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52" r:id="rId4"/>
    <p:sldMasterId id="2147484007" r:id="rId5"/>
    <p:sldMasterId id="2147484050" r:id="rId6"/>
  </p:sldMasterIdLst>
  <p:notesMasterIdLst>
    <p:notesMasterId r:id="rId43"/>
  </p:notesMasterIdLst>
  <p:handoutMasterIdLst>
    <p:handoutMasterId r:id="rId44"/>
  </p:handoutMasterIdLst>
  <p:sldIdLst>
    <p:sldId id="604" r:id="rId7"/>
    <p:sldId id="775" r:id="rId8"/>
    <p:sldId id="776" r:id="rId9"/>
    <p:sldId id="772" r:id="rId10"/>
    <p:sldId id="773" r:id="rId11"/>
    <p:sldId id="774" r:id="rId12"/>
    <p:sldId id="777" r:id="rId13"/>
    <p:sldId id="782" r:id="rId14"/>
    <p:sldId id="783" r:id="rId15"/>
    <p:sldId id="785" r:id="rId16"/>
    <p:sldId id="778" r:id="rId17"/>
    <p:sldId id="779" r:id="rId18"/>
    <p:sldId id="780" r:id="rId19"/>
    <p:sldId id="781" r:id="rId20"/>
    <p:sldId id="714" r:id="rId21"/>
    <p:sldId id="789" r:id="rId22"/>
    <p:sldId id="788" r:id="rId23"/>
    <p:sldId id="813" r:id="rId24"/>
    <p:sldId id="814" r:id="rId25"/>
    <p:sldId id="815" r:id="rId26"/>
    <p:sldId id="809" r:id="rId27"/>
    <p:sldId id="810" r:id="rId28"/>
    <p:sldId id="790" r:id="rId29"/>
    <p:sldId id="791" r:id="rId30"/>
    <p:sldId id="811" r:id="rId31"/>
    <p:sldId id="812" r:id="rId32"/>
    <p:sldId id="792" r:id="rId33"/>
    <p:sldId id="793" r:id="rId34"/>
    <p:sldId id="794" r:id="rId35"/>
    <p:sldId id="795" r:id="rId36"/>
    <p:sldId id="797" r:id="rId37"/>
    <p:sldId id="799" r:id="rId38"/>
    <p:sldId id="816" r:id="rId39"/>
    <p:sldId id="817" r:id="rId40"/>
    <p:sldId id="802" r:id="rId41"/>
    <p:sldId id="803" r:id="rId42"/>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guide id="3" pos="5472" userDrawn="1">
          <p15:clr>
            <a:srgbClr val="A4A3A4"/>
          </p15:clr>
        </p15:guide>
        <p15:guide id="4" pos="288" userDrawn="1">
          <p15:clr>
            <a:srgbClr val="A4A3A4"/>
          </p15:clr>
        </p15:guide>
        <p15:guide id="5" orient="horz" pos="270" userDrawn="1">
          <p15:clr>
            <a:srgbClr val="A4A3A4"/>
          </p15:clr>
        </p15:guide>
        <p15:guide id="6" orient="horz" pos="298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0000"/>
    <a:srgbClr val="418FDE"/>
    <a:srgbClr val="F1C400"/>
    <a:srgbClr val="A15A95"/>
    <a:srgbClr val="CF4520"/>
    <a:srgbClr val="092C74"/>
    <a:srgbClr val="E0E0E0"/>
    <a:srgbClr val="68ACE5"/>
    <a:srgbClr val="0072C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355C434-6312-4CAE-89DF-AD65DA6B6FF1}" v="4829" dt="2024-11-14T03:52:33.327"/>
    <p1510:client id="{BC557973-6CF7-427C-A541-BA1CC3BD118B}" v="2" dt="2024-11-14T03:23:57.82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1620"/>
        <p:guide pos="2880"/>
        <p:guide pos="5472"/>
        <p:guide pos="288"/>
        <p:guide orient="horz" pos="270"/>
        <p:guide orient="horz" pos="2988"/>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microsoft.com/office/2015/10/relationships/revisionInfo" Target="revisionInfo.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viewProps" Target="viewProps.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A5F52E7-5C0C-456C-BBFC-C078470C521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B3811CF-080A-4CC5-86EF-B43E625A908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A6FAD2F-3255-4D6B-B7D0-3AD777FD6E16}" type="datetimeFigureOut">
              <a:rPr lang="en-US" smtClean="0"/>
              <a:t>11/13/2024</a:t>
            </a:fld>
            <a:endParaRPr lang="en-US"/>
          </a:p>
        </p:txBody>
      </p:sp>
      <p:sp>
        <p:nvSpPr>
          <p:cNvPr id="4" name="Footer Placeholder 3">
            <a:extLst>
              <a:ext uri="{FF2B5EF4-FFF2-40B4-BE49-F238E27FC236}">
                <a16:creationId xmlns:a16="http://schemas.microsoft.com/office/drawing/2014/main" id="{B0227A20-36C9-4A9B-80F5-C901AEE1172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07B264A-566F-4D57-AA83-B2D4076BB14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3DB7DCB-9EC0-4793-8462-68AC0ED491CA}" type="slidenum">
              <a:rPr lang="en-US" smtClean="0"/>
              <a:t>‹#›</a:t>
            </a:fld>
            <a:endParaRPr lang="en-US"/>
          </a:p>
        </p:txBody>
      </p:sp>
    </p:spTree>
    <p:extLst>
      <p:ext uri="{BB962C8B-B14F-4D97-AF65-F5344CB8AC3E}">
        <p14:creationId xmlns:p14="http://schemas.microsoft.com/office/powerpoint/2010/main" val="1767196390"/>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14T03:33:46.25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406 24,'4'2,"0"0,0 0,0-1,0 1,1-1,-1 0,0-1,0 1,8-1,1 2,4 0,33-1,-37-1,-1 0,1 0,-1 2,0-1,18 6,-17-4,0-1,0 0,0 0,14-1,12 1,3 1,61-4,-59-1,54 5,-46 4,-28-4,46 3,-20-7,118-5,1-2,-104 4,76 4,-48 2,353-2,-437 1,0 0,0 0,14 4,23 3,123 0,1471-8,-1633 1,0-1,-1 2,1-1,9 3,25 5,41-8,53 4,58-2,-108-5,-79 3,1 0,0 0,0 0,9 3,25 5,182-10,36 2,-225 1,89 3,420-5,-535 0,0-1,0-1,15-3,-14 3,-1 0,1 0,14-1,99-3,-52 6,-46 1,37-3,-25-6,-28 6,-1 0,1 0,0 1,9-1,148 4,93-3,-102-7,-99 10,-22-1,54-4,-53-5,-28 6,-1 0,1 0,0 1,9-1,32 1,144 3,-170-1,147 6,-151-7,179 6,34-2,-127-6,498 2,-594 0,0-1,0-1,14-3,24-4,49 1,-11-8,19-1,-88 14,12-1,34-1,-30 4,37-8,-42 5,45-1,542 6,-457 7,36 0,952-8,-1136 0,-1 1,0 0,15 5,-15-4,1 0,0 0,14 0,169-11,-152 8,198 3,-194 1,57 2,-84-5,137-7,-48 3,-10 0,113 1,-116 5,-76-4,-4 2,-12 1,-1 0,0 0,1 0,-1 0,0-1,0 1,0 0,1 0,-1 0,0 0,0 0,0 0,-1 0,1 0,0 0,0-1,0 1,-1 0,1 1,-16 51,11-39,0 0,1 1,1 0,-1 17,3-29,1-1,0 1,-1-1,1 1,-1-1,0 0,1 1,-1-1,0 0,-1 1,1-1,0 0,-1 0,1 0,-1 0,0 0,1 0,-1-1,0 1,-2 1,-4 1,0 0,1 0,-1-1,-13 4,4-1,-26 3,5-2,7-1,0-1,0-1,0-2,-1-1,-37-3,-4 0,58 3,0 0,0 1,-27 6,20-4,0-2,0-1,0-1,0 0,-29-5,-38-1,-1093 6,1086 8,66-4,0 1,-35 10,50-11,-74 10,68-10,-1 0,-35-1,0 1,21 4,28-6,0 0,0 0,-16 0,-664-3,568-7,-37 0,148 8,0-1,1-1,-16-3,-23-3,-48 0,60 0,27 5,0 1,-1 1,-16-2,-96-4,111 6,-1 0,1 0,-13-4,12 2,0 1,-21-1,-619 2,301 2,218 7,-110 0,215-8,13-1,-1 1,0 0,1 1,-1 1,-23 6,21-5,0 0,0-1,0 0,0-2,-34-2,-1 0,-47 1,-102 2,161 2,-65 2,38-6,21-1,-58 6,61 3,29-4,0 0,-21 0,-161 4,-491-7,679 0,0-1,0 0,-16-5,16 4,0 0,-1 0,-14-1,-139 5,-87-3,242 0,-191-6,181 7,-2 0,0 0,-1 1,1 1,-19 5,19-4,0 0,1-1,-28-1,-24 3,45-3,-44-1,44-2,-46 5,36 5,27-6,0 0,-1-1,-15 2,-53-2,-184-3,141-6,12 0,98 8,1-1,0-1,-14-3,-23-3,-75 0,78 0,30 5,0 1,-27-2,-128-3,161 7,0-1,0 0,1-1,-11-2,-23-4,-15 7,-50-4,45 1,-78 4,49 2,-538-2,620 0,0 1,1 0,-1 1,-9 2,-25 4,-318-6,175-4,-250 2,302-8,110 8,-258 7,158 1,70-7,39-1,0 0,0 0,0 1,1 1,-20 5,19-4,1-1,-1 0,-19 1,19-2,0 0,1 1,-20 5,9-2,-1 0,0-2,-45 1,64-4,-16 1,5-1,-1 1,1 1,-22 4,28-4,1 0,-1 0,0-1,0 0,0-1,-11-1,21 1,0 0,0 0,0 0,0-1,-1 1,1 0,0 0,0 0,0 0,0 0,0 0,0 0,0 0,0 0,0 0,0 0,0 0,0 0,0-1,0 1,0 0,0 0,0 0,0 0,0 0,0 0,0 0,0 0,0 0,0-1,0 1,0 0,0 0,0 0,0 0,0 0,0 0,0 0,0 0,0 0,0-1,0 1,0 0,0 0,0 0,0 0,0 0,0 0,1 0,-1 0,0 0,0 0,0 0,0 0,0 0,0 0,0 0,0 0,0 0,0 0,1 0,-1 0,0 0,0 0,0 0,0 0,0 0,0 0,14-8,16-7,-1 5,36-7,-47 14,-1 1,1 1,27 2,-24 0,-1-1,25-4,2 3,-40 2,0 0,1-1,-1-1,0 1,0-1,1 0,8-3,-14 3,-1 1,1-1,-1 0,1 0,-1 0,1 0,-1 0,0 0,0-1,1 1,-1 0,0-1,0 1,0-1,0 1,0-1,-1 1,1-1,0 0,-1 1,1-1,-1 0,0 0,1 1,-1-1,0 0,0 0,0 1,0-1,-1 0,1-2,-1 1,0 0,0 0,0-1,0 1,0 0,-1 0,1 0,-1 0,0 1,0-1,0 0,0 1,-1-1,1 1,-4-3,-5-1,0 0,-1 1,1 1,-1 0,0 0,0 2,-18-3,-25 2,44 4,0-1,0-1,1 0,-1 0,0-1,1-1,-12-3,13 2,0 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12T02:19:37.473"/>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1 41,'2'-1,"0"0,1-1,0 1,-1 0,1 0,0 0,0 1,-1-1,1 1,4-1,-4 1,35-9,-20 4,36-3,128 0,-165 8,-4 0,0 0,-1 0,1 1,-1 1,20 5,65 17,-82-20,0-1,0-1,1-1,-1 0,1-1,20-3,12 1,-37 2</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12T02:19:44.05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13,'45'-8,"-23"7,13-1,66 5,-65 5,-29-6,2 0,-1 0,0-1,9 1,236 5,-228-7,-11 1,1-1,-1-1,1 0,-1 0,1-2,-1 0,16-5,-16 4,0 1,1 1,-1 0,1 1,0 0,0 1,17 3,16-2,36-1,-73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12T02:19:48.226"/>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0 15,'2'0,"2"0,3 0,2 0,2 0,1 0,0 0,1 0,-2-3,-2-1,1 1,0 0,-2 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14T03:49:22.11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0,'9'2,"0"0,1 0,-1 1,0 0,-1 0,1 1,-1 0,11 7,12 5,200 101,-178-94,73 23,94 30,-179-59,-23-9,0-1,27 7,46 14,-8-4,1 0,-58-17,21 3,62 12,-72-18,-18-2,0 1,31 8,70 13,-103-20,0-1,1-1,23 1,-17-2,11 0,-24-1,0 0,1 1,-1 1,0-1,11 5,-8-3,0-1,0 0,0 0,0-2,25-1,-20 0,0 1,27 4,-8 0,-27-4,0 2,0-1,14 5,-10-2,0-1,1-1,18 1,1 0,-2 4,7 1,57 1,-49 1,12 2,-51-11,1 1,0 0,10 5,20 4,2 1,-34-9,1 0,-1 0,16 1,88 20,-98-21,1-1,17 7,13 3,64 9,-57-8,-38-9,-1-1,18 3,11 2,-31-5,-1-1,0 0,12 0,-2 0,1 1,-1 1,0 0,26 10,30 3,-27-7,41 15,-55-14,6 4,48 9,-17 0,-1 0,-36-14,-25-7,0 0,1 0,20 2,-17-4,1 2,19 5,-20-5,0 0,0 0,14 0,-1-1,53 13,-43-8,47 18,2-1,10 0,-83-21,-1 1,23 11,-25-10,0-1,0 0,0 0,0-1,15 2,-12-3,1 1,-1 1,18 7,-18-6,0 0,1-2,16 4,-21-6,0 1,-1 0,12 5,9 3,89 11,-99-17,33 3,-36-6,0 1,31 8,-32-6,0-1,15 2,-16-3,1 0,17 6,-18-4,0-1,24 2,-23-3,0 0,21 6,-25-5,1-1,-1 0,1-1,-1 0,15-2,36 4,-1 2,-45-5,-1 1,1 1,16 3,-8-1,0-1,1-1,-1-1,36-3,0 0,27 1,91 3,-136 1,37 2,-71-5,0 1,0 0,16 5,-16-4,1 0,0 0,13 0,425-2,-397 6,-41-5</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14T03:49:43.97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37 1,'7'-1,"1"2,0-1,-1 1,1 0,-1 1,0-1,1 1,-1 1,0 0,0 0,0 0,-1 1,1 0,5 4,1 2,-10-8,0 0,-1-1,1 1,-1 1,1-1,-1 0,0 0,0 1,0 0,0-1,-1 1,1 0,-1 0,1 0,-1 0,0 0,0 0,1 5,1 11,0 1,0 21,-3-32,0-1,0 1,-1 0,0-1,-1 1,0-1,-4 12,-5 2,-2 0,0-1,-23 27,29-39,0 0,1 1,0 0,0 0,-7 21,11-25,0 0,1 0,0 0,0 0,0 0,1 0,0 1,0-1,1 0,-1 0,1 0,4 11,-3-10,0-1,0 1,1 0,0-1,1 0,-1 1,1-1,0-1,1 1,-1-1,1 1,0-1,7 4,92 57,-102-65,-1 1,1 0,0 0,-1-1,0 1,1 0,-1 0,0 0,0 1,0-1,0 0,-1 0,1 1,0-1,-1 0,0 1,1-1,-1 0,0 1,0-1,-1 0,1 1,0-1,-1 3,-1 1,1 1,-1-2,0 1,0 0,0 0,-1-1,0 1,-4 5,-6 5,-2-1,-17 16,5-6,25-24,-1 3,-1 0,1 0,-1-1,0 1,0-1,0 0,-1 0,1-1,-1 1,1-1,-1 0,0 0,0-1,0 1,-9 0,7-1,1 0,-1 0,1 1,-8 2,13-4,-1 0,1 1,0-1,-1 1,1-1,0 1,0-1,0 1,-1 0,1 0,0-1,0 1,0 0,0 0,0 0,1 0,-1 0,0 0,0 0,1 1,-1-1,0 0,1 0,-1 0,1 1,0-1,-1 2,1-2,1 0,-1 1,0-1,1 0,0 0,-1 0,1 0,-1 0,1 0,0 0,0 0,0 0,-1 0,1 0,0-1,0 1,0 0,0-1,2 2,27 10,-13-5,-9-4,0 0,-1-1,1 0,0-1,0 0,0 0,0 0,0-1,0 0,0-1,14-2,26-1,27-2,-66 5</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14T03:49:50.75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31,'77'8,"190"-8,-257 0,1 1,0 1,11 3,-11-2,0-1,21 1,571-3,-483 8,-95-8,0 2,46 8,-47-7,-1 0,47-3,-41-1,42 5,-50-3,32 0,-32-2,29 3,-15 6,-27-6,0 0,1 0,15 1,411-4,-303-7,-87 9,-24 1,0-2,-1 0,1-2,34-6,29-17,-62 19,-7 1,0 1,1 1,0 0,19-1,291 5,-325-1,0-1,1 1,-1 0,0 1,1-1,-1 0,1 0,-1 1,0-1,1 0,-1 1,0-1,0 1,1 0,-1-1,0 1,0 0,0 0,2 1,-3-1,1 0,-1 0,1 0,-1 0,0 0,1 0,-1 0,0 0,0 0,0 0,0 0,0 0,0 0,0 0,0 0,0 0,0 0,-1 0,1 0,-1 2,0-1,0 1,0-1,-1 1,1-1,-1 0,1 1,-1-1,0 0,0 0,0 0,0 0,-1-1,1 1,0-1,-1 1,1-1,-1 0,-4 2,-110 24,86-20,24-5,1 0,0-1,-1 0,0 0,1-1,-1 1,1-1,-1-1,-7 0,-11-3,1 1,-36 2,-20-3,49 2,-50 3,50 0,-52-3,34-9,37 7,0 1,-24-2,19 3,-32-7,40 7,-13-2,-1 2,0 1,-43 2,10 1,-125 6,-7-13,135 2,-91-5,133 7,1 0,-1 0,-12-4,12 2,0 1,-21-2,-122 6,-90-3,200-2,-56-2,87 4,1 0,-23-5,23 3,0 1,-25-2,-32 5,-79-1,103-4,-43 0,82 3,-1 0,0 0,0 0,-9-3,-25-5,-92 1,128 8,0-1,1 1,-1-1,0-1,-7-1,-3-2,7 3</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14T03:49:59.751"/>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1 0,'312'0,"-305"1,0 0,-1 0,1 0,9 4,25 3,-33-8,286 8,357-8,-644 0,0 1,-1 0,1 0,9 4,25 3,942 1,-627-11,-350 2,1-1,0 0,0 0,9-4,25-3,318 7,-176 2,-109-8,-64 7</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14T03:50:02.545"/>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1 3,'70'-1,"-24"-1,57 6,-95-3,0 1,-1-1,1 2,11 4,-16-6,0 0,0 1,1 0,-1 0,0 0,0 0,-1 0,1 0,0 1,-1-1,0 1,3 3,-4-4,-1-1,0 1,1 0,-1-1,0 1,0-1,0 1,0 0,0-1,-1 1,1-1,0 1,-1-1,1 1,-1-1,0 1,1-1,-1 0,0 1,0-1,0 0,0 1,0-1,0 0,0 0,0 0,-1 0,-1 1,-4 5,-1-1,0 0,-10 4,-22 15,29-17,-2 0,1-1,-1 0,0-1,-18 6,21-9,1 1,-1 0,1 1,0 0,0 0,0 1,1 0,-10 9,18-15,0 0,-1 0,1 1,0-1,-1 0,1 1,0-1,0 0,0 1,-1-1,1 0,0 1,0-1,0 1,0-1,-1 0,1 1,0-1,0 1,0-1,0 1,0-1,0 0,0 1,0-1,0 1,1-1,-1 0,0 1,0-1,0 1,0-1,1 0,-1 1,0-1,0 0,1 1,-1-1,0 0,0 1,1-1,-1 0,0 0,1 1,-1-1,0 0,1 0,-1 0,1 1,-1-1,0 0,1 0,0 0,28 8,-19-6,24 12,1 0,45 29,-67-36,-7-4,0 0,0 1,-1 0,1-1,-1 2,0-1,6 7,-10-11,-1 1,1 0,-1 0,1 0,-1 0,0 0,1 0,-1 0,0 1,0-1,0 0,0 0,0 0,0 0,0 0,0 0,0 0,0 0,-1 0,1 0,0 0,-2 2,1-1,0 1,-1-1,0 0,1-1,-1 1,0 0,0 0,0-1,-3 3,-4 1,1-1,-1 0,0 0,-11 2,-1 2,1 0,-1 2,2 0,-1 1,-19 15,37-24,1 0,-1 0,0 0,1 0,0 1,-1-1,1 1,0-1,0 1,0-1,1 1,-1-1,1 1,-1 0,1-1,0 1,0 0,0-1,0 1,1 3,0-1,-1 1,1-1,0 0,0 0,1 0,0 0,0 0,0 0,4 7,-3-9,0 0,1 0,-1 0,0 0,1 0,-1-1,1 0,0 0,8 3,41 11,-13-4,-8-1,-18-7,-1 0,1 1,-1 1,18 11,-30-17,0 0,-1 1,1-1,-1 0,1 1,-1-1,1 0,-1 1,1-1,-1 1,0-1,1 1,-1-1,1 1,-1 0,0-1,0 1,1-1,-1 1,0 0,0-1,0 1,0-1,0 1,1 0,-1 0,-1 0,1 0,-1 0,1 0,-1-1,1 1,-1 0,0 0,1-1,-1 1,0 0,0-1,1 1,-1-1,0 1,-2 0,-5 3,-1-1,0 0,-9 2,10-3,-99 28,107-30,-1 1,0-1,0 0,1 0,-1 0,0 0,0 1,1-1,-1 0,0 1,1-1,-1 1,1-1,-1 0,0 1,1 0,-1-1,1 1,-1-1,1 1,0-1,-1 1,1 0,0-1,-1 2,1-1,0 0,1 0,-1-1,0 1,1 0,-1 0,1-1,-1 1,1 0,-1-1,1 1,-1 0,1-1,-1 1,1-1,0 1,0-1,0 1,9 5,0-1,17 6,-20-8,18 10,-17-10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11T16:18:44.66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1 148,'42'-12,"-19"8,29-9,-33 7,1 2,32-5,-41 9,150-17,-114 3,-37 10,0 1,22-5,55 2,6-1,-65 4,44 1,12-1,-71 1,0-1,21-7,-23 6,1 1,0 0,17-2,201 3,-118 3,-15 7,0 1,1052-10,-1133 2,0 1,0 1,0 0,17 6,16 3,56 18,-77-20,0-2,0-1,32 4,-39-8,37 11,-39-9,1-1,28 4,86-6,-87-4,0 3,54 8,-57-4,-31-4,0 1,0 0,0 0,17 6,-14-3,0 0,0-1,1-1,32 2,70-6,-50-1,102 2,-151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11T16:18:46.8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34,'453'0,"-426"-1,34-7,22 0,30 0,18 0,-88 8,15-1,94 12,-27-2,-14-2,-83-3,-5-2,0 1,25 8,-22-5,0-1,-1-1,43 1,-43-4,98 14,-69 0,-43-11,1 0,0-1,22 3,211-4,-124-4,-83 0,66-13,-100 15,49-15,-41 11,0 0,0 1,22-3,48 3,31-4,-27 1,96 5,-84 2,-86-1,-1-2,0 1,0-2,0 0,12-4,-10 3,0 0,0 1,16-2,217 2,-126 5,36 7,6-1,-90-8,-52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11T21:38:04.11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0,'7'1,"0"1,0-1,0 1,0 0,-1 1,1 0,-1 0,1 1,-1-1,0 1,9 8,14 8,0-1,28 23,-36-25,1 0,45 24,-52-34,1 0,0-2,1 0,-1-1,1-1,0 0,0-1,0-1,22-1,-27 0,1-1,-1-1,1 0,-1 0,0-1,0-1,0 0,0-1,-1 0,0-1,19-12,-18 12,-1 0,1 0,0 1,1 1,-1 0,1 1,0 0,0 1,0 0,0 1,23 1,104-9,-129 9,2-1,1 1,0 0,0 1,-1 1,1 0,-1 1,1 0,-1 1,18 8,-8-1,1-1,44 11,-34-11,0 0,37 6,-64-15,0 1,0 0,12 6,-13-6,0 1,0-1,0 0,1 0,8 0,29 8,-35-8,0 1,0-1,15 1,158 6,112-9,-285 1,0 0,0 1,1 0,-1 1,0 0,-1 1,1 0,14 8,23 10,21 6,-35-15,-26-10,1 0,-1-1,1 0,0 0,-1 0,9 0,40 8,-41-7,1 0,25 1,99 5,518-10,-645 2,0 0,1 1,12 4,-12-3,0-1,24 3,26-5,114 6,-106 9,-25-5,-2 4,-35-10,1 0,0-1,11 2,-8-2,-1 1,0 0,0 0,12 7,26 10,44-1,-62-14,31 3,-43-7,0 0,34 10,-28-6,1-1,0-2,0 0,49-3,-69 0,143 1,118-3,-216-2,50-1,-79 5,-5-1,0 1,1 1,-1 1,0 0,0 1,18 7,-19-6,0 0,0 0,1-2,27 1,7 1,32 15,27-10,-91-5,-1 1,31 11,-29-8,31 9,-20-6,-27-8,1-1,0 0,0 0,0-1,9 2,4-1,0 1,23 7,-7-1,-11-5,1-1,27 0,11 1,-24 5,-32-7,1 0,0 0,15 1,160-2,-87-2,43-9,-131 9,0 0,0 0,0 0,10-4,-9 2,0 1,-1 0,14-1,12 2,113-8,-109 1,-30 5,0 1,0 0,14-1,132-6,264 9,-407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11T16:18:56.47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5270 165,'-102'8,"20"0,60-6,-1 2,-32 8,-16 3,71-15,-57 8,-81 1,124-9,0 1,0 1,0 0,1 1,-27 8,9-2,0-2,0-2,-1 0,0-2,-43-2,63 0,0 0,0 1,0 0,-21 8,19-6,0 0,-26 3,-32 1,-50 2,108-10,0 1,-1 1,1 0,0 1,-24 8,22-6,-1-2,-1 1,1-2,-19 0,-73-3,39-1,-47 3,-107-3,101-14,101 14,0-1,-33-9,-16-3,70 15,-56-9,-80 0,95 11,26-1,-1 0,1-1,0-1,0-1,0 0,0-1,-16-5,15 3,0 0,0 1,-1 1,-35-3,-74 8,49 0,-654-2,705 1,-34 6,-22 2,-238-9,153-1,57-7,2-1,109 9,-195-9,128 3,-90 4,88 3,52-2,1-1,0 0,-30-9,26 6,-35-5,52 9,0 1,1 0,-1 0,1-1,-1 0,0 1,1-1,-4-2,5 3,1 0,0-1,0 1,-1 0,1 0,0 0,0-1,0 1,0 0,-1 0,1-1,0 1,0 0,0 0,0-1,0 1,0 0,0 0,0-1,0 1,0 0,0 0,0-1,0 1,0 0,0 0,0-1,0 1,0 0,0-1,12-11,64-38,-64 44,-1 1,1-1,-1 2,1 0,14-3,33-12,-42 13,1 0,34-6,-34 9,0-2,33-11,-29 9,0 0,1 2,0 0,0 2,24-1,-21 1,38-1,110 6,-51 14,-77-9,68 20,-104-25,17 4,1-2,29 2,13 1,-40-4,51-2,-50-1,35 3,-56-1,1 0,-1 1,11 4,28 7,6-9,0-3,56-4,-16 0,393 2,-459-1,30-6,23-1,450 7,-257 2,-264-1,1-2,-1 0,0 0,0-1,12-4,-10 3,0 0,0 1,16-2,57 2,-49 2,46-5,-30 0,104 4,-85 3,-60-1,-1-2,1 0,-1 0,22-8,-20 6,1 0,27-3,30-1,52-2,390 10,-493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11T16:18:59.64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83,'942'0,"-912"-2,-1-1,40-9,-37 6,52-4,-71 9,0-1,0 0,24-9,-23 7,0 0,29-4,220 6,-135 4,-2-4,138 4,-191 6,24 0,613-8,-682-2,32-4,21-2,50 9,57-2,-122-8,-39 5,26 0,363 4,-389 2,34 5,21 1,-50-7,204-3,-170-6,15 0,-8 8,-51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11T16:19:14.740"/>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0 36,'41'1,"-25"0,0 0,0-1,0-1,0-1,0 0,29-9,-27 6,-1 0,1 1,0 0,34-1,76 6,-51 1,851-2,-901 1,34 7,22 0,336-7,-203-2,-194 1</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11T16:19:17.468"/>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1 51,'31'0,"204"9,-175-4,-39-4,0 1,0 1,27 6,-3 2,1-3,76 5,-115-12,315 3,-180-5,-13-9,-107 7,31 0,56 3,17-1,-59-7,-41 4,27 0,-26 2,-1-1,34-8,-33 5,54-5,90-4,-158 13,0 0,-1 0,1-1,12-5,-11 4,0 0,0 1,14-1,140 2,-91 3,-59-1,1 1,-1 1,0 1,1 0,-1 1,31 12,-38-12,1 0,-1-1,1 0,-1-1,16 2,-6-3</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11T16:19:19.935"/>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0 53,'25'0,"18"1,1-2,-1-2,0-1,42-11,-69 11,0 2,27-1,-30 2,0 0,-1 0,1-1,0 0,15-6,-11 1</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11T16:19:23.104"/>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0 50,'17'1,"33"6,8 0,-44-5,-1 0,0 0,25 9,-24-6,0-2,0 1,16 0,216-1,-126-5,1028 2,-1097-3,68-11,-56-1,-45 10,1 1,28-4,33 2,108-5,130 11,-306 0,0-2,-1 0,1 0,20-7,-19 4,1 1,27-3,5 5,0 3,71 10,-101-10,4 2,1 1,-1 1,21 8,-17-7,31 6,-35-9,0 1,37 13,-36-9,1-2,0 0,0-1,0-1,27 1,-29-4</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11T16:19:26.891"/>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1 2,'124'-1,"131"3,-183 5,27 2,32-1,7 0,302-8,-413-2,34-5,22-1,611 6,-338 4,-64-2,-272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11T16:19:28.856"/>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0 86,'27'-1,"32"-6,22-1,238 8,-307 0,-1-2,0 0,0 0,0-1,12-4,-10 3,0 0,0 1,16-2,36-2,41-3,-99 10,0 0,0-1,0 0,0-1,0 0,0 0,8-3,-1-2</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14T03:50:41.611"/>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1 26,'160'-8,"-69"9,-56 1,55-5,-54-5,-28 6,0 0,0 0,16 0,32 1,154 3,-134 5,28 2,-93-9,0 2,0-1,11 4,20 3,42 0,-49 0,-27-6,0 0,1 0,16 0,180 6,-195-8,0 1,1 1,12 3,-12-2,0-1,-1 0,13 0,26-2,130-1,-113-10,-35 5,13-5,-32 8,1 0,-1 0,1 1,13 0,71 2,-87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14T03:50:43.728"/>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1 66,'4'-1,"1"0,-1 0,1 0,-1-1,7-2,5-3,-5 5,-1 0,1 0,0 1,0 1,17 0,28-1,16-15,119 8,-180 8,0-1,-1-1,14-3,-13 2,0 1,22-2,678 5,-591 7,-86-7,53 7,-54-1,-25-4,1-1,0-1,16 2,151-4,-349 9,160-7,-3-1,-1 1,0 1,-16 4,14-2,-1-1,0-1,-20-1,-18 2,-175 0,129-4,-427 1,523 0,0 1,-1 0,-13 5,13-4,1 0,-1 0,-14 0,-158-2,170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11T21:38:08.09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29,'8'1,"-1"1,0-1,0 1,1 0,-1 1,12 6,9 2,74 26,-56-18,-22-8,1-2,44 12,-31-12,-29-6,1 0,0-1,0 0,0-1,19 1,-28-2,-1 0,0 0,0 0,1 0,-1 0,0 0,1 0,-1 0,0 0,1 0,-1 0,0-1,0 1,1 0,-1 0,0 0,0 0,1 0,-1-1,0 1,0 0,1 0,-1 0,0-1,0 1,0 0,1 0,-1-1,0 1,0 0,0 0,0-1,0 1,0 0,0-1,-5-10,-19-13,22 22,-16-14,-1 1,0 1,-1 0,0 2,-1 0,-1 2,1 0,-2 1,-44-11,52 18,-1 1,0 1,0 0,0 1,-16 3,-38 1,194 5,-116-10,0 1,0 1,0-1,10 4,-10-2,1-1,0 0,12 0,24 0,64 3,-64-2,-32-3,0 0,1 1,-1 1,21 6,-19-5,0 0,0-1,0 0,22-1,16 2,-36-2,-3 1,-1-1,1 2,14 4,83 21,1 0,-93-23,1-1,0-1,0-1,22 0,-30-2</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14T03:50:48.76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32,'31'0,"144"7,-119-3,63-3,41 2,81 0,-133-5,146 2,-244 1,0 0,1 1,12 3,-13-2,1-1,0-1,11 1,328-2,-255-9,-62 6,68-2,-95 5,1-1,0 0,0 0,9-4,25-3,7 7,52-4,-83 3,-5 1,0-1,20-5,-18 4,0 1,0 0,0 0,15 2,17-3,-1 1,-34 2</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14T03:50:51.07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81,'180'-8,"-163"8,0-2,-1 1,18-6,-10 3,1 1,-1 1,0 1,37 3,-2 0,1243-2,-1206-8,-87 7,0 0,0 0,12-4,-12 2,0 1,0 1,13-2,10 3,96-5,-11-14,-68 12,-40 7</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14T03:50:53.14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0,'19'0,"0"1,0 0,0 2,0 0,26 7,62 15,-94-22,-1-1,1 0,0-1,0 0,16-2,31 3,5 3,90-5,-61-1,303 1,-386-1,0 0,-1-1,13-3,-12 3,0 0,21-2,71 5,59-2,-118-2,57-2,381 5,-471 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11T16:22:23.16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20,'60'0,"-2"1,109-12,-106 5,0 3,72 4,-33 1,-80-2,31 0,82 10,-64-6,-55-4,0 1,0 0,0 1,0 0,23 7,-20-3,1-1,-1-1,1-1,35 2,75-6,-50-1,61 4,136-4,-208-6,12-1,-60 9</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11T16:22:50.33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52 198,'258'-13,"-231"11,-14 1,0 0,0-1,-1 0,22-7,-12 3,1 0,-1 2,1 0,34 0,1-2,15 2,-51 4,0-2,0 0,35-8,-8-2,1 3,65-3,-109 12,300-5,-172 7,-73-1,-21 0,54-4,-82 1,0-1,21-7,-26 7,1 0,0 1,0 0,0 0,0 1,0 0,0 0,13 1,28 9,-104 3,10-3,0-1,-1-2,-1-3,-71-2,-517-2,534-7,7-1,81 8,1 0,-1-2,1 1,-15-6,12 3,1 1,-27-3,-91-4,106 7,13 3,1-1,-1 0,-23-9,21 6,0 1,0 0,0 1,-1 1,-16-1,-80 4,52 0,38-1</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14T03:50:29.309"/>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0 58,'231'-8,"15"8,-235-1,-1 0,1 0,11-4,-11 2,0 1,21-2,33 4,112-5,56 1,-129 6,-57-3,-19 0,42 3,-38 6,-25-6,-1 0,1-1,13 2,149 5,-146-8,-10-1,0 1,1 0,-1 2,1-1,22 7,-19-5,0 0,0-1,0 0,0-2,34-2,1 0,128-6,248 6,-217 4,-42-10,-24-9,-25 10,-113 6,0 0,0 0,-1 0,11-3,23-4,9 6,51-2,-52 0,69 4,-44 2,-65-2,0 1,0 0,15 5,-14-4,-1 0,1 0,14 0,158 6,-171-7,1 0,-1 0,13 4,-12-2,0-1,21 1,88 5,-111-7,0 0,-1 0,14 4,-13-2,0-1,0-1,13 2,41-3,176-1,-233 0,193-6,-175 7,-14 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14T03:52:27.71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13,'300'0,"-295"-1,0 1,0-1,0 0,0 0,8-4,-10 4,5-2</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14T03:52:29.48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19,'23'-13,"-5"11,-1 0,1 0,0 2,-1 0,1 1,0 1,16 4,38 3,11 8,-22-9,-52-8</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14T03:52:31.27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17,'10'-1,"-1"0,0 0,14-4,-13 2,-1 1,1 0,13 0,182 3,-195-1</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14T03:52:33.32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1,'15'0,"0"2,-1 0,22 6,28 4,-20-8,-20-1,-1-1,1-2,29-1,-42-2,-3-1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12T02:17:05.17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0,'6'0,"0"1,-1 0,1 0,-1 0,0 1,1-1,-1 1,0 1,6 2,45 32,-42-27,31 18,113 40,-110-43,-19-10,32 13,-50-25,2-1,-1 0,0-1,0-1,0 0,1 0,-1-1,20-4,14 0,38-3,-49 0,-27 6,1 0,-1 0,17-1,-10 3,0 0,0-2,0 0,0-1,0 0,26-10,-25 6,1 1,0 1,0 1,0 0,0 2,0-1,1 2,28 1,2 13,-10-1,-17-7,36 16,-4-2,45 8,-15-4,-48-14,-22-5,0 0,0-1,1-1,19 1,-26-3,0 1,0 0,0 1,8 2,26 4,140 0,-166-8,0 2,21 4,-22-3,1-1,23 1,167 5,199-7,-205-2,-176 1,-9-1,-1 1,0 0,0 1,1 1,21 5,-21-3,0-1,0-1,0 0,27 0,13 0,19 14,-44-12,0 1,42 13,21-3,-76-11,1-1,-1-1,0 0,18-1,19 2,-3 8,-38-7,-1-1,1-1,12 1,84 14,-86-14,-1 1,0 0,26 10,-41-12,33 8,71 9,-38-2,49-10,-111-7,0 1,1 1,13 3,-14-2,1-1,0 0,11 0,-8-1,-1 0,1 1,18 6,16 2,-19-6,-9-2,-1 1,26 7,-28-6,1-1,-1 0,24 0,-30-3,75 0,-58-1,50 4,-43 4,-27-4,1-1,-1-1,16 2,652-4,-599 8,-58-5,25 10,-36-10,-1 1,1-1,0 0,14 1,-13-2,0 1,0 0,0 0,0 1,-1 0,16 8,-14-7,-1 0,1 0,0-1,20 5,52 11,18 0,-77-16,-1-1,1-1,43-2,-10-1,36 1,93 2,-141 2,57 2,357-5,-437 3,-13 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14T03:52:03.97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1,'13'0,"0"2,21 4,-21-3,0-1,24 1,96 5,-123-8,0 1,1 1,-1-1,11 4,-8-2,0-1,0 0,1-1,22-1,-19-1,-6 1</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14T03:52:05.75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0,'161'9,"2"-1,-148-8,0 1,1 0,-1 1,23 6,-30-6</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14T03:52:07.22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9,'3'0,"2"0,3 0,1 0,3 0,-1 0,2 0,-1 0,1 0,-1 0,1 0,-1 0,-2-2,-1 0,0 1,2-1,-1 1,-1 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14T03:52:08.99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18,'1'0,"2"0,4 0,1 0,2 0,1-3,2-1,-1 1,1 0,-1 1,1 1,-1 0,0 1,0 0,-2 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14T03:52:12.30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45,'4'0,"0"1,0-1,0 1,0 0,-1 1,1-1,0 1,-1 0,6 3,17 7,-3-3,-16-7,0 1,0-1,15 3,31 7,-40-9,-1 0,1 0,-1-1,17 0,7-1,-23 0,1-1,-1 0,0-1,18-3,-30 3,1 0,-1 0,1 0,-1 0,1 0,-1 0,0 0,1-1,-1 1,0-1,0 1,0-1,0 1,-1-1,1 0,0 1,-1-1,1 0,-1 1,1-1,-1 0,0 0,0 0,0-2,1-45,-1 48,0 0,-1-1,1 1,0 0,-1 0,1-1,-1 1,1 0,-1 0,0 0,0 0,1 0,-1 0,0 0,0 0,0 0,0 0,0 1,0-1,0 0,0 1,0-1,-1 1,1-1,0 1,0-1,0 1,-1 0,1 0,0-1,-3 1,-6 0,0-1,0 2,-13 1,3-1,10 0,-1 1,1 0,-16 4,0 1,-2-2,20-4</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12T02:17:11.41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73,'26'0,"-5"1,-1-1,1-1,0-1,22-5,-19 2,0 1,29 0,-33 3,257-2,-145 5,-115-2,2 0,0 0,0 1,0 1,21 5,104 17,-120-20,1-1,0-1,0-1,33-3,2 0,-5 2,168 7,10-4,-129-5,873 2,-968 0,0-1,0 0,14-5,23-2,-25 6,0 0,20-7,10 0,104-2,-119 4,-28 5,0 0,1 0,15 0,97-6,-110 7,-1 0,1-1,11-2,-11 1,0 1,21-2,113-3,602 7,-739 0,0 1,0 1,15 3,14 3,336 1,-239-10,-123 2,-1 0,1 0,11 4,-11-2,0-1,22 2,88 2,-58 5,-52-8,54 5,-48-7,-1 1,33 8,-35-7,1 0,-1-1,24 1,-3-1,-22-1,-1 0,0 0,1 1,14 4,-10-2,0-1,1 0,24-1,-19 0,29 6,-39-5,1 0,26 0,1142-3,-1062-9,25 2,-140 7,6-1,0 1,1-1,-1-1,16-4,-10 2,1 1,0 1,0 1,0 0,30 4,3-1,384-2,-316-9,618 9,-731 1,1 0,0 0,0 0,9 3,25 5,236-10,-144-7,12 0,-126 8,1-1,-1-1,33-7,-35 6,0 1,23 0,7-1,-11 1,54 3,-55 1,55-5,-47-5,-30 5,0 1,26-1,-18 3,36-1,111 15,-123-10,-34-3,-1-1,1 2,-1-1,11 4,25 3,-42-6</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12T02:17:55.66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1 250,'404'0,"-308"-9,-84 9,-1-2,21-4,-21 4,0 0,21-2,113-4,-134 8,-1-1,1-1,12-3,-12 3,0-1,21 0,39 3,111-5,42 1,-123 6,-90-1,0 0,0 0,12 5,17 1,81 1,-111-8,1 1,-1 1,14 3,-14-2,1-1,0 0,11 0,98 5,-74 1,-29-5,0 0,25 0,1018-4,-928 9,-124-7,0-1,0 2,0-1,8 3,-8-1,1-1,-1-1,16 2,133 5,-61 8,85-9,-170-6,-1 0,1 0,11 4,-11-2,0-1,22 2,124 4,-149-8,1 1,0 0,15 5,22 2,-18-6,35 8,15 1,32-3,-73-6,-21-2,0 1,0 0,18 5,-10-2,0-1,0 0,1-3,35-2,0 1,796 1,-711 8,-129-8,-4-1,1 1,0 1,-1 0,1 0,21 6,-17-3,0-1,0-1,0-1,1 0,33-3,0 0,142 10,2021-9,-1124 2,-1080-2,0 0,0 0,14-5,-14 4,1 0,-1 0,13 0,206-5,12 7,-230-1,-1 0,1-1,11-2,-11 1,0 1,22-2,171 13,-176-9,-16 1,1 0,0-1,0-1,0 0,-1 0,1-1,0-1,-1-1,23-8,-26 8,0 0,1 1,13-4,-23 7,1 0,-1 0,0 1,0-1,0 0,0 0,0 0,0 0,0 0,1 0,-1 0,0 0,0-1,0 1,0 0,0 0,0 0,0 0,1 0,-1 0,0 0,0 0,0 0,0 0,0 0,0 0,0 0,0 0,0-1,0 1,1 0,-1 0,0 0,0 0,0 0,0 0,0 0,0 0,0-1,0 1,0 0,0 0,0 0,0 0,0 0,0 0,0 0,0-1,0 1,0 0,0 0,0 0,0 0,0 0,0 0,-1-1,-7-4,-12-1,-37 0,-57 2,103 4,1-1,-1-1,-12-3,12 2,0 1,-21-1,-137-4,47 7,80 2,-59-5,58-5,30 5,0 1,-27-1,-153-6,150 2,30 4,-1 1,-24-2,15 5,-150-7,96 2,55 5,0-2,-41-7,43 5,-1 1,-35 0,-18-2,-62 0,101-3,26 4,1 1,0 1,-16-2,-170-5,184 8,-1-1,1-1,-13-3,12 3,0-1,-21 0,-95 4,-72-2,43-6,139 7,0-2,0 1,-32-9,28 7,-1 0,1 2,-1 0,-26 4,-8-2,-137 7,-235-6,217-3,-958 1,1036-9,-23 2,130 6,-37-7,37 4,-41 0,-113-4,169 8,1-1,0-1,-14-3,14 2,-1 1,0 0,-11 0,-53 1,-187 3,218 2,-57 0,16-3,-71-2,48-7,11 0,54 0,30 5,-1 1,-25-1,15 2,-1-2,0 0,-29-9,47 11,-44-8,33 7,1-1,-19-5,24 5,0 1,0 0,-20-1,20 3,-1-1,1-1,-24-5,23 3,-1 2,1-1,-1 2,0 0,-18 1,12 0,-33-4,4-1,34 5,-1-2,-20-4,12 2,-1 1,1 1,-1 1,-34 3,-1 0,-820-2,760-9,-339 10,451-1,0 1,0 0,-15 5,-13 2,-73 1,72-2,29-5,0 0,0 0,-16 0,-555-2,447-8,-37 16,168-8,-4 0,-1 1,1-1,0 1,0 0,0 0,-7 3,12-4,0 0,0 0,0 1,0-1,0 0,0 0,0 1,0-1,0 0,0 0,0 1,0-1,0 0,0 1,0-1,0 0,0 0,1 1,-1-1,0 0,0 0,0 0,0 1,0-1,1 0,-1 0,0 0,0 1,0-1,1 0,-1 0,0 0,0 0,1 0,-1 0,0 1,0-1,1 0,-1 0,0 0,0 0,1 0,-1 0,0 0,1 0,13 5,88 10,-36-6,-24-5,46 1,-7-2,-22 4,-35-3,38 1,137 3,-180-8,-1 2,19 4,-19-3,-1-1,23 1,370-4,-290-7,17 6,112 4,-171 6,37 1,1021-9,-1123 0,0 2,20 4,22 2,126 0,-165-7,0 0,20 5,-19-3,32 2,-41-5,30 0,-1 1,0 2,51 11,-68-10,1-2,0 0,22-1,20 2,-12 0,-29-3,-1 2,25 4,-20-1,-1-2,44-1,9 1,-39-1,43-4,-46 1,60 4,-60 5,-28-6,-1 0,1 0,0-1,9 1,140 4,138-3,-156-5,-115 2,-11 1,1-1,-1-1,0 0,1 0,21-7,-20 4,0 1,28-2,-27 3,-1 0,25-6,-22 4,-1 1,1 1,-1 1,1 0,31 4,3-1,79 6,3 0,-124-8,0 1,0 1,14 3,-13-2,-1-1,1 0,11 0,208-10,-74-14,-86 13,-45 7,37-8,-38 6,1 1,-1 1,1 1,34 3,1 0,18-3,85 2,-31 13,-119-12,71 15,73 5,-49-17,-11-1,-54 4,-30-5,0-1,0 0,14 0,901-3,-832 9,-85-7,0 0,21 5,-21-3,1-1,20 2,185 3,904-7,-1113 1,1 0,-1 0,14 4,-13-2,0-1,-1-1,15 2,1-3,-14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12T02:17:57.70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13,'3'0,"2"0,3 0,1 0,3 0,-1 0,-1-1,0-1,0 0,1 1,0 0,0 0,1 1,-3-1,1-1,-2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12T02:17:20.19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1,'224'0,"-216"1,0 0,0 0,15 5,13 2,-19-6,0 2,27 9,-13-3,-17-6,-3 0,-1-1,1-1,0 0,0 0,18 0,-19-1,0-1,0 2,-1 0,1 0,0 1,-1 0,1 0,13 8,13 4,-28-13,1 0,-1 0,0-1,1 0,9 0,-10-1,0 1,0 0,1 0,-1 0,15 6,-9-2,-1-1,20 3,13 5,50 12,-23 0,-60-20,0 0,1-2,20 3,19 4,-33-5,1-1,29 1,3 0,-3 7,-37-8,0 0,22 3,4 2,-31-6,-1 0,1 0,12 1,89 5,-25 8,12-8,-60 0,-28-6,1 0,0 0,14 0,44-3,-39-1,1 2,-1 1,50 8,-64-5,-1 1,21 9,-25-9,1-1,0 0,0-1,0 0,1 0,13 1,-22-4,11 0,1 1,-1 1,0 0,-1 1,16 5,-19-5,0-1,0 0,18 1,20 5,-32-5,0 0,0-1,0-1,0-1,15 0,42 2,-8 3,92-5,-62-2,-77 2,-5-1,1 1,-1 1,1 0,-1 0,22 7,-20-5,1 0,-1-1,1-1,0 0,29-2,-24 0,0 1,28 3,-36-1,0 0,0 1,-1 0,1 1,-1 1,0 0,0 0,-1 1,1 0,18 16,-21-16,0-1,1 1,-1-2,1 1,1-1,15 5,60 12,-79-20,34 9,-28-6,1-1,0 0,0-1,15 0,-19-1,0 0,-1 0,13 4,-12-2,0-1,0-1,13 1,118-3,82 2,-178 2,57 2,-94-4,0 0,0 0,0 1,-1 0,1 0,-1 1,1-1,-1 1,9 6,-5-3,0-1,17 6,2-1,-22-7,0 0,1-1,-1 0,0 0,1-1,14 1,45-3,-32-1,56 5,-19 16,-60-16,-1 0,1 1,15 8,-16-7,1 0,0 0,12 2,59 2,-47-1,-28-6,1 0,-1 0,16 1,90-5,62 3,-162 1,-1 0,22 6,12 2,63 12,-88-18,1-1,-1-1,23-2,34 3,5 13,73-8,-150-7,0-1,-1 1,1 1,9 2,25 4,262-7,-148-2,-145 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12T02:19:33.328"/>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1 89,'169'-8,"2"-1,-159 9,1-1,21-6,-22 4,0 1,25-1,108-5,-134 8,-1-1,0-1,14-3,-13 3,-1-1,23 0,94 4,71-2,-163-1,87-3,144 5,-260-1,1 0,0 0,-1 0,11-4,-10 3,0 0,0 0,13 0,204 3,34-2,-224-1,89-4,625 6,-738 1,1 0,-1 1,1 0,11 4,-10-2,0-1,22 2,-26-4,1 1,0 0,15 5,-15-4,-1 0,0-1,0 0,16 1,-14-2,1 1,-1 0,16 4,25 5,-36-8,30 7,-32-7,1 1,-1-2,20 2,-22-3,0 0,0 1,16 6,-15-5,0 0,24 2,9-4,-28-1,-1 1,1 0,33 7,-28-4,1-1,42 2,-30-4,146 1,-97-3,-76 1,1 1,-1 1,14 3,-13-3,0 0,-1 0,15 0,29-1,137-2,-154-2,87-2,-16 6,126-2,-112-7,-113 7,0 0,0 0,-1 0,11-3,24-4,103 1,38 5,-98 3,-76-2,0 0,1 0,13-4,-13 2,-1 1,1 1,14-2,31 3,100-6,-95 2,80 5,-50 1,453-2,-535 0,0 1,-1 0,1 0,9 4,25 3,44-6,48 2,107 0,-131-6,1025 2,-1124 0,0 1,1 1,12 3,-13-2,1-1,0 0,11 0,829-2,-400-1,-318 9,168-8,-290 0,0 2,-1-1,13 4,-13-2,1-1,22 1,148-3,-171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CA7F51-485C-4411-96B4-8DBF10CDD334}" type="datetimeFigureOut">
              <a:rPr lang="en-US" smtClean="0"/>
              <a:t>11/13/2024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79F371-3862-4534-BA58-4E7EFD6CBEB2}" type="slidenum">
              <a:rPr lang="en-US" smtClean="0"/>
              <a:t>‹#›</a:t>
            </a:fld>
            <a:endParaRPr lang="en-US"/>
          </a:p>
        </p:txBody>
      </p:sp>
    </p:spTree>
    <p:extLst>
      <p:ext uri="{BB962C8B-B14F-4D97-AF65-F5344CB8AC3E}">
        <p14:creationId xmlns:p14="http://schemas.microsoft.com/office/powerpoint/2010/main" val="4118104874"/>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start with the motivation behind using compression in language model training. As language models grow, so do their data and compute requirements. Compression offers several advantages:</a:t>
            </a:r>
          </a:p>
          <a:p>
            <a:pPr marL="285750" indent="-285750">
              <a:buFont typeface="Arial"/>
              <a:buChar char="•"/>
            </a:pPr>
            <a:r>
              <a:rPr lang="en-US"/>
              <a:t>It reduces the number of tokens, allowing the model to train faster and process more data within the same budget.</a:t>
            </a:r>
            <a:endParaRPr lang="en-US">
              <a:cs typeface="Calibri"/>
            </a:endParaRPr>
          </a:p>
          <a:p>
            <a:pPr marL="285750" indent="-285750">
              <a:buFont typeface="Arial"/>
              <a:buChar char="•"/>
            </a:pPr>
            <a:r>
              <a:rPr lang="en-US"/>
              <a:t>By compressing text, we can handle longer contexts, which is especially useful for tasks requiring deep contextual understanding.</a:t>
            </a:r>
            <a:endParaRPr lang="en-US">
              <a:cs typeface="Calibri"/>
            </a:endParaRPr>
          </a:p>
          <a:p>
            <a:r>
              <a:rPr lang="en-US"/>
              <a:t>With this in mind, we’ll explore how compression can make large-scale language model training more efficient.</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EF79F371-3862-4534-BA58-4E7EFD6CBEB2}" type="slidenum">
              <a:rPr lang="en-US" smtClean="0"/>
              <a:t>2</a:t>
            </a:fld>
            <a:endParaRPr lang="en-US"/>
          </a:p>
        </p:txBody>
      </p:sp>
    </p:spTree>
    <p:extLst>
      <p:ext uri="{BB962C8B-B14F-4D97-AF65-F5344CB8AC3E}">
        <p14:creationId xmlns:p14="http://schemas.microsoft.com/office/powerpoint/2010/main" val="6087523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understand the techniques used in this paper, let’s start with an overview of compression. In information theory, compression is about reducing the number of bits needed to represent data. In our case, we want to compress text data in a way that retains as much information as possible, so we use lossless compression.</a:t>
            </a:r>
          </a:p>
          <a:p>
            <a:r>
              <a:rPr lang="en-US"/>
              <a:t> </a:t>
            </a:r>
            <a:endParaRPr lang="en-US">
              <a:cs typeface="Calibri"/>
            </a:endParaRPr>
          </a:p>
          <a:p>
            <a:r>
              <a:rPr lang="en-US"/>
              <a:t>A key concept here is entropy, which represents the minimum average number of bits needed to encode symbols based on their probabilities. In general, more frequent symbols require fewer bits, while rarer symbols need more bits. This probabilistic modeling is the basis for methods like Arithmetic Coding. By encoding common patterns more efficiently, we reduce data length, making training faster. Next, we’ll look at the pipeline structure that integrates this compression.</a:t>
            </a:r>
            <a:endParaRPr lang="en-US">
              <a:cs typeface="Calibri"/>
            </a:endParaRPr>
          </a:p>
        </p:txBody>
      </p:sp>
      <p:sp>
        <p:nvSpPr>
          <p:cNvPr id="4" name="Slide Number Placeholder 3"/>
          <p:cNvSpPr>
            <a:spLocks noGrp="1"/>
          </p:cNvSpPr>
          <p:nvPr>
            <p:ph type="sldNum" sz="quarter" idx="5"/>
          </p:nvPr>
        </p:nvSpPr>
        <p:spPr/>
        <p:txBody>
          <a:bodyPr/>
          <a:lstStyle/>
          <a:p>
            <a:fld id="{EF79F371-3862-4534-BA58-4E7EFD6CBEB2}" type="slidenum">
              <a:rPr lang="en-US" smtClean="0"/>
              <a:t>3</a:t>
            </a:fld>
            <a:endParaRPr lang="en-US"/>
          </a:p>
        </p:txBody>
      </p:sp>
    </p:spTree>
    <p:extLst>
      <p:ext uri="{BB962C8B-B14F-4D97-AF65-F5344CB8AC3E}">
        <p14:creationId xmlns:p14="http://schemas.microsoft.com/office/powerpoint/2010/main" val="31955518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start by setting some context around text compression in language models.</a:t>
            </a:r>
          </a:p>
          <a:p>
            <a:r>
              <a:rPr lang="en-US"/>
              <a:t>First, we have </a:t>
            </a:r>
            <a:r>
              <a:rPr lang="en-US" b="1" err="1"/>
              <a:t>subword</a:t>
            </a:r>
            <a:r>
              <a:rPr lang="en-US" b="1"/>
              <a:t> tokens</a:t>
            </a:r>
            <a:r>
              <a:rPr lang="en-US"/>
              <a:t>, the standard approach used by most large language models. </a:t>
            </a:r>
            <a:r>
              <a:rPr lang="en-US" err="1"/>
              <a:t>Subword</a:t>
            </a:r>
            <a:r>
              <a:rPr lang="en-US"/>
              <a:t> tokenizers like BPE or </a:t>
            </a:r>
            <a:r>
              <a:rPr lang="en-US" err="1"/>
              <a:t>SentencePiece</a:t>
            </a:r>
            <a:r>
              <a:rPr lang="en-US"/>
              <a:t> break down text into manageable pieces—</a:t>
            </a:r>
            <a:r>
              <a:rPr lang="en-US" err="1"/>
              <a:t>subwords</a:t>
            </a:r>
            <a:r>
              <a:rPr lang="en-US"/>
              <a:t>—that the model can process. These tokenizers typically compress text to about </a:t>
            </a:r>
            <a:r>
              <a:rPr lang="en-US" b="1"/>
              <a:t>4 times</a:t>
            </a:r>
            <a:r>
              <a:rPr lang="en-US"/>
              <a:t> its original length.</a:t>
            </a:r>
            <a:endParaRPr lang="en-US">
              <a:cs typeface="Calibri"/>
            </a:endParaRPr>
          </a:p>
          <a:p>
            <a:r>
              <a:rPr lang="en-US" b="1" err="1"/>
              <a:t>Neurally</a:t>
            </a:r>
            <a:r>
              <a:rPr lang="en-US" b="1"/>
              <a:t> compressed text</a:t>
            </a:r>
            <a:r>
              <a:rPr lang="en-US"/>
              <a:t> is a more advanced approach. Recent work shows that neural models can significantly compress text—up to around </a:t>
            </a:r>
            <a:r>
              <a:rPr lang="en-US" b="1"/>
              <a:t>12 times</a:t>
            </a:r>
            <a:r>
              <a:rPr lang="en-US"/>
              <a:t>, as seen with models like Chinchilla 70B. This form of compression involves training a model to predict token probabilities, which are then used to reduce the sequence length even further.</a:t>
            </a:r>
            <a:endParaRPr lang="en-US">
              <a:cs typeface="Calibri"/>
            </a:endParaRPr>
          </a:p>
          <a:p>
            <a:r>
              <a:rPr lang="en-US"/>
              <a:t>This leads us to our main question: </a:t>
            </a:r>
            <a:r>
              <a:rPr lang="en-US" b="1"/>
              <a:t>Could we compress text even further, and if so, what benefits might this bring?</a:t>
            </a:r>
            <a:r>
              <a:rPr lang="en-US"/>
              <a:t> The idea is to investigate if even greater compression could improve model efficiency by allowing it to process longer contexts and more text within the same computational budget. This paper proposes a novel approach to answer this question and shows how it could transform model training.</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EF79F371-3862-4534-BA58-4E7EFD6CBEB2}" type="slidenum">
              <a:rPr lang="en-US" smtClean="0"/>
              <a:t>4</a:t>
            </a:fld>
            <a:endParaRPr lang="en-US"/>
          </a:p>
        </p:txBody>
      </p:sp>
    </p:spTree>
    <p:extLst>
      <p:ext uri="{BB962C8B-B14F-4D97-AF65-F5344CB8AC3E}">
        <p14:creationId xmlns:p14="http://schemas.microsoft.com/office/powerpoint/2010/main" val="1037112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M1 plays a foundational role in the compression process by predicting probabilities for each symbol in the text. Think of M1 as a filter—it captures and encodes low-level language patterns, such as common words, basic syntax, and grammar, that make the text predictable.</a:t>
            </a:r>
          </a:p>
          <a:p>
            <a:r>
              <a:rPr lang="en-US"/>
              <a:t>For example, M1 assigns higher probabilities to frequent words like ‘the’ or to basic structures like punctuation. By handling these low-level patterns, M1 simplifies the text, creating a bitstream where the low-level redundancy is reduced. This allows M2 to focus on learning the higher-level, more complex structures of the language. M1’s ability to model frequent and simple patterns makes it an essential part of the compression pipeline.</a:t>
            </a:r>
          </a:p>
          <a:p>
            <a:endParaRPr lang="en-US">
              <a:cs typeface="Calibri"/>
            </a:endParaRPr>
          </a:p>
        </p:txBody>
      </p:sp>
      <p:sp>
        <p:nvSpPr>
          <p:cNvPr id="4" name="Slide Number Placeholder 3"/>
          <p:cNvSpPr>
            <a:spLocks noGrp="1"/>
          </p:cNvSpPr>
          <p:nvPr>
            <p:ph type="sldNum" sz="quarter" idx="5"/>
          </p:nvPr>
        </p:nvSpPr>
        <p:spPr/>
        <p:txBody>
          <a:bodyPr/>
          <a:lstStyle/>
          <a:p>
            <a:fld id="{EF79F371-3862-4534-BA58-4E7EFD6CBEB2}" type="slidenum">
              <a:rPr lang="en-US" smtClean="0"/>
              <a:t>11</a:t>
            </a:fld>
            <a:endParaRPr lang="en-US"/>
          </a:p>
        </p:txBody>
      </p:sp>
    </p:spTree>
    <p:extLst>
      <p:ext uri="{BB962C8B-B14F-4D97-AF65-F5344CB8AC3E}">
        <p14:creationId xmlns:p14="http://schemas.microsoft.com/office/powerpoint/2010/main" val="12752359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While Arithmetic Coding is efficient, applying it directly in LLM training introduces major challenges:</a:t>
            </a:r>
          </a:p>
          <a:p>
            <a:pPr marL="285750" indent="-285750">
              <a:buFont typeface="Arial"/>
              <a:buChar char="•"/>
            </a:pPr>
            <a:r>
              <a:rPr lang="en-US" b="1"/>
              <a:t>Random-looking output</a:t>
            </a:r>
            <a:r>
              <a:rPr lang="en-US"/>
              <a:t>: The AC encoding creates a bitstream that appears as random noise, lacking the clear token boundaries typical in language processing. This randomness makes it difficult for M2 to interpret meaningful patterns.</a:t>
            </a:r>
            <a:endParaRPr lang="en-US">
              <a:cs typeface="Calibri"/>
            </a:endParaRPr>
          </a:p>
          <a:p>
            <a:pPr marL="285750" indent="-285750">
              <a:buFont typeface="Arial"/>
              <a:buChar char="•"/>
            </a:pPr>
            <a:r>
              <a:rPr lang="en-US" b="1"/>
              <a:t>Dependence on M1’s accuracy</a:t>
            </a:r>
            <a:r>
              <a:rPr lang="en-US"/>
              <a:t>: Since M1 isn’t perfect, it leaves low-level patterns in the bitstream. These imperfections add noise, complicating M2’s task.</a:t>
            </a:r>
            <a:endParaRPr lang="en-US">
              <a:cs typeface="Calibri"/>
            </a:endParaRPr>
          </a:p>
          <a:p>
            <a:pPr marL="285750" indent="-285750">
              <a:buFont typeface="Arial"/>
              <a:buChar char="•"/>
            </a:pPr>
            <a:r>
              <a:rPr lang="en-US" b="1"/>
              <a:t>No stable mappings</a:t>
            </a:r>
            <a:r>
              <a:rPr lang="en-US"/>
              <a:t>: Traditional tokenized text has consistent mappings (like ‘the’ always represented the same way). With AC, the encoding varies based on context, making it hard for M2 to learn stable representations.</a:t>
            </a:r>
            <a:endParaRPr lang="en-US">
              <a:cs typeface="Calibri"/>
            </a:endParaRPr>
          </a:p>
          <a:p>
            <a:pPr marL="285750" indent="-285750">
              <a:buFont typeface="Arial"/>
              <a:buChar char="•"/>
            </a:pPr>
            <a:r>
              <a:rPr lang="en-US" b="1"/>
              <a:t>Long-range dependencies</a:t>
            </a:r>
            <a:r>
              <a:rPr lang="en-US"/>
              <a:t>: AC encoding is context-sensitive, meaning every part of the bitstream depends on prior context, creating long-range dependencies. This increases computational cost and makes it difficult for M2 to interpret patterns over long spans.</a:t>
            </a:r>
            <a:endParaRPr lang="en-US">
              <a:cs typeface="Calibri"/>
            </a:endParaRPr>
          </a:p>
          <a:p>
            <a:r>
              <a:rPr lang="en-US"/>
              <a:t>These limitations of vanilla AC motivated the authors to develop the </a:t>
            </a:r>
            <a:r>
              <a:rPr lang="en-US" b="1"/>
              <a:t>Equal-Info Window</a:t>
            </a:r>
            <a:r>
              <a:rPr lang="en-US"/>
              <a:t> approach, which helps M2 learn from the compressed text by stabilizing the encoding structure.</a:t>
            </a:r>
          </a:p>
        </p:txBody>
      </p:sp>
      <p:sp>
        <p:nvSpPr>
          <p:cNvPr id="4" name="Slide Number Placeholder 3"/>
          <p:cNvSpPr>
            <a:spLocks noGrp="1"/>
          </p:cNvSpPr>
          <p:nvPr>
            <p:ph type="sldNum" sz="quarter" idx="5"/>
          </p:nvPr>
        </p:nvSpPr>
        <p:spPr/>
        <p:txBody>
          <a:bodyPr/>
          <a:lstStyle/>
          <a:p>
            <a:fld id="{EF79F371-3862-4534-BA58-4E7EFD6CBEB2}" type="slidenum">
              <a:rPr lang="en-US" smtClean="0"/>
              <a:t>12</a:t>
            </a:fld>
            <a:endParaRPr lang="en-US"/>
          </a:p>
        </p:txBody>
      </p:sp>
    </p:spTree>
    <p:extLst>
      <p:ext uri="{BB962C8B-B14F-4D97-AF65-F5344CB8AC3E}">
        <p14:creationId xmlns:p14="http://schemas.microsoft.com/office/powerpoint/2010/main" val="10869806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overcome these challenges, the authors propose </a:t>
            </a:r>
            <a:r>
              <a:rPr lang="en-US" b="1"/>
              <a:t>Equal-Info Windows</a:t>
            </a:r>
            <a:r>
              <a:rPr lang="en-US"/>
              <a:t>. Instead of compressing the entire sequence as one, they break it down into windows where each contains an equal amount of information, as measured by a set bit threshold (e.g., 32 bits). Once this threshold is reached, the window closes, and both the AC algorithm and M1’s context reset.</a:t>
            </a:r>
          </a:p>
          <a:p>
            <a:r>
              <a:rPr lang="en-US"/>
              <a:t>This resetting mechanism ensures that each window is independently compressible and </a:t>
            </a:r>
            <a:r>
              <a:rPr lang="en-US" err="1"/>
              <a:t>decompressible</a:t>
            </a:r>
            <a:r>
              <a:rPr lang="en-US"/>
              <a:t>. This separation allows M2 to interpret each window in isolation, significantly simplifying the learning process.</a:t>
            </a:r>
          </a:p>
          <a:p>
            <a:endParaRPr lang="en-US"/>
          </a:p>
          <a:p>
            <a:endParaRPr lang="en-US">
              <a:cs typeface="Calibri"/>
            </a:endParaRPr>
          </a:p>
        </p:txBody>
      </p:sp>
      <p:sp>
        <p:nvSpPr>
          <p:cNvPr id="4" name="Slide Number Placeholder 3"/>
          <p:cNvSpPr>
            <a:spLocks noGrp="1"/>
          </p:cNvSpPr>
          <p:nvPr>
            <p:ph type="sldNum" sz="quarter" idx="5"/>
          </p:nvPr>
        </p:nvSpPr>
        <p:spPr/>
        <p:txBody>
          <a:bodyPr/>
          <a:lstStyle/>
          <a:p>
            <a:fld id="{EF79F371-3862-4534-BA58-4E7EFD6CBEB2}" type="slidenum">
              <a:rPr lang="en-US" smtClean="0"/>
              <a:t>13</a:t>
            </a:fld>
            <a:endParaRPr lang="en-US"/>
          </a:p>
        </p:txBody>
      </p:sp>
    </p:spTree>
    <p:extLst>
      <p:ext uri="{BB962C8B-B14F-4D97-AF65-F5344CB8AC3E}">
        <p14:creationId xmlns:p14="http://schemas.microsoft.com/office/powerpoint/2010/main" val="2062669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Equal-Info Windows provide several benefits:</a:t>
            </a:r>
          </a:p>
          <a:p>
            <a:pPr marL="285750" indent="-285750">
              <a:buFont typeface="Arial"/>
              <a:buChar char="•"/>
            </a:pPr>
            <a:r>
              <a:rPr lang="en-US"/>
              <a:t>They create a stable mapping between bits and tokens, allowing each window to consistently map a fixed bit length to tokens. This stability significantly reduces the dependency on previous context, making the bitstream more interpretable.</a:t>
            </a:r>
            <a:endParaRPr lang="en-US">
              <a:cs typeface="Calibri"/>
            </a:endParaRPr>
          </a:p>
          <a:p>
            <a:pPr marL="285750" indent="-285750">
              <a:buFont typeface="Arial"/>
              <a:buChar char="•"/>
            </a:pPr>
            <a:r>
              <a:rPr lang="en-US"/>
              <a:t>Learnability is improved because M2 can learn high-level patterns within each window without needing to track AC’s complex state across long sequences.</a:t>
            </a:r>
            <a:endParaRPr lang="en-US">
              <a:cs typeface="Calibri"/>
            </a:endParaRPr>
          </a:p>
          <a:p>
            <a:pPr marL="285750" indent="-285750">
              <a:buFont typeface="Arial"/>
              <a:buChar char="•"/>
            </a:pPr>
            <a:r>
              <a:rPr lang="en-US"/>
              <a:t>This approach achieves around </a:t>
            </a:r>
            <a:r>
              <a:rPr lang="en-US" b="1"/>
              <a:t>5.3x token-level compression</a:t>
            </a:r>
            <a:r>
              <a:rPr lang="en-US"/>
              <a:t>, which is both efficient and learnable, marking a significant improvement over traditional </a:t>
            </a:r>
            <a:r>
              <a:rPr lang="en-US" err="1"/>
              <a:t>subword</a:t>
            </a:r>
            <a:r>
              <a:rPr lang="en-US"/>
              <a:t> tokenizers.</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EF79F371-3862-4534-BA58-4E7EFD6CBEB2}" type="slidenum">
              <a:rPr lang="en-US" smtClean="0"/>
              <a:t>14</a:t>
            </a:fld>
            <a:endParaRPr lang="en-US"/>
          </a:p>
        </p:txBody>
      </p:sp>
    </p:spTree>
    <p:extLst>
      <p:ext uri="{BB962C8B-B14F-4D97-AF65-F5344CB8AC3E}">
        <p14:creationId xmlns:p14="http://schemas.microsoft.com/office/powerpoint/2010/main" val="1307245368"/>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Dark Blue">
    <p:spTree>
      <p:nvGrpSpPr>
        <p:cNvPr id="1" name=""/>
        <p:cNvGrpSpPr/>
        <p:nvPr/>
      </p:nvGrpSpPr>
      <p:grpSpPr>
        <a:xfrm>
          <a:off x="0" y="0"/>
          <a:ext cx="0" cy="0"/>
          <a:chOff x="0" y="0"/>
          <a:chExt cx="0" cy="0"/>
        </a:xfrm>
      </p:grpSpPr>
      <p:pic>
        <p:nvPicPr>
          <p:cNvPr id="2" name="Picture 18">
            <a:extLst>
              <a:ext uri="{FF2B5EF4-FFF2-40B4-BE49-F238E27FC236}">
                <a16:creationId xmlns:a16="http://schemas.microsoft.com/office/drawing/2014/main" id="{268DE600-90A7-4B6B-BFFA-EA2C6E80718E}"/>
              </a:ext>
              <a:ext uri="{C183D7F6-B498-43B3-948B-1728B52AA6E4}">
                <adec:decorative xmlns:adec="http://schemas.microsoft.com/office/drawing/2017/decorative" val="1"/>
              </a:ext>
            </a:extLst>
          </p:cNvPr>
          <p:cNvPicPr>
            <a:picLocks noChangeAspect="1" noChangeArrowheads="1"/>
          </p:cNvPicPr>
          <p:nvPr userDrawn="1"/>
        </p:nvPicPr>
        <p:blipFill rotWithShape="1">
          <a:blip r:embed="rId2">
            <a:grayscl/>
            <a:extLst>
              <a:ext uri="{BEBA8EAE-BF5A-486C-A8C5-ECC9F3942E4B}">
                <a14:imgProps xmlns:a14="http://schemas.microsoft.com/office/drawing/2010/main">
                  <a14:imgLayer r:embed="rId3">
                    <a14:imgEffect>
                      <a14:brightnessContrast contrast="25000"/>
                    </a14:imgEffect>
                  </a14:imgLayer>
                </a14:imgProps>
              </a:ext>
              <a:ext uri="{28A0092B-C50C-407E-A947-70E740481C1C}">
                <a14:useLocalDpi xmlns:a14="http://schemas.microsoft.com/office/drawing/2010/main" val="0"/>
              </a:ext>
            </a:extLst>
          </a:blip>
          <a:srcRect t="7813" b="7813"/>
          <a:stretch/>
        </p:blipFill>
        <p:spPr bwMode="auto">
          <a:xfrm>
            <a:off x="0" y="0"/>
            <a:ext cx="9144000" cy="5143500"/>
          </a:xfrm>
          <a:prstGeom prst="rect">
            <a:avLst/>
          </a:prstGeom>
          <a:extLst>
            <a:ext uri="{909E8E84-426E-40DD-AFC4-6F175D3DCCD1}">
              <a14:hiddenFill xmlns:a14="http://schemas.microsoft.com/office/drawing/2010/main">
                <a:solidFill>
                  <a:srgbClr val="FFFFFF"/>
                </a:solidFill>
              </a14:hiddenFill>
            </a:ext>
          </a:extLst>
        </p:spPr>
      </p:pic>
      <p:sp>
        <p:nvSpPr>
          <p:cNvPr id="3" name="Freeform 13">
            <a:extLst>
              <a:ext uri="{FF2B5EF4-FFF2-40B4-BE49-F238E27FC236}">
                <a16:creationId xmlns:a16="http://schemas.microsoft.com/office/drawing/2014/main" id="{EBA27004-3833-43ED-82E9-6895434B895C}"/>
              </a:ext>
              <a:ext uri="{C183D7F6-B498-43B3-948B-1728B52AA6E4}">
                <adec:decorative xmlns:adec="http://schemas.microsoft.com/office/drawing/2017/decorative" val="1"/>
              </a:ext>
            </a:extLst>
          </p:cNvPr>
          <p:cNvSpPr>
            <a:spLocks/>
          </p:cNvSpPr>
          <p:nvPr userDrawn="1"/>
        </p:nvSpPr>
        <p:spPr bwMode="auto">
          <a:xfrm rot="10800000">
            <a:off x="0" y="0"/>
            <a:ext cx="9144001" cy="5143499"/>
          </a:xfrm>
          <a:prstGeom prst="rect">
            <a:avLst/>
          </a:prstGeom>
          <a:solidFill>
            <a:schemeClr val="tx2">
              <a:alpha val="85000"/>
            </a:schemeClr>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WSE Logo">
            <a:extLst>
              <a:ext uri="{FF2B5EF4-FFF2-40B4-BE49-F238E27FC236}">
                <a16:creationId xmlns:a16="http://schemas.microsoft.com/office/drawing/2014/main" id="{5F610272-EE8A-4752-A390-42C726F6D241}"/>
              </a:ext>
              <a:ext uri="{C183D7F6-B498-43B3-948B-1728B52AA6E4}">
                <adec:decorative xmlns:adec="http://schemas.microsoft.com/office/drawing/2017/decorative" val="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3149" t="29483" r="13581" b="28303"/>
          <a:stretch/>
        </p:blipFill>
        <p:spPr>
          <a:xfrm>
            <a:off x="6298808" y="447090"/>
            <a:ext cx="2377440" cy="621421"/>
          </a:xfrm>
          <a:prstGeom prst="rect">
            <a:avLst/>
          </a:prstGeom>
        </p:spPr>
      </p:pic>
      <p:sp>
        <p:nvSpPr>
          <p:cNvPr id="6" name="Course Title">
            <a:extLst>
              <a:ext uri="{FF2B5EF4-FFF2-40B4-BE49-F238E27FC236}">
                <a16:creationId xmlns:a16="http://schemas.microsoft.com/office/drawing/2014/main" id="{A43E8622-AA5C-40CF-A3A0-8B2BF9D75025}"/>
              </a:ext>
            </a:extLst>
          </p:cNvPr>
          <p:cNvSpPr>
            <a:spLocks noGrp="1"/>
          </p:cNvSpPr>
          <p:nvPr>
            <p:ph type="title" hasCustomPrompt="1"/>
          </p:nvPr>
        </p:nvSpPr>
        <p:spPr>
          <a:xfrm>
            <a:off x="467751" y="2240842"/>
            <a:ext cx="8208498" cy="544124"/>
          </a:xfrm>
          <a:prstGeom prst="rect">
            <a:avLst/>
          </a:prstGeom>
        </p:spPr>
        <p:txBody>
          <a:bodyPr vert="horz" lIns="91440" tIns="45720" rIns="91440" bIns="45720" rtlCol="0" anchor="ctr">
            <a:normAutofit/>
          </a:bodyPr>
          <a:lstStyle>
            <a:lvl1pPr>
              <a:defRPr sz="4125"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add course title</a:t>
            </a:r>
          </a:p>
        </p:txBody>
      </p:sp>
      <p:sp>
        <p:nvSpPr>
          <p:cNvPr id="7" name="Lecture Title">
            <a:extLst>
              <a:ext uri="{FF2B5EF4-FFF2-40B4-BE49-F238E27FC236}">
                <a16:creationId xmlns:a16="http://schemas.microsoft.com/office/drawing/2014/main" id="{DE1C7E4D-69CB-4F79-9436-E0466B26FBBF}"/>
              </a:ext>
            </a:extLst>
          </p:cNvPr>
          <p:cNvSpPr>
            <a:spLocks noGrp="1"/>
          </p:cNvSpPr>
          <p:nvPr>
            <p:ph type="body" sz="quarter" idx="10" hasCustomPrompt="1"/>
          </p:nvPr>
        </p:nvSpPr>
        <p:spPr>
          <a:xfrm>
            <a:off x="467749" y="2784966"/>
            <a:ext cx="8219053" cy="366706"/>
          </a:xfrm>
          <a:prstGeom prst="rect">
            <a:avLst/>
          </a:prstGeom>
        </p:spPr>
        <p:txBody>
          <a:bodyPr>
            <a:normAutofit/>
          </a:bodyPr>
          <a:lstStyle>
            <a:lvl1pPr marL="0" indent="0">
              <a:buNone/>
              <a:defRPr sz="225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Click to add lecture title</a:t>
            </a:r>
          </a:p>
        </p:txBody>
      </p:sp>
    </p:spTree>
    <p:extLst>
      <p:ext uri="{BB962C8B-B14F-4D97-AF65-F5344CB8AC3E}">
        <p14:creationId xmlns:p14="http://schemas.microsoft.com/office/powerpoint/2010/main" val="3293272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 and 3 Column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3FC922D-F971-4707-8283-A3B5043B799C}"/>
              </a:ext>
            </a:extLst>
          </p:cNvPr>
          <p:cNvSpPr/>
          <p:nvPr userDrawn="1"/>
        </p:nvSpPr>
        <p:spPr>
          <a:xfrm>
            <a:off x="457200" y="428625"/>
            <a:ext cx="8229600" cy="196173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5" name="Title">
            <a:extLst>
              <a:ext uri="{FF2B5EF4-FFF2-40B4-BE49-F238E27FC236}">
                <a16:creationId xmlns:a16="http://schemas.microsoft.com/office/drawing/2014/main" id="{6111DEAC-5DA3-40FB-8328-493BB53C3D8E}"/>
              </a:ext>
            </a:extLst>
          </p:cNvPr>
          <p:cNvSpPr>
            <a:spLocks noGrp="1"/>
          </p:cNvSpPr>
          <p:nvPr>
            <p:ph type="title" hasCustomPrompt="1"/>
          </p:nvPr>
        </p:nvSpPr>
        <p:spPr>
          <a:xfrm>
            <a:off x="821722" y="972475"/>
            <a:ext cx="3575013" cy="927216"/>
          </a:xfrm>
          <a:prstGeom prst="rect">
            <a:avLst/>
          </a:prstGeom>
        </p:spPr>
        <p:txBody>
          <a:bodyPr anchor="b"/>
          <a:lstStyle>
            <a:lvl1pPr>
              <a:defRPr sz="3000" b="1">
                <a:solidFill>
                  <a:schemeClr val="bg1"/>
                </a:solidFill>
              </a:defRPr>
            </a:lvl1pPr>
          </a:lstStyle>
          <a:p>
            <a:r>
              <a:rPr lang="en-US" noProof="0"/>
              <a:t>Click to add title</a:t>
            </a:r>
          </a:p>
        </p:txBody>
      </p:sp>
      <p:sp>
        <p:nvSpPr>
          <p:cNvPr id="10" name="Rectangle 9">
            <a:extLst>
              <a:ext uri="{FF2B5EF4-FFF2-40B4-BE49-F238E27FC236}">
                <a16:creationId xmlns:a16="http://schemas.microsoft.com/office/drawing/2014/main" id="{C658811F-BA33-419E-AC91-AAC3393B703F}"/>
              </a:ext>
            </a:extLst>
          </p:cNvPr>
          <p:cNvSpPr/>
          <p:nvPr userDrawn="1"/>
        </p:nvSpPr>
        <p:spPr>
          <a:xfrm>
            <a:off x="910668" y="1899691"/>
            <a:ext cx="778180" cy="103340"/>
          </a:xfrm>
          <a:prstGeom prst="rect">
            <a:avLst/>
          </a:prstGeom>
          <a:solidFill>
            <a:schemeClr val="bg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endParaRPr>
          </a:p>
        </p:txBody>
      </p:sp>
      <p:sp>
        <p:nvSpPr>
          <p:cNvPr id="7" name="Picture">
            <a:extLst>
              <a:ext uri="{FF2B5EF4-FFF2-40B4-BE49-F238E27FC236}">
                <a16:creationId xmlns:a16="http://schemas.microsoft.com/office/drawing/2014/main" id="{709620F3-CE75-4F88-B996-D13338DB490A}"/>
              </a:ext>
            </a:extLst>
          </p:cNvPr>
          <p:cNvSpPr>
            <a:spLocks noGrp="1"/>
          </p:cNvSpPr>
          <p:nvPr>
            <p:ph type="pic" sz="quarter" idx="12"/>
          </p:nvPr>
        </p:nvSpPr>
        <p:spPr bwMode="auto">
          <a:xfrm>
            <a:off x="4762663" y="594484"/>
            <a:ext cx="3558209" cy="2158655"/>
          </a:xfrm>
          <a:custGeom>
            <a:avLst/>
            <a:gdLst>
              <a:gd name="connsiteX0" fmla="*/ 0 w 4744278"/>
              <a:gd name="connsiteY0" fmla="*/ 0 h 2878206"/>
              <a:gd name="connsiteX1" fmla="*/ 4744278 w 4744278"/>
              <a:gd name="connsiteY1" fmla="*/ 0 h 2878206"/>
              <a:gd name="connsiteX2" fmla="*/ 4744278 w 4744278"/>
              <a:gd name="connsiteY2" fmla="*/ 2878206 h 2878206"/>
              <a:gd name="connsiteX3" fmla="*/ 0 w 4744278"/>
              <a:gd name="connsiteY3" fmla="*/ 2878206 h 2878206"/>
            </a:gdLst>
            <a:ahLst/>
            <a:cxnLst>
              <a:cxn ang="0">
                <a:pos x="connsiteX0" y="connsiteY0"/>
              </a:cxn>
              <a:cxn ang="0">
                <a:pos x="connsiteX1" y="connsiteY1"/>
              </a:cxn>
              <a:cxn ang="0">
                <a:pos x="connsiteX2" y="connsiteY2"/>
              </a:cxn>
              <a:cxn ang="0">
                <a:pos x="connsiteX3" y="connsiteY3"/>
              </a:cxn>
            </a:cxnLst>
            <a:rect l="l" t="t" r="r" b="b"/>
            <a:pathLst>
              <a:path w="4744278" h="2878206">
                <a:moveTo>
                  <a:pt x="0" y="0"/>
                </a:moveTo>
                <a:lnTo>
                  <a:pt x="4744278" y="0"/>
                </a:lnTo>
                <a:lnTo>
                  <a:pt x="4744278" y="2878206"/>
                </a:lnTo>
                <a:lnTo>
                  <a:pt x="0" y="2878206"/>
                </a:lnTo>
                <a:close/>
              </a:path>
            </a:pathLst>
          </a:cu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endParaRPr lang="en-US"/>
          </a:p>
        </p:txBody>
      </p:sp>
      <p:sp>
        <p:nvSpPr>
          <p:cNvPr id="22" name="Picture Citation">
            <a:extLst>
              <a:ext uri="{FF2B5EF4-FFF2-40B4-BE49-F238E27FC236}">
                <a16:creationId xmlns:a16="http://schemas.microsoft.com/office/drawing/2014/main" id="{0703DEBD-9CAD-4A4B-AFB1-1784BA72587B}"/>
              </a:ext>
            </a:extLst>
          </p:cNvPr>
          <p:cNvSpPr>
            <a:spLocks noGrp="1"/>
          </p:cNvSpPr>
          <p:nvPr>
            <p:ph type="body" sz="quarter" idx="20" hasCustomPrompt="1"/>
          </p:nvPr>
        </p:nvSpPr>
        <p:spPr>
          <a:xfrm>
            <a:off x="6894076" y="2757901"/>
            <a:ext cx="1426796" cy="200055"/>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a:t>(Author, Year)</a:t>
            </a:r>
          </a:p>
        </p:txBody>
      </p:sp>
      <p:sp>
        <p:nvSpPr>
          <p:cNvPr id="16" name="Bullets 1">
            <a:extLst>
              <a:ext uri="{FF2B5EF4-FFF2-40B4-BE49-F238E27FC236}">
                <a16:creationId xmlns:a16="http://schemas.microsoft.com/office/drawing/2014/main" id="{FAFED653-B531-4E78-8677-DC685EEA40D3}"/>
              </a:ext>
            </a:extLst>
          </p:cNvPr>
          <p:cNvSpPr>
            <a:spLocks noGrp="1"/>
          </p:cNvSpPr>
          <p:nvPr>
            <p:ph type="body" sz="quarter" idx="16" hasCustomPrompt="1"/>
          </p:nvPr>
        </p:nvSpPr>
        <p:spPr>
          <a:xfrm>
            <a:off x="457200" y="3069516"/>
            <a:ext cx="2523944" cy="1650312"/>
          </a:xfrm>
          <a:prstGeom prst="rect">
            <a:avLst/>
          </a:prstGeom>
        </p:spPr>
        <p:txBody>
          <a:bodyPr>
            <a:noAutofit/>
          </a:bodyPr>
          <a:lstStyle>
            <a:lvl1pPr marL="230188" indent="-230188">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8325" indent="-225425">
              <a:buClr>
                <a:srgbClr val="092C74"/>
              </a:buClr>
              <a:buFont typeface="Courier New" panose="02070309020205020404" pitchFamily="49" charset="0"/>
              <a:buChar char="o"/>
              <a:defRPr sz="1600"/>
            </a:lvl2pPr>
            <a:lvl3pPr marL="914400" indent="-228600">
              <a:buClr>
                <a:schemeClr val="bg2"/>
              </a:buClr>
              <a:defRPr sz="1600"/>
            </a:lvl3pPr>
          </a:lstStyle>
          <a:p>
            <a:pPr lvl="0"/>
            <a:r>
              <a:rPr lang="en-US" noProof="0"/>
              <a:t>Click to add bullets</a:t>
            </a:r>
          </a:p>
          <a:p>
            <a:pPr lvl="1"/>
            <a:r>
              <a:rPr lang="en-US" noProof="0"/>
              <a:t>Second level</a:t>
            </a:r>
          </a:p>
        </p:txBody>
      </p:sp>
      <p:sp>
        <p:nvSpPr>
          <p:cNvPr id="17" name="Bullets 2">
            <a:extLst>
              <a:ext uri="{FF2B5EF4-FFF2-40B4-BE49-F238E27FC236}">
                <a16:creationId xmlns:a16="http://schemas.microsoft.com/office/drawing/2014/main" id="{0577BDD5-F52D-4F20-B068-E48B0A0D4C05}"/>
              </a:ext>
            </a:extLst>
          </p:cNvPr>
          <p:cNvSpPr>
            <a:spLocks noGrp="1"/>
          </p:cNvSpPr>
          <p:nvPr>
            <p:ph type="body" sz="quarter" idx="17" hasCustomPrompt="1"/>
          </p:nvPr>
        </p:nvSpPr>
        <p:spPr>
          <a:xfrm>
            <a:off x="3310028" y="3063024"/>
            <a:ext cx="2523944" cy="1650312"/>
          </a:xfrm>
          <a:prstGeom prst="rect">
            <a:avLst/>
          </a:prstGeom>
        </p:spPr>
        <p:txBody>
          <a:bodyPr>
            <a:noAutofit/>
          </a:bodyPr>
          <a:lstStyle>
            <a:lvl1pPr marL="230188" indent="-230188">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8325" indent="-225425">
              <a:buClr>
                <a:srgbClr val="092C74"/>
              </a:buClr>
              <a:buFont typeface="Courier New" panose="02070309020205020404" pitchFamily="49" charset="0"/>
              <a:buChar char="o"/>
              <a:defRPr sz="1600"/>
            </a:lvl2pPr>
            <a:lvl3pPr marL="914400" indent="-228600">
              <a:buClr>
                <a:schemeClr val="bg2"/>
              </a:buClr>
              <a:defRPr sz="1600"/>
            </a:lvl3pPr>
          </a:lstStyle>
          <a:p>
            <a:pPr lvl="0"/>
            <a:r>
              <a:rPr lang="en-US" noProof="0"/>
              <a:t>Click to add bullets</a:t>
            </a:r>
          </a:p>
          <a:p>
            <a:pPr lvl="1"/>
            <a:r>
              <a:rPr lang="en-US" noProof="0"/>
              <a:t>Second level</a:t>
            </a:r>
          </a:p>
        </p:txBody>
      </p:sp>
      <p:sp>
        <p:nvSpPr>
          <p:cNvPr id="12" name="Bullets 3">
            <a:extLst>
              <a:ext uri="{FF2B5EF4-FFF2-40B4-BE49-F238E27FC236}">
                <a16:creationId xmlns:a16="http://schemas.microsoft.com/office/drawing/2014/main" id="{A32A3E7D-CC2E-4FBA-983C-0B62D18C1672}"/>
              </a:ext>
            </a:extLst>
          </p:cNvPr>
          <p:cNvSpPr>
            <a:spLocks noGrp="1"/>
          </p:cNvSpPr>
          <p:nvPr>
            <p:ph type="body" sz="quarter" idx="18" hasCustomPrompt="1"/>
          </p:nvPr>
        </p:nvSpPr>
        <p:spPr>
          <a:xfrm>
            <a:off x="6162856" y="3064359"/>
            <a:ext cx="2523944" cy="1650312"/>
          </a:xfrm>
          <a:prstGeom prst="rect">
            <a:avLst/>
          </a:prstGeom>
        </p:spPr>
        <p:txBody>
          <a:bodyPr>
            <a:noAutofit/>
          </a:bodyPr>
          <a:lstStyle>
            <a:lvl1pPr marL="230188" indent="-230188">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8325" indent="-225425">
              <a:buClr>
                <a:srgbClr val="092C74"/>
              </a:buClr>
              <a:buFont typeface="Courier New" panose="02070309020205020404" pitchFamily="49" charset="0"/>
              <a:buChar char="o"/>
              <a:defRPr sz="1600"/>
            </a:lvl2pPr>
            <a:lvl3pPr marL="914400" indent="-228600">
              <a:buClr>
                <a:schemeClr val="bg2"/>
              </a:buClr>
              <a:defRPr sz="1600"/>
            </a:lvl3pPr>
          </a:lstStyle>
          <a:p>
            <a:pPr lvl="0"/>
            <a:r>
              <a:rPr lang="en-US" noProof="0"/>
              <a:t>Click to add bullets</a:t>
            </a:r>
          </a:p>
          <a:p>
            <a:pPr lvl="1"/>
            <a:r>
              <a:rPr lang="en-US" noProof="0"/>
              <a:t>Second level</a:t>
            </a:r>
          </a:p>
        </p:txBody>
      </p:sp>
      <p:sp>
        <p:nvSpPr>
          <p:cNvPr id="20" name="Page Number">
            <a:extLst>
              <a:ext uri="{FF2B5EF4-FFF2-40B4-BE49-F238E27FC236}">
                <a16:creationId xmlns:a16="http://schemas.microsoft.com/office/drawing/2014/main" id="{380D9A22-5897-43DE-B092-AE5494CE5D2F}"/>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pic>
        <p:nvPicPr>
          <p:cNvPr id="14" name="WSE logo">
            <a:extLst>
              <a:ext uri="{FF2B5EF4-FFF2-40B4-BE49-F238E27FC236}">
                <a16:creationId xmlns:a16="http://schemas.microsoft.com/office/drawing/2014/main" id="{AD37F1B9-E29E-4BAD-9584-2A9287180140}"/>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6349901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Text Triangle">
    <p:spTree>
      <p:nvGrpSpPr>
        <p:cNvPr id="1" name=""/>
        <p:cNvGrpSpPr/>
        <p:nvPr/>
      </p:nvGrpSpPr>
      <p:grpSpPr>
        <a:xfrm>
          <a:off x="0" y="0"/>
          <a:ext cx="0" cy="0"/>
          <a:chOff x="0" y="0"/>
          <a:chExt cx="0" cy="0"/>
        </a:xfrm>
      </p:grpSpPr>
      <p:pic>
        <p:nvPicPr>
          <p:cNvPr id="16" name="Background Picture">
            <a:extLst>
              <a:ext uri="{FF2B5EF4-FFF2-40B4-BE49-F238E27FC236}">
                <a16:creationId xmlns:a16="http://schemas.microsoft.com/office/drawing/2014/main" id="{9E5B6CA6-B6F4-4449-B80B-373EA4BE12E6}"/>
              </a:ext>
              <a:ext uri="{C183D7F6-B498-43B3-948B-1728B52AA6E4}">
                <adec:decorative xmlns:adec="http://schemas.microsoft.com/office/drawing/2017/decorative" val="1"/>
              </a:ext>
            </a:extLst>
          </p:cNvPr>
          <p:cNvPicPr>
            <a:picLocks noChangeAspect="1"/>
          </p:cNvPicPr>
          <p:nvPr userDrawn="1"/>
        </p:nvPicPr>
        <p:blipFill>
          <a:blip r:embed="rId2">
            <a:grayscl/>
            <a:extLst>
              <a:ext uri="{28A0092B-C50C-407E-A947-70E740481C1C}">
                <a14:useLocalDpi xmlns:a14="http://schemas.microsoft.com/office/drawing/2010/main" val="0"/>
              </a:ext>
            </a:extLst>
          </a:blip>
          <a:stretch>
            <a:fillRect/>
          </a:stretch>
        </p:blipFill>
        <p:spPr>
          <a:xfrm rot="5400000">
            <a:off x="-639641" y="639640"/>
            <a:ext cx="5143500" cy="3864219"/>
          </a:xfrm>
          <a:prstGeom prst="rect">
            <a:avLst/>
          </a:prstGeom>
        </p:spPr>
      </p:pic>
      <p:sp>
        <p:nvSpPr>
          <p:cNvPr id="8" name="Freeform 13">
            <a:extLst>
              <a:ext uri="{FF2B5EF4-FFF2-40B4-BE49-F238E27FC236}">
                <a16:creationId xmlns:a16="http://schemas.microsoft.com/office/drawing/2014/main" id="{A9CFBE73-852C-4CD7-B0DD-890AB86C2950}"/>
              </a:ext>
              <a:ext uri="{C183D7F6-B498-43B3-948B-1728B52AA6E4}">
                <adec:decorative xmlns:adec="http://schemas.microsoft.com/office/drawing/2017/decorative" val="1"/>
              </a:ext>
            </a:extLst>
          </p:cNvPr>
          <p:cNvSpPr>
            <a:spLocks/>
          </p:cNvSpPr>
          <p:nvPr userDrawn="1"/>
        </p:nvSpPr>
        <p:spPr bwMode="auto">
          <a:xfrm rot="10800000">
            <a:off x="-2" y="-4"/>
            <a:ext cx="3793891" cy="5143499"/>
          </a:xfrm>
          <a:prstGeom prst="rect">
            <a:avLst/>
          </a:prstGeom>
          <a:solidFill>
            <a:schemeClr val="tx2">
              <a:alpha val="70000"/>
            </a:schemeClr>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7">
            <a:extLst>
              <a:ext uri="{FF2B5EF4-FFF2-40B4-BE49-F238E27FC236}">
                <a16:creationId xmlns:a16="http://schemas.microsoft.com/office/drawing/2014/main" id="{25013AE2-E3DB-4823-B27C-E37E2BA578FF}"/>
              </a:ext>
              <a:ext uri="{C183D7F6-B498-43B3-948B-1728B52AA6E4}">
                <adec:decorative xmlns:adec="http://schemas.microsoft.com/office/drawing/2017/decorative" val="1"/>
              </a:ext>
            </a:extLst>
          </p:cNvPr>
          <p:cNvSpPr/>
          <p:nvPr userDrawn="1"/>
        </p:nvSpPr>
        <p:spPr>
          <a:xfrm>
            <a:off x="1318845" y="0"/>
            <a:ext cx="7825154" cy="5143500"/>
          </a:xfrm>
          <a:custGeom>
            <a:avLst/>
            <a:gdLst>
              <a:gd name="connsiteX0" fmla="*/ 2 w 16204045"/>
              <a:gd name="connsiteY0" fmla="*/ 0 h 10287000"/>
              <a:gd name="connsiteX1" fmla="*/ 16204045 w 16204045"/>
              <a:gd name="connsiteY1" fmla="*/ 0 h 10287000"/>
              <a:gd name="connsiteX2" fmla="*/ 16204045 w 16204045"/>
              <a:gd name="connsiteY2" fmla="*/ 10287000 h 10287000"/>
              <a:gd name="connsiteX3" fmla="*/ 0 w 16204045"/>
              <a:gd name="connsiteY3" fmla="*/ 10287000 h 10287000"/>
              <a:gd name="connsiteX4" fmla="*/ 5143501 w 16204045"/>
              <a:gd name="connsiteY4" fmla="*/ 5143499 h 10287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04045" h="10287000">
                <a:moveTo>
                  <a:pt x="2" y="0"/>
                </a:moveTo>
                <a:lnTo>
                  <a:pt x="16204045" y="0"/>
                </a:lnTo>
                <a:lnTo>
                  <a:pt x="16204045" y="10287000"/>
                </a:lnTo>
                <a:lnTo>
                  <a:pt x="0" y="10287000"/>
                </a:lnTo>
                <a:lnTo>
                  <a:pt x="5143501" y="5143499"/>
                </a:lnTo>
                <a:close/>
              </a:path>
            </a:pathLst>
          </a:custGeom>
          <a:solidFill>
            <a:schemeClr val="bg1"/>
          </a:solidFill>
          <a:ln w="63500" cap="flat" cmpd="sng" algn="ctr">
            <a:no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1028700">
              <a:defRPr/>
            </a:pPr>
            <a:endParaRPr lang="uk-UA" sz="2100" kern="0">
              <a:solidFill>
                <a:srgbClr val="0A091B"/>
              </a:solidFill>
              <a:latin typeface="Roboto"/>
            </a:endParaRPr>
          </a:p>
        </p:txBody>
      </p:sp>
      <p:sp>
        <p:nvSpPr>
          <p:cNvPr id="10" name="Title">
            <a:extLst>
              <a:ext uri="{FF2B5EF4-FFF2-40B4-BE49-F238E27FC236}">
                <a16:creationId xmlns:a16="http://schemas.microsoft.com/office/drawing/2014/main" id="{0DC1BC56-1CC3-46DB-9AF3-0ABE9C7B5CF7}"/>
              </a:ext>
            </a:extLst>
          </p:cNvPr>
          <p:cNvSpPr>
            <a:spLocks noGrp="1"/>
          </p:cNvSpPr>
          <p:nvPr>
            <p:ph type="title" hasCustomPrompt="1"/>
          </p:nvPr>
        </p:nvSpPr>
        <p:spPr>
          <a:xfrm>
            <a:off x="4142509" y="368595"/>
            <a:ext cx="4682835" cy="867165"/>
          </a:xfrm>
          <a:prstGeom prst="rect">
            <a:avLst/>
          </a:prstGeom>
        </p:spPr>
        <p:txBody>
          <a:bodyPr anchor="b"/>
          <a:lstStyle>
            <a:lvl1pPr>
              <a:defRPr sz="3000" b="1">
                <a:solidFill>
                  <a:schemeClr val="tx2"/>
                </a:solidFill>
              </a:defRPr>
            </a:lvl1pPr>
          </a:lstStyle>
          <a:p>
            <a:r>
              <a:rPr lang="en-US"/>
              <a:t>Click to add title</a:t>
            </a:r>
          </a:p>
        </p:txBody>
      </p:sp>
      <p:sp>
        <p:nvSpPr>
          <p:cNvPr id="7" name="Rectangle 6">
            <a:extLst>
              <a:ext uri="{FF2B5EF4-FFF2-40B4-BE49-F238E27FC236}">
                <a16:creationId xmlns:a16="http://schemas.microsoft.com/office/drawing/2014/main" id="{F4AC4DA1-588C-473F-9289-61578C2D78BF}"/>
              </a:ext>
              <a:ext uri="{C183D7F6-B498-43B3-948B-1728B52AA6E4}">
                <adec:decorative xmlns:adec="http://schemas.microsoft.com/office/drawing/2017/decorative" val="1"/>
              </a:ext>
            </a:extLst>
          </p:cNvPr>
          <p:cNvSpPr/>
          <p:nvPr/>
        </p:nvSpPr>
        <p:spPr>
          <a:xfrm>
            <a:off x="4244340" y="1235761"/>
            <a:ext cx="778180" cy="111908"/>
          </a:xfrm>
          <a:prstGeom prst="rect">
            <a:avLst/>
          </a:prstGeom>
          <a:solidFill>
            <a:schemeClr val="bg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endParaRPr>
          </a:p>
        </p:txBody>
      </p:sp>
      <p:sp>
        <p:nvSpPr>
          <p:cNvPr id="13" name="Body Text">
            <a:extLst>
              <a:ext uri="{FF2B5EF4-FFF2-40B4-BE49-F238E27FC236}">
                <a16:creationId xmlns:a16="http://schemas.microsoft.com/office/drawing/2014/main" id="{0A9F6E88-C000-47AF-BB13-5C005638DADF}"/>
              </a:ext>
            </a:extLst>
          </p:cNvPr>
          <p:cNvSpPr>
            <a:spLocks noGrp="1"/>
          </p:cNvSpPr>
          <p:nvPr>
            <p:ph type="body" sz="quarter" idx="14" hasCustomPrompt="1"/>
          </p:nvPr>
        </p:nvSpPr>
        <p:spPr>
          <a:xfrm>
            <a:off x="4142509" y="1628638"/>
            <a:ext cx="4682835" cy="2804816"/>
          </a:xfrm>
          <a:prstGeom prst="rect">
            <a:avLst/>
          </a:prstGeom>
        </p:spPr>
        <p:txBody>
          <a:bodyPr>
            <a:noAutofit/>
          </a:bodyPr>
          <a:lstStyle>
            <a:lvl1pPr marL="0" indent="0">
              <a:buClr>
                <a:schemeClr val="tx2"/>
              </a:buClr>
              <a:buFont typeface="Wingdings" panose="05000000000000000000" pitchFamily="2" charset="2"/>
              <a:buNone/>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8325" indent="-225425">
              <a:buClr>
                <a:schemeClr val="tx2"/>
              </a:buClr>
              <a:buFont typeface="Courier New" panose="02070309020205020404" pitchFamily="49" charset="0"/>
              <a:buChar char="o"/>
              <a:defRPr sz="1600"/>
            </a:lvl2pPr>
            <a:lvl3pPr marL="914400" indent="-228600">
              <a:buClr>
                <a:schemeClr val="tx2"/>
              </a:buClr>
              <a:defRPr sz="1600"/>
            </a:lvl3pPr>
          </a:lstStyle>
          <a:p>
            <a:pPr lvl="0"/>
            <a:r>
              <a:rPr lang="en-US" noProof="0"/>
              <a:t>Click to add text</a:t>
            </a:r>
          </a:p>
        </p:txBody>
      </p:sp>
      <p:sp>
        <p:nvSpPr>
          <p:cNvPr id="9" name="Page Number">
            <a:extLst>
              <a:ext uri="{FF2B5EF4-FFF2-40B4-BE49-F238E27FC236}">
                <a16:creationId xmlns:a16="http://schemas.microsoft.com/office/drawing/2014/main" id="{C6E950EA-E181-41E8-BC07-F40B1DDDABC6}"/>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spTree>
    <p:extLst>
      <p:ext uri="{BB962C8B-B14F-4D97-AF65-F5344CB8AC3E}">
        <p14:creationId xmlns:p14="http://schemas.microsoft.com/office/powerpoint/2010/main" val="31189759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Image and Bullets - Dark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92F1646-A3CA-40D6-8C82-88AB9B10A843}"/>
              </a:ext>
              <a:ext uri="{C183D7F6-B498-43B3-948B-1728B52AA6E4}">
                <adec:decorative xmlns:adec="http://schemas.microsoft.com/office/drawing/2017/decorative" val="1"/>
              </a:ext>
            </a:extLst>
          </p:cNvPr>
          <p:cNvSpPr/>
          <p:nvPr userDrawn="1"/>
        </p:nvSpPr>
        <p:spPr>
          <a:xfrm>
            <a:off x="0" y="1240632"/>
            <a:ext cx="9144000" cy="2743200"/>
          </a:xfrm>
          <a:prstGeom prst="rect">
            <a:avLst/>
          </a:prstGeom>
          <a:solidFill>
            <a:srgbClr val="092C74"/>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685835"/>
            <a:endParaRPr lang="uk-UA" sz="1400">
              <a:solidFill>
                <a:srgbClr val="0A091B"/>
              </a:solidFill>
              <a:latin typeface="Roboto"/>
            </a:endParaRPr>
          </a:p>
        </p:txBody>
      </p:sp>
      <p:sp>
        <p:nvSpPr>
          <p:cNvPr id="11" name="Text">
            <a:extLst>
              <a:ext uri="{FF2B5EF4-FFF2-40B4-BE49-F238E27FC236}">
                <a16:creationId xmlns:a16="http://schemas.microsoft.com/office/drawing/2014/main" id="{4F3CE606-8D56-4BB0-B849-C27882F536E4}"/>
              </a:ext>
            </a:extLst>
          </p:cNvPr>
          <p:cNvSpPr>
            <a:spLocks noGrp="1"/>
          </p:cNvSpPr>
          <p:nvPr>
            <p:ph type="body" sz="quarter" idx="16" hasCustomPrompt="1"/>
          </p:nvPr>
        </p:nvSpPr>
        <p:spPr>
          <a:xfrm>
            <a:off x="402011" y="1612107"/>
            <a:ext cx="8339978" cy="2000250"/>
          </a:xfrm>
          <a:prstGeom prst="rect">
            <a:avLst/>
          </a:prstGeom>
        </p:spPr>
        <p:txBody>
          <a:bodyPr>
            <a:noAutofit/>
          </a:bodyPr>
          <a:lstStyle>
            <a:lvl1pPr marL="0" indent="0" algn="l">
              <a:buNone/>
              <a:defRPr sz="24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a:t>Click to add text</a:t>
            </a:r>
          </a:p>
        </p:txBody>
      </p:sp>
      <p:sp>
        <p:nvSpPr>
          <p:cNvPr id="14" name="Text Citation">
            <a:extLst>
              <a:ext uri="{FF2B5EF4-FFF2-40B4-BE49-F238E27FC236}">
                <a16:creationId xmlns:a16="http://schemas.microsoft.com/office/drawing/2014/main" id="{B589D318-66FA-4A72-983A-051B97FE811F}"/>
              </a:ext>
            </a:extLst>
          </p:cNvPr>
          <p:cNvSpPr>
            <a:spLocks noGrp="1"/>
          </p:cNvSpPr>
          <p:nvPr>
            <p:ph type="body" sz="quarter" idx="18" hasCustomPrompt="1"/>
          </p:nvPr>
        </p:nvSpPr>
        <p:spPr>
          <a:xfrm>
            <a:off x="0" y="3984679"/>
            <a:ext cx="1426796" cy="200055"/>
          </a:xfrm>
          <a:prstGeom prst="rect">
            <a:avLst/>
          </a:prstGeom>
        </p:spPr>
        <p:txBody>
          <a:bodyPr anchor="ctr"/>
          <a:lstStyle>
            <a:lvl1pPr algn="l">
              <a:buNone/>
              <a:defRPr sz="1050"/>
            </a:lvl1pPr>
            <a:lvl2pPr>
              <a:buNone/>
              <a:defRPr sz="700"/>
            </a:lvl2pPr>
            <a:lvl3pPr>
              <a:buNone/>
              <a:defRPr sz="700"/>
            </a:lvl3pPr>
            <a:lvl4pPr>
              <a:buNone/>
              <a:defRPr sz="700"/>
            </a:lvl4pPr>
            <a:lvl5pPr>
              <a:buNone/>
              <a:defRPr sz="700"/>
            </a:lvl5pPr>
          </a:lstStyle>
          <a:p>
            <a:pPr lvl="0"/>
            <a:r>
              <a:rPr lang="en-US"/>
              <a:t>(Author, Year)</a:t>
            </a:r>
          </a:p>
        </p:txBody>
      </p:sp>
      <p:sp>
        <p:nvSpPr>
          <p:cNvPr id="13" name="Page Number">
            <a:extLst>
              <a:ext uri="{FF2B5EF4-FFF2-40B4-BE49-F238E27FC236}">
                <a16:creationId xmlns:a16="http://schemas.microsoft.com/office/drawing/2014/main" id="{117BC372-4338-4AC5-A7EE-13FBCB2E045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pic>
        <p:nvPicPr>
          <p:cNvPr id="15" name="WSE logo">
            <a:extLst>
              <a:ext uri="{FF2B5EF4-FFF2-40B4-BE49-F238E27FC236}">
                <a16:creationId xmlns:a16="http://schemas.microsoft.com/office/drawing/2014/main" id="{07ACA5C5-BCA5-44A5-85C5-A0ABBF4EC4EF}"/>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421285779"/>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Image and Bullets - Dark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92F1646-A3CA-40D6-8C82-88AB9B10A843}"/>
              </a:ext>
              <a:ext uri="{C183D7F6-B498-43B3-948B-1728B52AA6E4}">
                <adec:decorative xmlns:adec="http://schemas.microsoft.com/office/drawing/2017/decorative" val="1"/>
              </a:ext>
            </a:extLst>
          </p:cNvPr>
          <p:cNvSpPr/>
          <p:nvPr userDrawn="1"/>
        </p:nvSpPr>
        <p:spPr>
          <a:xfrm>
            <a:off x="0" y="1240632"/>
            <a:ext cx="9144000" cy="2743200"/>
          </a:xfrm>
          <a:prstGeom prst="rect">
            <a:avLst/>
          </a:prstGeom>
          <a:solidFill>
            <a:schemeClr val="accent4"/>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685835"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a:ln>
                <a:noFill/>
              </a:ln>
              <a:solidFill>
                <a:srgbClr val="0A091B"/>
              </a:solidFill>
              <a:effectLst/>
              <a:uLnTx/>
              <a:uFillTx/>
              <a:latin typeface="Roboto"/>
              <a:ea typeface="+mn-ea"/>
              <a:cs typeface="+mn-cs"/>
            </a:endParaRPr>
          </a:p>
        </p:txBody>
      </p:sp>
      <p:sp>
        <p:nvSpPr>
          <p:cNvPr id="3" name="Title 2">
            <a:extLst>
              <a:ext uri="{FF2B5EF4-FFF2-40B4-BE49-F238E27FC236}">
                <a16:creationId xmlns:a16="http://schemas.microsoft.com/office/drawing/2014/main" id="{5C8D7605-D747-2A44-A3F6-03925D5D4C34}"/>
              </a:ext>
            </a:extLst>
          </p:cNvPr>
          <p:cNvSpPr>
            <a:spLocks noGrp="1"/>
          </p:cNvSpPr>
          <p:nvPr>
            <p:ph type="title"/>
          </p:nvPr>
        </p:nvSpPr>
        <p:spPr>
          <a:xfrm>
            <a:off x="233846" y="1500379"/>
            <a:ext cx="8678926" cy="2199262"/>
          </a:xfrm>
          <a:prstGeom prst="rect">
            <a:avLst/>
          </a:prstGeom>
        </p:spPr>
        <p:txBody>
          <a:bodyPr/>
          <a:lstStyle>
            <a:lvl1pPr>
              <a:defRPr sz="2400">
                <a:solidFill>
                  <a:schemeClr val="bg1"/>
                </a:solidFill>
                <a:latin typeface="+mn-lt"/>
              </a:defRPr>
            </a:lvl1pPr>
          </a:lstStyle>
          <a:p>
            <a:r>
              <a:rPr lang="en-US"/>
              <a:t>Click to edit Master title style</a:t>
            </a:r>
          </a:p>
        </p:txBody>
      </p:sp>
      <p:sp>
        <p:nvSpPr>
          <p:cNvPr id="14" name="Text Citation">
            <a:extLst>
              <a:ext uri="{FF2B5EF4-FFF2-40B4-BE49-F238E27FC236}">
                <a16:creationId xmlns:a16="http://schemas.microsoft.com/office/drawing/2014/main" id="{B589D318-66FA-4A72-983A-051B97FE811F}"/>
              </a:ext>
            </a:extLst>
          </p:cNvPr>
          <p:cNvSpPr>
            <a:spLocks noGrp="1"/>
          </p:cNvSpPr>
          <p:nvPr>
            <p:ph type="body" sz="quarter" idx="18" hasCustomPrompt="1"/>
          </p:nvPr>
        </p:nvSpPr>
        <p:spPr>
          <a:xfrm>
            <a:off x="0" y="3984679"/>
            <a:ext cx="1426796" cy="200055"/>
          </a:xfrm>
          <a:prstGeom prst="rect">
            <a:avLst/>
          </a:prstGeom>
        </p:spPr>
        <p:txBody>
          <a:bodyPr anchor="ctr"/>
          <a:lstStyle>
            <a:lvl1pPr algn="l">
              <a:buNone/>
              <a:defRPr sz="1050"/>
            </a:lvl1pPr>
            <a:lvl2pPr>
              <a:buNone/>
              <a:defRPr sz="700"/>
            </a:lvl2pPr>
            <a:lvl3pPr>
              <a:buNone/>
              <a:defRPr sz="700"/>
            </a:lvl3pPr>
            <a:lvl4pPr>
              <a:buNone/>
              <a:defRPr sz="700"/>
            </a:lvl4pPr>
            <a:lvl5pPr>
              <a:buNone/>
              <a:defRPr sz="700"/>
            </a:lvl5pPr>
          </a:lstStyle>
          <a:p>
            <a:pPr lvl="0"/>
            <a:r>
              <a:rPr lang="en-US"/>
              <a:t>(Author, Year)</a:t>
            </a:r>
          </a:p>
        </p:txBody>
      </p:sp>
      <p:sp>
        <p:nvSpPr>
          <p:cNvPr id="13" name="Page Number">
            <a:extLst>
              <a:ext uri="{FF2B5EF4-FFF2-40B4-BE49-F238E27FC236}">
                <a16:creationId xmlns:a16="http://schemas.microsoft.com/office/drawing/2014/main" id="{117BC372-4338-4AC5-A7EE-13FBCB2E045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tx1"/>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schemeClr val="tx1"/>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a:ln>
                <a:noFill/>
              </a:ln>
              <a:solidFill>
                <a:schemeClr val="tx1"/>
              </a:solidFill>
              <a:effectLst/>
              <a:uLnTx/>
              <a:uFillTx/>
              <a:latin typeface="Tahoma"/>
              <a:ea typeface="+mn-ea"/>
              <a:cs typeface="+mn-cs"/>
            </a:endParaRPr>
          </a:p>
        </p:txBody>
      </p:sp>
      <p:pic>
        <p:nvPicPr>
          <p:cNvPr id="15" name="WSE logo">
            <a:extLst>
              <a:ext uri="{FF2B5EF4-FFF2-40B4-BE49-F238E27FC236}">
                <a16:creationId xmlns:a16="http://schemas.microsoft.com/office/drawing/2014/main" id="{07ACA5C5-BCA5-44A5-85C5-A0ABBF4EC4EF}"/>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861712950"/>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Image and Bullets - Dark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92F1646-A3CA-40D6-8C82-88AB9B10A843}"/>
              </a:ext>
              <a:ext uri="{C183D7F6-B498-43B3-948B-1728B52AA6E4}">
                <adec:decorative xmlns:adec="http://schemas.microsoft.com/office/drawing/2017/decorative" val="1"/>
              </a:ext>
            </a:extLst>
          </p:cNvPr>
          <p:cNvSpPr/>
          <p:nvPr userDrawn="1"/>
        </p:nvSpPr>
        <p:spPr>
          <a:xfrm>
            <a:off x="0" y="1240632"/>
            <a:ext cx="9144000" cy="2743200"/>
          </a:xfrm>
          <a:prstGeom prst="rect">
            <a:avLst/>
          </a:prstGeom>
          <a:solidFill>
            <a:schemeClr val="accent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685835"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a:ln>
                <a:noFill/>
              </a:ln>
              <a:solidFill>
                <a:srgbClr val="0A091B"/>
              </a:solidFill>
              <a:effectLst/>
              <a:uLnTx/>
              <a:uFillTx/>
              <a:latin typeface="Roboto"/>
              <a:ea typeface="+mn-ea"/>
              <a:cs typeface="+mn-cs"/>
            </a:endParaRPr>
          </a:p>
        </p:txBody>
      </p:sp>
      <p:sp>
        <p:nvSpPr>
          <p:cNvPr id="3" name="Title 2">
            <a:extLst>
              <a:ext uri="{FF2B5EF4-FFF2-40B4-BE49-F238E27FC236}">
                <a16:creationId xmlns:a16="http://schemas.microsoft.com/office/drawing/2014/main" id="{5C8D7605-D747-2A44-A3F6-03925D5D4C34}"/>
              </a:ext>
            </a:extLst>
          </p:cNvPr>
          <p:cNvSpPr>
            <a:spLocks noGrp="1"/>
          </p:cNvSpPr>
          <p:nvPr>
            <p:ph type="title"/>
          </p:nvPr>
        </p:nvSpPr>
        <p:spPr>
          <a:xfrm>
            <a:off x="233846" y="1500379"/>
            <a:ext cx="8678926" cy="2199262"/>
          </a:xfrm>
          <a:prstGeom prst="rect">
            <a:avLst/>
          </a:prstGeom>
        </p:spPr>
        <p:txBody>
          <a:bodyPr/>
          <a:lstStyle>
            <a:lvl1pPr>
              <a:defRPr sz="2400">
                <a:solidFill>
                  <a:schemeClr val="bg1"/>
                </a:solidFill>
                <a:latin typeface="+mn-lt"/>
              </a:defRPr>
            </a:lvl1pPr>
          </a:lstStyle>
          <a:p>
            <a:r>
              <a:rPr lang="en-US"/>
              <a:t>Click to edit Master title style</a:t>
            </a:r>
          </a:p>
        </p:txBody>
      </p:sp>
      <p:sp>
        <p:nvSpPr>
          <p:cNvPr id="14" name="Text Citation">
            <a:extLst>
              <a:ext uri="{FF2B5EF4-FFF2-40B4-BE49-F238E27FC236}">
                <a16:creationId xmlns:a16="http://schemas.microsoft.com/office/drawing/2014/main" id="{B589D318-66FA-4A72-983A-051B97FE811F}"/>
              </a:ext>
            </a:extLst>
          </p:cNvPr>
          <p:cNvSpPr>
            <a:spLocks noGrp="1"/>
          </p:cNvSpPr>
          <p:nvPr>
            <p:ph type="body" sz="quarter" idx="18" hasCustomPrompt="1"/>
          </p:nvPr>
        </p:nvSpPr>
        <p:spPr>
          <a:xfrm>
            <a:off x="0" y="3984679"/>
            <a:ext cx="1426796" cy="200055"/>
          </a:xfrm>
          <a:prstGeom prst="rect">
            <a:avLst/>
          </a:prstGeom>
        </p:spPr>
        <p:txBody>
          <a:bodyPr anchor="ctr"/>
          <a:lstStyle>
            <a:lvl1pPr algn="l">
              <a:buNone/>
              <a:defRPr sz="1050"/>
            </a:lvl1pPr>
            <a:lvl2pPr>
              <a:buNone/>
              <a:defRPr sz="700"/>
            </a:lvl2pPr>
            <a:lvl3pPr>
              <a:buNone/>
              <a:defRPr sz="700"/>
            </a:lvl3pPr>
            <a:lvl4pPr>
              <a:buNone/>
              <a:defRPr sz="700"/>
            </a:lvl4pPr>
            <a:lvl5pPr>
              <a:buNone/>
              <a:defRPr sz="700"/>
            </a:lvl5pPr>
          </a:lstStyle>
          <a:p>
            <a:pPr lvl="0"/>
            <a:r>
              <a:rPr lang="en-US"/>
              <a:t>(Author, Year)</a:t>
            </a:r>
          </a:p>
        </p:txBody>
      </p:sp>
      <p:sp>
        <p:nvSpPr>
          <p:cNvPr id="13" name="Page Number">
            <a:extLst>
              <a:ext uri="{FF2B5EF4-FFF2-40B4-BE49-F238E27FC236}">
                <a16:creationId xmlns:a16="http://schemas.microsoft.com/office/drawing/2014/main" id="{117BC372-4338-4AC5-A7EE-13FBCB2E045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tx1"/>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schemeClr val="tx1"/>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a:ln>
                <a:noFill/>
              </a:ln>
              <a:solidFill>
                <a:schemeClr val="tx1"/>
              </a:solidFill>
              <a:effectLst/>
              <a:uLnTx/>
              <a:uFillTx/>
              <a:latin typeface="Tahoma"/>
              <a:ea typeface="+mn-ea"/>
              <a:cs typeface="+mn-cs"/>
            </a:endParaRPr>
          </a:p>
        </p:txBody>
      </p:sp>
      <p:pic>
        <p:nvPicPr>
          <p:cNvPr id="15" name="WSE logo">
            <a:extLst>
              <a:ext uri="{FF2B5EF4-FFF2-40B4-BE49-F238E27FC236}">
                <a16:creationId xmlns:a16="http://schemas.microsoft.com/office/drawing/2014/main" id="{07ACA5C5-BCA5-44A5-85C5-A0ABBF4EC4EF}"/>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2301350872"/>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Image Circ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39696BA-3CAD-4740-83E8-4A2CDE35D95F}"/>
              </a:ext>
              <a:ext uri="{C183D7F6-B498-43B3-948B-1728B52AA6E4}">
                <adec:decorative xmlns:adec="http://schemas.microsoft.com/office/drawing/2017/decorative" val="1"/>
              </a:ext>
            </a:extLst>
          </p:cNvPr>
          <p:cNvSpPr/>
          <p:nvPr userDrawn="1"/>
        </p:nvSpPr>
        <p:spPr>
          <a:xfrm>
            <a:off x="0" y="1338056"/>
            <a:ext cx="9144000" cy="246739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Source Serif Pro" panose="02040603050405020204" pitchFamily="18" charset="0"/>
              <a:ea typeface="Source Serif Pro" panose="02040603050405020204" pitchFamily="18" charset="0"/>
              <a:cs typeface="+mn-cs"/>
            </a:endParaRPr>
          </a:p>
        </p:txBody>
      </p:sp>
      <p:sp>
        <p:nvSpPr>
          <p:cNvPr id="8" name="Rectangle 7">
            <a:extLst>
              <a:ext uri="{FF2B5EF4-FFF2-40B4-BE49-F238E27FC236}">
                <a16:creationId xmlns:a16="http://schemas.microsoft.com/office/drawing/2014/main" id="{78FF6BD4-99E6-47D8-8CB4-96909C050F4E}"/>
              </a:ext>
              <a:ext uri="{C183D7F6-B498-43B3-948B-1728B52AA6E4}">
                <adec:decorative xmlns:adec="http://schemas.microsoft.com/office/drawing/2017/decorative" val="1"/>
              </a:ext>
            </a:extLst>
          </p:cNvPr>
          <p:cNvSpPr/>
          <p:nvPr/>
        </p:nvSpPr>
        <p:spPr>
          <a:xfrm>
            <a:off x="3822954" y="2421798"/>
            <a:ext cx="778180" cy="103340"/>
          </a:xfrm>
          <a:prstGeom prst="rect">
            <a:avLst/>
          </a:prstGeom>
          <a:solidFill>
            <a:schemeClr val="tx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endParaRPr>
          </a:p>
        </p:txBody>
      </p:sp>
      <p:sp>
        <p:nvSpPr>
          <p:cNvPr id="14" name="Title">
            <a:extLst>
              <a:ext uri="{FF2B5EF4-FFF2-40B4-BE49-F238E27FC236}">
                <a16:creationId xmlns:a16="http://schemas.microsoft.com/office/drawing/2014/main" id="{8241E8AA-7C6C-4211-943F-08C05083C95D}"/>
              </a:ext>
            </a:extLst>
          </p:cNvPr>
          <p:cNvSpPr>
            <a:spLocks noGrp="1"/>
          </p:cNvSpPr>
          <p:nvPr>
            <p:ph type="title" hasCustomPrompt="1"/>
          </p:nvPr>
        </p:nvSpPr>
        <p:spPr>
          <a:xfrm>
            <a:off x="3733748" y="1552353"/>
            <a:ext cx="4953052" cy="867606"/>
          </a:xfrm>
          <a:prstGeom prst="rect">
            <a:avLst/>
          </a:prstGeom>
        </p:spPr>
        <p:txBody>
          <a:bodyPr anchor="b"/>
          <a:lstStyle>
            <a:lvl1pPr>
              <a:defRPr sz="3000" b="1">
                <a:solidFill>
                  <a:srgbClr val="092C74"/>
                </a:solidFill>
              </a:defRPr>
            </a:lvl1pPr>
          </a:lstStyle>
          <a:p>
            <a:r>
              <a:rPr lang="en-US" noProof="0"/>
              <a:t>Click to add title</a:t>
            </a:r>
          </a:p>
        </p:txBody>
      </p:sp>
      <p:sp>
        <p:nvSpPr>
          <p:cNvPr id="12" name="Body Text">
            <a:extLst>
              <a:ext uri="{FF2B5EF4-FFF2-40B4-BE49-F238E27FC236}">
                <a16:creationId xmlns:a16="http://schemas.microsoft.com/office/drawing/2014/main" id="{4B6AB3A2-1B90-4E53-9B04-A72DC3F6BDEA}"/>
              </a:ext>
            </a:extLst>
          </p:cNvPr>
          <p:cNvSpPr>
            <a:spLocks noGrp="1"/>
          </p:cNvSpPr>
          <p:nvPr>
            <p:ph type="body" sz="quarter" idx="15" hasCustomPrompt="1"/>
          </p:nvPr>
        </p:nvSpPr>
        <p:spPr>
          <a:xfrm>
            <a:off x="3733749" y="2723542"/>
            <a:ext cx="4953051" cy="737417"/>
          </a:xfrm>
          <a:prstGeom prst="rect">
            <a:avLst/>
          </a:prstGeom>
        </p:spPr>
        <p:txBody>
          <a:bodyPr>
            <a:noAutofit/>
          </a:bodyPr>
          <a:lstStyle>
            <a:lvl1pPr marL="0" indent="0">
              <a:buNone/>
              <a:defRPr sz="1400" b="0">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2" name="Picture">
            <a:extLst>
              <a:ext uri="{FF2B5EF4-FFF2-40B4-BE49-F238E27FC236}">
                <a16:creationId xmlns:a16="http://schemas.microsoft.com/office/drawing/2014/main" id="{AA0F990B-C544-47FD-B660-9B95AC702D2C}"/>
              </a:ext>
            </a:extLst>
          </p:cNvPr>
          <p:cNvSpPr>
            <a:spLocks noGrp="1"/>
          </p:cNvSpPr>
          <p:nvPr>
            <p:ph type="pic" sz="quarter" idx="10"/>
          </p:nvPr>
        </p:nvSpPr>
        <p:spPr>
          <a:xfrm>
            <a:off x="457200" y="1162075"/>
            <a:ext cx="2819349" cy="2819349"/>
          </a:xfrm>
          <a:custGeom>
            <a:avLst/>
            <a:gdLst>
              <a:gd name="connsiteX0" fmla="*/ 1879566 w 3759132"/>
              <a:gd name="connsiteY0" fmla="*/ 0 h 3759132"/>
              <a:gd name="connsiteX1" fmla="*/ 3759132 w 3759132"/>
              <a:gd name="connsiteY1" fmla="*/ 1879566 h 3759132"/>
              <a:gd name="connsiteX2" fmla="*/ 1879566 w 3759132"/>
              <a:gd name="connsiteY2" fmla="*/ 3759132 h 3759132"/>
              <a:gd name="connsiteX3" fmla="*/ 0 w 3759132"/>
              <a:gd name="connsiteY3" fmla="*/ 1879566 h 3759132"/>
              <a:gd name="connsiteX4" fmla="*/ 1879566 w 3759132"/>
              <a:gd name="connsiteY4" fmla="*/ 0 h 3759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9132" h="3759132">
                <a:moveTo>
                  <a:pt x="1879566" y="0"/>
                </a:moveTo>
                <a:cubicBezTo>
                  <a:pt x="2917622" y="0"/>
                  <a:pt x="3759132" y="841510"/>
                  <a:pt x="3759132" y="1879566"/>
                </a:cubicBezTo>
                <a:cubicBezTo>
                  <a:pt x="3759132" y="2917622"/>
                  <a:pt x="2917622" y="3759132"/>
                  <a:pt x="1879566" y="3759132"/>
                </a:cubicBezTo>
                <a:cubicBezTo>
                  <a:pt x="841510" y="3759132"/>
                  <a:pt x="0" y="2917622"/>
                  <a:pt x="0" y="1879566"/>
                </a:cubicBezTo>
                <a:cubicBezTo>
                  <a:pt x="0" y="841510"/>
                  <a:pt x="841510" y="0"/>
                  <a:pt x="1879566" y="0"/>
                </a:cubicBezTo>
                <a:close/>
              </a:path>
            </a:pathLst>
          </a:custGeom>
        </p:spPr>
        <p:txBody>
          <a:bodyPr wrap="square">
            <a:noAutofit/>
          </a:bodyPr>
          <a:lstStyle>
            <a:lvl1pPr>
              <a:buNone/>
              <a:defRPr/>
            </a:lvl1pPr>
          </a:lstStyle>
          <a:p>
            <a:endParaRPr lang="id-ID"/>
          </a:p>
        </p:txBody>
      </p:sp>
      <p:sp>
        <p:nvSpPr>
          <p:cNvPr id="18" name="Picture Citation">
            <a:extLst>
              <a:ext uri="{FF2B5EF4-FFF2-40B4-BE49-F238E27FC236}">
                <a16:creationId xmlns:a16="http://schemas.microsoft.com/office/drawing/2014/main" id="{F501A6CF-A735-4626-98DA-9E8B0FD3122A}"/>
              </a:ext>
            </a:extLst>
          </p:cNvPr>
          <p:cNvSpPr>
            <a:spLocks noGrp="1"/>
          </p:cNvSpPr>
          <p:nvPr>
            <p:ph type="body" sz="quarter" idx="18" hasCustomPrompt="1"/>
          </p:nvPr>
        </p:nvSpPr>
        <p:spPr>
          <a:xfrm>
            <a:off x="1153476" y="4057377"/>
            <a:ext cx="1426796" cy="200055"/>
          </a:xfrm>
          <a:prstGeom prst="rect">
            <a:avLst/>
          </a:prstGeom>
        </p:spPr>
        <p:txBody>
          <a:bodyPr anchor="ctr"/>
          <a:lstStyle>
            <a:lvl1pPr algn="ctr">
              <a:buNone/>
              <a:defRPr sz="1050"/>
            </a:lvl1pPr>
            <a:lvl2pPr>
              <a:buNone/>
              <a:defRPr sz="700"/>
            </a:lvl2pPr>
            <a:lvl3pPr>
              <a:buNone/>
              <a:defRPr sz="700"/>
            </a:lvl3pPr>
            <a:lvl4pPr>
              <a:buNone/>
              <a:defRPr sz="700"/>
            </a:lvl4pPr>
            <a:lvl5pPr>
              <a:buNone/>
              <a:defRPr sz="700"/>
            </a:lvl5pPr>
          </a:lstStyle>
          <a:p>
            <a:pPr lvl="0"/>
            <a:r>
              <a:rPr lang="en-US"/>
              <a:t>(Author, Year)</a:t>
            </a:r>
          </a:p>
        </p:txBody>
      </p:sp>
      <p:sp>
        <p:nvSpPr>
          <p:cNvPr id="13" name="Page Number">
            <a:extLst>
              <a:ext uri="{FF2B5EF4-FFF2-40B4-BE49-F238E27FC236}">
                <a16:creationId xmlns:a16="http://schemas.microsoft.com/office/drawing/2014/main" id="{9D01B63B-5697-4312-8E71-329C97791FCC}"/>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pic>
        <p:nvPicPr>
          <p:cNvPr id="11" name="WSE logo">
            <a:extLst>
              <a:ext uri="{FF2B5EF4-FFF2-40B4-BE49-F238E27FC236}">
                <a16:creationId xmlns:a16="http://schemas.microsoft.com/office/drawing/2014/main" id="{72AF7E56-FAB2-4B4F-84DF-5DD134D27D5B}"/>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25263569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ullets and 2 Image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315760-3E07-42D4-A21D-F0FD40BE70BA}"/>
              </a:ext>
              <a:ext uri="{C183D7F6-B498-43B3-948B-1728B52AA6E4}">
                <adec:decorative xmlns:adec="http://schemas.microsoft.com/office/drawing/2017/decorative" val="1"/>
              </a:ext>
            </a:extLst>
          </p:cNvPr>
          <p:cNvSpPr/>
          <p:nvPr userDrawn="1"/>
        </p:nvSpPr>
        <p:spPr>
          <a:xfrm>
            <a:off x="0" y="1"/>
            <a:ext cx="4268391" cy="268604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4" name="Title">
            <a:extLst>
              <a:ext uri="{FF2B5EF4-FFF2-40B4-BE49-F238E27FC236}">
                <a16:creationId xmlns:a16="http://schemas.microsoft.com/office/drawing/2014/main" id="{31B6ABB6-9249-43D4-9BFB-1F42958AF66B}"/>
              </a:ext>
            </a:extLst>
          </p:cNvPr>
          <p:cNvSpPr>
            <a:spLocks noGrp="1"/>
          </p:cNvSpPr>
          <p:nvPr>
            <p:ph type="title" hasCustomPrompt="1"/>
          </p:nvPr>
        </p:nvSpPr>
        <p:spPr>
          <a:xfrm>
            <a:off x="339437" y="148856"/>
            <a:ext cx="3588328" cy="869463"/>
          </a:xfrm>
          <a:prstGeom prst="rect">
            <a:avLst/>
          </a:prstGeom>
        </p:spPr>
        <p:txBody>
          <a:bodyPr anchor="b"/>
          <a:lstStyle>
            <a:lvl1pPr>
              <a:defRPr sz="3000" b="1">
                <a:solidFill>
                  <a:schemeClr val="bg1"/>
                </a:solidFill>
              </a:defRPr>
            </a:lvl1pPr>
          </a:lstStyle>
          <a:p>
            <a:r>
              <a:rPr lang="en-US"/>
              <a:t>Click to add title</a:t>
            </a:r>
          </a:p>
        </p:txBody>
      </p:sp>
      <p:sp>
        <p:nvSpPr>
          <p:cNvPr id="10" name="Rectangle 9">
            <a:extLst>
              <a:ext uri="{FF2B5EF4-FFF2-40B4-BE49-F238E27FC236}">
                <a16:creationId xmlns:a16="http://schemas.microsoft.com/office/drawing/2014/main" id="{E9AAC933-258D-4315-BE02-5E15627A047D}"/>
              </a:ext>
              <a:ext uri="{C183D7F6-B498-43B3-948B-1728B52AA6E4}">
                <adec:decorative xmlns:adec="http://schemas.microsoft.com/office/drawing/2017/decorative" val="1"/>
              </a:ext>
            </a:extLst>
          </p:cNvPr>
          <p:cNvSpPr/>
          <p:nvPr/>
        </p:nvSpPr>
        <p:spPr>
          <a:xfrm>
            <a:off x="426720" y="1018847"/>
            <a:ext cx="778180" cy="103340"/>
          </a:xfrm>
          <a:prstGeom prst="rect">
            <a:avLst/>
          </a:prstGeom>
          <a:solidFill>
            <a:schemeClr val="bg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endParaRPr>
          </a:p>
        </p:txBody>
      </p:sp>
      <p:sp>
        <p:nvSpPr>
          <p:cNvPr id="13" name="Text">
            <a:extLst>
              <a:ext uri="{FF2B5EF4-FFF2-40B4-BE49-F238E27FC236}">
                <a16:creationId xmlns:a16="http://schemas.microsoft.com/office/drawing/2014/main" id="{90E77657-A0B6-49EF-B483-225CE89E5322}"/>
              </a:ext>
            </a:extLst>
          </p:cNvPr>
          <p:cNvSpPr>
            <a:spLocks noGrp="1"/>
          </p:cNvSpPr>
          <p:nvPr>
            <p:ph type="body" sz="quarter" idx="15" hasCustomPrompt="1"/>
          </p:nvPr>
        </p:nvSpPr>
        <p:spPr>
          <a:xfrm>
            <a:off x="339436" y="1378656"/>
            <a:ext cx="3588328" cy="737417"/>
          </a:xfrm>
          <a:prstGeom prst="rect">
            <a:avLst/>
          </a:prstGeom>
        </p:spPr>
        <p:txBody>
          <a:bodyPr>
            <a:noAutofit/>
          </a:bodyPr>
          <a:lstStyle>
            <a:lvl1pPr marL="0" indent="0">
              <a:buNone/>
              <a:defRPr sz="16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15" name="Bullets">
            <a:extLst>
              <a:ext uri="{FF2B5EF4-FFF2-40B4-BE49-F238E27FC236}">
                <a16:creationId xmlns:a16="http://schemas.microsoft.com/office/drawing/2014/main" id="{AED0488D-2197-437E-977B-1F0684754E1F}"/>
              </a:ext>
            </a:extLst>
          </p:cNvPr>
          <p:cNvSpPr>
            <a:spLocks noGrp="1"/>
          </p:cNvSpPr>
          <p:nvPr>
            <p:ph type="body" sz="quarter" idx="16" hasCustomPrompt="1"/>
          </p:nvPr>
        </p:nvSpPr>
        <p:spPr>
          <a:xfrm>
            <a:off x="4572000" y="3110345"/>
            <a:ext cx="4268624" cy="1614142"/>
          </a:xfrm>
          <a:prstGeom prst="rect">
            <a:avLst/>
          </a:prstGeom>
        </p:spPr>
        <p:txBody>
          <a:bodyPr>
            <a:noAutofit/>
          </a:bodyPr>
          <a:lstStyle>
            <a:lvl1pPr marL="230188" indent="-230188">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8325" indent="-225425">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a:t>Click to add bullets</a:t>
            </a:r>
          </a:p>
          <a:p>
            <a:pPr lvl="1"/>
            <a:r>
              <a:rPr lang="en-US" noProof="0"/>
              <a:t>Second level</a:t>
            </a:r>
          </a:p>
          <a:p>
            <a:pPr lvl="2"/>
            <a:r>
              <a:rPr lang="en-US" noProof="0"/>
              <a:t>Third level</a:t>
            </a:r>
          </a:p>
        </p:txBody>
      </p:sp>
      <p:sp>
        <p:nvSpPr>
          <p:cNvPr id="7" name="Picture 1">
            <a:extLst>
              <a:ext uri="{FF2B5EF4-FFF2-40B4-BE49-F238E27FC236}">
                <a16:creationId xmlns:a16="http://schemas.microsoft.com/office/drawing/2014/main" id="{B026DFBA-6B10-4A30-8151-CF6F094DFC5D}"/>
              </a:ext>
            </a:extLst>
          </p:cNvPr>
          <p:cNvSpPr>
            <a:spLocks noGrp="1"/>
          </p:cNvSpPr>
          <p:nvPr>
            <p:ph type="pic" sz="quarter" idx="12"/>
          </p:nvPr>
        </p:nvSpPr>
        <p:spPr bwMode="auto">
          <a:xfrm>
            <a:off x="4268391" y="0"/>
            <a:ext cx="4875609" cy="2686049"/>
          </a:xfrm>
          <a:custGeom>
            <a:avLst/>
            <a:gdLst>
              <a:gd name="connsiteX0" fmla="*/ 0 w 6652591"/>
              <a:gd name="connsiteY0" fmla="*/ 0 h 3429000"/>
              <a:gd name="connsiteX1" fmla="*/ 6652591 w 6652591"/>
              <a:gd name="connsiteY1" fmla="*/ 0 h 3429000"/>
              <a:gd name="connsiteX2" fmla="*/ 6652591 w 6652591"/>
              <a:gd name="connsiteY2" fmla="*/ 3429000 h 3429000"/>
              <a:gd name="connsiteX3" fmla="*/ 0 w 6652591"/>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652591" h="3429000">
                <a:moveTo>
                  <a:pt x="0" y="0"/>
                </a:moveTo>
                <a:lnTo>
                  <a:pt x="6652591" y="0"/>
                </a:lnTo>
                <a:lnTo>
                  <a:pt x="6652591" y="3429000"/>
                </a:lnTo>
                <a:lnTo>
                  <a:pt x="0" y="3429000"/>
                </a:lnTo>
                <a:close/>
              </a:path>
            </a:pathLst>
          </a:cu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endParaRPr lang="en-US"/>
          </a:p>
        </p:txBody>
      </p:sp>
      <p:sp>
        <p:nvSpPr>
          <p:cNvPr id="20" name="Picture 1 Citation">
            <a:extLst>
              <a:ext uri="{FF2B5EF4-FFF2-40B4-BE49-F238E27FC236}">
                <a16:creationId xmlns:a16="http://schemas.microsoft.com/office/drawing/2014/main" id="{934C4126-513D-4063-8159-9000EEF20C1B}"/>
              </a:ext>
            </a:extLst>
          </p:cNvPr>
          <p:cNvSpPr>
            <a:spLocks noGrp="1"/>
          </p:cNvSpPr>
          <p:nvPr>
            <p:ph type="body" sz="quarter" idx="19" hasCustomPrompt="1"/>
          </p:nvPr>
        </p:nvSpPr>
        <p:spPr>
          <a:xfrm>
            <a:off x="7413828" y="2686050"/>
            <a:ext cx="1426796" cy="205928"/>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a:t>(Author, Year)</a:t>
            </a:r>
          </a:p>
        </p:txBody>
      </p:sp>
      <p:sp>
        <p:nvSpPr>
          <p:cNvPr id="6" name="Picture 2">
            <a:extLst>
              <a:ext uri="{FF2B5EF4-FFF2-40B4-BE49-F238E27FC236}">
                <a16:creationId xmlns:a16="http://schemas.microsoft.com/office/drawing/2014/main" id="{2F36CBD8-DA4E-4734-8794-822955545B20}"/>
              </a:ext>
            </a:extLst>
          </p:cNvPr>
          <p:cNvSpPr>
            <a:spLocks noGrp="1"/>
          </p:cNvSpPr>
          <p:nvPr>
            <p:ph type="pic" sz="quarter" idx="11"/>
          </p:nvPr>
        </p:nvSpPr>
        <p:spPr bwMode="auto">
          <a:xfrm>
            <a:off x="6928" y="2686050"/>
            <a:ext cx="4268390" cy="2457450"/>
          </a:xfrm>
          <a:custGeom>
            <a:avLst/>
            <a:gdLst>
              <a:gd name="connsiteX0" fmla="*/ 0 w 2584174"/>
              <a:gd name="connsiteY0" fmla="*/ 0 h 3710609"/>
              <a:gd name="connsiteX1" fmla="*/ 2584174 w 2584174"/>
              <a:gd name="connsiteY1" fmla="*/ 0 h 3710609"/>
              <a:gd name="connsiteX2" fmla="*/ 2584174 w 2584174"/>
              <a:gd name="connsiteY2" fmla="*/ 3710609 h 3710609"/>
              <a:gd name="connsiteX3" fmla="*/ 0 w 2584174"/>
              <a:gd name="connsiteY3" fmla="*/ 3710609 h 3710609"/>
            </a:gdLst>
            <a:ahLst/>
            <a:cxnLst>
              <a:cxn ang="0">
                <a:pos x="connsiteX0" y="connsiteY0"/>
              </a:cxn>
              <a:cxn ang="0">
                <a:pos x="connsiteX1" y="connsiteY1"/>
              </a:cxn>
              <a:cxn ang="0">
                <a:pos x="connsiteX2" y="connsiteY2"/>
              </a:cxn>
              <a:cxn ang="0">
                <a:pos x="connsiteX3" y="connsiteY3"/>
              </a:cxn>
            </a:cxnLst>
            <a:rect l="l" t="t" r="r" b="b"/>
            <a:pathLst>
              <a:path w="2584174" h="3710609">
                <a:moveTo>
                  <a:pt x="0" y="0"/>
                </a:moveTo>
                <a:lnTo>
                  <a:pt x="2584174" y="0"/>
                </a:lnTo>
                <a:lnTo>
                  <a:pt x="2584174" y="3710609"/>
                </a:lnTo>
                <a:lnTo>
                  <a:pt x="0" y="3710609"/>
                </a:lnTo>
                <a:close/>
              </a:path>
            </a:pathLst>
          </a:cu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endParaRPr lang="en-US"/>
          </a:p>
        </p:txBody>
      </p:sp>
      <p:sp>
        <p:nvSpPr>
          <p:cNvPr id="19" name="Picture 2 Citation">
            <a:extLst>
              <a:ext uri="{FF2B5EF4-FFF2-40B4-BE49-F238E27FC236}">
                <a16:creationId xmlns:a16="http://schemas.microsoft.com/office/drawing/2014/main" id="{84787030-AF2E-40DC-BF01-B82036902638}"/>
              </a:ext>
            </a:extLst>
          </p:cNvPr>
          <p:cNvSpPr>
            <a:spLocks noGrp="1"/>
          </p:cNvSpPr>
          <p:nvPr>
            <p:ph type="body" sz="quarter" idx="18" hasCustomPrompt="1"/>
          </p:nvPr>
        </p:nvSpPr>
        <p:spPr>
          <a:xfrm>
            <a:off x="4275318" y="4860168"/>
            <a:ext cx="1426796" cy="200055"/>
          </a:xfrm>
          <a:prstGeom prst="rect">
            <a:avLst/>
          </a:prstGeom>
        </p:spPr>
        <p:txBody>
          <a:bodyPr anchor="ctr"/>
          <a:lstStyle>
            <a:lvl1pPr algn="l">
              <a:buNone/>
              <a:defRPr sz="1050"/>
            </a:lvl1pPr>
            <a:lvl2pPr>
              <a:buNone/>
              <a:defRPr sz="700"/>
            </a:lvl2pPr>
            <a:lvl3pPr>
              <a:buNone/>
              <a:defRPr sz="700"/>
            </a:lvl3pPr>
            <a:lvl4pPr>
              <a:buNone/>
              <a:defRPr sz="700"/>
            </a:lvl4pPr>
            <a:lvl5pPr>
              <a:buNone/>
              <a:defRPr sz="700"/>
            </a:lvl5pPr>
          </a:lstStyle>
          <a:p>
            <a:pPr lvl="0"/>
            <a:r>
              <a:rPr lang="en-US"/>
              <a:t>(Author, Year)</a:t>
            </a:r>
          </a:p>
        </p:txBody>
      </p:sp>
      <p:sp>
        <p:nvSpPr>
          <p:cNvPr id="18" name="Page Number">
            <a:extLst>
              <a:ext uri="{FF2B5EF4-FFF2-40B4-BE49-F238E27FC236}">
                <a16:creationId xmlns:a16="http://schemas.microsoft.com/office/drawing/2014/main" id="{5B1CCA31-5A25-479D-AD67-186535D4878C}"/>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pic>
        <p:nvPicPr>
          <p:cNvPr id="17" name="WSE logo">
            <a:extLst>
              <a:ext uri="{FF2B5EF4-FFF2-40B4-BE49-F238E27FC236}">
                <a16:creationId xmlns:a16="http://schemas.microsoft.com/office/drawing/2014/main" id="{35AF0EDF-51BB-4438-8F46-7DF1B21E6A6D}"/>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1801474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and Bullets - Light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690ABE2-A37C-4759-BB33-9EAD1E88A796}"/>
              </a:ext>
              <a:ext uri="{C183D7F6-B498-43B3-948B-1728B52AA6E4}">
                <adec:decorative xmlns:adec="http://schemas.microsoft.com/office/drawing/2017/decorative" val="1"/>
              </a:ext>
            </a:extLst>
          </p:cNvPr>
          <p:cNvSpPr/>
          <p:nvPr userDrawn="1"/>
        </p:nvSpPr>
        <p:spPr>
          <a:xfrm>
            <a:off x="5651016" y="455556"/>
            <a:ext cx="3492984" cy="309364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1" name="Title">
            <a:extLst>
              <a:ext uri="{FF2B5EF4-FFF2-40B4-BE49-F238E27FC236}">
                <a16:creationId xmlns:a16="http://schemas.microsoft.com/office/drawing/2014/main" id="{CB799A64-7BA6-4F73-8C2E-53459D5C88A8}"/>
              </a:ext>
            </a:extLst>
          </p:cNvPr>
          <p:cNvSpPr>
            <a:spLocks noGrp="1"/>
          </p:cNvSpPr>
          <p:nvPr>
            <p:ph type="title" hasCustomPrompt="1"/>
          </p:nvPr>
        </p:nvSpPr>
        <p:spPr>
          <a:xfrm>
            <a:off x="533920" y="99237"/>
            <a:ext cx="4581006" cy="865424"/>
          </a:xfrm>
          <a:prstGeom prst="rect">
            <a:avLst/>
          </a:prstGeom>
        </p:spPr>
        <p:txBody>
          <a:bodyPr anchor="b"/>
          <a:lstStyle>
            <a:lvl1pPr>
              <a:defRPr sz="3000" b="1">
                <a:solidFill>
                  <a:schemeClr val="tx2"/>
                </a:solidFill>
              </a:defRPr>
            </a:lvl1pPr>
          </a:lstStyle>
          <a:p>
            <a:r>
              <a:rPr lang="en-US"/>
              <a:t>Click to add title</a:t>
            </a:r>
          </a:p>
        </p:txBody>
      </p:sp>
      <p:sp>
        <p:nvSpPr>
          <p:cNvPr id="19" name="Rectangle 18">
            <a:extLst>
              <a:ext uri="{FF2B5EF4-FFF2-40B4-BE49-F238E27FC236}">
                <a16:creationId xmlns:a16="http://schemas.microsoft.com/office/drawing/2014/main" id="{2D21F650-C42B-4B41-8CC9-AD6289B54CE2}"/>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 name="Bullets">
            <a:extLst>
              <a:ext uri="{FF2B5EF4-FFF2-40B4-BE49-F238E27FC236}">
                <a16:creationId xmlns:a16="http://schemas.microsoft.com/office/drawing/2014/main" id="{943C2D0A-A157-470D-A872-D9191D23B66F}"/>
              </a:ext>
            </a:extLst>
          </p:cNvPr>
          <p:cNvSpPr>
            <a:spLocks noGrp="1"/>
          </p:cNvSpPr>
          <p:nvPr>
            <p:ph type="body" sz="quarter" idx="16" hasCustomPrompt="1"/>
          </p:nvPr>
        </p:nvSpPr>
        <p:spPr>
          <a:xfrm>
            <a:off x="542925" y="1430584"/>
            <a:ext cx="3571875" cy="3134272"/>
          </a:xfrm>
          <a:prstGeom prst="rect">
            <a:avLst/>
          </a:prstGeom>
        </p:spPr>
        <p:txBody>
          <a:bodyPr>
            <a:noAutofit/>
          </a:bodyPr>
          <a:lstStyle>
            <a:lvl1pPr marL="258366" indent="-258366">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8325" indent="-225425">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a:t>Click to add bullets</a:t>
            </a:r>
          </a:p>
          <a:p>
            <a:pPr lvl="1"/>
            <a:r>
              <a:rPr lang="en-US" noProof="0"/>
              <a:t>Second level</a:t>
            </a:r>
          </a:p>
          <a:p>
            <a:pPr lvl="2"/>
            <a:r>
              <a:rPr lang="en-US" noProof="0"/>
              <a:t>Third level</a:t>
            </a:r>
          </a:p>
        </p:txBody>
      </p:sp>
      <p:sp>
        <p:nvSpPr>
          <p:cNvPr id="5" name="Picture">
            <a:extLst>
              <a:ext uri="{FF2B5EF4-FFF2-40B4-BE49-F238E27FC236}">
                <a16:creationId xmlns:a16="http://schemas.microsoft.com/office/drawing/2014/main" id="{62263A2E-EA98-4267-A448-A9F7B45DA8F0}"/>
              </a:ext>
            </a:extLst>
          </p:cNvPr>
          <p:cNvSpPr>
            <a:spLocks noGrp="1"/>
          </p:cNvSpPr>
          <p:nvPr>
            <p:ph type="pic" sz="quarter" idx="13"/>
          </p:nvPr>
        </p:nvSpPr>
        <p:spPr bwMode="auto">
          <a:xfrm>
            <a:off x="4572000" y="1430584"/>
            <a:ext cx="4114800" cy="3134272"/>
          </a:xfrm>
          <a:custGeom>
            <a:avLst/>
            <a:gdLst>
              <a:gd name="connsiteX0" fmla="*/ 0 w 5340626"/>
              <a:gd name="connsiteY0" fmla="*/ 0 h 3869635"/>
              <a:gd name="connsiteX1" fmla="*/ 5340626 w 5340626"/>
              <a:gd name="connsiteY1" fmla="*/ 0 h 3869635"/>
              <a:gd name="connsiteX2" fmla="*/ 5340626 w 5340626"/>
              <a:gd name="connsiteY2" fmla="*/ 3869635 h 3869635"/>
              <a:gd name="connsiteX3" fmla="*/ 0 w 5340626"/>
              <a:gd name="connsiteY3" fmla="*/ 3869635 h 3869635"/>
            </a:gdLst>
            <a:ahLst/>
            <a:cxnLst>
              <a:cxn ang="0">
                <a:pos x="connsiteX0" y="connsiteY0"/>
              </a:cxn>
              <a:cxn ang="0">
                <a:pos x="connsiteX1" y="connsiteY1"/>
              </a:cxn>
              <a:cxn ang="0">
                <a:pos x="connsiteX2" y="connsiteY2"/>
              </a:cxn>
              <a:cxn ang="0">
                <a:pos x="connsiteX3" y="connsiteY3"/>
              </a:cxn>
            </a:cxnLst>
            <a:rect l="l" t="t" r="r" b="b"/>
            <a:pathLst>
              <a:path w="5340626" h="3869635">
                <a:moveTo>
                  <a:pt x="0" y="0"/>
                </a:moveTo>
                <a:lnTo>
                  <a:pt x="5340626" y="0"/>
                </a:lnTo>
                <a:lnTo>
                  <a:pt x="5340626" y="3869635"/>
                </a:lnTo>
                <a:lnTo>
                  <a:pt x="0" y="3869635"/>
                </a:lnTo>
                <a:close/>
              </a:path>
            </a:pathLst>
          </a:cu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endParaRPr lang="en-US"/>
          </a:p>
        </p:txBody>
      </p:sp>
      <p:sp>
        <p:nvSpPr>
          <p:cNvPr id="14" name="Picture Citation">
            <a:extLst>
              <a:ext uri="{FF2B5EF4-FFF2-40B4-BE49-F238E27FC236}">
                <a16:creationId xmlns:a16="http://schemas.microsoft.com/office/drawing/2014/main" id="{370BA653-1209-4CAE-B920-460A0AC6A539}"/>
              </a:ext>
            </a:extLst>
          </p:cNvPr>
          <p:cNvSpPr>
            <a:spLocks noGrp="1"/>
          </p:cNvSpPr>
          <p:nvPr>
            <p:ph type="body" sz="quarter" idx="18" hasCustomPrompt="1"/>
          </p:nvPr>
        </p:nvSpPr>
        <p:spPr>
          <a:xfrm>
            <a:off x="7260004" y="4566886"/>
            <a:ext cx="1426796" cy="200055"/>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a:t>(Author, Year)</a:t>
            </a:r>
          </a:p>
        </p:txBody>
      </p:sp>
      <p:sp>
        <p:nvSpPr>
          <p:cNvPr id="10" name="Page Number">
            <a:extLst>
              <a:ext uri="{FF2B5EF4-FFF2-40B4-BE49-F238E27FC236}">
                <a16:creationId xmlns:a16="http://schemas.microsoft.com/office/drawing/2014/main" id="{9B9A818F-3D06-4A28-8F25-13339F74D56D}"/>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pic>
        <p:nvPicPr>
          <p:cNvPr id="13" name="WSE logo">
            <a:extLst>
              <a:ext uri="{FF2B5EF4-FFF2-40B4-BE49-F238E27FC236}">
                <a16:creationId xmlns:a16="http://schemas.microsoft.com/office/drawing/2014/main" id="{A4943CF0-0E2F-4708-84F8-44218E3CFBA4}"/>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20267250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and Bullets - Dark Blue">
    <p:spTree>
      <p:nvGrpSpPr>
        <p:cNvPr id="1" name=""/>
        <p:cNvGrpSpPr/>
        <p:nvPr/>
      </p:nvGrpSpPr>
      <p:grpSpPr>
        <a:xfrm>
          <a:off x="0" y="0"/>
          <a:ext cx="0" cy="0"/>
          <a:chOff x="0" y="0"/>
          <a:chExt cx="0" cy="0"/>
        </a:xfrm>
      </p:grpSpPr>
      <p:sp>
        <p:nvSpPr>
          <p:cNvPr id="12" name="Title">
            <a:extLst>
              <a:ext uri="{FF2B5EF4-FFF2-40B4-BE49-F238E27FC236}">
                <a16:creationId xmlns:a16="http://schemas.microsoft.com/office/drawing/2014/main" id="{185CA7AE-7686-4662-B756-DCF209F5877D}"/>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a:t>Click to add title</a:t>
            </a:r>
          </a:p>
        </p:txBody>
      </p:sp>
      <p:sp>
        <p:nvSpPr>
          <p:cNvPr id="17" name="Rectangle 16">
            <a:extLst>
              <a:ext uri="{FF2B5EF4-FFF2-40B4-BE49-F238E27FC236}">
                <a16:creationId xmlns:a16="http://schemas.microsoft.com/office/drawing/2014/main" id="{0ADDFDD8-D646-43B5-AA68-7BD2BA874478}"/>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E92F1646-A3CA-40D6-8C82-88AB9B10A843}"/>
              </a:ext>
              <a:ext uri="{C183D7F6-B498-43B3-948B-1728B52AA6E4}">
                <adec:decorative xmlns:adec="http://schemas.microsoft.com/office/drawing/2017/decorative" val="1"/>
              </a:ext>
            </a:extLst>
          </p:cNvPr>
          <p:cNvSpPr/>
          <p:nvPr userDrawn="1"/>
        </p:nvSpPr>
        <p:spPr>
          <a:xfrm>
            <a:off x="4572000" y="1426369"/>
            <a:ext cx="4572000" cy="2743200"/>
          </a:xfrm>
          <a:prstGeom prst="rect">
            <a:avLst/>
          </a:prstGeom>
          <a:solidFill>
            <a:srgbClr val="092C74"/>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685835"/>
            <a:endParaRPr lang="uk-UA" sz="1400">
              <a:solidFill>
                <a:srgbClr val="0A091B"/>
              </a:solidFill>
              <a:latin typeface="Roboto"/>
            </a:endParaRPr>
          </a:p>
        </p:txBody>
      </p:sp>
      <p:sp>
        <p:nvSpPr>
          <p:cNvPr id="6" name="Picture"/>
          <p:cNvSpPr>
            <a:spLocks noGrp="1"/>
          </p:cNvSpPr>
          <p:nvPr>
            <p:ph type="pic" sz="quarter" idx="11"/>
          </p:nvPr>
        </p:nvSpPr>
        <p:spPr>
          <a:xfrm>
            <a:off x="0" y="1426369"/>
            <a:ext cx="4572000" cy="2743200"/>
          </a:xfrm>
          <a:prstGeom prst="rect">
            <a:avLst/>
          </a:prstGeom>
        </p:spPr>
        <p:txBody>
          <a:bodyPr/>
          <a:lstStyle>
            <a:lvl1pPr>
              <a:buNone/>
              <a:defRPr/>
            </a:lvl1pPr>
          </a:lstStyle>
          <a:p>
            <a:endParaRPr lang="uk-UA"/>
          </a:p>
        </p:txBody>
      </p:sp>
      <p:sp>
        <p:nvSpPr>
          <p:cNvPr id="14" name="Picture Citation">
            <a:extLst>
              <a:ext uri="{FF2B5EF4-FFF2-40B4-BE49-F238E27FC236}">
                <a16:creationId xmlns:a16="http://schemas.microsoft.com/office/drawing/2014/main" id="{B589D318-66FA-4A72-983A-051B97FE811F}"/>
              </a:ext>
            </a:extLst>
          </p:cNvPr>
          <p:cNvSpPr>
            <a:spLocks noGrp="1"/>
          </p:cNvSpPr>
          <p:nvPr>
            <p:ph type="body" sz="quarter" idx="18" hasCustomPrompt="1"/>
          </p:nvPr>
        </p:nvSpPr>
        <p:spPr>
          <a:xfrm>
            <a:off x="0" y="4169569"/>
            <a:ext cx="1426796" cy="200055"/>
          </a:xfrm>
          <a:prstGeom prst="rect">
            <a:avLst/>
          </a:prstGeom>
        </p:spPr>
        <p:txBody>
          <a:bodyPr anchor="ctr"/>
          <a:lstStyle>
            <a:lvl1pPr algn="l">
              <a:buNone/>
              <a:defRPr sz="1050"/>
            </a:lvl1pPr>
            <a:lvl2pPr>
              <a:buNone/>
              <a:defRPr sz="700"/>
            </a:lvl2pPr>
            <a:lvl3pPr>
              <a:buNone/>
              <a:defRPr sz="700"/>
            </a:lvl3pPr>
            <a:lvl4pPr>
              <a:buNone/>
              <a:defRPr sz="700"/>
            </a:lvl4pPr>
            <a:lvl5pPr>
              <a:buNone/>
              <a:defRPr sz="700"/>
            </a:lvl5pPr>
          </a:lstStyle>
          <a:p>
            <a:pPr lvl="0"/>
            <a:r>
              <a:rPr lang="en-US"/>
              <a:t>(Author, Year)</a:t>
            </a:r>
          </a:p>
        </p:txBody>
      </p:sp>
      <p:sp>
        <p:nvSpPr>
          <p:cNvPr id="11" name="Text">
            <a:extLst>
              <a:ext uri="{FF2B5EF4-FFF2-40B4-BE49-F238E27FC236}">
                <a16:creationId xmlns:a16="http://schemas.microsoft.com/office/drawing/2014/main" id="{4F3CE606-8D56-4BB0-B849-C27882F536E4}"/>
              </a:ext>
            </a:extLst>
          </p:cNvPr>
          <p:cNvSpPr>
            <a:spLocks noGrp="1"/>
          </p:cNvSpPr>
          <p:nvPr>
            <p:ph type="body" sz="quarter" idx="16" hasCustomPrompt="1"/>
          </p:nvPr>
        </p:nvSpPr>
        <p:spPr>
          <a:xfrm>
            <a:off x="5019675" y="1797844"/>
            <a:ext cx="3676650" cy="2000250"/>
          </a:xfrm>
          <a:prstGeom prst="rect">
            <a:avLst/>
          </a:prstGeom>
        </p:spPr>
        <p:txBody>
          <a:bodyPr>
            <a:noAutofit/>
          </a:bodyPr>
          <a:lstStyle>
            <a:lvl1pPr marL="0" indent="0" algn="l">
              <a:buNone/>
              <a:defRPr sz="16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13" name="Page Number">
            <a:extLst>
              <a:ext uri="{FF2B5EF4-FFF2-40B4-BE49-F238E27FC236}">
                <a16:creationId xmlns:a16="http://schemas.microsoft.com/office/drawing/2014/main" id="{117BC372-4338-4AC5-A7EE-13FBCB2E045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pic>
        <p:nvPicPr>
          <p:cNvPr id="15" name="WSE logo">
            <a:extLst>
              <a:ext uri="{FF2B5EF4-FFF2-40B4-BE49-F238E27FC236}">
                <a16:creationId xmlns:a16="http://schemas.microsoft.com/office/drawing/2014/main" id="{07ACA5C5-BCA5-44A5-85C5-A0ABBF4EC4EF}"/>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2069967019"/>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ig Image and Quot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AEB5493-B3A2-40C1-8BB1-AB892AD7FCC5}"/>
              </a:ext>
              <a:ext uri="{C183D7F6-B498-43B3-948B-1728B52AA6E4}">
                <adec:decorative xmlns:adec="http://schemas.microsoft.com/office/drawing/2017/decorative" val="1"/>
              </a:ext>
            </a:extLst>
          </p:cNvPr>
          <p:cNvSpPr/>
          <p:nvPr userDrawn="1"/>
        </p:nvSpPr>
        <p:spPr>
          <a:xfrm>
            <a:off x="1" y="-2"/>
            <a:ext cx="3122840" cy="514350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Source Serif Pro" panose="02040603050405020204" pitchFamily="18" charset="0"/>
              <a:ea typeface="Source Serif Pro" panose="02040603050405020204" pitchFamily="18" charset="0"/>
              <a:cs typeface="+mn-cs"/>
            </a:endParaRPr>
          </a:p>
        </p:txBody>
      </p:sp>
      <p:sp>
        <p:nvSpPr>
          <p:cNvPr id="2" name="Picture">
            <a:extLst>
              <a:ext uri="{FF2B5EF4-FFF2-40B4-BE49-F238E27FC236}">
                <a16:creationId xmlns:a16="http://schemas.microsoft.com/office/drawing/2014/main" id="{FBF9887D-E6B3-4215-89CB-6D0E9B71B902}"/>
              </a:ext>
            </a:extLst>
          </p:cNvPr>
          <p:cNvSpPr>
            <a:spLocks noGrp="1"/>
          </p:cNvSpPr>
          <p:nvPr>
            <p:ph type="pic" sz="quarter" idx="26"/>
          </p:nvPr>
        </p:nvSpPr>
        <p:spPr bwMode="auto">
          <a:xfrm>
            <a:off x="857251" y="1248603"/>
            <a:ext cx="4531178" cy="2646293"/>
          </a:xfrm>
          <a:custGeom>
            <a:avLst/>
            <a:gdLst>
              <a:gd name="connsiteX0" fmla="*/ 0 w 6089373"/>
              <a:gd name="connsiteY0" fmla="*/ 0 h 3528391"/>
              <a:gd name="connsiteX1" fmla="*/ 6089373 w 6089373"/>
              <a:gd name="connsiteY1" fmla="*/ 0 h 3528391"/>
              <a:gd name="connsiteX2" fmla="*/ 6089373 w 6089373"/>
              <a:gd name="connsiteY2" fmla="*/ 3528391 h 3528391"/>
              <a:gd name="connsiteX3" fmla="*/ 0 w 6089373"/>
              <a:gd name="connsiteY3" fmla="*/ 3528391 h 3528391"/>
            </a:gdLst>
            <a:ahLst/>
            <a:cxnLst>
              <a:cxn ang="0">
                <a:pos x="connsiteX0" y="connsiteY0"/>
              </a:cxn>
              <a:cxn ang="0">
                <a:pos x="connsiteX1" y="connsiteY1"/>
              </a:cxn>
              <a:cxn ang="0">
                <a:pos x="connsiteX2" y="connsiteY2"/>
              </a:cxn>
              <a:cxn ang="0">
                <a:pos x="connsiteX3" y="connsiteY3"/>
              </a:cxn>
            </a:cxnLst>
            <a:rect l="l" t="t" r="r" b="b"/>
            <a:pathLst>
              <a:path w="6089373" h="3528391">
                <a:moveTo>
                  <a:pt x="0" y="0"/>
                </a:moveTo>
                <a:lnTo>
                  <a:pt x="6089373" y="0"/>
                </a:lnTo>
                <a:lnTo>
                  <a:pt x="6089373" y="3528391"/>
                </a:lnTo>
                <a:lnTo>
                  <a:pt x="0" y="3528391"/>
                </a:lnTo>
                <a:close/>
              </a:path>
            </a:pathLst>
          </a:cu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endParaRPr lang="en-US"/>
          </a:p>
        </p:txBody>
      </p:sp>
      <p:sp>
        <p:nvSpPr>
          <p:cNvPr id="11" name="Picture Citation">
            <a:extLst>
              <a:ext uri="{FF2B5EF4-FFF2-40B4-BE49-F238E27FC236}">
                <a16:creationId xmlns:a16="http://schemas.microsoft.com/office/drawing/2014/main" id="{AD6D53B2-B358-42B0-8674-1675EB1C62AF}"/>
              </a:ext>
            </a:extLst>
          </p:cNvPr>
          <p:cNvSpPr>
            <a:spLocks noGrp="1"/>
          </p:cNvSpPr>
          <p:nvPr>
            <p:ph type="body" sz="quarter" idx="18" hasCustomPrompt="1"/>
          </p:nvPr>
        </p:nvSpPr>
        <p:spPr>
          <a:xfrm>
            <a:off x="857251" y="3908750"/>
            <a:ext cx="1426796" cy="200055"/>
          </a:xfrm>
          <a:prstGeom prst="rect">
            <a:avLst/>
          </a:prstGeom>
        </p:spPr>
        <p:txBody>
          <a:bodyPr anchor="ctr"/>
          <a:lstStyle>
            <a:lvl1pPr algn="l">
              <a:buNone/>
              <a:defRPr sz="1050">
                <a:solidFill>
                  <a:schemeClr val="bg1"/>
                </a:solidFill>
              </a:defRPr>
            </a:lvl1pPr>
            <a:lvl2pPr>
              <a:buNone/>
              <a:defRPr sz="700"/>
            </a:lvl2pPr>
            <a:lvl3pPr>
              <a:buNone/>
              <a:defRPr sz="700"/>
            </a:lvl3pPr>
            <a:lvl4pPr>
              <a:buNone/>
              <a:defRPr sz="700"/>
            </a:lvl4pPr>
            <a:lvl5pPr>
              <a:buNone/>
              <a:defRPr sz="700"/>
            </a:lvl5pPr>
          </a:lstStyle>
          <a:p>
            <a:pPr lvl="0"/>
            <a:r>
              <a:rPr lang="en-US"/>
              <a:t>(Author, Year)</a:t>
            </a:r>
          </a:p>
        </p:txBody>
      </p:sp>
      <p:sp>
        <p:nvSpPr>
          <p:cNvPr id="7" name="Icon">
            <a:extLst>
              <a:ext uri="{FF2B5EF4-FFF2-40B4-BE49-F238E27FC236}">
                <a16:creationId xmlns:a16="http://schemas.microsoft.com/office/drawing/2014/main" id="{FE8CABBD-9B77-4E67-9A9B-7336CC8B4135}"/>
              </a:ext>
              <a:ext uri="{C183D7F6-B498-43B3-948B-1728B52AA6E4}">
                <adec:decorative xmlns:adec="http://schemas.microsoft.com/office/drawing/2017/decorative" val="1"/>
              </a:ext>
            </a:extLst>
          </p:cNvPr>
          <p:cNvSpPr>
            <a:spLocks noChangeArrowheads="1"/>
          </p:cNvSpPr>
          <p:nvPr/>
        </p:nvSpPr>
        <p:spPr bwMode="auto">
          <a:xfrm>
            <a:off x="7095297" y="1629793"/>
            <a:ext cx="339420" cy="288112"/>
          </a:xfrm>
          <a:custGeom>
            <a:avLst/>
            <a:gdLst>
              <a:gd name="T0" fmla="*/ 350 w 759"/>
              <a:gd name="T1" fmla="*/ 379 h 642"/>
              <a:gd name="T2" fmla="*/ 350 w 759"/>
              <a:gd name="T3" fmla="*/ 554 h 642"/>
              <a:gd name="T4" fmla="*/ 263 w 759"/>
              <a:gd name="T5" fmla="*/ 641 h 642"/>
              <a:gd name="T6" fmla="*/ 88 w 759"/>
              <a:gd name="T7" fmla="*/ 641 h 642"/>
              <a:gd name="T8" fmla="*/ 0 w 759"/>
              <a:gd name="T9" fmla="*/ 554 h 642"/>
              <a:gd name="T10" fmla="*/ 0 w 759"/>
              <a:gd name="T11" fmla="*/ 233 h 642"/>
              <a:gd name="T12" fmla="*/ 233 w 759"/>
              <a:gd name="T13" fmla="*/ 0 h 642"/>
              <a:gd name="T14" fmla="*/ 263 w 759"/>
              <a:gd name="T15" fmla="*/ 0 h 642"/>
              <a:gd name="T16" fmla="*/ 292 w 759"/>
              <a:gd name="T17" fmla="*/ 29 h 642"/>
              <a:gd name="T18" fmla="*/ 292 w 759"/>
              <a:gd name="T19" fmla="*/ 87 h 642"/>
              <a:gd name="T20" fmla="*/ 263 w 759"/>
              <a:gd name="T21" fmla="*/ 116 h 642"/>
              <a:gd name="T22" fmla="*/ 233 w 759"/>
              <a:gd name="T23" fmla="*/ 116 h 642"/>
              <a:gd name="T24" fmla="*/ 117 w 759"/>
              <a:gd name="T25" fmla="*/ 233 h 642"/>
              <a:gd name="T26" fmla="*/ 117 w 759"/>
              <a:gd name="T27" fmla="*/ 248 h 642"/>
              <a:gd name="T28" fmla="*/ 161 w 759"/>
              <a:gd name="T29" fmla="*/ 291 h 642"/>
              <a:gd name="T30" fmla="*/ 263 w 759"/>
              <a:gd name="T31" fmla="*/ 291 h 642"/>
              <a:gd name="T32" fmla="*/ 350 w 759"/>
              <a:gd name="T33" fmla="*/ 379 h 642"/>
              <a:gd name="T34" fmla="*/ 758 w 759"/>
              <a:gd name="T35" fmla="*/ 379 h 642"/>
              <a:gd name="T36" fmla="*/ 758 w 759"/>
              <a:gd name="T37" fmla="*/ 554 h 642"/>
              <a:gd name="T38" fmla="*/ 671 w 759"/>
              <a:gd name="T39" fmla="*/ 641 h 642"/>
              <a:gd name="T40" fmla="*/ 496 w 759"/>
              <a:gd name="T41" fmla="*/ 641 h 642"/>
              <a:gd name="T42" fmla="*/ 408 w 759"/>
              <a:gd name="T43" fmla="*/ 554 h 642"/>
              <a:gd name="T44" fmla="*/ 408 w 759"/>
              <a:gd name="T45" fmla="*/ 233 h 642"/>
              <a:gd name="T46" fmla="*/ 642 w 759"/>
              <a:gd name="T47" fmla="*/ 0 h 642"/>
              <a:gd name="T48" fmla="*/ 671 w 759"/>
              <a:gd name="T49" fmla="*/ 0 h 642"/>
              <a:gd name="T50" fmla="*/ 700 w 759"/>
              <a:gd name="T51" fmla="*/ 29 h 642"/>
              <a:gd name="T52" fmla="*/ 700 w 759"/>
              <a:gd name="T53" fmla="*/ 87 h 642"/>
              <a:gd name="T54" fmla="*/ 671 w 759"/>
              <a:gd name="T55" fmla="*/ 116 h 642"/>
              <a:gd name="T56" fmla="*/ 642 w 759"/>
              <a:gd name="T57" fmla="*/ 116 h 642"/>
              <a:gd name="T58" fmla="*/ 525 w 759"/>
              <a:gd name="T59" fmla="*/ 233 h 642"/>
              <a:gd name="T60" fmla="*/ 525 w 759"/>
              <a:gd name="T61" fmla="*/ 248 h 642"/>
              <a:gd name="T62" fmla="*/ 569 w 759"/>
              <a:gd name="T63" fmla="*/ 291 h 642"/>
              <a:gd name="T64" fmla="*/ 671 w 759"/>
              <a:gd name="T65" fmla="*/ 291 h 642"/>
              <a:gd name="T66" fmla="*/ 758 w 759"/>
              <a:gd name="T67" fmla="*/ 379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59" h="642">
                <a:moveTo>
                  <a:pt x="350" y="379"/>
                </a:moveTo>
                <a:lnTo>
                  <a:pt x="350" y="554"/>
                </a:lnTo>
                <a:cubicBezTo>
                  <a:pt x="350" y="602"/>
                  <a:pt x="311" y="641"/>
                  <a:pt x="263" y="641"/>
                </a:cubicBezTo>
                <a:lnTo>
                  <a:pt x="88" y="641"/>
                </a:lnTo>
                <a:cubicBezTo>
                  <a:pt x="39" y="641"/>
                  <a:pt x="0" y="602"/>
                  <a:pt x="0" y="554"/>
                </a:cubicBezTo>
                <a:lnTo>
                  <a:pt x="0" y="233"/>
                </a:lnTo>
                <a:cubicBezTo>
                  <a:pt x="0" y="105"/>
                  <a:pt x="105" y="0"/>
                  <a:pt x="233" y="0"/>
                </a:cubicBezTo>
                <a:lnTo>
                  <a:pt x="263" y="0"/>
                </a:lnTo>
                <a:cubicBezTo>
                  <a:pt x="279" y="0"/>
                  <a:pt x="292" y="13"/>
                  <a:pt x="292" y="29"/>
                </a:cubicBezTo>
                <a:lnTo>
                  <a:pt x="292" y="87"/>
                </a:lnTo>
                <a:cubicBezTo>
                  <a:pt x="292" y="103"/>
                  <a:pt x="279" y="116"/>
                  <a:pt x="263" y="116"/>
                </a:cubicBezTo>
                <a:lnTo>
                  <a:pt x="233" y="116"/>
                </a:lnTo>
                <a:cubicBezTo>
                  <a:pt x="169" y="116"/>
                  <a:pt x="117" y="169"/>
                  <a:pt x="117" y="233"/>
                </a:cubicBezTo>
                <a:lnTo>
                  <a:pt x="117" y="248"/>
                </a:lnTo>
                <a:cubicBezTo>
                  <a:pt x="117" y="272"/>
                  <a:pt x="136" y="291"/>
                  <a:pt x="161" y="291"/>
                </a:cubicBezTo>
                <a:lnTo>
                  <a:pt x="263" y="291"/>
                </a:lnTo>
                <a:cubicBezTo>
                  <a:pt x="311" y="291"/>
                  <a:pt x="350" y="330"/>
                  <a:pt x="350" y="379"/>
                </a:cubicBezTo>
                <a:close/>
                <a:moveTo>
                  <a:pt x="758" y="379"/>
                </a:moveTo>
                <a:lnTo>
                  <a:pt x="758" y="554"/>
                </a:lnTo>
                <a:cubicBezTo>
                  <a:pt x="758" y="602"/>
                  <a:pt x="719" y="641"/>
                  <a:pt x="671" y="641"/>
                </a:cubicBezTo>
                <a:lnTo>
                  <a:pt x="496" y="641"/>
                </a:lnTo>
                <a:cubicBezTo>
                  <a:pt x="447" y="641"/>
                  <a:pt x="408" y="602"/>
                  <a:pt x="408" y="554"/>
                </a:cubicBezTo>
                <a:lnTo>
                  <a:pt x="408" y="233"/>
                </a:lnTo>
                <a:cubicBezTo>
                  <a:pt x="408" y="105"/>
                  <a:pt x="513" y="0"/>
                  <a:pt x="642" y="0"/>
                </a:cubicBezTo>
                <a:lnTo>
                  <a:pt x="671" y="0"/>
                </a:lnTo>
                <a:cubicBezTo>
                  <a:pt x="687" y="0"/>
                  <a:pt x="700" y="13"/>
                  <a:pt x="700" y="29"/>
                </a:cubicBezTo>
                <a:lnTo>
                  <a:pt x="700" y="87"/>
                </a:lnTo>
                <a:cubicBezTo>
                  <a:pt x="700" y="103"/>
                  <a:pt x="687" y="116"/>
                  <a:pt x="671" y="116"/>
                </a:cubicBezTo>
                <a:lnTo>
                  <a:pt x="642" y="116"/>
                </a:lnTo>
                <a:cubicBezTo>
                  <a:pt x="577" y="116"/>
                  <a:pt x="525" y="169"/>
                  <a:pt x="525" y="233"/>
                </a:cubicBezTo>
                <a:lnTo>
                  <a:pt x="525" y="248"/>
                </a:lnTo>
                <a:cubicBezTo>
                  <a:pt x="525" y="272"/>
                  <a:pt x="545" y="291"/>
                  <a:pt x="569" y="291"/>
                </a:cubicBezTo>
                <a:lnTo>
                  <a:pt x="671" y="291"/>
                </a:lnTo>
                <a:cubicBezTo>
                  <a:pt x="719" y="291"/>
                  <a:pt x="758" y="330"/>
                  <a:pt x="758" y="379"/>
                </a:cubicBezTo>
                <a:close/>
              </a:path>
            </a:pathLst>
          </a:custGeom>
          <a:solidFill>
            <a:srgbClr val="092C74"/>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defPPr>
              <a:defRPr lang="en-GB"/>
            </a:defPPr>
            <a:lvl1pPr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1pPr>
            <a:lvl2pPr marL="742950" indent="-28575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2pPr>
            <a:lvl3pPr marL="11430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3pPr>
            <a:lvl4pPr marL="16002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4pPr>
            <a:lvl5pPr marL="20574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5pPr>
            <a:lvl6pPr marL="2286000" algn="l" defTabSz="457200" rtl="0" eaLnBrk="1" latinLnBrk="0" hangingPunct="1">
              <a:defRPr kern="1200">
                <a:solidFill>
                  <a:schemeClr val="tx1"/>
                </a:solidFill>
                <a:latin typeface="Arial" charset="0"/>
                <a:ea typeface="SimSun" charset="0"/>
                <a:cs typeface="SimSun" charset="0"/>
              </a:defRPr>
            </a:lvl6pPr>
            <a:lvl7pPr marL="2743200" algn="l" defTabSz="457200" rtl="0" eaLnBrk="1" latinLnBrk="0" hangingPunct="1">
              <a:defRPr kern="1200">
                <a:solidFill>
                  <a:schemeClr val="tx1"/>
                </a:solidFill>
                <a:latin typeface="Arial" charset="0"/>
                <a:ea typeface="SimSun" charset="0"/>
                <a:cs typeface="SimSun" charset="0"/>
              </a:defRPr>
            </a:lvl7pPr>
            <a:lvl8pPr marL="3200400" algn="l" defTabSz="457200" rtl="0" eaLnBrk="1" latinLnBrk="0" hangingPunct="1">
              <a:defRPr kern="1200">
                <a:solidFill>
                  <a:schemeClr val="tx1"/>
                </a:solidFill>
                <a:latin typeface="Arial" charset="0"/>
                <a:ea typeface="SimSun" charset="0"/>
                <a:cs typeface="SimSun" charset="0"/>
              </a:defRPr>
            </a:lvl8pPr>
            <a:lvl9pPr marL="3657600" algn="l" defTabSz="457200" rtl="0" eaLnBrk="1" latinLnBrk="0" hangingPunct="1">
              <a:defRPr kern="1200">
                <a:solidFill>
                  <a:schemeClr val="tx1"/>
                </a:solidFill>
                <a:latin typeface="Arial" charset="0"/>
                <a:ea typeface="SimSun" charset="0"/>
                <a:cs typeface="SimSun" charset="0"/>
              </a:defRPr>
            </a:lvl9pPr>
          </a:lstStyle>
          <a:p>
            <a:pPr marL="0" marR="0" lvl="0" indent="0" algn="l" defTabSz="342900" rtl="0" eaLnBrk="1" fontAlgn="base" latinLnBrk="0" hangingPunct="0">
              <a:lnSpc>
                <a:spcPct val="93000"/>
              </a:lnSpc>
              <a:spcBef>
                <a:spcPct val="0"/>
              </a:spcBef>
              <a:spcAft>
                <a:spcPct val="0"/>
              </a:spcAft>
              <a:buClr>
                <a:srgbClr val="000000"/>
              </a:buClr>
              <a:buSzPct val="100000"/>
              <a:buFont typeface="Times New Roman" charset="0"/>
              <a:buNone/>
              <a:tabLst/>
              <a:defRPr/>
            </a:pPr>
            <a:endParaRPr kumimoji="0" lang="en-US" sz="1350" b="0" i="0" u="none" strike="noStrike" kern="1200" cap="none" spc="0" normalizeH="0" baseline="0" noProof="0">
              <a:ln>
                <a:noFill/>
              </a:ln>
              <a:solidFill>
                <a:srgbClr val="E2BC00"/>
              </a:solidFill>
              <a:effectLst/>
              <a:uLnTx/>
              <a:uFillTx/>
              <a:latin typeface="Source Serif Pro" panose="02040603050405020204" pitchFamily="18" charset="0"/>
              <a:ea typeface="Source Serif Pro" panose="02040603050405020204" pitchFamily="18" charset="0"/>
            </a:endParaRPr>
          </a:p>
        </p:txBody>
      </p:sp>
      <p:sp>
        <p:nvSpPr>
          <p:cNvPr id="10" name="Quote">
            <a:extLst>
              <a:ext uri="{FF2B5EF4-FFF2-40B4-BE49-F238E27FC236}">
                <a16:creationId xmlns:a16="http://schemas.microsoft.com/office/drawing/2014/main" id="{D569EA10-43E0-4BEE-B214-09F7B8A23227}"/>
              </a:ext>
            </a:extLst>
          </p:cNvPr>
          <p:cNvSpPr>
            <a:spLocks noGrp="1"/>
          </p:cNvSpPr>
          <p:nvPr>
            <p:ph type="body" sz="quarter" idx="15" hasCustomPrompt="1"/>
          </p:nvPr>
        </p:nvSpPr>
        <p:spPr>
          <a:xfrm>
            <a:off x="6038633" y="2149100"/>
            <a:ext cx="2452748" cy="1361768"/>
          </a:xfrm>
          <a:prstGeom prst="rect">
            <a:avLst/>
          </a:prstGeom>
        </p:spPr>
        <p:txBody>
          <a:bodyPr>
            <a:noAutofit/>
          </a:bodyPr>
          <a:lstStyle>
            <a:lvl1pPr marL="0" indent="0" algn="ctr">
              <a:buNone/>
              <a:defRPr sz="1200" b="1" i="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quote</a:t>
            </a:r>
          </a:p>
        </p:txBody>
      </p:sp>
      <p:sp>
        <p:nvSpPr>
          <p:cNvPr id="9" name="Page Number">
            <a:extLst>
              <a:ext uri="{FF2B5EF4-FFF2-40B4-BE49-F238E27FC236}">
                <a16:creationId xmlns:a16="http://schemas.microsoft.com/office/drawing/2014/main" id="{EEE55CF8-625E-4400-8F6B-ECBACA3EBA59}"/>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spTree>
    <p:extLst>
      <p:ext uri="{BB962C8B-B14F-4D97-AF65-F5344CB8AC3E}">
        <p14:creationId xmlns:p14="http://schemas.microsoft.com/office/powerpoint/2010/main" val="22614308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Bullets">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54A0AA2-B636-401F-B58B-6DF5349EBC51}"/>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noProof="0"/>
              <a:t>Click to add title</a:t>
            </a:r>
          </a:p>
        </p:txBody>
      </p:sp>
      <p:sp>
        <p:nvSpPr>
          <p:cNvPr id="11" name="Rectangle 10">
            <a:extLst>
              <a:ext uri="{FF2B5EF4-FFF2-40B4-BE49-F238E27FC236}">
                <a16:creationId xmlns:a16="http://schemas.microsoft.com/office/drawing/2014/main" id="{20414BC9-864B-4D63-BFF5-8A26BC6E5477}"/>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Bullets">
            <a:extLst>
              <a:ext uri="{FF2B5EF4-FFF2-40B4-BE49-F238E27FC236}">
                <a16:creationId xmlns:a16="http://schemas.microsoft.com/office/drawing/2014/main" id="{489A78E5-4DD4-4398-92E6-73293FB04D0D}"/>
              </a:ext>
            </a:extLst>
          </p:cNvPr>
          <p:cNvSpPr>
            <a:spLocks noGrp="1"/>
          </p:cNvSpPr>
          <p:nvPr userDrawn="1">
            <p:ph type="body" sz="quarter" idx="16" hasCustomPrompt="1"/>
          </p:nvPr>
        </p:nvSpPr>
        <p:spPr>
          <a:xfrm>
            <a:off x="533919" y="1390650"/>
            <a:ext cx="8085415" cy="3077573"/>
          </a:xfrm>
          <a:prstGeom prst="rect">
            <a:avLst/>
          </a:prstGeom>
        </p:spPr>
        <p:txBody>
          <a:bodyPr>
            <a:noAutofit/>
          </a:bodyPr>
          <a:lstStyle>
            <a:lvl1pPr marL="230188" indent="-230188">
              <a:spcBef>
                <a:spcPts val="750"/>
              </a:spcBef>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71500" indent="-228600">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a:t>Click to add bullets</a:t>
            </a:r>
          </a:p>
          <a:p>
            <a:pPr lvl="1"/>
            <a:r>
              <a:rPr lang="en-US" noProof="0"/>
              <a:t>Second level</a:t>
            </a:r>
          </a:p>
          <a:p>
            <a:pPr lvl="2"/>
            <a:r>
              <a:rPr lang="en-US" noProof="0"/>
              <a:t>Third level</a:t>
            </a:r>
          </a:p>
        </p:txBody>
      </p:sp>
      <p:pic>
        <p:nvPicPr>
          <p:cNvPr id="8" name="WSE logo">
            <a:extLst>
              <a:ext uri="{FF2B5EF4-FFF2-40B4-BE49-F238E27FC236}">
                <a16:creationId xmlns:a16="http://schemas.microsoft.com/office/drawing/2014/main" id="{5F712F24-2ADD-4B4F-B20F-5AF8A0644F0E}"/>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
        <p:nvSpPr>
          <p:cNvPr id="7" name="Page Number">
            <a:extLst>
              <a:ext uri="{FF2B5EF4-FFF2-40B4-BE49-F238E27FC236}">
                <a16:creationId xmlns:a16="http://schemas.microsoft.com/office/drawing/2014/main" id="{A10FF969-5C1A-4F23-A07F-2B9FBF69C84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spTree>
    <p:extLst>
      <p:ext uri="{BB962C8B-B14F-4D97-AF65-F5344CB8AC3E}">
        <p14:creationId xmlns:p14="http://schemas.microsoft.com/office/powerpoint/2010/main" val="20048213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ig Quote and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1554FC-FADE-4575-A597-D22AD9E65FB6}"/>
              </a:ext>
              <a:ext uri="{C183D7F6-B498-43B3-948B-1728B52AA6E4}">
                <adec:decorative xmlns:adec="http://schemas.microsoft.com/office/drawing/2017/decorative" val="1"/>
              </a:ext>
            </a:extLst>
          </p:cNvPr>
          <p:cNvSpPr/>
          <p:nvPr userDrawn="1"/>
        </p:nvSpPr>
        <p:spPr>
          <a:xfrm>
            <a:off x="279796" y="285751"/>
            <a:ext cx="8584406" cy="45719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F117C347-6C9A-4E19-9B45-59DD15CEE199}"/>
              </a:ext>
              <a:ext uri="{C183D7F6-B498-43B3-948B-1728B52AA6E4}">
                <adec:decorative xmlns:adec="http://schemas.microsoft.com/office/drawing/2017/decorative" val="1"/>
              </a:ext>
            </a:extLst>
          </p:cNvPr>
          <p:cNvSpPr/>
          <p:nvPr userDrawn="1"/>
        </p:nvSpPr>
        <p:spPr>
          <a:xfrm>
            <a:off x="5188702" y="1056529"/>
            <a:ext cx="3019509" cy="3030441"/>
          </a:xfrm>
          <a:prstGeom prst="rect">
            <a:avLst/>
          </a:prstGeom>
          <a:solidFill>
            <a:srgbClr val="092C74"/>
          </a:solidFill>
          <a:ln w="12700" cap="flat" cmpd="sng" algn="ctr">
            <a:noFill/>
            <a:prstDash val="solid"/>
            <a:miter lim="800000"/>
          </a:ln>
          <a:effectLst/>
        </p:spPr>
        <p:txBody>
          <a:bodyPr rtlCol="0" anchor="ctr"/>
          <a:lstStyle/>
          <a:p>
            <a:pPr marL="0" marR="0" lvl="0" indent="0" algn="ctr" defTabSz="685766"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chemeClr val="tx2"/>
              </a:solidFill>
              <a:effectLst/>
              <a:uLnTx/>
              <a:uFillTx/>
              <a:latin typeface="Source Sans Pro" panose="020B0503030403020204" pitchFamily="34" charset="0"/>
              <a:ea typeface="Source Sans Pro" panose="020B0503030403020204" pitchFamily="34" charset="0"/>
              <a:cs typeface="+mn-cs"/>
            </a:endParaRPr>
          </a:p>
        </p:txBody>
      </p:sp>
      <p:sp>
        <p:nvSpPr>
          <p:cNvPr id="8" name="Rectangle 7">
            <a:extLst>
              <a:ext uri="{FF2B5EF4-FFF2-40B4-BE49-F238E27FC236}">
                <a16:creationId xmlns:a16="http://schemas.microsoft.com/office/drawing/2014/main" id="{0392F947-1432-4A46-A4D0-277EDD87161D}"/>
              </a:ext>
            </a:extLst>
          </p:cNvPr>
          <p:cNvSpPr/>
          <p:nvPr userDrawn="1"/>
        </p:nvSpPr>
        <p:spPr>
          <a:xfrm>
            <a:off x="1416326" y="1543050"/>
            <a:ext cx="4253948" cy="2057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2" name="Quote">
            <a:extLst>
              <a:ext uri="{FF2B5EF4-FFF2-40B4-BE49-F238E27FC236}">
                <a16:creationId xmlns:a16="http://schemas.microsoft.com/office/drawing/2014/main" id="{5C8A66A0-BC82-4893-917E-EB5E32A0EFD0}"/>
              </a:ext>
            </a:extLst>
          </p:cNvPr>
          <p:cNvSpPr>
            <a:spLocks noGrp="1"/>
          </p:cNvSpPr>
          <p:nvPr>
            <p:ph type="body" sz="quarter" idx="15" hasCustomPrompt="1"/>
          </p:nvPr>
        </p:nvSpPr>
        <p:spPr>
          <a:xfrm>
            <a:off x="1880255" y="1925782"/>
            <a:ext cx="3308447" cy="1330036"/>
          </a:xfrm>
          <a:prstGeom prst="rect">
            <a:avLst/>
          </a:prstGeom>
        </p:spPr>
        <p:txBody>
          <a:bodyPr anchor="ctr">
            <a:noAutofit/>
          </a:bodyPr>
          <a:lstStyle>
            <a:lvl1pPr marL="0" indent="0" algn="ctr">
              <a:buNone/>
              <a:defRPr sz="1200" b="1" i="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quote</a:t>
            </a:r>
          </a:p>
        </p:txBody>
      </p:sp>
      <p:sp>
        <p:nvSpPr>
          <p:cNvPr id="4" name="Picture">
            <a:extLst>
              <a:ext uri="{FF2B5EF4-FFF2-40B4-BE49-F238E27FC236}">
                <a16:creationId xmlns:a16="http://schemas.microsoft.com/office/drawing/2014/main" id="{4E6386A3-9469-4807-90E8-CCCADF41D9A9}"/>
              </a:ext>
            </a:extLst>
          </p:cNvPr>
          <p:cNvSpPr>
            <a:spLocks noGrp="1"/>
          </p:cNvSpPr>
          <p:nvPr>
            <p:ph type="pic" sz="quarter" idx="12"/>
          </p:nvPr>
        </p:nvSpPr>
        <p:spPr bwMode="auto">
          <a:xfrm>
            <a:off x="5670273" y="1543050"/>
            <a:ext cx="2057400" cy="2057400"/>
          </a:xfrm>
          <a:custGeom>
            <a:avLst/>
            <a:gdLst>
              <a:gd name="connsiteX0" fmla="*/ 0 w 2743200"/>
              <a:gd name="connsiteY0" fmla="*/ 0 h 2743200"/>
              <a:gd name="connsiteX1" fmla="*/ 2743200 w 2743200"/>
              <a:gd name="connsiteY1" fmla="*/ 0 h 2743200"/>
              <a:gd name="connsiteX2" fmla="*/ 2743200 w 2743200"/>
              <a:gd name="connsiteY2" fmla="*/ 2743200 h 2743200"/>
              <a:gd name="connsiteX3" fmla="*/ 0 w 2743200"/>
              <a:gd name="connsiteY3" fmla="*/ 2743200 h 2743200"/>
            </a:gdLst>
            <a:ahLst/>
            <a:cxnLst>
              <a:cxn ang="0">
                <a:pos x="connsiteX0" y="connsiteY0"/>
              </a:cxn>
              <a:cxn ang="0">
                <a:pos x="connsiteX1" y="connsiteY1"/>
              </a:cxn>
              <a:cxn ang="0">
                <a:pos x="connsiteX2" y="connsiteY2"/>
              </a:cxn>
              <a:cxn ang="0">
                <a:pos x="connsiteX3" y="connsiteY3"/>
              </a:cxn>
            </a:cxnLst>
            <a:rect l="l" t="t" r="r" b="b"/>
            <a:pathLst>
              <a:path w="2743200" h="2743200">
                <a:moveTo>
                  <a:pt x="0" y="0"/>
                </a:moveTo>
                <a:lnTo>
                  <a:pt x="2743200" y="0"/>
                </a:lnTo>
                <a:lnTo>
                  <a:pt x="2743200" y="2743200"/>
                </a:lnTo>
                <a:lnTo>
                  <a:pt x="0" y="2743200"/>
                </a:lnTo>
                <a:close/>
              </a:path>
            </a:pathLst>
          </a:cu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endParaRPr lang="en-US"/>
          </a:p>
        </p:txBody>
      </p:sp>
      <p:sp>
        <p:nvSpPr>
          <p:cNvPr id="11" name="Picture Citation">
            <a:extLst>
              <a:ext uri="{FF2B5EF4-FFF2-40B4-BE49-F238E27FC236}">
                <a16:creationId xmlns:a16="http://schemas.microsoft.com/office/drawing/2014/main" id="{0B1D907D-0C88-48F8-8FE2-9848768ADBD2}"/>
              </a:ext>
            </a:extLst>
          </p:cNvPr>
          <p:cNvSpPr>
            <a:spLocks noGrp="1"/>
          </p:cNvSpPr>
          <p:nvPr>
            <p:ph type="body" sz="quarter" idx="18" hasCustomPrompt="1"/>
          </p:nvPr>
        </p:nvSpPr>
        <p:spPr>
          <a:xfrm>
            <a:off x="6300877" y="3607377"/>
            <a:ext cx="1426796" cy="200055"/>
          </a:xfrm>
          <a:prstGeom prst="rect">
            <a:avLst/>
          </a:prstGeom>
        </p:spPr>
        <p:txBody>
          <a:bodyPr anchor="ctr"/>
          <a:lstStyle>
            <a:lvl1pPr algn="r">
              <a:buNone/>
              <a:defRPr sz="1050">
                <a:solidFill>
                  <a:schemeClr val="bg1"/>
                </a:solidFill>
              </a:defRPr>
            </a:lvl1pPr>
            <a:lvl2pPr>
              <a:buNone/>
              <a:defRPr sz="700"/>
            </a:lvl2pPr>
            <a:lvl3pPr>
              <a:buNone/>
              <a:defRPr sz="700"/>
            </a:lvl3pPr>
            <a:lvl4pPr>
              <a:buNone/>
              <a:defRPr sz="700"/>
            </a:lvl4pPr>
            <a:lvl5pPr>
              <a:buNone/>
              <a:defRPr sz="700"/>
            </a:lvl5pPr>
          </a:lstStyle>
          <a:p>
            <a:pPr lvl="0"/>
            <a:r>
              <a:rPr lang="en-US"/>
              <a:t>(Author, Year)</a:t>
            </a:r>
          </a:p>
        </p:txBody>
      </p:sp>
      <p:sp>
        <p:nvSpPr>
          <p:cNvPr id="10" name="Page Number">
            <a:extLst>
              <a:ext uri="{FF2B5EF4-FFF2-40B4-BE49-F238E27FC236}">
                <a16:creationId xmlns:a16="http://schemas.microsoft.com/office/drawing/2014/main" id="{C812EE0D-8561-48A0-A9AE-FEBB91B26CAF}"/>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spTree>
    <p:extLst>
      <p:ext uri="{BB962C8B-B14F-4D97-AF65-F5344CB8AC3E}">
        <p14:creationId xmlns:p14="http://schemas.microsoft.com/office/powerpoint/2010/main" val="8337856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Big Quote and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1554FC-FADE-4575-A597-D22AD9E65FB6}"/>
              </a:ext>
              <a:ext uri="{C183D7F6-B498-43B3-948B-1728B52AA6E4}">
                <adec:decorative xmlns:adec="http://schemas.microsoft.com/office/drawing/2017/decorative" val="1"/>
              </a:ext>
            </a:extLst>
          </p:cNvPr>
          <p:cNvSpPr/>
          <p:nvPr userDrawn="1"/>
        </p:nvSpPr>
        <p:spPr>
          <a:xfrm>
            <a:off x="279796" y="285751"/>
            <a:ext cx="8584406" cy="45719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F117C347-6C9A-4E19-9B45-59DD15CEE199}"/>
              </a:ext>
              <a:ext uri="{C183D7F6-B498-43B3-948B-1728B52AA6E4}">
                <adec:decorative xmlns:adec="http://schemas.microsoft.com/office/drawing/2017/decorative" val="1"/>
              </a:ext>
            </a:extLst>
          </p:cNvPr>
          <p:cNvSpPr/>
          <p:nvPr userDrawn="1"/>
        </p:nvSpPr>
        <p:spPr>
          <a:xfrm>
            <a:off x="5188702" y="1056529"/>
            <a:ext cx="3019509" cy="3030441"/>
          </a:xfrm>
          <a:prstGeom prst="rect">
            <a:avLst/>
          </a:prstGeom>
          <a:solidFill>
            <a:srgbClr val="092C74"/>
          </a:solidFill>
          <a:ln w="12700" cap="flat" cmpd="sng" algn="ctr">
            <a:noFill/>
            <a:prstDash val="solid"/>
            <a:miter lim="800000"/>
          </a:ln>
          <a:effectLst/>
        </p:spPr>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2D72"/>
              </a:solidFill>
              <a:effectLst/>
              <a:uLnTx/>
              <a:uFillTx/>
              <a:latin typeface="Source Sans Pro" panose="020B0503030403020204" pitchFamily="34" charset="0"/>
              <a:ea typeface="Source Sans Pro" panose="020B0503030403020204" pitchFamily="34" charset="0"/>
              <a:cs typeface="+mn-cs"/>
            </a:endParaRPr>
          </a:p>
        </p:txBody>
      </p:sp>
      <p:sp>
        <p:nvSpPr>
          <p:cNvPr id="8" name="Rectangle 7">
            <a:extLst>
              <a:ext uri="{FF2B5EF4-FFF2-40B4-BE49-F238E27FC236}">
                <a16:creationId xmlns:a16="http://schemas.microsoft.com/office/drawing/2014/main" id="{0392F947-1432-4A46-A4D0-277EDD87161D}"/>
              </a:ext>
            </a:extLst>
          </p:cNvPr>
          <p:cNvSpPr/>
          <p:nvPr userDrawn="1"/>
        </p:nvSpPr>
        <p:spPr>
          <a:xfrm>
            <a:off x="1416326" y="1543050"/>
            <a:ext cx="4253948" cy="2057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3" name="Title 2">
            <a:extLst>
              <a:ext uri="{FF2B5EF4-FFF2-40B4-BE49-F238E27FC236}">
                <a16:creationId xmlns:a16="http://schemas.microsoft.com/office/drawing/2014/main" id="{BC2E7280-E0EB-D34E-ACCA-E3CD484330ED}"/>
              </a:ext>
            </a:extLst>
          </p:cNvPr>
          <p:cNvSpPr>
            <a:spLocks noGrp="1"/>
          </p:cNvSpPr>
          <p:nvPr>
            <p:ph type="title"/>
          </p:nvPr>
        </p:nvSpPr>
        <p:spPr>
          <a:xfrm>
            <a:off x="1576553" y="1757825"/>
            <a:ext cx="3941378" cy="1700078"/>
          </a:xfrm>
          <a:prstGeom prst="rect">
            <a:avLst/>
          </a:prstGeom>
        </p:spPr>
        <p:txBody>
          <a:bodyPr/>
          <a:lstStyle>
            <a:lvl1pPr>
              <a:defRPr sz="1600">
                <a:latin typeface="+mn-lt"/>
              </a:defRPr>
            </a:lvl1pPr>
          </a:lstStyle>
          <a:p>
            <a:r>
              <a:rPr lang="en-US"/>
              <a:t>Click to edit Master title style</a:t>
            </a:r>
          </a:p>
        </p:txBody>
      </p:sp>
      <p:sp>
        <p:nvSpPr>
          <p:cNvPr id="4" name="Picture">
            <a:extLst>
              <a:ext uri="{FF2B5EF4-FFF2-40B4-BE49-F238E27FC236}">
                <a16:creationId xmlns:a16="http://schemas.microsoft.com/office/drawing/2014/main" id="{4E6386A3-9469-4807-90E8-CCCADF41D9A9}"/>
              </a:ext>
            </a:extLst>
          </p:cNvPr>
          <p:cNvSpPr>
            <a:spLocks noGrp="1"/>
          </p:cNvSpPr>
          <p:nvPr>
            <p:ph type="pic" sz="quarter" idx="12"/>
          </p:nvPr>
        </p:nvSpPr>
        <p:spPr bwMode="auto">
          <a:xfrm>
            <a:off x="5670273" y="1543050"/>
            <a:ext cx="2057400" cy="2057400"/>
          </a:xfrm>
          <a:custGeom>
            <a:avLst/>
            <a:gdLst>
              <a:gd name="connsiteX0" fmla="*/ 0 w 2743200"/>
              <a:gd name="connsiteY0" fmla="*/ 0 h 2743200"/>
              <a:gd name="connsiteX1" fmla="*/ 2743200 w 2743200"/>
              <a:gd name="connsiteY1" fmla="*/ 0 h 2743200"/>
              <a:gd name="connsiteX2" fmla="*/ 2743200 w 2743200"/>
              <a:gd name="connsiteY2" fmla="*/ 2743200 h 2743200"/>
              <a:gd name="connsiteX3" fmla="*/ 0 w 2743200"/>
              <a:gd name="connsiteY3" fmla="*/ 2743200 h 2743200"/>
            </a:gdLst>
            <a:ahLst/>
            <a:cxnLst>
              <a:cxn ang="0">
                <a:pos x="connsiteX0" y="connsiteY0"/>
              </a:cxn>
              <a:cxn ang="0">
                <a:pos x="connsiteX1" y="connsiteY1"/>
              </a:cxn>
              <a:cxn ang="0">
                <a:pos x="connsiteX2" y="connsiteY2"/>
              </a:cxn>
              <a:cxn ang="0">
                <a:pos x="connsiteX3" y="connsiteY3"/>
              </a:cxn>
            </a:cxnLst>
            <a:rect l="l" t="t" r="r" b="b"/>
            <a:pathLst>
              <a:path w="2743200" h="2743200">
                <a:moveTo>
                  <a:pt x="0" y="0"/>
                </a:moveTo>
                <a:lnTo>
                  <a:pt x="2743200" y="0"/>
                </a:lnTo>
                <a:lnTo>
                  <a:pt x="2743200" y="2743200"/>
                </a:lnTo>
                <a:lnTo>
                  <a:pt x="0" y="2743200"/>
                </a:lnTo>
                <a:close/>
              </a:path>
            </a:pathLst>
          </a:cu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endParaRPr lang="en-US"/>
          </a:p>
        </p:txBody>
      </p:sp>
      <p:sp>
        <p:nvSpPr>
          <p:cNvPr id="11" name="Picture Citation">
            <a:extLst>
              <a:ext uri="{FF2B5EF4-FFF2-40B4-BE49-F238E27FC236}">
                <a16:creationId xmlns:a16="http://schemas.microsoft.com/office/drawing/2014/main" id="{0B1D907D-0C88-48F8-8FE2-9848768ADBD2}"/>
              </a:ext>
            </a:extLst>
          </p:cNvPr>
          <p:cNvSpPr>
            <a:spLocks noGrp="1"/>
          </p:cNvSpPr>
          <p:nvPr>
            <p:ph type="body" sz="quarter" idx="18" hasCustomPrompt="1"/>
          </p:nvPr>
        </p:nvSpPr>
        <p:spPr>
          <a:xfrm>
            <a:off x="6300877" y="3607377"/>
            <a:ext cx="1426796" cy="200055"/>
          </a:xfrm>
          <a:prstGeom prst="rect">
            <a:avLst/>
          </a:prstGeom>
        </p:spPr>
        <p:txBody>
          <a:bodyPr anchor="ctr"/>
          <a:lstStyle>
            <a:lvl1pPr algn="r">
              <a:buNone/>
              <a:defRPr sz="1050">
                <a:solidFill>
                  <a:schemeClr val="bg1"/>
                </a:solidFill>
              </a:defRPr>
            </a:lvl1pPr>
            <a:lvl2pPr>
              <a:buNone/>
              <a:defRPr sz="700"/>
            </a:lvl2pPr>
            <a:lvl3pPr>
              <a:buNone/>
              <a:defRPr sz="700"/>
            </a:lvl3pPr>
            <a:lvl4pPr>
              <a:buNone/>
              <a:defRPr sz="700"/>
            </a:lvl4pPr>
            <a:lvl5pPr>
              <a:buNone/>
              <a:defRPr sz="700"/>
            </a:lvl5pPr>
          </a:lstStyle>
          <a:p>
            <a:pPr lvl="0"/>
            <a:r>
              <a:rPr lang="en-US"/>
              <a:t>(Author, Year)</a:t>
            </a:r>
          </a:p>
        </p:txBody>
      </p:sp>
      <p:sp>
        <p:nvSpPr>
          <p:cNvPr id="10" name="Page Number">
            <a:extLst>
              <a:ext uri="{FF2B5EF4-FFF2-40B4-BE49-F238E27FC236}">
                <a16:creationId xmlns:a16="http://schemas.microsoft.com/office/drawing/2014/main" id="{C812EE0D-8561-48A0-A9AE-FEBB91B26CAF}"/>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tx1"/>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schemeClr val="tx1"/>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a:ln>
                <a:noFill/>
              </a:ln>
              <a:solidFill>
                <a:schemeClr val="tx1"/>
              </a:solidFill>
              <a:effectLst/>
              <a:uLnTx/>
              <a:uFillTx/>
              <a:latin typeface="Tahoma"/>
              <a:ea typeface="+mn-ea"/>
              <a:cs typeface="+mn-cs"/>
            </a:endParaRPr>
          </a:p>
        </p:txBody>
      </p:sp>
    </p:spTree>
    <p:extLst>
      <p:ext uri="{BB962C8B-B14F-4D97-AF65-F5344CB8AC3E}">
        <p14:creationId xmlns:p14="http://schemas.microsoft.com/office/powerpoint/2010/main" val="11124126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 Items and Bullets">
    <p:spTree>
      <p:nvGrpSpPr>
        <p:cNvPr id="1" name=""/>
        <p:cNvGrpSpPr/>
        <p:nvPr/>
      </p:nvGrpSpPr>
      <p:grpSpPr>
        <a:xfrm>
          <a:off x="0" y="0"/>
          <a:ext cx="0" cy="0"/>
          <a:chOff x="0" y="0"/>
          <a:chExt cx="0" cy="0"/>
        </a:xfrm>
      </p:grpSpPr>
      <p:sp>
        <p:nvSpPr>
          <p:cNvPr id="19" name="Title">
            <a:extLst>
              <a:ext uri="{FF2B5EF4-FFF2-40B4-BE49-F238E27FC236}">
                <a16:creationId xmlns:a16="http://schemas.microsoft.com/office/drawing/2014/main" id="{AE8B6D00-0CE5-4F77-A502-4776F085A5BB}"/>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a:t>Click to add title</a:t>
            </a:r>
          </a:p>
        </p:txBody>
      </p:sp>
      <p:sp>
        <p:nvSpPr>
          <p:cNvPr id="18" name="Rectangle 17">
            <a:extLst>
              <a:ext uri="{FF2B5EF4-FFF2-40B4-BE49-F238E27FC236}">
                <a16:creationId xmlns:a16="http://schemas.microsoft.com/office/drawing/2014/main" id="{02D77B7E-D676-4430-9251-20A93BF4552C}"/>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A211955E-A65C-4E31-A691-13A70FEECBCF}"/>
              </a:ext>
              <a:ext uri="{C183D7F6-B498-43B3-948B-1728B52AA6E4}">
                <adec:decorative xmlns:adec="http://schemas.microsoft.com/office/drawing/2017/decorative" val="1"/>
              </a:ext>
            </a:extLst>
          </p:cNvPr>
          <p:cNvSpPr/>
          <p:nvPr userDrawn="1"/>
        </p:nvSpPr>
        <p:spPr>
          <a:xfrm>
            <a:off x="0" y="2479986"/>
            <a:ext cx="9144000" cy="269367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chemeClr val="bg1"/>
              </a:solidFill>
              <a:effectLst/>
              <a:uLnTx/>
              <a:uFillTx/>
              <a:latin typeface="Source Serif Pro" panose="02040603050405020204" pitchFamily="18" charset="0"/>
              <a:ea typeface="Source Serif Pro" panose="02040603050405020204" pitchFamily="18" charset="0"/>
              <a:cs typeface="+mn-cs"/>
            </a:endParaRPr>
          </a:p>
        </p:txBody>
      </p:sp>
      <p:sp>
        <p:nvSpPr>
          <p:cNvPr id="13" name="Picture 1">
            <a:extLst>
              <a:ext uri="{FF2B5EF4-FFF2-40B4-BE49-F238E27FC236}">
                <a16:creationId xmlns:a16="http://schemas.microsoft.com/office/drawing/2014/main" id="{3EF03DDC-6633-494B-9776-488C6BEEF146}"/>
              </a:ext>
            </a:extLst>
          </p:cNvPr>
          <p:cNvSpPr>
            <a:spLocks noGrp="1"/>
          </p:cNvSpPr>
          <p:nvPr>
            <p:ph type="pic" sz="quarter" idx="17"/>
          </p:nvPr>
        </p:nvSpPr>
        <p:spPr bwMode="auto">
          <a:xfrm>
            <a:off x="533919" y="1559292"/>
            <a:ext cx="1687285" cy="1665353"/>
          </a:xfrm>
          <a:prstGeom prst="ellipse">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p>
            <a:endParaRPr lang="en-US"/>
          </a:p>
        </p:txBody>
      </p:sp>
      <p:sp>
        <p:nvSpPr>
          <p:cNvPr id="28" name="Picture 1 Citation">
            <a:extLst>
              <a:ext uri="{FF2B5EF4-FFF2-40B4-BE49-F238E27FC236}">
                <a16:creationId xmlns:a16="http://schemas.microsoft.com/office/drawing/2014/main" id="{23EDEA9D-6619-4636-9D0C-708BA2E0C94E}"/>
              </a:ext>
            </a:extLst>
          </p:cNvPr>
          <p:cNvSpPr>
            <a:spLocks noGrp="1"/>
          </p:cNvSpPr>
          <p:nvPr>
            <p:ph type="body" sz="quarter" idx="24" hasCustomPrompt="1"/>
          </p:nvPr>
        </p:nvSpPr>
        <p:spPr>
          <a:xfrm>
            <a:off x="664163" y="3239365"/>
            <a:ext cx="1426796" cy="200055"/>
          </a:xfrm>
          <a:prstGeom prst="rect">
            <a:avLst/>
          </a:prstGeom>
        </p:spPr>
        <p:txBody>
          <a:bodyPr anchor="ctr"/>
          <a:lstStyle>
            <a:lvl1pPr algn="ctr">
              <a:buNone/>
              <a:defRPr sz="1050">
                <a:solidFill>
                  <a:schemeClr val="bg1"/>
                </a:solidFill>
              </a:defRPr>
            </a:lvl1pPr>
            <a:lvl2pPr>
              <a:buNone/>
              <a:defRPr sz="700"/>
            </a:lvl2pPr>
            <a:lvl3pPr>
              <a:buNone/>
              <a:defRPr sz="700"/>
            </a:lvl3pPr>
            <a:lvl4pPr>
              <a:buNone/>
              <a:defRPr sz="700"/>
            </a:lvl4pPr>
            <a:lvl5pPr>
              <a:buNone/>
              <a:defRPr sz="700"/>
            </a:lvl5pPr>
          </a:lstStyle>
          <a:p>
            <a:pPr lvl="0"/>
            <a:r>
              <a:rPr lang="en-US"/>
              <a:t>(Author, Year)</a:t>
            </a:r>
          </a:p>
        </p:txBody>
      </p:sp>
      <p:sp>
        <p:nvSpPr>
          <p:cNvPr id="20" name="Bullet 1">
            <a:extLst>
              <a:ext uri="{FF2B5EF4-FFF2-40B4-BE49-F238E27FC236}">
                <a16:creationId xmlns:a16="http://schemas.microsoft.com/office/drawing/2014/main" id="{4A0E21E2-0D13-441F-82DA-7A39FD0CFA13}"/>
              </a:ext>
            </a:extLst>
          </p:cNvPr>
          <p:cNvSpPr>
            <a:spLocks noGrp="1"/>
          </p:cNvSpPr>
          <p:nvPr>
            <p:ph type="body" sz="quarter" idx="20" hasCustomPrompt="1"/>
          </p:nvPr>
        </p:nvSpPr>
        <p:spPr>
          <a:xfrm>
            <a:off x="537750" y="3583997"/>
            <a:ext cx="1683452" cy="1142999"/>
          </a:xfrm>
          <a:prstGeom prst="rect">
            <a:avLst/>
          </a:prstGeom>
        </p:spPr>
        <p:txBody>
          <a:bodyPr>
            <a:noAutofit/>
          </a:bodyPr>
          <a:lstStyle>
            <a:lvl1pPr marL="117475" indent="-117475">
              <a:buClr>
                <a:schemeClr val="bg1"/>
              </a:buClr>
              <a:buFont typeface="Wingdings" panose="05000000000000000000" pitchFamily="2" charset="2"/>
              <a:buChar char="§"/>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4488" indent="-111125">
              <a:buClr>
                <a:schemeClr val="bg1"/>
              </a:buClr>
              <a:buFont typeface="Courier New" panose="02070309020205020404" pitchFamily="49" charset="0"/>
              <a:buChar char="o"/>
              <a:defRPr sz="1000">
                <a:solidFill>
                  <a:schemeClr val="bg1"/>
                </a:solidFill>
              </a:defRPr>
            </a:lvl2pPr>
            <a:lvl3pPr marL="914400" indent="-228600">
              <a:defRPr sz="1000">
                <a:solidFill>
                  <a:schemeClr val="bg1"/>
                </a:solidFill>
              </a:defRPr>
            </a:lvl3pPr>
          </a:lstStyle>
          <a:p>
            <a:pPr lvl="0"/>
            <a:r>
              <a:rPr lang="en-US" noProof="0"/>
              <a:t>Click to add bullets</a:t>
            </a:r>
          </a:p>
          <a:p>
            <a:pPr lvl="1"/>
            <a:r>
              <a:rPr lang="en-US" noProof="0"/>
              <a:t>Second level</a:t>
            </a:r>
          </a:p>
        </p:txBody>
      </p:sp>
      <p:sp>
        <p:nvSpPr>
          <p:cNvPr id="12" name="Picture 2">
            <a:extLst>
              <a:ext uri="{FF2B5EF4-FFF2-40B4-BE49-F238E27FC236}">
                <a16:creationId xmlns:a16="http://schemas.microsoft.com/office/drawing/2014/main" id="{2E4C83EF-E5C1-438E-8B2B-8E1C2D8A343E}"/>
              </a:ext>
            </a:extLst>
          </p:cNvPr>
          <p:cNvSpPr>
            <a:spLocks noGrp="1"/>
          </p:cNvSpPr>
          <p:nvPr>
            <p:ph type="pic" sz="quarter" idx="16"/>
          </p:nvPr>
        </p:nvSpPr>
        <p:spPr bwMode="auto">
          <a:xfrm>
            <a:off x="2683807" y="1574012"/>
            <a:ext cx="1687285" cy="1665353"/>
          </a:xfrm>
          <a:prstGeom prst="ellipse">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p>
            <a:endParaRPr lang="en-US"/>
          </a:p>
        </p:txBody>
      </p:sp>
      <p:sp>
        <p:nvSpPr>
          <p:cNvPr id="29" name="Picture 2 Citation">
            <a:extLst>
              <a:ext uri="{FF2B5EF4-FFF2-40B4-BE49-F238E27FC236}">
                <a16:creationId xmlns:a16="http://schemas.microsoft.com/office/drawing/2014/main" id="{A0086350-D8A5-4130-8619-AE16BACE43CF}"/>
              </a:ext>
            </a:extLst>
          </p:cNvPr>
          <p:cNvSpPr>
            <a:spLocks noGrp="1"/>
          </p:cNvSpPr>
          <p:nvPr>
            <p:ph type="body" sz="quarter" idx="25" hasCustomPrompt="1"/>
          </p:nvPr>
        </p:nvSpPr>
        <p:spPr>
          <a:xfrm>
            <a:off x="2812135" y="3245850"/>
            <a:ext cx="1426796" cy="200055"/>
          </a:xfrm>
          <a:prstGeom prst="rect">
            <a:avLst/>
          </a:prstGeom>
        </p:spPr>
        <p:txBody>
          <a:bodyPr anchor="ctr"/>
          <a:lstStyle>
            <a:lvl1pPr algn="ctr">
              <a:buNone/>
              <a:defRPr sz="1050">
                <a:solidFill>
                  <a:schemeClr val="bg1"/>
                </a:solidFill>
              </a:defRPr>
            </a:lvl1pPr>
            <a:lvl2pPr>
              <a:buNone/>
              <a:defRPr sz="700"/>
            </a:lvl2pPr>
            <a:lvl3pPr>
              <a:buNone/>
              <a:defRPr sz="700"/>
            </a:lvl3pPr>
            <a:lvl4pPr>
              <a:buNone/>
              <a:defRPr sz="700"/>
            </a:lvl4pPr>
            <a:lvl5pPr>
              <a:buNone/>
              <a:defRPr sz="700"/>
            </a:lvl5pPr>
          </a:lstStyle>
          <a:p>
            <a:pPr lvl="0"/>
            <a:r>
              <a:rPr lang="en-US"/>
              <a:t>(Author, Year)</a:t>
            </a:r>
          </a:p>
        </p:txBody>
      </p:sp>
      <p:sp>
        <p:nvSpPr>
          <p:cNvPr id="21" name="Bullet 2">
            <a:extLst>
              <a:ext uri="{FF2B5EF4-FFF2-40B4-BE49-F238E27FC236}">
                <a16:creationId xmlns:a16="http://schemas.microsoft.com/office/drawing/2014/main" id="{D54FA790-8A27-4C02-86E4-F475F67FD487}"/>
              </a:ext>
            </a:extLst>
          </p:cNvPr>
          <p:cNvSpPr>
            <a:spLocks noGrp="1"/>
          </p:cNvSpPr>
          <p:nvPr>
            <p:ph type="body" sz="quarter" idx="21" hasCustomPrompt="1"/>
          </p:nvPr>
        </p:nvSpPr>
        <p:spPr>
          <a:xfrm>
            <a:off x="2683807" y="3598717"/>
            <a:ext cx="1683452" cy="1142999"/>
          </a:xfrm>
          <a:prstGeom prst="rect">
            <a:avLst/>
          </a:prstGeom>
        </p:spPr>
        <p:txBody>
          <a:bodyPr>
            <a:noAutofit/>
          </a:bodyPr>
          <a:lstStyle>
            <a:lvl1pPr marL="117475" indent="-117475">
              <a:buClr>
                <a:schemeClr val="bg1"/>
              </a:buClr>
              <a:buFont typeface="Wingdings" panose="05000000000000000000" pitchFamily="2" charset="2"/>
              <a:buChar char="§"/>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4488" indent="-111125">
              <a:buClr>
                <a:schemeClr val="bg1"/>
              </a:buClr>
              <a:buFont typeface="Courier New" panose="02070309020205020404" pitchFamily="49" charset="0"/>
              <a:buChar char="o"/>
              <a:defRPr sz="1000">
                <a:solidFill>
                  <a:schemeClr val="bg1"/>
                </a:solidFill>
              </a:defRPr>
            </a:lvl2pPr>
          </a:lstStyle>
          <a:p>
            <a:pPr lvl="0"/>
            <a:r>
              <a:rPr lang="en-US" noProof="0"/>
              <a:t>Click to add bullets</a:t>
            </a:r>
          </a:p>
          <a:p>
            <a:pPr lvl="1"/>
            <a:r>
              <a:rPr lang="en-US" noProof="0"/>
              <a:t>Second level</a:t>
            </a:r>
          </a:p>
        </p:txBody>
      </p:sp>
      <p:sp>
        <p:nvSpPr>
          <p:cNvPr id="11" name="Picture 3">
            <a:extLst>
              <a:ext uri="{FF2B5EF4-FFF2-40B4-BE49-F238E27FC236}">
                <a16:creationId xmlns:a16="http://schemas.microsoft.com/office/drawing/2014/main" id="{A351FD4D-8E7A-4EB5-B689-26D5EE8CBDAA}"/>
              </a:ext>
            </a:extLst>
          </p:cNvPr>
          <p:cNvSpPr>
            <a:spLocks noGrp="1"/>
          </p:cNvSpPr>
          <p:nvPr>
            <p:ph type="pic" sz="quarter" idx="18"/>
          </p:nvPr>
        </p:nvSpPr>
        <p:spPr bwMode="auto">
          <a:xfrm>
            <a:off x="4796130" y="1574012"/>
            <a:ext cx="1687285" cy="1665353"/>
          </a:xfrm>
          <a:prstGeom prst="ellipse">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p>
            <a:endParaRPr lang="en-US"/>
          </a:p>
        </p:txBody>
      </p:sp>
      <p:sp>
        <p:nvSpPr>
          <p:cNvPr id="30" name="Picture 3 Citation">
            <a:extLst>
              <a:ext uri="{FF2B5EF4-FFF2-40B4-BE49-F238E27FC236}">
                <a16:creationId xmlns:a16="http://schemas.microsoft.com/office/drawing/2014/main" id="{D6D743B7-EFB0-47FD-A3B0-8348B7AE467A}"/>
              </a:ext>
            </a:extLst>
          </p:cNvPr>
          <p:cNvSpPr>
            <a:spLocks noGrp="1"/>
          </p:cNvSpPr>
          <p:nvPr>
            <p:ph type="body" sz="quarter" idx="26" hasCustomPrompt="1"/>
          </p:nvPr>
        </p:nvSpPr>
        <p:spPr>
          <a:xfrm>
            <a:off x="4926374" y="3243516"/>
            <a:ext cx="1426796" cy="200055"/>
          </a:xfrm>
          <a:prstGeom prst="rect">
            <a:avLst/>
          </a:prstGeom>
        </p:spPr>
        <p:txBody>
          <a:bodyPr anchor="ctr"/>
          <a:lstStyle>
            <a:lvl1pPr algn="ctr">
              <a:buNone/>
              <a:defRPr sz="1050">
                <a:solidFill>
                  <a:schemeClr val="bg1"/>
                </a:solidFill>
              </a:defRPr>
            </a:lvl1pPr>
            <a:lvl2pPr>
              <a:buNone/>
              <a:defRPr sz="700"/>
            </a:lvl2pPr>
            <a:lvl3pPr>
              <a:buNone/>
              <a:defRPr sz="700"/>
            </a:lvl3pPr>
            <a:lvl4pPr>
              <a:buNone/>
              <a:defRPr sz="700"/>
            </a:lvl4pPr>
            <a:lvl5pPr>
              <a:buNone/>
              <a:defRPr sz="700"/>
            </a:lvl5pPr>
          </a:lstStyle>
          <a:p>
            <a:pPr lvl="0"/>
            <a:r>
              <a:rPr lang="en-US"/>
              <a:t>(Author, Year)</a:t>
            </a:r>
          </a:p>
        </p:txBody>
      </p:sp>
      <p:sp>
        <p:nvSpPr>
          <p:cNvPr id="22" name="Bullet 3">
            <a:extLst>
              <a:ext uri="{FF2B5EF4-FFF2-40B4-BE49-F238E27FC236}">
                <a16:creationId xmlns:a16="http://schemas.microsoft.com/office/drawing/2014/main" id="{7E7E2D7E-6AA9-45C1-862B-20DD14162683}"/>
              </a:ext>
            </a:extLst>
          </p:cNvPr>
          <p:cNvSpPr>
            <a:spLocks noGrp="1"/>
          </p:cNvSpPr>
          <p:nvPr>
            <p:ph type="body" sz="quarter" idx="22" hasCustomPrompt="1"/>
          </p:nvPr>
        </p:nvSpPr>
        <p:spPr>
          <a:xfrm>
            <a:off x="4799963" y="3598717"/>
            <a:ext cx="1683452" cy="1142999"/>
          </a:xfrm>
          <a:prstGeom prst="rect">
            <a:avLst/>
          </a:prstGeom>
        </p:spPr>
        <p:txBody>
          <a:bodyPr>
            <a:noAutofit/>
          </a:bodyPr>
          <a:lstStyle>
            <a:lvl1pPr marL="117475" indent="-117475">
              <a:buClr>
                <a:schemeClr val="bg1"/>
              </a:buClr>
              <a:buFont typeface="Wingdings" panose="05000000000000000000" pitchFamily="2" charset="2"/>
              <a:buChar char="§"/>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chemeClr val="bg1"/>
              </a:buClr>
              <a:buFont typeface="Courier New" panose="02070309020205020404" pitchFamily="49" charset="0"/>
              <a:buChar char="o"/>
              <a:defRPr sz="1000">
                <a:solidFill>
                  <a:schemeClr val="bg1"/>
                </a:solidFill>
              </a:defRPr>
            </a:lvl2pPr>
          </a:lstStyle>
          <a:p>
            <a:pPr lvl="0"/>
            <a:r>
              <a:rPr lang="en-US" noProof="0"/>
              <a:t>Click to add bullets</a:t>
            </a:r>
          </a:p>
          <a:p>
            <a:pPr lvl="1"/>
            <a:r>
              <a:rPr lang="en-US" noProof="0"/>
              <a:t>Second level</a:t>
            </a:r>
          </a:p>
        </p:txBody>
      </p:sp>
      <p:sp>
        <p:nvSpPr>
          <p:cNvPr id="10" name="Picture 4">
            <a:extLst>
              <a:ext uri="{FF2B5EF4-FFF2-40B4-BE49-F238E27FC236}">
                <a16:creationId xmlns:a16="http://schemas.microsoft.com/office/drawing/2014/main" id="{D8648803-C884-4BE6-8CD5-BC3B1F26808D}"/>
              </a:ext>
            </a:extLst>
          </p:cNvPr>
          <p:cNvSpPr>
            <a:spLocks noGrp="1"/>
          </p:cNvSpPr>
          <p:nvPr>
            <p:ph type="pic" sz="quarter" idx="19"/>
          </p:nvPr>
        </p:nvSpPr>
        <p:spPr bwMode="auto">
          <a:xfrm>
            <a:off x="6933252" y="1559292"/>
            <a:ext cx="1687285" cy="1665353"/>
          </a:xfrm>
          <a:prstGeom prst="ellipse">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p>
            <a:endParaRPr lang="en-US"/>
          </a:p>
        </p:txBody>
      </p:sp>
      <p:sp>
        <p:nvSpPr>
          <p:cNvPr id="31" name="Picture 4 Citation">
            <a:extLst>
              <a:ext uri="{FF2B5EF4-FFF2-40B4-BE49-F238E27FC236}">
                <a16:creationId xmlns:a16="http://schemas.microsoft.com/office/drawing/2014/main" id="{CCE9FB30-9A0B-481A-8316-DA7750A5B612}"/>
              </a:ext>
            </a:extLst>
          </p:cNvPr>
          <p:cNvSpPr>
            <a:spLocks noGrp="1"/>
          </p:cNvSpPr>
          <p:nvPr>
            <p:ph type="body" sz="quarter" idx="27" hasCustomPrompt="1"/>
          </p:nvPr>
        </p:nvSpPr>
        <p:spPr>
          <a:xfrm>
            <a:off x="7063496" y="3229986"/>
            <a:ext cx="1426796" cy="200055"/>
          </a:xfrm>
          <a:prstGeom prst="rect">
            <a:avLst/>
          </a:prstGeom>
        </p:spPr>
        <p:txBody>
          <a:bodyPr anchor="ctr"/>
          <a:lstStyle>
            <a:lvl1pPr algn="ctr">
              <a:buNone/>
              <a:defRPr sz="1050">
                <a:solidFill>
                  <a:schemeClr val="bg1"/>
                </a:solidFill>
              </a:defRPr>
            </a:lvl1pPr>
            <a:lvl2pPr>
              <a:buNone/>
              <a:defRPr sz="700"/>
            </a:lvl2pPr>
            <a:lvl3pPr>
              <a:buNone/>
              <a:defRPr sz="700"/>
            </a:lvl3pPr>
            <a:lvl4pPr>
              <a:buNone/>
              <a:defRPr sz="700"/>
            </a:lvl4pPr>
            <a:lvl5pPr>
              <a:buNone/>
              <a:defRPr sz="700"/>
            </a:lvl5pPr>
          </a:lstStyle>
          <a:p>
            <a:pPr lvl="0"/>
            <a:r>
              <a:rPr lang="en-US"/>
              <a:t>(Author, Year)</a:t>
            </a:r>
          </a:p>
        </p:txBody>
      </p:sp>
      <p:sp>
        <p:nvSpPr>
          <p:cNvPr id="23" name="Bullet 4">
            <a:extLst>
              <a:ext uri="{FF2B5EF4-FFF2-40B4-BE49-F238E27FC236}">
                <a16:creationId xmlns:a16="http://schemas.microsoft.com/office/drawing/2014/main" id="{D7971259-2CFF-43DE-B8EF-1B4A73DC8849}"/>
              </a:ext>
            </a:extLst>
          </p:cNvPr>
          <p:cNvSpPr>
            <a:spLocks noGrp="1"/>
          </p:cNvSpPr>
          <p:nvPr>
            <p:ph type="body" sz="quarter" idx="23" hasCustomPrompt="1"/>
          </p:nvPr>
        </p:nvSpPr>
        <p:spPr>
          <a:xfrm>
            <a:off x="6935168" y="3583996"/>
            <a:ext cx="1683452" cy="1142999"/>
          </a:xfrm>
          <a:prstGeom prst="rect">
            <a:avLst/>
          </a:prstGeom>
        </p:spPr>
        <p:txBody>
          <a:bodyPr>
            <a:noAutofit/>
          </a:bodyPr>
          <a:lstStyle>
            <a:lvl1pPr marL="117475" indent="-117475">
              <a:buClr>
                <a:schemeClr val="bg1"/>
              </a:buClr>
              <a:buFont typeface="Wingdings" panose="05000000000000000000" pitchFamily="2" charset="2"/>
              <a:buChar char="§"/>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chemeClr val="bg1"/>
              </a:buClr>
              <a:buFont typeface="Courier New" panose="02070309020205020404" pitchFamily="49" charset="0"/>
              <a:buChar char="o"/>
              <a:defRPr sz="1000">
                <a:solidFill>
                  <a:schemeClr val="bg1"/>
                </a:solidFill>
              </a:defRPr>
            </a:lvl2pPr>
          </a:lstStyle>
          <a:p>
            <a:pPr lvl="0"/>
            <a:r>
              <a:rPr lang="en-US" noProof="0"/>
              <a:t>Click to add bullets</a:t>
            </a:r>
          </a:p>
          <a:p>
            <a:pPr lvl="1"/>
            <a:r>
              <a:rPr lang="en-US" noProof="0"/>
              <a:t>Second level</a:t>
            </a:r>
          </a:p>
        </p:txBody>
      </p:sp>
      <p:sp>
        <p:nvSpPr>
          <p:cNvPr id="27" name="Page Number">
            <a:extLst>
              <a:ext uri="{FF2B5EF4-FFF2-40B4-BE49-F238E27FC236}">
                <a16:creationId xmlns:a16="http://schemas.microsoft.com/office/drawing/2014/main" id="{D7320757-0FB4-4CE4-B232-73364EDF6C68}"/>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bg1"/>
                </a:solidFill>
                <a:latin typeface="+mj-lt"/>
              </a:rPr>
              <a:t>                </a:t>
            </a:r>
            <a:fld id="{F2C1E792-EDA4-4DC5-8412-A2C2E5D30ADF}" type="slidenum">
              <a:rPr lang="en-US" sz="1000" b="1" baseline="0">
                <a:solidFill>
                  <a:schemeClr val="bg1"/>
                </a:solidFill>
                <a:latin typeface="+mj-lt"/>
              </a:rPr>
              <a:pPr algn="r" defTabSz="685783">
                <a:defRPr/>
              </a:pPr>
              <a:t>‹#›</a:t>
            </a:fld>
            <a:endParaRPr lang="en-US" sz="1000" b="1" baseline="0">
              <a:solidFill>
                <a:schemeClr val="bg1"/>
              </a:solidFill>
              <a:latin typeface="+mj-lt"/>
            </a:endParaRPr>
          </a:p>
        </p:txBody>
      </p:sp>
    </p:spTree>
    <p:extLst>
      <p:ext uri="{BB962C8B-B14F-4D97-AF65-F5344CB8AC3E}">
        <p14:creationId xmlns:p14="http://schemas.microsoft.com/office/powerpoint/2010/main" val="8280071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ight Blue Callout">
    <p:bg>
      <p:bgPr>
        <a:solidFill>
          <a:srgbClr val="69ACE5"/>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6D48CE8C-C275-46E6-9D6E-D300E5B923C6}"/>
              </a:ext>
              <a:ext uri="{C183D7F6-B498-43B3-948B-1728B52AA6E4}">
                <adec:decorative xmlns:adec="http://schemas.microsoft.com/office/drawing/2017/decorative" val="1"/>
              </a:ext>
            </a:extLst>
          </p:cNvPr>
          <p:cNvSpPr/>
          <p:nvPr userDrawn="1"/>
        </p:nvSpPr>
        <p:spPr>
          <a:xfrm>
            <a:off x="1069534" y="1600200"/>
            <a:ext cx="1943100" cy="1943100"/>
          </a:xfrm>
          <a:prstGeom prst="ellipse">
            <a:avLst/>
          </a:prstGeom>
          <a:solidFill>
            <a:srgbClr val="092C74"/>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685835"/>
            <a:endParaRPr lang="uk-UA" sz="1400">
              <a:solidFill>
                <a:srgbClr val="0A091B"/>
              </a:solidFill>
              <a:latin typeface="Roboto"/>
            </a:endParaRPr>
          </a:p>
        </p:txBody>
      </p:sp>
      <p:sp>
        <p:nvSpPr>
          <p:cNvPr id="5" name="Text">
            <a:extLst>
              <a:ext uri="{FF2B5EF4-FFF2-40B4-BE49-F238E27FC236}">
                <a16:creationId xmlns:a16="http://schemas.microsoft.com/office/drawing/2014/main" id="{20A1A377-F0DC-451D-AD18-E54E930A614B}"/>
              </a:ext>
            </a:extLst>
          </p:cNvPr>
          <p:cNvSpPr>
            <a:spLocks noGrp="1"/>
          </p:cNvSpPr>
          <p:nvPr>
            <p:ph type="body" sz="quarter" idx="10" hasCustomPrompt="1"/>
          </p:nvPr>
        </p:nvSpPr>
        <p:spPr>
          <a:xfrm>
            <a:off x="3523886" y="1775113"/>
            <a:ext cx="5162914" cy="1593273"/>
          </a:xfrm>
          <a:prstGeom prst="rect">
            <a:avLst/>
          </a:prstGeom>
        </p:spPr>
        <p:txBody>
          <a:bodyPr anchor="ctr">
            <a:normAutofit/>
          </a:bodyPr>
          <a:lstStyle>
            <a:lvl1pPr marL="0" indent="0">
              <a:buNone/>
              <a:defRPr sz="1600" b="0">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 subtitle styles</a:t>
            </a:r>
          </a:p>
        </p:txBody>
      </p:sp>
      <p:sp>
        <p:nvSpPr>
          <p:cNvPr id="6" name="Page Number">
            <a:extLst>
              <a:ext uri="{FF2B5EF4-FFF2-40B4-BE49-F238E27FC236}">
                <a16:creationId xmlns:a16="http://schemas.microsoft.com/office/drawing/2014/main" id="{DD38D696-ECB8-473D-97C3-2C4977B479B9}"/>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bg1"/>
                </a:solidFill>
                <a:latin typeface="+mj-lt"/>
              </a:rPr>
              <a:t>                </a:t>
            </a:r>
            <a:fld id="{F2C1E792-EDA4-4DC5-8412-A2C2E5D30ADF}" type="slidenum">
              <a:rPr lang="en-US" sz="1000" b="1" baseline="0">
                <a:solidFill>
                  <a:srgbClr val="092C74"/>
                </a:solidFill>
                <a:latin typeface="+mj-lt"/>
              </a:rPr>
              <a:pPr algn="r" defTabSz="685783">
                <a:defRPr/>
              </a:pPr>
              <a:t>‹#›</a:t>
            </a:fld>
            <a:endParaRPr lang="en-US" sz="1000" b="1" baseline="0">
              <a:solidFill>
                <a:srgbClr val="092C74"/>
              </a:solidFill>
              <a:latin typeface="+mj-lt"/>
            </a:endParaRPr>
          </a:p>
        </p:txBody>
      </p:sp>
    </p:spTree>
    <p:extLst>
      <p:ext uri="{BB962C8B-B14F-4D97-AF65-F5344CB8AC3E}">
        <p14:creationId xmlns:p14="http://schemas.microsoft.com/office/powerpoint/2010/main" val="18529167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Light Blue Callout">
    <p:bg>
      <p:bgPr>
        <a:solidFill>
          <a:schemeClr val="accent2"/>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6D48CE8C-C275-46E6-9D6E-D300E5B923C6}"/>
              </a:ext>
              <a:ext uri="{C183D7F6-B498-43B3-948B-1728B52AA6E4}">
                <adec:decorative xmlns:adec="http://schemas.microsoft.com/office/drawing/2017/decorative" val="1"/>
              </a:ext>
            </a:extLst>
          </p:cNvPr>
          <p:cNvSpPr/>
          <p:nvPr userDrawn="1"/>
        </p:nvSpPr>
        <p:spPr>
          <a:xfrm>
            <a:off x="1069534" y="1600200"/>
            <a:ext cx="1943100" cy="1943100"/>
          </a:xfrm>
          <a:prstGeom prst="ellipse">
            <a:avLst/>
          </a:prstGeom>
          <a:solidFill>
            <a:srgbClr val="092C74"/>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685835"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a:ln>
                <a:noFill/>
              </a:ln>
              <a:solidFill>
                <a:srgbClr val="0A091B"/>
              </a:solidFill>
              <a:effectLst/>
              <a:uLnTx/>
              <a:uFillTx/>
              <a:latin typeface="Roboto"/>
              <a:ea typeface="+mn-ea"/>
              <a:cs typeface="+mn-cs"/>
            </a:endParaRPr>
          </a:p>
        </p:txBody>
      </p:sp>
      <p:sp>
        <p:nvSpPr>
          <p:cNvPr id="4" name="Rectangle 3">
            <a:extLst>
              <a:ext uri="{FF2B5EF4-FFF2-40B4-BE49-F238E27FC236}">
                <a16:creationId xmlns:a16="http://schemas.microsoft.com/office/drawing/2014/main" id="{F9B22E3D-8576-D248-8FD1-C324D7DFE63C}"/>
              </a:ext>
            </a:extLst>
          </p:cNvPr>
          <p:cNvSpPr/>
          <p:nvPr userDrawn="1"/>
        </p:nvSpPr>
        <p:spPr>
          <a:xfrm>
            <a:off x="3342290" y="1600200"/>
            <a:ext cx="5801710" cy="19431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2" name="Title 1">
            <a:extLst>
              <a:ext uri="{FF2B5EF4-FFF2-40B4-BE49-F238E27FC236}">
                <a16:creationId xmlns:a16="http://schemas.microsoft.com/office/drawing/2014/main" id="{806028B7-D1DD-4A43-98BB-B15FB80155D2}"/>
              </a:ext>
            </a:extLst>
          </p:cNvPr>
          <p:cNvSpPr>
            <a:spLocks noGrp="1"/>
          </p:cNvSpPr>
          <p:nvPr>
            <p:ph type="title"/>
          </p:nvPr>
        </p:nvSpPr>
        <p:spPr>
          <a:xfrm>
            <a:off x="3523887" y="1821512"/>
            <a:ext cx="5472968" cy="1500475"/>
          </a:xfrm>
          <a:prstGeom prst="rect">
            <a:avLst/>
          </a:prstGeom>
          <a:solidFill>
            <a:schemeClr val="bg1"/>
          </a:solidFill>
        </p:spPr>
        <p:txBody>
          <a:bodyPr/>
          <a:lstStyle>
            <a:lvl1pPr>
              <a:defRPr sz="1600">
                <a:solidFill>
                  <a:schemeClr val="tx2"/>
                </a:solidFill>
                <a:latin typeface="+mn-lt"/>
              </a:defRPr>
            </a:lvl1pPr>
          </a:lstStyle>
          <a:p>
            <a:r>
              <a:rPr lang="en-US"/>
              <a:t>Click to edit Master title style</a:t>
            </a:r>
          </a:p>
        </p:txBody>
      </p:sp>
      <p:sp>
        <p:nvSpPr>
          <p:cNvPr id="6" name="Page Number">
            <a:extLst>
              <a:ext uri="{FF2B5EF4-FFF2-40B4-BE49-F238E27FC236}">
                <a16:creationId xmlns:a16="http://schemas.microsoft.com/office/drawing/2014/main" id="{DD38D696-ECB8-473D-97C3-2C4977B479B9}"/>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tx1"/>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schemeClr val="tx1"/>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a:ln>
                <a:noFill/>
              </a:ln>
              <a:solidFill>
                <a:schemeClr val="tx1"/>
              </a:solidFill>
              <a:effectLst/>
              <a:uLnTx/>
              <a:uFillTx/>
              <a:latin typeface="Tahoma"/>
              <a:ea typeface="+mn-ea"/>
              <a:cs typeface="+mn-cs"/>
            </a:endParaRPr>
          </a:p>
        </p:txBody>
      </p:sp>
    </p:spTree>
    <p:extLst>
      <p:ext uri="{BB962C8B-B14F-4D97-AF65-F5344CB8AC3E}">
        <p14:creationId xmlns:p14="http://schemas.microsoft.com/office/powerpoint/2010/main" val="32025338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imple Callout">
    <p:spTree>
      <p:nvGrpSpPr>
        <p:cNvPr id="1" name=""/>
        <p:cNvGrpSpPr/>
        <p:nvPr/>
      </p:nvGrpSpPr>
      <p:grpSpPr>
        <a:xfrm>
          <a:off x="0" y="0"/>
          <a:ext cx="0" cy="0"/>
          <a:chOff x="0" y="0"/>
          <a:chExt cx="0" cy="0"/>
        </a:xfrm>
      </p:grpSpPr>
      <p:sp>
        <p:nvSpPr>
          <p:cNvPr id="5" name="Text">
            <a:extLst>
              <a:ext uri="{FF2B5EF4-FFF2-40B4-BE49-F238E27FC236}">
                <a16:creationId xmlns:a16="http://schemas.microsoft.com/office/drawing/2014/main" id="{20A1A377-F0DC-451D-AD18-E54E930A614B}"/>
              </a:ext>
            </a:extLst>
          </p:cNvPr>
          <p:cNvSpPr>
            <a:spLocks noGrp="1"/>
          </p:cNvSpPr>
          <p:nvPr>
            <p:ph type="body" sz="quarter" idx="10" hasCustomPrompt="1"/>
          </p:nvPr>
        </p:nvSpPr>
        <p:spPr>
          <a:xfrm>
            <a:off x="1371600" y="2059686"/>
            <a:ext cx="6400800" cy="1024128"/>
          </a:xfrm>
          <a:prstGeom prst="rect">
            <a:avLst/>
          </a:prstGeom>
          <a:ln>
            <a:noFill/>
            <a:extLst>
              <a:ext uri="{C807C97D-BFC1-408E-A445-0C87EB9F89A2}">
                <ask:lineSketchStyleProps xmlns:ask="http://schemas.microsoft.com/office/drawing/2018/sketchyshapes" sd="1219033472">
                  <a:custGeom>
                    <a:avLst/>
                    <a:gdLst>
                      <a:gd name="connsiteX0" fmla="*/ 0 w 6400800"/>
                      <a:gd name="connsiteY0" fmla="*/ 0 h 1024128"/>
                      <a:gd name="connsiteX1" fmla="*/ 448056 w 6400800"/>
                      <a:gd name="connsiteY1" fmla="*/ 0 h 1024128"/>
                      <a:gd name="connsiteX2" fmla="*/ 1216152 w 6400800"/>
                      <a:gd name="connsiteY2" fmla="*/ 0 h 1024128"/>
                      <a:gd name="connsiteX3" fmla="*/ 1920240 w 6400800"/>
                      <a:gd name="connsiteY3" fmla="*/ 0 h 1024128"/>
                      <a:gd name="connsiteX4" fmla="*/ 2368296 w 6400800"/>
                      <a:gd name="connsiteY4" fmla="*/ 0 h 1024128"/>
                      <a:gd name="connsiteX5" fmla="*/ 2944368 w 6400800"/>
                      <a:gd name="connsiteY5" fmla="*/ 0 h 1024128"/>
                      <a:gd name="connsiteX6" fmla="*/ 3712464 w 6400800"/>
                      <a:gd name="connsiteY6" fmla="*/ 0 h 1024128"/>
                      <a:gd name="connsiteX7" fmla="*/ 4352544 w 6400800"/>
                      <a:gd name="connsiteY7" fmla="*/ 0 h 1024128"/>
                      <a:gd name="connsiteX8" fmla="*/ 5056632 w 6400800"/>
                      <a:gd name="connsiteY8" fmla="*/ 0 h 1024128"/>
                      <a:gd name="connsiteX9" fmla="*/ 5632704 w 6400800"/>
                      <a:gd name="connsiteY9" fmla="*/ 0 h 1024128"/>
                      <a:gd name="connsiteX10" fmla="*/ 6400800 w 6400800"/>
                      <a:gd name="connsiteY10" fmla="*/ 0 h 1024128"/>
                      <a:gd name="connsiteX11" fmla="*/ 6400800 w 6400800"/>
                      <a:gd name="connsiteY11" fmla="*/ 532547 h 1024128"/>
                      <a:gd name="connsiteX12" fmla="*/ 6400800 w 6400800"/>
                      <a:gd name="connsiteY12" fmla="*/ 1024128 h 1024128"/>
                      <a:gd name="connsiteX13" fmla="*/ 5952744 w 6400800"/>
                      <a:gd name="connsiteY13" fmla="*/ 1024128 h 1024128"/>
                      <a:gd name="connsiteX14" fmla="*/ 5504688 w 6400800"/>
                      <a:gd name="connsiteY14" fmla="*/ 1024128 h 1024128"/>
                      <a:gd name="connsiteX15" fmla="*/ 4800600 w 6400800"/>
                      <a:gd name="connsiteY15" fmla="*/ 1024128 h 1024128"/>
                      <a:gd name="connsiteX16" fmla="*/ 4352544 w 6400800"/>
                      <a:gd name="connsiteY16" fmla="*/ 1024128 h 1024128"/>
                      <a:gd name="connsiteX17" fmla="*/ 3712464 w 6400800"/>
                      <a:gd name="connsiteY17" fmla="*/ 1024128 h 1024128"/>
                      <a:gd name="connsiteX18" fmla="*/ 3200400 w 6400800"/>
                      <a:gd name="connsiteY18" fmla="*/ 1024128 h 1024128"/>
                      <a:gd name="connsiteX19" fmla="*/ 2560320 w 6400800"/>
                      <a:gd name="connsiteY19" fmla="*/ 1024128 h 1024128"/>
                      <a:gd name="connsiteX20" fmla="*/ 1920240 w 6400800"/>
                      <a:gd name="connsiteY20" fmla="*/ 1024128 h 1024128"/>
                      <a:gd name="connsiteX21" fmla="*/ 1280160 w 6400800"/>
                      <a:gd name="connsiteY21" fmla="*/ 1024128 h 1024128"/>
                      <a:gd name="connsiteX22" fmla="*/ 640080 w 6400800"/>
                      <a:gd name="connsiteY22" fmla="*/ 1024128 h 1024128"/>
                      <a:gd name="connsiteX23" fmla="*/ 0 w 6400800"/>
                      <a:gd name="connsiteY23" fmla="*/ 1024128 h 1024128"/>
                      <a:gd name="connsiteX24" fmla="*/ 0 w 6400800"/>
                      <a:gd name="connsiteY24" fmla="*/ 501823 h 1024128"/>
                      <a:gd name="connsiteX25" fmla="*/ 0 w 6400800"/>
                      <a:gd name="connsiteY25" fmla="*/ 0 h 102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400800" h="1024128" fill="none" extrusionOk="0">
                        <a:moveTo>
                          <a:pt x="0" y="0"/>
                        </a:moveTo>
                        <a:cubicBezTo>
                          <a:pt x="114003" y="2240"/>
                          <a:pt x="334853" y="8483"/>
                          <a:pt x="448056" y="0"/>
                        </a:cubicBezTo>
                        <a:cubicBezTo>
                          <a:pt x="561259" y="-8483"/>
                          <a:pt x="898673" y="32867"/>
                          <a:pt x="1216152" y="0"/>
                        </a:cubicBezTo>
                        <a:cubicBezTo>
                          <a:pt x="1533631" y="-32867"/>
                          <a:pt x="1777884" y="21873"/>
                          <a:pt x="1920240" y="0"/>
                        </a:cubicBezTo>
                        <a:cubicBezTo>
                          <a:pt x="2062596" y="-21873"/>
                          <a:pt x="2221069" y="21062"/>
                          <a:pt x="2368296" y="0"/>
                        </a:cubicBezTo>
                        <a:cubicBezTo>
                          <a:pt x="2515523" y="-21062"/>
                          <a:pt x="2687131" y="-25525"/>
                          <a:pt x="2944368" y="0"/>
                        </a:cubicBezTo>
                        <a:cubicBezTo>
                          <a:pt x="3201605" y="25525"/>
                          <a:pt x="3525093" y="-23965"/>
                          <a:pt x="3712464" y="0"/>
                        </a:cubicBezTo>
                        <a:cubicBezTo>
                          <a:pt x="3899835" y="23965"/>
                          <a:pt x="4160557" y="-24896"/>
                          <a:pt x="4352544" y="0"/>
                        </a:cubicBezTo>
                        <a:cubicBezTo>
                          <a:pt x="4544531" y="24896"/>
                          <a:pt x="4867664" y="-32301"/>
                          <a:pt x="5056632" y="0"/>
                        </a:cubicBezTo>
                        <a:cubicBezTo>
                          <a:pt x="5245600" y="32301"/>
                          <a:pt x="5477915" y="3001"/>
                          <a:pt x="5632704" y="0"/>
                        </a:cubicBezTo>
                        <a:cubicBezTo>
                          <a:pt x="5787493" y="-3001"/>
                          <a:pt x="6237857" y="22197"/>
                          <a:pt x="6400800" y="0"/>
                        </a:cubicBezTo>
                        <a:cubicBezTo>
                          <a:pt x="6396578" y="133146"/>
                          <a:pt x="6403251" y="296148"/>
                          <a:pt x="6400800" y="532547"/>
                        </a:cubicBezTo>
                        <a:cubicBezTo>
                          <a:pt x="6398349" y="768946"/>
                          <a:pt x="6381196" y="898683"/>
                          <a:pt x="6400800" y="1024128"/>
                        </a:cubicBezTo>
                        <a:cubicBezTo>
                          <a:pt x="6268239" y="1024008"/>
                          <a:pt x="6143268" y="1010020"/>
                          <a:pt x="5952744" y="1024128"/>
                        </a:cubicBezTo>
                        <a:cubicBezTo>
                          <a:pt x="5762220" y="1038236"/>
                          <a:pt x="5643066" y="1008549"/>
                          <a:pt x="5504688" y="1024128"/>
                        </a:cubicBezTo>
                        <a:cubicBezTo>
                          <a:pt x="5366310" y="1039707"/>
                          <a:pt x="5106931" y="1022226"/>
                          <a:pt x="4800600" y="1024128"/>
                        </a:cubicBezTo>
                        <a:cubicBezTo>
                          <a:pt x="4494269" y="1026030"/>
                          <a:pt x="4548652" y="1032944"/>
                          <a:pt x="4352544" y="1024128"/>
                        </a:cubicBezTo>
                        <a:cubicBezTo>
                          <a:pt x="4156436" y="1015312"/>
                          <a:pt x="3931114" y="1004365"/>
                          <a:pt x="3712464" y="1024128"/>
                        </a:cubicBezTo>
                        <a:cubicBezTo>
                          <a:pt x="3493814" y="1043891"/>
                          <a:pt x="3437052" y="1026545"/>
                          <a:pt x="3200400" y="1024128"/>
                        </a:cubicBezTo>
                        <a:cubicBezTo>
                          <a:pt x="2963748" y="1021711"/>
                          <a:pt x="2864624" y="1004544"/>
                          <a:pt x="2560320" y="1024128"/>
                        </a:cubicBezTo>
                        <a:cubicBezTo>
                          <a:pt x="2256016" y="1043712"/>
                          <a:pt x="2229375" y="1000575"/>
                          <a:pt x="1920240" y="1024128"/>
                        </a:cubicBezTo>
                        <a:cubicBezTo>
                          <a:pt x="1611105" y="1047681"/>
                          <a:pt x="1448612" y="1019113"/>
                          <a:pt x="1280160" y="1024128"/>
                        </a:cubicBezTo>
                        <a:cubicBezTo>
                          <a:pt x="1111708" y="1029143"/>
                          <a:pt x="922508" y="1019914"/>
                          <a:pt x="640080" y="1024128"/>
                        </a:cubicBezTo>
                        <a:cubicBezTo>
                          <a:pt x="357652" y="1028342"/>
                          <a:pt x="253574" y="1044160"/>
                          <a:pt x="0" y="1024128"/>
                        </a:cubicBezTo>
                        <a:cubicBezTo>
                          <a:pt x="-2269" y="848950"/>
                          <a:pt x="14764" y="685118"/>
                          <a:pt x="0" y="501823"/>
                        </a:cubicBezTo>
                        <a:cubicBezTo>
                          <a:pt x="-14764" y="318529"/>
                          <a:pt x="23002" y="223198"/>
                          <a:pt x="0" y="0"/>
                        </a:cubicBezTo>
                        <a:close/>
                      </a:path>
                      <a:path w="6400800" h="1024128" stroke="0" extrusionOk="0">
                        <a:moveTo>
                          <a:pt x="0" y="0"/>
                        </a:moveTo>
                        <a:cubicBezTo>
                          <a:pt x="257510" y="5952"/>
                          <a:pt x="323222" y="-23013"/>
                          <a:pt x="576072" y="0"/>
                        </a:cubicBezTo>
                        <a:cubicBezTo>
                          <a:pt x="828922" y="23013"/>
                          <a:pt x="906989" y="-3764"/>
                          <a:pt x="1024128" y="0"/>
                        </a:cubicBezTo>
                        <a:cubicBezTo>
                          <a:pt x="1141267" y="3764"/>
                          <a:pt x="1608844" y="14506"/>
                          <a:pt x="1792224" y="0"/>
                        </a:cubicBezTo>
                        <a:cubicBezTo>
                          <a:pt x="1975604" y="-14506"/>
                          <a:pt x="2125923" y="3677"/>
                          <a:pt x="2368296" y="0"/>
                        </a:cubicBezTo>
                        <a:cubicBezTo>
                          <a:pt x="2610669" y="-3677"/>
                          <a:pt x="2825109" y="26561"/>
                          <a:pt x="2944368" y="0"/>
                        </a:cubicBezTo>
                        <a:cubicBezTo>
                          <a:pt x="3063627" y="-26561"/>
                          <a:pt x="3353138" y="-4308"/>
                          <a:pt x="3712464" y="0"/>
                        </a:cubicBezTo>
                        <a:cubicBezTo>
                          <a:pt x="4071790" y="4308"/>
                          <a:pt x="4009888" y="23758"/>
                          <a:pt x="4224528" y="0"/>
                        </a:cubicBezTo>
                        <a:cubicBezTo>
                          <a:pt x="4439168" y="-23758"/>
                          <a:pt x="4697605" y="-12830"/>
                          <a:pt x="4992624" y="0"/>
                        </a:cubicBezTo>
                        <a:cubicBezTo>
                          <a:pt x="5287643" y="12830"/>
                          <a:pt x="5398489" y="34515"/>
                          <a:pt x="5760720" y="0"/>
                        </a:cubicBezTo>
                        <a:cubicBezTo>
                          <a:pt x="6122951" y="-34515"/>
                          <a:pt x="6246735" y="28921"/>
                          <a:pt x="6400800" y="0"/>
                        </a:cubicBezTo>
                        <a:cubicBezTo>
                          <a:pt x="6379169" y="250330"/>
                          <a:pt x="6388764" y="374694"/>
                          <a:pt x="6400800" y="532547"/>
                        </a:cubicBezTo>
                        <a:cubicBezTo>
                          <a:pt x="6412836" y="690400"/>
                          <a:pt x="6398280" y="916356"/>
                          <a:pt x="6400800" y="1024128"/>
                        </a:cubicBezTo>
                        <a:cubicBezTo>
                          <a:pt x="6284915" y="1021275"/>
                          <a:pt x="6077492" y="1042253"/>
                          <a:pt x="5952744" y="1024128"/>
                        </a:cubicBezTo>
                        <a:cubicBezTo>
                          <a:pt x="5827996" y="1006003"/>
                          <a:pt x="5563410" y="1037273"/>
                          <a:pt x="5184648" y="1024128"/>
                        </a:cubicBezTo>
                        <a:cubicBezTo>
                          <a:pt x="4805886" y="1010983"/>
                          <a:pt x="4901458" y="1045731"/>
                          <a:pt x="4672584" y="1024128"/>
                        </a:cubicBezTo>
                        <a:cubicBezTo>
                          <a:pt x="4443710" y="1002525"/>
                          <a:pt x="4282734" y="1016145"/>
                          <a:pt x="4032504" y="1024128"/>
                        </a:cubicBezTo>
                        <a:cubicBezTo>
                          <a:pt x="3782274" y="1032111"/>
                          <a:pt x="3608184" y="1005870"/>
                          <a:pt x="3264408" y="1024128"/>
                        </a:cubicBezTo>
                        <a:cubicBezTo>
                          <a:pt x="2920632" y="1042386"/>
                          <a:pt x="2836861" y="997002"/>
                          <a:pt x="2624328" y="1024128"/>
                        </a:cubicBezTo>
                        <a:cubicBezTo>
                          <a:pt x="2411795" y="1051254"/>
                          <a:pt x="2380197" y="1041522"/>
                          <a:pt x="2176272" y="1024128"/>
                        </a:cubicBezTo>
                        <a:cubicBezTo>
                          <a:pt x="1972347" y="1006734"/>
                          <a:pt x="1811281" y="1033774"/>
                          <a:pt x="1664208" y="1024128"/>
                        </a:cubicBezTo>
                        <a:cubicBezTo>
                          <a:pt x="1517135" y="1014482"/>
                          <a:pt x="1095838" y="1045874"/>
                          <a:pt x="896112" y="1024128"/>
                        </a:cubicBezTo>
                        <a:cubicBezTo>
                          <a:pt x="696386" y="1002382"/>
                          <a:pt x="368294" y="1032078"/>
                          <a:pt x="0" y="1024128"/>
                        </a:cubicBezTo>
                        <a:cubicBezTo>
                          <a:pt x="11432" y="882552"/>
                          <a:pt x="17460" y="773110"/>
                          <a:pt x="0" y="532547"/>
                        </a:cubicBezTo>
                        <a:cubicBezTo>
                          <a:pt x="-17460" y="291984"/>
                          <a:pt x="-24626" y="195263"/>
                          <a:pt x="0" y="0"/>
                        </a:cubicBezTo>
                        <a:close/>
                      </a:path>
                    </a:pathLst>
                  </a:custGeom>
                  <ask:type>
                    <ask:lineSketchNone/>
                  </ask:type>
                </ask:lineSketchStyleProps>
              </a:ext>
            </a:extLst>
          </a:ln>
        </p:spPr>
        <p:txBody>
          <a:bodyPr anchor="ctr">
            <a:normAutofit/>
          </a:bodyPr>
          <a:lstStyle>
            <a:lvl1pPr marL="0" indent="0" algn="ctr">
              <a:buNone/>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grpSp>
        <p:nvGrpSpPr>
          <p:cNvPr id="7" name="Group 6">
            <a:extLst>
              <a:ext uri="{FF2B5EF4-FFF2-40B4-BE49-F238E27FC236}">
                <a16:creationId xmlns:a16="http://schemas.microsoft.com/office/drawing/2014/main" id="{8EC484E3-124A-47D6-8B12-3738DF80AF05}"/>
              </a:ext>
              <a:ext uri="{C183D7F6-B498-43B3-948B-1728B52AA6E4}">
                <adec:decorative xmlns:adec="http://schemas.microsoft.com/office/drawing/2017/decorative" val="1"/>
              </a:ext>
            </a:extLst>
          </p:cNvPr>
          <p:cNvGrpSpPr/>
          <p:nvPr userDrawn="1"/>
        </p:nvGrpSpPr>
        <p:grpSpPr>
          <a:xfrm>
            <a:off x="1114753" y="1822294"/>
            <a:ext cx="474784" cy="474784"/>
            <a:chOff x="1503190" y="2206870"/>
            <a:chExt cx="633045" cy="633045"/>
          </a:xfrm>
        </p:grpSpPr>
        <p:cxnSp>
          <p:nvCxnSpPr>
            <p:cNvPr id="8" name="Straight Connector 7">
              <a:extLst>
                <a:ext uri="{FF2B5EF4-FFF2-40B4-BE49-F238E27FC236}">
                  <a16:creationId xmlns:a16="http://schemas.microsoft.com/office/drawing/2014/main" id="{97047BEA-0185-4428-83CD-C2CCF102CDC1}"/>
                </a:ext>
              </a:extLst>
            </p:cNvPr>
            <p:cNvCxnSpPr>
              <a:cxnSpLocks/>
            </p:cNvCxnSpPr>
            <p:nvPr/>
          </p:nvCxnSpPr>
          <p:spPr>
            <a:xfrm flipV="1">
              <a:off x="1553419" y="2206870"/>
              <a:ext cx="0" cy="633045"/>
            </a:xfrm>
            <a:prstGeom prst="line">
              <a:avLst/>
            </a:prstGeom>
            <a:ln w="76200">
              <a:solidFill>
                <a:schemeClr val="tx2"/>
              </a:solidFill>
            </a:ln>
          </p:spPr>
          <p:style>
            <a:lnRef idx="1">
              <a:schemeClr val="accent2"/>
            </a:lnRef>
            <a:fillRef idx="0">
              <a:schemeClr val="accent2"/>
            </a:fillRef>
            <a:effectRef idx="0">
              <a:schemeClr val="accent2"/>
            </a:effectRef>
            <a:fontRef idx="minor">
              <a:schemeClr val="tx1"/>
            </a:fontRef>
          </p:style>
        </p:cxnSp>
        <p:cxnSp>
          <p:nvCxnSpPr>
            <p:cNvPr id="9" name="Straight Connector 8">
              <a:extLst>
                <a:ext uri="{FF2B5EF4-FFF2-40B4-BE49-F238E27FC236}">
                  <a16:creationId xmlns:a16="http://schemas.microsoft.com/office/drawing/2014/main" id="{BB4A0406-8E88-4181-A084-F1E09631C2E4}"/>
                </a:ext>
              </a:extLst>
            </p:cNvPr>
            <p:cNvCxnSpPr>
              <a:cxnSpLocks/>
            </p:cNvCxnSpPr>
            <p:nvPr/>
          </p:nvCxnSpPr>
          <p:spPr>
            <a:xfrm rot="5400000" flipV="1">
              <a:off x="1819713" y="1899583"/>
              <a:ext cx="0" cy="633045"/>
            </a:xfrm>
            <a:prstGeom prst="line">
              <a:avLst/>
            </a:prstGeom>
            <a:ln w="76200">
              <a:solidFill>
                <a:schemeClr val="tx2"/>
              </a:solidFill>
            </a:ln>
          </p:spPr>
          <p:style>
            <a:lnRef idx="1">
              <a:schemeClr val="accent2"/>
            </a:lnRef>
            <a:fillRef idx="0">
              <a:schemeClr val="accent2"/>
            </a:fillRef>
            <a:effectRef idx="0">
              <a:schemeClr val="accent2"/>
            </a:effectRef>
            <a:fontRef idx="minor">
              <a:schemeClr val="tx1"/>
            </a:fontRef>
          </p:style>
        </p:cxnSp>
      </p:grpSp>
      <p:grpSp>
        <p:nvGrpSpPr>
          <p:cNvPr id="13" name="Group 12">
            <a:extLst>
              <a:ext uri="{FF2B5EF4-FFF2-40B4-BE49-F238E27FC236}">
                <a16:creationId xmlns:a16="http://schemas.microsoft.com/office/drawing/2014/main" id="{F3A41340-23BB-4726-9CB7-A4F56882D50A}"/>
              </a:ext>
              <a:ext uri="{C183D7F6-B498-43B3-948B-1728B52AA6E4}">
                <adec:decorative xmlns:adec="http://schemas.microsoft.com/office/drawing/2017/decorative" val="1"/>
              </a:ext>
            </a:extLst>
          </p:cNvPr>
          <p:cNvGrpSpPr/>
          <p:nvPr userDrawn="1"/>
        </p:nvGrpSpPr>
        <p:grpSpPr>
          <a:xfrm rot="10800000">
            <a:off x="7547978" y="2846422"/>
            <a:ext cx="474784" cy="474784"/>
            <a:chOff x="1511836" y="2206870"/>
            <a:chExt cx="633045" cy="633045"/>
          </a:xfrm>
        </p:grpSpPr>
        <p:cxnSp>
          <p:nvCxnSpPr>
            <p:cNvPr id="14" name="Straight Connector 13">
              <a:extLst>
                <a:ext uri="{FF2B5EF4-FFF2-40B4-BE49-F238E27FC236}">
                  <a16:creationId xmlns:a16="http://schemas.microsoft.com/office/drawing/2014/main" id="{AA46C6C1-5E6D-4844-89AC-AE75A12818E1}"/>
                </a:ext>
              </a:extLst>
            </p:cNvPr>
            <p:cNvCxnSpPr>
              <a:cxnSpLocks/>
            </p:cNvCxnSpPr>
            <p:nvPr/>
          </p:nvCxnSpPr>
          <p:spPr>
            <a:xfrm flipV="1">
              <a:off x="1561884" y="2206870"/>
              <a:ext cx="0" cy="633045"/>
            </a:xfrm>
            <a:prstGeom prst="line">
              <a:avLst/>
            </a:prstGeom>
            <a:ln w="76200">
              <a:solidFill>
                <a:schemeClr val="tx2"/>
              </a:solidFill>
            </a:ln>
          </p:spPr>
          <p:style>
            <a:lnRef idx="1">
              <a:schemeClr val="accent2"/>
            </a:lnRef>
            <a:fillRef idx="0">
              <a:schemeClr val="accent2"/>
            </a:fillRef>
            <a:effectRef idx="0">
              <a:schemeClr val="accent2"/>
            </a:effectRef>
            <a:fontRef idx="minor">
              <a:schemeClr val="tx1"/>
            </a:fontRef>
          </p:style>
        </p:cxnSp>
        <p:cxnSp>
          <p:nvCxnSpPr>
            <p:cNvPr id="15" name="Straight Connector 14">
              <a:extLst>
                <a:ext uri="{FF2B5EF4-FFF2-40B4-BE49-F238E27FC236}">
                  <a16:creationId xmlns:a16="http://schemas.microsoft.com/office/drawing/2014/main" id="{CE3B8023-386E-4231-9B54-4F983B4E81D9}"/>
                </a:ext>
              </a:extLst>
            </p:cNvPr>
            <p:cNvCxnSpPr>
              <a:cxnSpLocks/>
            </p:cNvCxnSpPr>
            <p:nvPr/>
          </p:nvCxnSpPr>
          <p:spPr>
            <a:xfrm rot="5400000" flipV="1">
              <a:off x="1828359" y="1899583"/>
              <a:ext cx="0" cy="633045"/>
            </a:xfrm>
            <a:prstGeom prst="line">
              <a:avLst/>
            </a:prstGeom>
            <a:ln w="76200">
              <a:solidFill>
                <a:schemeClr val="tx2"/>
              </a:solidFill>
            </a:ln>
          </p:spPr>
          <p:style>
            <a:lnRef idx="1">
              <a:schemeClr val="accent2"/>
            </a:lnRef>
            <a:fillRef idx="0">
              <a:schemeClr val="accent2"/>
            </a:fillRef>
            <a:effectRef idx="0">
              <a:schemeClr val="accent2"/>
            </a:effectRef>
            <a:fontRef idx="minor">
              <a:schemeClr val="tx1"/>
            </a:fontRef>
          </p:style>
        </p:cxnSp>
      </p:grpSp>
      <p:sp>
        <p:nvSpPr>
          <p:cNvPr id="12" name="Page Number">
            <a:extLst>
              <a:ext uri="{FF2B5EF4-FFF2-40B4-BE49-F238E27FC236}">
                <a16:creationId xmlns:a16="http://schemas.microsoft.com/office/drawing/2014/main" id="{EE4A65FC-086F-464B-8207-2570400E7A4A}"/>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pic>
        <p:nvPicPr>
          <p:cNvPr id="16" name="WSE logo">
            <a:extLst>
              <a:ext uri="{FF2B5EF4-FFF2-40B4-BE49-F238E27FC236}">
                <a16:creationId xmlns:a16="http://schemas.microsoft.com/office/drawing/2014/main" id="{0B81A465-587E-44B8-B00B-02F8C2007E3E}"/>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2270715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 Items and Text - Simple">
    <p:spTree>
      <p:nvGrpSpPr>
        <p:cNvPr id="1" name=""/>
        <p:cNvGrpSpPr/>
        <p:nvPr/>
      </p:nvGrpSpPr>
      <p:grpSpPr>
        <a:xfrm>
          <a:off x="0" y="0"/>
          <a:ext cx="0" cy="0"/>
          <a:chOff x="0" y="0"/>
          <a:chExt cx="0" cy="0"/>
        </a:xfrm>
      </p:grpSpPr>
      <p:sp>
        <p:nvSpPr>
          <p:cNvPr id="12" name="Title">
            <a:extLst>
              <a:ext uri="{FF2B5EF4-FFF2-40B4-BE49-F238E27FC236}">
                <a16:creationId xmlns:a16="http://schemas.microsoft.com/office/drawing/2014/main" id="{A9969320-F42D-4BA1-8841-D6ABE618C398}"/>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a:t>Click to add title</a:t>
            </a:r>
          </a:p>
        </p:txBody>
      </p:sp>
      <p:sp>
        <p:nvSpPr>
          <p:cNvPr id="26" name="Rectangle 25">
            <a:extLst>
              <a:ext uri="{FF2B5EF4-FFF2-40B4-BE49-F238E27FC236}">
                <a16:creationId xmlns:a16="http://schemas.microsoft.com/office/drawing/2014/main" id="{3D29B067-FC08-4D13-A58F-B927560B51D9}"/>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4" name="Item 1 Title">
            <a:extLst>
              <a:ext uri="{FF2B5EF4-FFF2-40B4-BE49-F238E27FC236}">
                <a16:creationId xmlns:a16="http://schemas.microsoft.com/office/drawing/2014/main" id="{9034A217-D3D6-4202-8E9F-F36C90A940A2}"/>
              </a:ext>
            </a:extLst>
          </p:cNvPr>
          <p:cNvSpPr>
            <a:spLocks noGrp="1"/>
          </p:cNvSpPr>
          <p:nvPr>
            <p:ph type="body" sz="quarter" idx="21"/>
          </p:nvPr>
        </p:nvSpPr>
        <p:spPr>
          <a:xfrm>
            <a:off x="1676897" y="1416362"/>
            <a:ext cx="6942438" cy="316948"/>
          </a:xfrm>
          <a:prstGeom prst="rect">
            <a:avLst/>
          </a:prstGeom>
        </p:spPr>
        <p:txBody>
          <a:bodyP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5" name="Item 1 Text">
            <a:extLst>
              <a:ext uri="{FF2B5EF4-FFF2-40B4-BE49-F238E27FC236}">
                <a16:creationId xmlns:a16="http://schemas.microsoft.com/office/drawing/2014/main" id="{33BAD677-83D8-40A2-BACC-37416269DE02}"/>
              </a:ext>
            </a:extLst>
          </p:cNvPr>
          <p:cNvSpPr>
            <a:spLocks noGrp="1"/>
          </p:cNvSpPr>
          <p:nvPr>
            <p:ph type="body" sz="quarter" idx="22"/>
          </p:nvPr>
        </p:nvSpPr>
        <p:spPr>
          <a:xfrm>
            <a:off x="1676897" y="1742835"/>
            <a:ext cx="6942438" cy="548640"/>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7" name="Item 2 Text">
            <a:extLst>
              <a:ext uri="{FF2B5EF4-FFF2-40B4-BE49-F238E27FC236}">
                <a16:creationId xmlns:a16="http://schemas.microsoft.com/office/drawing/2014/main" id="{D1C23B3C-B769-45CD-A360-A8F635A4253A}"/>
              </a:ext>
            </a:extLst>
          </p:cNvPr>
          <p:cNvSpPr>
            <a:spLocks noGrp="1"/>
          </p:cNvSpPr>
          <p:nvPr>
            <p:ph type="body" sz="quarter" idx="24"/>
          </p:nvPr>
        </p:nvSpPr>
        <p:spPr>
          <a:xfrm>
            <a:off x="1676897" y="2788039"/>
            <a:ext cx="6942438" cy="548640"/>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6" name="Item 2 Title">
            <a:extLst>
              <a:ext uri="{FF2B5EF4-FFF2-40B4-BE49-F238E27FC236}">
                <a16:creationId xmlns:a16="http://schemas.microsoft.com/office/drawing/2014/main" id="{0ADB9006-E953-4BF3-8775-AC491016CA28}"/>
              </a:ext>
            </a:extLst>
          </p:cNvPr>
          <p:cNvSpPr>
            <a:spLocks noGrp="1"/>
          </p:cNvSpPr>
          <p:nvPr>
            <p:ph type="body" sz="quarter" idx="23"/>
          </p:nvPr>
        </p:nvSpPr>
        <p:spPr>
          <a:xfrm>
            <a:off x="1676897" y="2465012"/>
            <a:ext cx="6942438" cy="316948"/>
          </a:xfrm>
          <a:prstGeom prst="rect">
            <a:avLst/>
          </a:prstGeom>
        </p:spPr>
        <p:txBody>
          <a:bodyP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8" name="Item 3 Title">
            <a:extLst>
              <a:ext uri="{FF2B5EF4-FFF2-40B4-BE49-F238E27FC236}">
                <a16:creationId xmlns:a16="http://schemas.microsoft.com/office/drawing/2014/main" id="{9F90BECE-4540-471E-8091-719EC4FA05F7}"/>
              </a:ext>
            </a:extLst>
          </p:cNvPr>
          <p:cNvSpPr>
            <a:spLocks noGrp="1"/>
          </p:cNvSpPr>
          <p:nvPr>
            <p:ph type="body" sz="quarter" idx="25"/>
          </p:nvPr>
        </p:nvSpPr>
        <p:spPr>
          <a:xfrm>
            <a:off x="1676897" y="3513663"/>
            <a:ext cx="6942438" cy="316948"/>
          </a:xfrm>
          <a:prstGeom prst="rect">
            <a:avLst/>
          </a:prstGeom>
        </p:spPr>
        <p:txBody>
          <a:bodyP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9" name="Item 3 Text">
            <a:extLst>
              <a:ext uri="{FF2B5EF4-FFF2-40B4-BE49-F238E27FC236}">
                <a16:creationId xmlns:a16="http://schemas.microsoft.com/office/drawing/2014/main" id="{ED72E041-964B-4181-B257-1EE6C8213AA5}"/>
              </a:ext>
            </a:extLst>
          </p:cNvPr>
          <p:cNvSpPr>
            <a:spLocks noGrp="1"/>
          </p:cNvSpPr>
          <p:nvPr>
            <p:ph type="body" sz="quarter" idx="26"/>
          </p:nvPr>
        </p:nvSpPr>
        <p:spPr>
          <a:xfrm>
            <a:off x="1676897" y="3836691"/>
            <a:ext cx="6942438" cy="548640"/>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14" name="Page Number">
            <a:extLst>
              <a:ext uri="{FF2B5EF4-FFF2-40B4-BE49-F238E27FC236}">
                <a16:creationId xmlns:a16="http://schemas.microsoft.com/office/drawing/2014/main" id="{FDDCEC8F-2C58-466A-B78D-B21B7AC0B1B6}"/>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pic>
        <p:nvPicPr>
          <p:cNvPr id="15" name="WSE logo">
            <a:extLst>
              <a:ext uri="{FF2B5EF4-FFF2-40B4-BE49-F238E27FC236}">
                <a16:creationId xmlns:a16="http://schemas.microsoft.com/office/drawing/2014/main" id="{53D41192-9C77-467F-9EF0-3D499A0935CD}"/>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2939376756"/>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 Items and Text">
    <p:spTree>
      <p:nvGrpSpPr>
        <p:cNvPr id="1" name=""/>
        <p:cNvGrpSpPr/>
        <p:nvPr/>
      </p:nvGrpSpPr>
      <p:grpSpPr>
        <a:xfrm>
          <a:off x="0" y="0"/>
          <a:ext cx="0" cy="0"/>
          <a:chOff x="0" y="0"/>
          <a:chExt cx="0" cy="0"/>
        </a:xfrm>
      </p:grpSpPr>
      <p:sp>
        <p:nvSpPr>
          <p:cNvPr id="18" name="Title">
            <a:extLst>
              <a:ext uri="{FF2B5EF4-FFF2-40B4-BE49-F238E27FC236}">
                <a16:creationId xmlns:a16="http://schemas.microsoft.com/office/drawing/2014/main" id="{FD5D22EA-DA0F-4003-95BD-68EF68F107D8}"/>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a:t>Click to add title</a:t>
            </a:r>
          </a:p>
        </p:txBody>
      </p:sp>
      <p:sp>
        <p:nvSpPr>
          <p:cNvPr id="26" name="Rectangle 25">
            <a:extLst>
              <a:ext uri="{FF2B5EF4-FFF2-40B4-BE49-F238E27FC236}">
                <a16:creationId xmlns:a16="http://schemas.microsoft.com/office/drawing/2014/main" id="{3D29B067-FC08-4D13-A58F-B927560B51D9}"/>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4" name="Item 1 Title">
            <a:extLst>
              <a:ext uri="{FF2B5EF4-FFF2-40B4-BE49-F238E27FC236}">
                <a16:creationId xmlns:a16="http://schemas.microsoft.com/office/drawing/2014/main" id="{9034A217-D3D6-4202-8E9F-F36C90A940A2}"/>
              </a:ext>
            </a:extLst>
          </p:cNvPr>
          <p:cNvSpPr>
            <a:spLocks noGrp="1"/>
          </p:cNvSpPr>
          <p:nvPr>
            <p:ph type="body" sz="quarter" idx="21"/>
          </p:nvPr>
        </p:nvSpPr>
        <p:spPr>
          <a:xfrm>
            <a:off x="1676897" y="1416362"/>
            <a:ext cx="2895103" cy="316948"/>
          </a:xfrm>
          <a:prstGeom prst="rect">
            <a:avLst/>
          </a:prstGeom>
        </p:spPr>
        <p:txBody>
          <a:bodyP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5" name="Item 1 Text">
            <a:extLst>
              <a:ext uri="{FF2B5EF4-FFF2-40B4-BE49-F238E27FC236}">
                <a16:creationId xmlns:a16="http://schemas.microsoft.com/office/drawing/2014/main" id="{33BAD677-83D8-40A2-BACC-37416269DE02}"/>
              </a:ext>
            </a:extLst>
          </p:cNvPr>
          <p:cNvSpPr>
            <a:spLocks noGrp="1"/>
          </p:cNvSpPr>
          <p:nvPr>
            <p:ph type="body" sz="quarter" idx="22"/>
          </p:nvPr>
        </p:nvSpPr>
        <p:spPr>
          <a:xfrm>
            <a:off x="1676897" y="1742835"/>
            <a:ext cx="2895103" cy="548640"/>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6" name="Item 2 Title">
            <a:extLst>
              <a:ext uri="{FF2B5EF4-FFF2-40B4-BE49-F238E27FC236}">
                <a16:creationId xmlns:a16="http://schemas.microsoft.com/office/drawing/2014/main" id="{0ADB9006-E953-4BF3-8775-AC491016CA28}"/>
              </a:ext>
            </a:extLst>
          </p:cNvPr>
          <p:cNvSpPr>
            <a:spLocks noGrp="1"/>
          </p:cNvSpPr>
          <p:nvPr>
            <p:ph type="body" sz="quarter" idx="23"/>
          </p:nvPr>
        </p:nvSpPr>
        <p:spPr>
          <a:xfrm>
            <a:off x="1676897" y="2465012"/>
            <a:ext cx="2895103" cy="316948"/>
          </a:xfrm>
          <a:prstGeom prst="rect">
            <a:avLst/>
          </a:prstGeom>
        </p:spPr>
        <p:txBody>
          <a:bodyP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7" name="Item 2 Text">
            <a:extLst>
              <a:ext uri="{FF2B5EF4-FFF2-40B4-BE49-F238E27FC236}">
                <a16:creationId xmlns:a16="http://schemas.microsoft.com/office/drawing/2014/main" id="{D1C23B3C-B769-45CD-A360-A8F635A4253A}"/>
              </a:ext>
            </a:extLst>
          </p:cNvPr>
          <p:cNvSpPr>
            <a:spLocks noGrp="1"/>
          </p:cNvSpPr>
          <p:nvPr>
            <p:ph type="body" sz="quarter" idx="24"/>
          </p:nvPr>
        </p:nvSpPr>
        <p:spPr>
          <a:xfrm>
            <a:off x="1676897" y="2801009"/>
            <a:ext cx="2895103" cy="548640"/>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8" name="ITem 3 Title">
            <a:extLst>
              <a:ext uri="{FF2B5EF4-FFF2-40B4-BE49-F238E27FC236}">
                <a16:creationId xmlns:a16="http://schemas.microsoft.com/office/drawing/2014/main" id="{9F90BECE-4540-471E-8091-719EC4FA05F7}"/>
              </a:ext>
            </a:extLst>
          </p:cNvPr>
          <p:cNvSpPr>
            <a:spLocks noGrp="1"/>
          </p:cNvSpPr>
          <p:nvPr>
            <p:ph type="body" sz="quarter" idx="25"/>
          </p:nvPr>
        </p:nvSpPr>
        <p:spPr>
          <a:xfrm>
            <a:off x="1676897" y="3513663"/>
            <a:ext cx="2895103" cy="316948"/>
          </a:xfrm>
          <a:prstGeom prst="rect">
            <a:avLst/>
          </a:prstGeom>
        </p:spPr>
        <p:txBody>
          <a:bodyP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9" name="Item 3 Text">
            <a:extLst>
              <a:ext uri="{FF2B5EF4-FFF2-40B4-BE49-F238E27FC236}">
                <a16:creationId xmlns:a16="http://schemas.microsoft.com/office/drawing/2014/main" id="{ED72E041-964B-4181-B257-1EE6C8213AA5}"/>
              </a:ext>
            </a:extLst>
          </p:cNvPr>
          <p:cNvSpPr>
            <a:spLocks noGrp="1"/>
          </p:cNvSpPr>
          <p:nvPr>
            <p:ph type="body" sz="quarter" idx="26"/>
          </p:nvPr>
        </p:nvSpPr>
        <p:spPr>
          <a:xfrm>
            <a:off x="1676897" y="3849661"/>
            <a:ext cx="2895103" cy="548640"/>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40" name="Item 4 Title">
            <a:extLst>
              <a:ext uri="{FF2B5EF4-FFF2-40B4-BE49-F238E27FC236}">
                <a16:creationId xmlns:a16="http://schemas.microsoft.com/office/drawing/2014/main" id="{6C648141-3B1A-4A5B-A08A-B937DA82B379}"/>
              </a:ext>
            </a:extLst>
          </p:cNvPr>
          <p:cNvSpPr>
            <a:spLocks noGrp="1"/>
          </p:cNvSpPr>
          <p:nvPr>
            <p:ph type="body" sz="quarter" idx="27"/>
          </p:nvPr>
        </p:nvSpPr>
        <p:spPr>
          <a:xfrm>
            <a:off x="5724232" y="1416361"/>
            <a:ext cx="2895103" cy="316948"/>
          </a:xfrm>
          <a:prstGeom prst="rect">
            <a:avLst/>
          </a:prstGeom>
        </p:spPr>
        <p:txBody>
          <a:bodyP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41" name="Item 4 Text">
            <a:extLst>
              <a:ext uri="{FF2B5EF4-FFF2-40B4-BE49-F238E27FC236}">
                <a16:creationId xmlns:a16="http://schemas.microsoft.com/office/drawing/2014/main" id="{A46F24BA-C9D1-4501-95F5-C0354BAA510C}"/>
              </a:ext>
            </a:extLst>
          </p:cNvPr>
          <p:cNvSpPr>
            <a:spLocks noGrp="1"/>
          </p:cNvSpPr>
          <p:nvPr>
            <p:ph type="body" sz="quarter" idx="28"/>
          </p:nvPr>
        </p:nvSpPr>
        <p:spPr>
          <a:xfrm>
            <a:off x="5724232" y="1742834"/>
            <a:ext cx="2895103" cy="548544"/>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42" name="Item 5 Title">
            <a:extLst>
              <a:ext uri="{FF2B5EF4-FFF2-40B4-BE49-F238E27FC236}">
                <a16:creationId xmlns:a16="http://schemas.microsoft.com/office/drawing/2014/main" id="{199E24F4-ADFC-407D-A87C-57876863862E}"/>
              </a:ext>
            </a:extLst>
          </p:cNvPr>
          <p:cNvSpPr>
            <a:spLocks noGrp="1"/>
          </p:cNvSpPr>
          <p:nvPr>
            <p:ph type="body" sz="quarter" idx="29"/>
          </p:nvPr>
        </p:nvSpPr>
        <p:spPr>
          <a:xfrm>
            <a:off x="5724232" y="2465011"/>
            <a:ext cx="2895103" cy="316948"/>
          </a:xfrm>
          <a:prstGeom prst="rect">
            <a:avLst/>
          </a:prstGeom>
        </p:spPr>
        <p:txBody>
          <a:bodyP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43" name="Item 5 Text">
            <a:extLst>
              <a:ext uri="{FF2B5EF4-FFF2-40B4-BE49-F238E27FC236}">
                <a16:creationId xmlns:a16="http://schemas.microsoft.com/office/drawing/2014/main" id="{06BC9547-5CA5-4871-A52E-478C55785DAA}"/>
              </a:ext>
            </a:extLst>
          </p:cNvPr>
          <p:cNvSpPr>
            <a:spLocks noGrp="1"/>
          </p:cNvSpPr>
          <p:nvPr>
            <p:ph type="body" sz="quarter" idx="30"/>
          </p:nvPr>
        </p:nvSpPr>
        <p:spPr>
          <a:xfrm>
            <a:off x="5724232" y="2801009"/>
            <a:ext cx="2895103" cy="548640"/>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44" name="Item 6 Title">
            <a:extLst>
              <a:ext uri="{FF2B5EF4-FFF2-40B4-BE49-F238E27FC236}">
                <a16:creationId xmlns:a16="http://schemas.microsoft.com/office/drawing/2014/main" id="{64F76CE0-35A5-4304-920D-2B9471C0FBDC}"/>
              </a:ext>
            </a:extLst>
          </p:cNvPr>
          <p:cNvSpPr>
            <a:spLocks noGrp="1"/>
          </p:cNvSpPr>
          <p:nvPr>
            <p:ph type="body" sz="quarter" idx="31"/>
          </p:nvPr>
        </p:nvSpPr>
        <p:spPr>
          <a:xfrm>
            <a:off x="5724232" y="3518014"/>
            <a:ext cx="2895103" cy="316948"/>
          </a:xfrm>
          <a:prstGeom prst="rect">
            <a:avLst/>
          </a:prstGeom>
        </p:spPr>
        <p:txBody>
          <a:bodyP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45" name="Item 6 Text">
            <a:extLst>
              <a:ext uri="{FF2B5EF4-FFF2-40B4-BE49-F238E27FC236}">
                <a16:creationId xmlns:a16="http://schemas.microsoft.com/office/drawing/2014/main" id="{DD69F438-DA31-4E08-BF66-576904C0656C}"/>
              </a:ext>
            </a:extLst>
          </p:cNvPr>
          <p:cNvSpPr>
            <a:spLocks noGrp="1"/>
          </p:cNvSpPr>
          <p:nvPr>
            <p:ph type="body" sz="quarter" idx="32"/>
          </p:nvPr>
        </p:nvSpPr>
        <p:spPr>
          <a:xfrm>
            <a:off x="5724232" y="3844485"/>
            <a:ext cx="2895103" cy="548640"/>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20" name="Page Number">
            <a:extLst>
              <a:ext uri="{FF2B5EF4-FFF2-40B4-BE49-F238E27FC236}">
                <a16:creationId xmlns:a16="http://schemas.microsoft.com/office/drawing/2014/main" id="{9F557C48-BE62-4248-9796-19772B87DE87}"/>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pic>
        <p:nvPicPr>
          <p:cNvPr id="21" name="WSE logo">
            <a:extLst>
              <a:ext uri="{FF2B5EF4-FFF2-40B4-BE49-F238E27FC236}">
                <a16:creationId xmlns:a16="http://schemas.microsoft.com/office/drawing/2014/main" id="{6CB826C5-83CA-46C3-BD25-55E75A1EF0C1}"/>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4187328254"/>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 Items and Text - Numbers">
    <p:spTree>
      <p:nvGrpSpPr>
        <p:cNvPr id="1" name=""/>
        <p:cNvGrpSpPr/>
        <p:nvPr/>
      </p:nvGrpSpPr>
      <p:grpSpPr>
        <a:xfrm>
          <a:off x="0" y="0"/>
          <a:ext cx="0" cy="0"/>
          <a:chOff x="0" y="0"/>
          <a:chExt cx="0" cy="0"/>
        </a:xfrm>
      </p:grpSpPr>
      <p:sp>
        <p:nvSpPr>
          <p:cNvPr id="14" name="Title">
            <a:extLst>
              <a:ext uri="{FF2B5EF4-FFF2-40B4-BE49-F238E27FC236}">
                <a16:creationId xmlns:a16="http://schemas.microsoft.com/office/drawing/2014/main" id="{7AA35A02-5774-42F0-A1FA-B29AFC5020FF}"/>
              </a:ext>
            </a:extLst>
          </p:cNvPr>
          <p:cNvSpPr>
            <a:spLocks noGrp="1"/>
          </p:cNvSpPr>
          <p:nvPr>
            <p:ph type="title" hasCustomPrompt="1"/>
          </p:nvPr>
        </p:nvSpPr>
        <p:spPr>
          <a:xfrm>
            <a:off x="533919" y="107117"/>
            <a:ext cx="8085415" cy="857543"/>
          </a:xfrm>
          <a:prstGeom prst="rect">
            <a:avLst/>
          </a:prstGeom>
        </p:spPr>
        <p:txBody>
          <a:bodyPr anchor="b"/>
          <a:lstStyle>
            <a:lvl1pPr>
              <a:defRPr sz="3000" b="1">
                <a:solidFill>
                  <a:schemeClr val="tx2"/>
                </a:solidFill>
              </a:defRPr>
            </a:lvl1pPr>
          </a:lstStyle>
          <a:p>
            <a:r>
              <a:rPr lang="en-US"/>
              <a:t>Click to add title</a:t>
            </a:r>
          </a:p>
        </p:txBody>
      </p:sp>
      <p:sp>
        <p:nvSpPr>
          <p:cNvPr id="22" name="Rectangle 21">
            <a:extLst>
              <a:ext uri="{FF2B5EF4-FFF2-40B4-BE49-F238E27FC236}">
                <a16:creationId xmlns:a16="http://schemas.microsoft.com/office/drawing/2014/main" id="{61234D5D-7B7D-4750-82D4-FEA47688D828}"/>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2" name="Item 1">
            <a:extLst>
              <a:ext uri="{FF2B5EF4-FFF2-40B4-BE49-F238E27FC236}">
                <a16:creationId xmlns:a16="http://schemas.microsoft.com/office/drawing/2014/main" id="{671CE112-5F0A-401E-B99E-912F29D882ED}"/>
              </a:ext>
            </a:extLst>
          </p:cNvPr>
          <p:cNvSpPr>
            <a:spLocks noGrp="1"/>
          </p:cNvSpPr>
          <p:nvPr>
            <p:ph type="body" sz="quarter" idx="15" hasCustomPrompt="1"/>
          </p:nvPr>
        </p:nvSpPr>
        <p:spPr>
          <a:xfrm>
            <a:off x="536331" y="1411274"/>
            <a:ext cx="778180" cy="509105"/>
          </a:xfrm>
          <a:prstGeom prst="rect">
            <a:avLst/>
          </a:prstGeom>
        </p:spPr>
        <p:txBody>
          <a:bodyPr anchor="ctr">
            <a:noAutofit/>
          </a:bodyPr>
          <a:lstStyle>
            <a:lvl1pPr marL="0" indent="0" algn="ctr">
              <a:buNone/>
              <a:defRPr sz="3000" b="1">
                <a:solidFill>
                  <a:schemeClr val="tx2"/>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53" name="Item 1 Title">
            <a:extLst>
              <a:ext uri="{FF2B5EF4-FFF2-40B4-BE49-F238E27FC236}">
                <a16:creationId xmlns:a16="http://schemas.microsoft.com/office/drawing/2014/main" id="{564750F6-2603-4368-BB0A-EA5F9650E23E}"/>
              </a:ext>
            </a:extLst>
          </p:cNvPr>
          <p:cNvSpPr>
            <a:spLocks noGrp="1"/>
          </p:cNvSpPr>
          <p:nvPr>
            <p:ph type="body" sz="quarter" idx="21" hasCustomPrompt="1"/>
          </p:nvPr>
        </p:nvSpPr>
        <p:spPr>
          <a:xfrm>
            <a:off x="1454034" y="1411274"/>
            <a:ext cx="2670292" cy="509105"/>
          </a:xfrm>
          <a:prstGeom prst="rect">
            <a:avLst/>
          </a:prstGeom>
        </p:spPr>
        <p:txBody>
          <a:bodyPr anchor="ct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title</a:t>
            </a:r>
          </a:p>
        </p:txBody>
      </p:sp>
      <p:sp>
        <p:nvSpPr>
          <p:cNvPr id="49" name="Item 1 Text">
            <a:extLst>
              <a:ext uri="{FF2B5EF4-FFF2-40B4-BE49-F238E27FC236}">
                <a16:creationId xmlns:a16="http://schemas.microsoft.com/office/drawing/2014/main" id="{BEC0F934-9D51-44E6-A53D-A571EEE44F9B}"/>
              </a:ext>
            </a:extLst>
          </p:cNvPr>
          <p:cNvSpPr>
            <a:spLocks noGrp="1"/>
          </p:cNvSpPr>
          <p:nvPr>
            <p:ph type="body" sz="quarter" idx="22" hasCustomPrompt="1"/>
          </p:nvPr>
        </p:nvSpPr>
        <p:spPr>
          <a:xfrm>
            <a:off x="536331" y="2244604"/>
            <a:ext cx="3587995" cy="2317872"/>
          </a:xfrm>
          <a:prstGeom prst="rect">
            <a:avLst/>
          </a:prstGeom>
        </p:spPr>
        <p:txBody>
          <a:bodyPr>
            <a:noAutofit/>
          </a:bodyPr>
          <a:lstStyle>
            <a:lvl1pPr marL="227013" indent="-227013"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a:t>Click to add bullets</a:t>
            </a:r>
          </a:p>
          <a:p>
            <a:pPr lvl="1"/>
            <a:r>
              <a:rPr lang="en-US" noProof="0"/>
              <a:t>Second level</a:t>
            </a:r>
          </a:p>
          <a:p>
            <a:pPr lvl="2"/>
            <a:r>
              <a:rPr lang="en-US" noProof="0"/>
              <a:t>Third level</a:t>
            </a:r>
          </a:p>
        </p:txBody>
      </p:sp>
      <p:sp>
        <p:nvSpPr>
          <p:cNvPr id="55" name="Item 2">
            <a:extLst>
              <a:ext uri="{FF2B5EF4-FFF2-40B4-BE49-F238E27FC236}">
                <a16:creationId xmlns:a16="http://schemas.microsoft.com/office/drawing/2014/main" id="{2DF5513A-26DB-4BCC-B646-BCE427C05D62}"/>
              </a:ext>
            </a:extLst>
          </p:cNvPr>
          <p:cNvSpPr>
            <a:spLocks noGrp="1"/>
          </p:cNvSpPr>
          <p:nvPr>
            <p:ph type="body" sz="quarter" idx="26" hasCustomPrompt="1"/>
          </p:nvPr>
        </p:nvSpPr>
        <p:spPr>
          <a:xfrm>
            <a:off x="5019675" y="1407603"/>
            <a:ext cx="778180" cy="509105"/>
          </a:xfrm>
          <a:prstGeom prst="rect">
            <a:avLst/>
          </a:prstGeom>
        </p:spPr>
        <p:txBody>
          <a:bodyPr anchor="ctr">
            <a:noAutofit/>
          </a:bodyPr>
          <a:lstStyle>
            <a:lvl1pPr marL="0" indent="0" algn="ctr">
              <a:buNone/>
              <a:defRPr sz="3000" b="1">
                <a:solidFill>
                  <a:schemeClr val="tx2"/>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56" name="Item 2 Title">
            <a:extLst>
              <a:ext uri="{FF2B5EF4-FFF2-40B4-BE49-F238E27FC236}">
                <a16:creationId xmlns:a16="http://schemas.microsoft.com/office/drawing/2014/main" id="{775C0911-DC78-438D-982E-EE27D2BE8237}"/>
              </a:ext>
            </a:extLst>
          </p:cNvPr>
          <p:cNvSpPr>
            <a:spLocks noGrp="1"/>
          </p:cNvSpPr>
          <p:nvPr>
            <p:ph type="body" sz="quarter" idx="27" hasCustomPrompt="1"/>
          </p:nvPr>
        </p:nvSpPr>
        <p:spPr>
          <a:xfrm>
            <a:off x="5943601" y="1411274"/>
            <a:ext cx="2664068" cy="509105"/>
          </a:xfrm>
          <a:prstGeom prst="rect">
            <a:avLst/>
          </a:prstGeom>
        </p:spPr>
        <p:txBody>
          <a:bodyPr anchor="ct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title</a:t>
            </a:r>
          </a:p>
        </p:txBody>
      </p:sp>
      <p:sp>
        <p:nvSpPr>
          <p:cNvPr id="50" name="Item 2 Text">
            <a:extLst>
              <a:ext uri="{FF2B5EF4-FFF2-40B4-BE49-F238E27FC236}">
                <a16:creationId xmlns:a16="http://schemas.microsoft.com/office/drawing/2014/main" id="{98E448A1-8C8C-453C-90F9-C66DB75DCF34}"/>
              </a:ext>
            </a:extLst>
          </p:cNvPr>
          <p:cNvSpPr>
            <a:spLocks noGrp="1"/>
          </p:cNvSpPr>
          <p:nvPr>
            <p:ph type="body" sz="quarter" idx="23" hasCustomPrompt="1"/>
          </p:nvPr>
        </p:nvSpPr>
        <p:spPr>
          <a:xfrm>
            <a:off x="5019675" y="2244604"/>
            <a:ext cx="3587995" cy="2317872"/>
          </a:xfrm>
          <a:prstGeom prst="rect">
            <a:avLst/>
          </a:prstGeom>
        </p:spPr>
        <p:txBody>
          <a:bodyPr>
            <a:noAutofit/>
          </a:bodyPr>
          <a:lstStyle>
            <a:lvl1pPr marL="227013" indent="-227013"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a:t>Click to add bullets</a:t>
            </a:r>
          </a:p>
          <a:p>
            <a:pPr lvl="1"/>
            <a:r>
              <a:rPr lang="en-US" noProof="0"/>
              <a:t>Second level</a:t>
            </a:r>
          </a:p>
          <a:p>
            <a:pPr lvl="2"/>
            <a:r>
              <a:rPr lang="en-US" noProof="0"/>
              <a:t>Third level</a:t>
            </a:r>
          </a:p>
        </p:txBody>
      </p:sp>
      <p:sp>
        <p:nvSpPr>
          <p:cNvPr id="13" name="Page Number">
            <a:extLst>
              <a:ext uri="{FF2B5EF4-FFF2-40B4-BE49-F238E27FC236}">
                <a16:creationId xmlns:a16="http://schemas.microsoft.com/office/drawing/2014/main" id="{5C874A4D-437B-47FA-9801-0B5730C4AFA2}"/>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pic>
        <p:nvPicPr>
          <p:cNvPr id="15" name="WSE logo">
            <a:extLst>
              <a:ext uri="{FF2B5EF4-FFF2-40B4-BE49-F238E27FC236}">
                <a16:creationId xmlns:a16="http://schemas.microsoft.com/office/drawing/2014/main" id="{20DC7941-9718-4A82-83B9-1DDFA28D55AE}"/>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2560173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 Items and Text - Numbers">
    <p:spTree>
      <p:nvGrpSpPr>
        <p:cNvPr id="1" name=""/>
        <p:cNvGrpSpPr/>
        <p:nvPr/>
      </p:nvGrpSpPr>
      <p:grpSpPr>
        <a:xfrm>
          <a:off x="0" y="0"/>
          <a:ext cx="0" cy="0"/>
          <a:chOff x="0" y="0"/>
          <a:chExt cx="0" cy="0"/>
        </a:xfrm>
      </p:grpSpPr>
      <p:sp>
        <p:nvSpPr>
          <p:cNvPr id="15" name="Title">
            <a:extLst>
              <a:ext uri="{FF2B5EF4-FFF2-40B4-BE49-F238E27FC236}">
                <a16:creationId xmlns:a16="http://schemas.microsoft.com/office/drawing/2014/main" id="{295453A6-EC5B-4B81-81A5-76D3459C4266}"/>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a:t>Click to add title</a:t>
            </a:r>
          </a:p>
        </p:txBody>
      </p:sp>
      <p:sp>
        <p:nvSpPr>
          <p:cNvPr id="22" name="Rectangle 21">
            <a:extLst>
              <a:ext uri="{FF2B5EF4-FFF2-40B4-BE49-F238E27FC236}">
                <a16:creationId xmlns:a16="http://schemas.microsoft.com/office/drawing/2014/main" id="{61234D5D-7B7D-4750-82D4-FEA47688D828}"/>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2" name="Item 1">
            <a:extLst>
              <a:ext uri="{FF2B5EF4-FFF2-40B4-BE49-F238E27FC236}">
                <a16:creationId xmlns:a16="http://schemas.microsoft.com/office/drawing/2014/main" id="{671CE112-5F0A-401E-B99E-912F29D882ED}"/>
              </a:ext>
            </a:extLst>
          </p:cNvPr>
          <p:cNvSpPr>
            <a:spLocks noGrp="1"/>
          </p:cNvSpPr>
          <p:nvPr>
            <p:ph type="body" sz="quarter" idx="15" hasCustomPrompt="1"/>
          </p:nvPr>
        </p:nvSpPr>
        <p:spPr>
          <a:xfrm>
            <a:off x="536331" y="1411274"/>
            <a:ext cx="778180" cy="509105"/>
          </a:xfrm>
          <a:prstGeom prst="rect">
            <a:avLst/>
          </a:prstGeom>
        </p:spPr>
        <p:txBody>
          <a:bodyPr anchor="ctr">
            <a:noAutofit/>
          </a:bodyPr>
          <a:lstStyle>
            <a:lvl1pPr marL="0" indent="0" algn="ctr">
              <a:buNone/>
              <a:defRPr sz="3000" b="1">
                <a:solidFill>
                  <a:schemeClr val="tx2"/>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53" name="Item 1 Title">
            <a:extLst>
              <a:ext uri="{FF2B5EF4-FFF2-40B4-BE49-F238E27FC236}">
                <a16:creationId xmlns:a16="http://schemas.microsoft.com/office/drawing/2014/main" id="{564750F6-2603-4368-BB0A-EA5F9650E23E}"/>
              </a:ext>
            </a:extLst>
          </p:cNvPr>
          <p:cNvSpPr>
            <a:spLocks noGrp="1"/>
          </p:cNvSpPr>
          <p:nvPr>
            <p:ph type="body" sz="quarter" idx="21" hasCustomPrompt="1"/>
          </p:nvPr>
        </p:nvSpPr>
        <p:spPr>
          <a:xfrm>
            <a:off x="1454034" y="1411274"/>
            <a:ext cx="1580401" cy="509105"/>
          </a:xfrm>
          <a:prstGeom prst="rect">
            <a:avLst/>
          </a:prstGeom>
        </p:spPr>
        <p:txBody>
          <a:bodyPr anchor="ct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title</a:t>
            </a:r>
          </a:p>
        </p:txBody>
      </p:sp>
      <p:sp>
        <p:nvSpPr>
          <p:cNvPr id="49" name="Item 1 Text">
            <a:extLst>
              <a:ext uri="{FF2B5EF4-FFF2-40B4-BE49-F238E27FC236}">
                <a16:creationId xmlns:a16="http://schemas.microsoft.com/office/drawing/2014/main" id="{BEC0F934-9D51-44E6-A53D-A571EEE44F9B}"/>
              </a:ext>
            </a:extLst>
          </p:cNvPr>
          <p:cNvSpPr>
            <a:spLocks noGrp="1"/>
          </p:cNvSpPr>
          <p:nvPr>
            <p:ph type="body" sz="quarter" idx="22" hasCustomPrompt="1"/>
          </p:nvPr>
        </p:nvSpPr>
        <p:spPr>
          <a:xfrm>
            <a:off x="536331" y="2244604"/>
            <a:ext cx="2498103" cy="2317872"/>
          </a:xfrm>
          <a:prstGeom prst="rect">
            <a:avLst/>
          </a:prstGeom>
        </p:spPr>
        <p:txBody>
          <a:bodyPr>
            <a:noAutofit/>
          </a:bodyPr>
          <a:lstStyle>
            <a:lvl1pPr marL="227013" indent="-227013"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a:t>Click to add bullets</a:t>
            </a:r>
          </a:p>
          <a:p>
            <a:pPr lvl="1"/>
            <a:r>
              <a:rPr lang="en-US" noProof="0"/>
              <a:t>Second level</a:t>
            </a:r>
          </a:p>
          <a:p>
            <a:pPr lvl="2"/>
            <a:r>
              <a:rPr lang="en-US" noProof="0"/>
              <a:t>Third level</a:t>
            </a:r>
          </a:p>
        </p:txBody>
      </p:sp>
      <p:sp>
        <p:nvSpPr>
          <p:cNvPr id="55" name="Item 2">
            <a:extLst>
              <a:ext uri="{FF2B5EF4-FFF2-40B4-BE49-F238E27FC236}">
                <a16:creationId xmlns:a16="http://schemas.microsoft.com/office/drawing/2014/main" id="{2DF5513A-26DB-4BCC-B646-BCE427C05D62}"/>
              </a:ext>
            </a:extLst>
          </p:cNvPr>
          <p:cNvSpPr>
            <a:spLocks noGrp="1"/>
          </p:cNvSpPr>
          <p:nvPr>
            <p:ph type="body" sz="quarter" idx="26" hasCustomPrompt="1"/>
          </p:nvPr>
        </p:nvSpPr>
        <p:spPr>
          <a:xfrm>
            <a:off x="3322948" y="1411274"/>
            <a:ext cx="778180" cy="509105"/>
          </a:xfrm>
          <a:prstGeom prst="rect">
            <a:avLst/>
          </a:prstGeom>
        </p:spPr>
        <p:txBody>
          <a:bodyPr anchor="ctr">
            <a:noAutofit/>
          </a:bodyPr>
          <a:lstStyle>
            <a:lvl1pPr marL="0" indent="0" algn="ctr">
              <a:buNone/>
              <a:defRPr sz="3000" b="1">
                <a:solidFill>
                  <a:schemeClr val="tx2"/>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56" name="Item 2 Title">
            <a:extLst>
              <a:ext uri="{FF2B5EF4-FFF2-40B4-BE49-F238E27FC236}">
                <a16:creationId xmlns:a16="http://schemas.microsoft.com/office/drawing/2014/main" id="{775C0911-DC78-438D-982E-EE27D2BE8237}"/>
              </a:ext>
            </a:extLst>
          </p:cNvPr>
          <p:cNvSpPr>
            <a:spLocks noGrp="1"/>
          </p:cNvSpPr>
          <p:nvPr>
            <p:ph type="body" sz="quarter" idx="27" hasCustomPrompt="1"/>
          </p:nvPr>
        </p:nvSpPr>
        <p:spPr>
          <a:xfrm>
            <a:off x="4240650" y="1411274"/>
            <a:ext cx="1580401" cy="509105"/>
          </a:xfrm>
          <a:prstGeom prst="rect">
            <a:avLst/>
          </a:prstGeom>
        </p:spPr>
        <p:txBody>
          <a:bodyPr anchor="ct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title</a:t>
            </a:r>
          </a:p>
        </p:txBody>
      </p:sp>
      <p:sp>
        <p:nvSpPr>
          <p:cNvPr id="50" name="Item 2 Text">
            <a:extLst>
              <a:ext uri="{FF2B5EF4-FFF2-40B4-BE49-F238E27FC236}">
                <a16:creationId xmlns:a16="http://schemas.microsoft.com/office/drawing/2014/main" id="{98E448A1-8C8C-453C-90F9-C66DB75DCF34}"/>
              </a:ext>
            </a:extLst>
          </p:cNvPr>
          <p:cNvSpPr>
            <a:spLocks noGrp="1"/>
          </p:cNvSpPr>
          <p:nvPr>
            <p:ph type="body" sz="quarter" idx="23" hasCustomPrompt="1"/>
          </p:nvPr>
        </p:nvSpPr>
        <p:spPr>
          <a:xfrm>
            <a:off x="3322948" y="2244604"/>
            <a:ext cx="2498103" cy="2317872"/>
          </a:xfrm>
          <a:prstGeom prst="rect">
            <a:avLst/>
          </a:prstGeom>
        </p:spPr>
        <p:txBody>
          <a:bodyPr>
            <a:noAutofit/>
          </a:bodyPr>
          <a:lstStyle>
            <a:lvl1pPr marL="227013" indent="-227013"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a:t>Click to add bullets</a:t>
            </a:r>
          </a:p>
          <a:p>
            <a:pPr lvl="1"/>
            <a:r>
              <a:rPr lang="en-US" noProof="0"/>
              <a:t>Second level</a:t>
            </a:r>
          </a:p>
          <a:p>
            <a:pPr lvl="2"/>
            <a:r>
              <a:rPr lang="en-US" noProof="0"/>
              <a:t>Third level</a:t>
            </a:r>
          </a:p>
        </p:txBody>
      </p:sp>
      <p:sp>
        <p:nvSpPr>
          <p:cNvPr id="58" name="Item 3">
            <a:extLst>
              <a:ext uri="{FF2B5EF4-FFF2-40B4-BE49-F238E27FC236}">
                <a16:creationId xmlns:a16="http://schemas.microsoft.com/office/drawing/2014/main" id="{D26DFFB9-1EEE-4955-8A60-F1A0795C397B}"/>
              </a:ext>
            </a:extLst>
          </p:cNvPr>
          <p:cNvSpPr>
            <a:spLocks noGrp="1"/>
          </p:cNvSpPr>
          <p:nvPr>
            <p:ph type="body" sz="quarter" idx="29" hasCustomPrompt="1"/>
          </p:nvPr>
        </p:nvSpPr>
        <p:spPr>
          <a:xfrm>
            <a:off x="6109566" y="1411274"/>
            <a:ext cx="778180" cy="509105"/>
          </a:xfrm>
          <a:prstGeom prst="rect">
            <a:avLst/>
          </a:prstGeom>
        </p:spPr>
        <p:txBody>
          <a:bodyPr anchor="ctr">
            <a:noAutofit/>
          </a:bodyPr>
          <a:lstStyle>
            <a:lvl1pPr marL="0" indent="0" algn="ctr">
              <a:buNone/>
              <a:defRPr sz="3000" b="1">
                <a:solidFill>
                  <a:schemeClr val="tx2"/>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59" name="Item 3 Title">
            <a:extLst>
              <a:ext uri="{FF2B5EF4-FFF2-40B4-BE49-F238E27FC236}">
                <a16:creationId xmlns:a16="http://schemas.microsoft.com/office/drawing/2014/main" id="{6B8167EF-94E2-4549-81E1-E9702B15C161}"/>
              </a:ext>
            </a:extLst>
          </p:cNvPr>
          <p:cNvSpPr>
            <a:spLocks noGrp="1"/>
          </p:cNvSpPr>
          <p:nvPr>
            <p:ph type="body" sz="quarter" idx="30" hasCustomPrompt="1"/>
          </p:nvPr>
        </p:nvSpPr>
        <p:spPr>
          <a:xfrm>
            <a:off x="7027269" y="1411274"/>
            <a:ext cx="1580401" cy="509105"/>
          </a:xfrm>
          <a:prstGeom prst="rect">
            <a:avLst/>
          </a:prstGeom>
        </p:spPr>
        <p:txBody>
          <a:bodyPr anchor="ct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title</a:t>
            </a:r>
          </a:p>
        </p:txBody>
      </p:sp>
      <p:sp>
        <p:nvSpPr>
          <p:cNvPr id="51" name="Item 3 Text">
            <a:extLst>
              <a:ext uri="{FF2B5EF4-FFF2-40B4-BE49-F238E27FC236}">
                <a16:creationId xmlns:a16="http://schemas.microsoft.com/office/drawing/2014/main" id="{475581DD-A85C-4AC1-BF7D-FCB7CF083663}"/>
              </a:ext>
            </a:extLst>
          </p:cNvPr>
          <p:cNvSpPr>
            <a:spLocks noGrp="1"/>
          </p:cNvSpPr>
          <p:nvPr>
            <p:ph type="body" sz="quarter" idx="24" hasCustomPrompt="1"/>
          </p:nvPr>
        </p:nvSpPr>
        <p:spPr>
          <a:xfrm>
            <a:off x="6109566" y="2244604"/>
            <a:ext cx="2498103" cy="2317872"/>
          </a:xfrm>
          <a:prstGeom prst="rect">
            <a:avLst/>
          </a:prstGeom>
        </p:spPr>
        <p:txBody>
          <a:bodyPr>
            <a:noAutofit/>
          </a:bodyPr>
          <a:lstStyle>
            <a:lvl1pPr marL="227013" indent="-227013"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a:t>Click to add bullets</a:t>
            </a:r>
          </a:p>
          <a:p>
            <a:pPr lvl="1"/>
            <a:r>
              <a:rPr lang="en-US" noProof="0"/>
              <a:t>Second level</a:t>
            </a:r>
          </a:p>
          <a:p>
            <a:pPr lvl="2"/>
            <a:r>
              <a:rPr lang="en-US" noProof="0"/>
              <a:t>Third level</a:t>
            </a:r>
          </a:p>
        </p:txBody>
      </p:sp>
      <p:sp>
        <p:nvSpPr>
          <p:cNvPr id="17" name="Page Number">
            <a:extLst>
              <a:ext uri="{FF2B5EF4-FFF2-40B4-BE49-F238E27FC236}">
                <a16:creationId xmlns:a16="http://schemas.microsoft.com/office/drawing/2014/main" id="{D23960BB-6DCC-47C0-8EE1-1415CC30BBA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pic>
        <p:nvPicPr>
          <p:cNvPr id="18" name="WSE logo">
            <a:extLst>
              <a:ext uri="{FF2B5EF4-FFF2-40B4-BE49-F238E27FC236}">
                <a16:creationId xmlns:a16="http://schemas.microsoft.com/office/drawing/2014/main" id="{80F1C36A-58C0-4A77-B709-5E152A98E618}"/>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21980867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4 Items and Text - Simple">
    <p:spTree>
      <p:nvGrpSpPr>
        <p:cNvPr id="1" name=""/>
        <p:cNvGrpSpPr/>
        <p:nvPr/>
      </p:nvGrpSpPr>
      <p:grpSpPr>
        <a:xfrm>
          <a:off x="0" y="0"/>
          <a:ext cx="0" cy="0"/>
          <a:chOff x="0" y="0"/>
          <a:chExt cx="0" cy="0"/>
        </a:xfrm>
      </p:grpSpPr>
      <p:sp>
        <p:nvSpPr>
          <p:cNvPr id="9" name="Title">
            <a:extLst>
              <a:ext uri="{FF2B5EF4-FFF2-40B4-BE49-F238E27FC236}">
                <a16:creationId xmlns:a16="http://schemas.microsoft.com/office/drawing/2014/main" id="{95812EB8-9C15-3D45-A153-203E42E9854C}"/>
              </a:ext>
            </a:extLst>
          </p:cNvPr>
          <p:cNvSpPr>
            <a:spLocks noGrp="1"/>
          </p:cNvSpPr>
          <p:nvPr>
            <p:ph type="title" hasCustomPrompt="1"/>
          </p:nvPr>
        </p:nvSpPr>
        <p:spPr>
          <a:xfrm>
            <a:off x="530351" y="107119"/>
            <a:ext cx="8088983" cy="857542"/>
          </a:xfrm>
          <a:prstGeom prst="rect">
            <a:avLst/>
          </a:prstGeom>
        </p:spPr>
        <p:txBody>
          <a:bodyPr anchor="b"/>
          <a:lstStyle>
            <a:lvl1pPr>
              <a:defRPr sz="3000" b="1">
                <a:solidFill>
                  <a:schemeClr val="tx2"/>
                </a:solidFill>
              </a:defRPr>
            </a:lvl1pPr>
          </a:lstStyle>
          <a:p>
            <a:r>
              <a:rPr lang="en-US"/>
              <a:t>Click to add title</a:t>
            </a:r>
          </a:p>
        </p:txBody>
      </p:sp>
      <p:sp>
        <p:nvSpPr>
          <p:cNvPr id="15" name="Rectangle 14">
            <a:extLst>
              <a:ext uri="{FF2B5EF4-FFF2-40B4-BE49-F238E27FC236}">
                <a16:creationId xmlns:a16="http://schemas.microsoft.com/office/drawing/2014/main" id="{157C6571-A67F-444A-A354-24A6AEAAE84E}"/>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3" name="Item 1 Text">
            <a:extLst>
              <a:ext uri="{FF2B5EF4-FFF2-40B4-BE49-F238E27FC236}">
                <a16:creationId xmlns:a16="http://schemas.microsoft.com/office/drawing/2014/main" id="{5EF51092-4CA9-4A33-86C8-1C731C02A14F}"/>
              </a:ext>
            </a:extLst>
          </p:cNvPr>
          <p:cNvSpPr>
            <a:spLocks noGrp="1"/>
          </p:cNvSpPr>
          <p:nvPr>
            <p:ph type="body" sz="quarter" idx="22" hasCustomPrompt="1"/>
          </p:nvPr>
        </p:nvSpPr>
        <p:spPr>
          <a:xfrm>
            <a:off x="530352" y="1389888"/>
            <a:ext cx="8096622" cy="1523999"/>
          </a:xfrm>
          <a:prstGeom prst="rect">
            <a:avLst/>
          </a:prstGeom>
          <a:ln w="6350">
            <a:noFill/>
          </a:ln>
        </p:spPr>
        <p:txBody>
          <a:bodyPr>
            <a:noAutofit/>
          </a:bodyPr>
          <a:lstStyle>
            <a:lvl1pPr marL="231775" indent="-231775"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30188">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a:t>Click to add bullets</a:t>
            </a:r>
          </a:p>
          <a:p>
            <a:pPr lvl="1"/>
            <a:r>
              <a:rPr lang="en-US"/>
              <a:t>Second level</a:t>
            </a:r>
          </a:p>
          <a:p>
            <a:pPr lvl="2"/>
            <a:r>
              <a:rPr lang="en-US"/>
              <a:t>Third level</a:t>
            </a:r>
          </a:p>
        </p:txBody>
      </p:sp>
      <p:sp>
        <p:nvSpPr>
          <p:cNvPr id="55" name="Item 2 Text">
            <a:extLst>
              <a:ext uri="{FF2B5EF4-FFF2-40B4-BE49-F238E27FC236}">
                <a16:creationId xmlns:a16="http://schemas.microsoft.com/office/drawing/2014/main" id="{D5E68B19-4B0E-4A5D-9C14-62AA3BD942BD}"/>
              </a:ext>
            </a:extLst>
          </p:cNvPr>
          <p:cNvSpPr>
            <a:spLocks noGrp="1"/>
          </p:cNvSpPr>
          <p:nvPr>
            <p:ph type="body" sz="quarter" idx="23" hasCustomPrompt="1"/>
          </p:nvPr>
        </p:nvSpPr>
        <p:spPr>
          <a:xfrm>
            <a:off x="530351" y="3058846"/>
            <a:ext cx="8088983" cy="1523999"/>
          </a:xfrm>
          <a:prstGeom prst="rect">
            <a:avLst/>
          </a:prstGeom>
          <a:ln w="6350">
            <a:noFill/>
          </a:ln>
        </p:spPr>
        <p:txBody>
          <a:bodyPr>
            <a:noAutofit/>
          </a:bodyPr>
          <a:lstStyle>
            <a:lvl1pPr marL="231775" indent="-231775"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marR="0" indent="-230188" algn="l" defTabSz="685800" rtl="0" eaLnBrk="1" fontAlgn="auto" latinLnBrk="0" hangingPunct="1">
              <a:lnSpc>
                <a:spcPct val="90000"/>
              </a:lnSpc>
              <a:spcBef>
                <a:spcPts val="375"/>
              </a:spcBef>
              <a:spcAft>
                <a:spcPts val="0"/>
              </a:spcAft>
              <a:buClr>
                <a:srgbClr val="092C74"/>
              </a:buClr>
              <a:buSzTx/>
              <a:buFont typeface="Courier New" panose="02070309020205020404" pitchFamily="49" charset="0"/>
              <a:buChar char="o"/>
              <a:tabLst/>
              <a:defRPr sz="1600"/>
            </a:lvl2pPr>
            <a:lvl3pPr marL="914400" indent="-228600">
              <a:buClr>
                <a:srgbClr val="092C74"/>
              </a:buClr>
              <a:buFont typeface="Arial" panose="020B0604020202020204" pitchFamily="34" charset="0"/>
              <a:buChar char="•"/>
              <a:defRPr sz="1600"/>
            </a:lvl3pPr>
          </a:lstStyle>
          <a:p>
            <a:pPr lvl="0"/>
            <a:r>
              <a:rPr lang="en-US"/>
              <a:t>Click to add bullets</a:t>
            </a:r>
          </a:p>
          <a:p>
            <a:pPr lvl="1"/>
            <a:r>
              <a:rPr lang="en-US"/>
              <a:t>Second level</a:t>
            </a:r>
          </a:p>
          <a:p>
            <a:pPr lvl="2"/>
            <a:r>
              <a:rPr lang="en-US"/>
              <a:t>Third level</a:t>
            </a:r>
          </a:p>
          <a:p>
            <a:pPr lvl="1"/>
            <a:endParaRPr lang="en-US"/>
          </a:p>
        </p:txBody>
      </p:sp>
      <p:sp>
        <p:nvSpPr>
          <p:cNvPr id="14" name="Page Number">
            <a:extLst>
              <a:ext uri="{FF2B5EF4-FFF2-40B4-BE49-F238E27FC236}">
                <a16:creationId xmlns:a16="http://schemas.microsoft.com/office/drawing/2014/main" id="{CF4BC876-D827-4E5E-A572-DF3D59B88245}"/>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tx1"/>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schemeClr val="tx1"/>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a:ln>
                <a:noFill/>
              </a:ln>
              <a:solidFill>
                <a:schemeClr val="tx1"/>
              </a:solidFill>
              <a:effectLst/>
              <a:uLnTx/>
              <a:uFillTx/>
              <a:latin typeface="Tahoma"/>
              <a:ea typeface="+mn-ea"/>
              <a:cs typeface="+mn-cs"/>
            </a:endParaRPr>
          </a:p>
        </p:txBody>
      </p:sp>
      <p:pic>
        <p:nvPicPr>
          <p:cNvPr id="16" name="WSE logo">
            <a:extLst>
              <a:ext uri="{FF2B5EF4-FFF2-40B4-BE49-F238E27FC236}">
                <a16:creationId xmlns:a16="http://schemas.microsoft.com/office/drawing/2014/main" id="{9BB8FB21-BFAB-4131-ADE3-626699BE3E86}"/>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23216422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 Items and Text - Simple">
    <p:spTree>
      <p:nvGrpSpPr>
        <p:cNvPr id="1" name=""/>
        <p:cNvGrpSpPr/>
        <p:nvPr/>
      </p:nvGrpSpPr>
      <p:grpSpPr>
        <a:xfrm>
          <a:off x="0" y="0"/>
          <a:ext cx="0" cy="0"/>
          <a:chOff x="0" y="0"/>
          <a:chExt cx="0" cy="0"/>
        </a:xfrm>
      </p:grpSpPr>
      <p:sp>
        <p:nvSpPr>
          <p:cNvPr id="17" name="Title">
            <a:extLst>
              <a:ext uri="{FF2B5EF4-FFF2-40B4-BE49-F238E27FC236}">
                <a16:creationId xmlns:a16="http://schemas.microsoft.com/office/drawing/2014/main" id="{562DE9AC-3143-4C46-8BEE-302ABA5A6509}"/>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a:t>Click to add title</a:t>
            </a:r>
          </a:p>
        </p:txBody>
      </p:sp>
      <p:sp>
        <p:nvSpPr>
          <p:cNvPr id="15" name="Rectangle 14">
            <a:extLst>
              <a:ext uri="{FF2B5EF4-FFF2-40B4-BE49-F238E27FC236}">
                <a16:creationId xmlns:a16="http://schemas.microsoft.com/office/drawing/2014/main" id="{157C6571-A67F-444A-A354-24A6AEAAE84E}"/>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4" name="Item 1 Title">
            <a:extLst>
              <a:ext uri="{FF2B5EF4-FFF2-40B4-BE49-F238E27FC236}">
                <a16:creationId xmlns:a16="http://schemas.microsoft.com/office/drawing/2014/main" id="{828417AB-2C14-404F-8453-77B0EEB01EE9}"/>
              </a:ext>
            </a:extLst>
          </p:cNvPr>
          <p:cNvSpPr>
            <a:spLocks noGrp="1"/>
          </p:cNvSpPr>
          <p:nvPr>
            <p:ph type="body" sz="quarter" idx="21" hasCustomPrompt="1"/>
          </p:nvPr>
        </p:nvSpPr>
        <p:spPr>
          <a:xfrm>
            <a:off x="536330" y="1463046"/>
            <a:ext cx="1817849" cy="269978"/>
          </a:xfrm>
          <a:prstGeom prst="rect">
            <a:avLst/>
          </a:prstGeom>
        </p:spPr>
        <p:txBody>
          <a:bodyPr>
            <a:noAutofit/>
          </a:bodyPr>
          <a:lstStyle>
            <a:lvl1pPr marL="0" indent="0" algn="ctr">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Title Here</a:t>
            </a:r>
          </a:p>
        </p:txBody>
      </p:sp>
      <p:sp>
        <p:nvSpPr>
          <p:cNvPr id="53" name="Item 1 Text">
            <a:extLst>
              <a:ext uri="{FF2B5EF4-FFF2-40B4-BE49-F238E27FC236}">
                <a16:creationId xmlns:a16="http://schemas.microsoft.com/office/drawing/2014/main" id="{5EF51092-4CA9-4A33-86C8-1C731C02A14F}"/>
              </a:ext>
            </a:extLst>
          </p:cNvPr>
          <p:cNvSpPr>
            <a:spLocks noGrp="1"/>
          </p:cNvSpPr>
          <p:nvPr>
            <p:ph type="body" sz="quarter" idx="22" hasCustomPrompt="1"/>
          </p:nvPr>
        </p:nvSpPr>
        <p:spPr>
          <a:xfrm>
            <a:off x="536330" y="1947761"/>
            <a:ext cx="1817849" cy="2582141"/>
          </a:xfrm>
          <a:prstGeom prst="rect">
            <a:avLst/>
          </a:prstGeom>
        </p:spPr>
        <p:txBody>
          <a:bodyPr>
            <a:noAutofit/>
          </a:bodyPr>
          <a:lstStyle>
            <a:lvl1pPr marL="117475" indent="-117475" algn="l">
              <a:buClr>
                <a:srgbClr val="092C74"/>
              </a:buClr>
              <a:buFont typeface="Wingdings" panose="05000000000000000000" pitchFamily="2" charset="2"/>
              <a:buChar char="§"/>
              <a:defRPr sz="14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rgbClr val="092C74"/>
              </a:buClr>
              <a:buFont typeface="Courier New" panose="02070309020205020404" pitchFamily="49" charset="0"/>
              <a:buChar char="o"/>
              <a:defRPr sz="1400"/>
            </a:lvl2pPr>
          </a:lstStyle>
          <a:p>
            <a:pPr lvl="0"/>
            <a:r>
              <a:rPr lang="en-US" noProof="0"/>
              <a:t>Click to add bullets</a:t>
            </a:r>
          </a:p>
          <a:p>
            <a:pPr lvl="1"/>
            <a:r>
              <a:rPr lang="en-US" noProof="0"/>
              <a:t>Second level</a:t>
            </a:r>
          </a:p>
        </p:txBody>
      </p:sp>
      <p:sp>
        <p:nvSpPr>
          <p:cNvPr id="56" name="Item 2 Title">
            <a:extLst>
              <a:ext uri="{FF2B5EF4-FFF2-40B4-BE49-F238E27FC236}">
                <a16:creationId xmlns:a16="http://schemas.microsoft.com/office/drawing/2014/main" id="{1DDA60E4-281E-47DA-825D-C391409189E4}"/>
              </a:ext>
            </a:extLst>
          </p:cNvPr>
          <p:cNvSpPr>
            <a:spLocks noGrp="1"/>
          </p:cNvSpPr>
          <p:nvPr>
            <p:ph type="body" sz="quarter" idx="24" hasCustomPrompt="1"/>
          </p:nvPr>
        </p:nvSpPr>
        <p:spPr>
          <a:xfrm>
            <a:off x="2614968" y="1447994"/>
            <a:ext cx="1817849" cy="269978"/>
          </a:xfrm>
          <a:prstGeom prst="rect">
            <a:avLst/>
          </a:prstGeom>
        </p:spPr>
        <p:txBody>
          <a:bodyPr>
            <a:noAutofit/>
          </a:bodyPr>
          <a:lstStyle>
            <a:lvl1pPr marL="0" indent="0" algn="ctr">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Title Here</a:t>
            </a:r>
          </a:p>
        </p:txBody>
      </p:sp>
      <p:sp>
        <p:nvSpPr>
          <p:cNvPr id="55" name="Item 2 Text">
            <a:extLst>
              <a:ext uri="{FF2B5EF4-FFF2-40B4-BE49-F238E27FC236}">
                <a16:creationId xmlns:a16="http://schemas.microsoft.com/office/drawing/2014/main" id="{D5E68B19-4B0E-4A5D-9C14-62AA3BD942BD}"/>
              </a:ext>
            </a:extLst>
          </p:cNvPr>
          <p:cNvSpPr>
            <a:spLocks noGrp="1"/>
          </p:cNvSpPr>
          <p:nvPr>
            <p:ph type="body" sz="quarter" idx="23" hasCustomPrompt="1"/>
          </p:nvPr>
        </p:nvSpPr>
        <p:spPr>
          <a:xfrm>
            <a:off x="2614968" y="1932709"/>
            <a:ext cx="1817849" cy="2582141"/>
          </a:xfrm>
          <a:prstGeom prst="rect">
            <a:avLst/>
          </a:prstGeom>
        </p:spPr>
        <p:txBody>
          <a:bodyPr>
            <a:noAutofit/>
          </a:bodyPr>
          <a:lstStyle>
            <a:lvl1pPr marL="117475" indent="-117475" algn="l">
              <a:buClr>
                <a:schemeClr val="tx2"/>
              </a:buClr>
              <a:buFont typeface="Wingdings" panose="05000000000000000000" pitchFamily="2" charset="2"/>
              <a:buChar char="§"/>
              <a:defRPr sz="14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chemeClr val="tx2"/>
              </a:buClr>
              <a:buFont typeface="Courier New" panose="02070309020205020404" pitchFamily="49" charset="0"/>
              <a:buChar char="o"/>
              <a:defRPr sz="1400"/>
            </a:lvl2pPr>
          </a:lstStyle>
          <a:p>
            <a:pPr lvl="0"/>
            <a:r>
              <a:rPr lang="en-US" noProof="0"/>
              <a:t>Click to add bullets</a:t>
            </a:r>
          </a:p>
          <a:p>
            <a:pPr lvl="1"/>
            <a:r>
              <a:rPr lang="en-US" noProof="0"/>
              <a:t>Second level</a:t>
            </a:r>
          </a:p>
        </p:txBody>
      </p:sp>
      <p:sp>
        <p:nvSpPr>
          <p:cNvPr id="58" name="Item 3 Title">
            <a:extLst>
              <a:ext uri="{FF2B5EF4-FFF2-40B4-BE49-F238E27FC236}">
                <a16:creationId xmlns:a16="http://schemas.microsoft.com/office/drawing/2014/main" id="{010623E4-A6FF-4A18-B236-B835BC6017F9}"/>
              </a:ext>
            </a:extLst>
          </p:cNvPr>
          <p:cNvSpPr>
            <a:spLocks noGrp="1"/>
          </p:cNvSpPr>
          <p:nvPr>
            <p:ph type="body" sz="quarter" idx="26" hasCustomPrompt="1"/>
          </p:nvPr>
        </p:nvSpPr>
        <p:spPr>
          <a:xfrm>
            <a:off x="4693606" y="1447994"/>
            <a:ext cx="1817849" cy="269978"/>
          </a:xfrm>
          <a:prstGeom prst="rect">
            <a:avLst/>
          </a:prstGeom>
        </p:spPr>
        <p:txBody>
          <a:bodyPr>
            <a:noAutofit/>
          </a:bodyPr>
          <a:lstStyle>
            <a:lvl1pPr marL="0" indent="0" algn="ctr">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Title Here</a:t>
            </a:r>
          </a:p>
        </p:txBody>
      </p:sp>
      <p:sp>
        <p:nvSpPr>
          <p:cNvPr id="57" name="Item 3 Text">
            <a:extLst>
              <a:ext uri="{FF2B5EF4-FFF2-40B4-BE49-F238E27FC236}">
                <a16:creationId xmlns:a16="http://schemas.microsoft.com/office/drawing/2014/main" id="{EA73AD4B-8431-41F5-9F29-39748C414583}"/>
              </a:ext>
            </a:extLst>
          </p:cNvPr>
          <p:cNvSpPr>
            <a:spLocks noGrp="1"/>
          </p:cNvSpPr>
          <p:nvPr>
            <p:ph type="body" sz="quarter" idx="25" hasCustomPrompt="1"/>
          </p:nvPr>
        </p:nvSpPr>
        <p:spPr>
          <a:xfrm>
            <a:off x="4693606" y="1932709"/>
            <a:ext cx="1817849" cy="2582141"/>
          </a:xfrm>
          <a:prstGeom prst="rect">
            <a:avLst/>
          </a:prstGeom>
        </p:spPr>
        <p:txBody>
          <a:bodyPr>
            <a:noAutofit/>
          </a:bodyPr>
          <a:lstStyle>
            <a:lvl1pPr marL="117475" indent="-117475" algn="l">
              <a:buClr>
                <a:srgbClr val="092C74"/>
              </a:buClr>
              <a:buFont typeface="Wingdings" panose="05000000000000000000" pitchFamily="2" charset="2"/>
              <a:buChar char="§"/>
              <a:defRPr sz="14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rgbClr val="092C74"/>
              </a:buClr>
              <a:buFont typeface="Courier New" panose="02070309020205020404" pitchFamily="49" charset="0"/>
              <a:buChar char="o"/>
              <a:defRPr sz="1400"/>
            </a:lvl2pPr>
          </a:lstStyle>
          <a:p>
            <a:pPr lvl="0"/>
            <a:r>
              <a:rPr lang="en-US" noProof="0"/>
              <a:t>Click to add bullets</a:t>
            </a:r>
          </a:p>
          <a:p>
            <a:pPr lvl="1"/>
            <a:r>
              <a:rPr lang="en-US" noProof="0"/>
              <a:t>Second level</a:t>
            </a:r>
          </a:p>
        </p:txBody>
      </p:sp>
      <p:sp>
        <p:nvSpPr>
          <p:cNvPr id="60" name="Item 4 Title">
            <a:extLst>
              <a:ext uri="{FF2B5EF4-FFF2-40B4-BE49-F238E27FC236}">
                <a16:creationId xmlns:a16="http://schemas.microsoft.com/office/drawing/2014/main" id="{F80C40EE-0FC7-4E50-BCBE-6462A3F6A998}"/>
              </a:ext>
            </a:extLst>
          </p:cNvPr>
          <p:cNvSpPr>
            <a:spLocks noGrp="1"/>
          </p:cNvSpPr>
          <p:nvPr>
            <p:ph type="body" sz="quarter" idx="28" hasCustomPrompt="1"/>
          </p:nvPr>
        </p:nvSpPr>
        <p:spPr>
          <a:xfrm>
            <a:off x="6789823" y="1447994"/>
            <a:ext cx="1817849" cy="269978"/>
          </a:xfrm>
          <a:prstGeom prst="rect">
            <a:avLst/>
          </a:prstGeom>
        </p:spPr>
        <p:txBody>
          <a:bodyPr>
            <a:noAutofit/>
          </a:bodyPr>
          <a:lstStyle>
            <a:lvl1pPr marL="0" indent="0" algn="ctr">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Title Here</a:t>
            </a:r>
          </a:p>
        </p:txBody>
      </p:sp>
      <p:sp>
        <p:nvSpPr>
          <p:cNvPr id="59" name="Item 4 Text">
            <a:extLst>
              <a:ext uri="{FF2B5EF4-FFF2-40B4-BE49-F238E27FC236}">
                <a16:creationId xmlns:a16="http://schemas.microsoft.com/office/drawing/2014/main" id="{62E2E31C-DF1E-436B-AB25-5E4D63D11C11}"/>
              </a:ext>
            </a:extLst>
          </p:cNvPr>
          <p:cNvSpPr>
            <a:spLocks noGrp="1"/>
          </p:cNvSpPr>
          <p:nvPr>
            <p:ph type="body" sz="quarter" idx="27" hasCustomPrompt="1"/>
          </p:nvPr>
        </p:nvSpPr>
        <p:spPr>
          <a:xfrm>
            <a:off x="6789823" y="1932709"/>
            <a:ext cx="1817849" cy="2582141"/>
          </a:xfrm>
          <a:prstGeom prst="rect">
            <a:avLst/>
          </a:prstGeom>
        </p:spPr>
        <p:txBody>
          <a:bodyPr>
            <a:noAutofit/>
          </a:bodyPr>
          <a:lstStyle>
            <a:lvl1pPr marL="117475" indent="-117475" algn="l">
              <a:buClr>
                <a:schemeClr val="tx2"/>
              </a:buClr>
              <a:buFont typeface="Wingdings" panose="05000000000000000000" pitchFamily="2" charset="2"/>
              <a:buChar char="§"/>
              <a:defRPr sz="14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chemeClr val="tx2"/>
              </a:buClr>
              <a:buFont typeface="Courier New" panose="02070309020205020404" pitchFamily="49" charset="0"/>
              <a:buChar char="o"/>
              <a:defRPr sz="1400"/>
            </a:lvl2pPr>
          </a:lstStyle>
          <a:p>
            <a:pPr lvl="0"/>
            <a:r>
              <a:rPr lang="en-US" noProof="0"/>
              <a:t>Click to add bullets</a:t>
            </a:r>
          </a:p>
          <a:p>
            <a:pPr lvl="1"/>
            <a:r>
              <a:rPr lang="en-US" noProof="0"/>
              <a:t>Second level</a:t>
            </a:r>
          </a:p>
        </p:txBody>
      </p:sp>
      <p:sp>
        <p:nvSpPr>
          <p:cNvPr id="14" name="Page Number">
            <a:extLst>
              <a:ext uri="{FF2B5EF4-FFF2-40B4-BE49-F238E27FC236}">
                <a16:creationId xmlns:a16="http://schemas.microsoft.com/office/drawing/2014/main" id="{CF4BC876-D827-4E5E-A572-DF3D59B88245}"/>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pic>
        <p:nvPicPr>
          <p:cNvPr id="16" name="WSE logo">
            <a:extLst>
              <a:ext uri="{FF2B5EF4-FFF2-40B4-BE49-F238E27FC236}">
                <a16:creationId xmlns:a16="http://schemas.microsoft.com/office/drawing/2014/main" id="{9BB8FB21-BFAB-4131-ADE3-626699BE3E86}"/>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8868928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 Items and Text - Dark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0D8B841-262A-4B03-B51F-86A89C000090}"/>
              </a:ext>
              <a:ext uri="{C183D7F6-B498-43B3-948B-1728B52AA6E4}">
                <adec:decorative xmlns:adec="http://schemas.microsoft.com/office/drawing/2017/decorative" val="1"/>
              </a:ext>
            </a:extLst>
          </p:cNvPr>
          <p:cNvSpPr/>
          <p:nvPr userDrawn="1"/>
        </p:nvSpPr>
        <p:spPr>
          <a:xfrm>
            <a:off x="0" y="1322279"/>
            <a:ext cx="9144000" cy="2743200"/>
          </a:xfrm>
          <a:prstGeom prst="rect">
            <a:avLst/>
          </a:prstGeom>
          <a:solidFill>
            <a:schemeClr val="tx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685835"/>
            <a:endParaRPr lang="uk-UA" sz="1400">
              <a:solidFill>
                <a:srgbClr val="F2F2F5"/>
              </a:solidFill>
              <a:latin typeface="Roboto"/>
            </a:endParaRPr>
          </a:p>
        </p:txBody>
      </p:sp>
      <p:sp>
        <p:nvSpPr>
          <p:cNvPr id="16" name="Rectangle 15">
            <a:extLst>
              <a:ext uri="{FF2B5EF4-FFF2-40B4-BE49-F238E27FC236}">
                <a16:creationId xmlns:a16="http://schemas.microsoft.com/office/drawing/2014/main" id="{3582B397-6BB2-4E5C-A669-F186A3D523FA}"/>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 name="Title">
            <a:extLst>
              <a:ext uri="{FF2B5EF4-FFF2-40B4-BE49-F238E27FC236}">
                <a16:creationId xmlns:a16="http://schemas.microsoft.com/office/drawing/2014/main" id="{4AD5310A-E63C-46AA-841F-B738FFBFC092}"/>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a:t>Click to add title</a:t>
            </a:r>
          </a:p>
        </p:txBody>
      </p:sp>
      <p:sp>
        <p:nvSpPr>
          <p:cNvPr id="18" name="Item 1 Title">
            <a:extLst>
              <a:ext uri="{FF2B5EF4-FFF2-40B4-BE49-F238E27FC236}">
                <a16:creationId xmlns:a16="http://schemas.microsoft.com/office/drawing/2014/main" id="{5CE35401-0622-4F68-B52B-0F9A26D1D1FC}"/>
              </a:ext>
            </a:extLst>
          </p:cNvPr>
          <p:cNvSpPr>
            <a:spLocks noGrp="1"/>
          </p:cNvSpPr>
          <p:nvPr>
            <p:ph type="body" sz="quarter" idx="10" hasCustomPrompt="1"/>
          </p:nvPr>
        </p:nvSpPr>
        <p:spPr>
          <a:xfrm>
            <a:off x="592988" y="2118249"/>
            <a:ext cx="2101790" cy="316948"/>
          </a:xfrm>
          <a:prstGeom prst="rect">
            <a:avLst/>
          </a:prstGeom>
        </p:spPr>
        <p:txBody>
          <a:bodyPr>
            <a:noAutofit/>
          </a:bodyPr>
          <a:lstStyle>
            <a:lvl1pPr marL="0" indent="0" algn="ctr">
              <a:buNone/>
              <a:defRPr sz="2000" b="1">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Item Title</a:t>
            </a:r>
          </a:p>
        </p:txBody>
      </p:sp>
      <p:sp>
        <p:nvSpPr>
          <p:cNvPr id="19" name="Item 1 Text">
            <a:extLst>
              <a:ext uri="{FF2B5EF4-FFF2-40B4-BE49-F238E27FC236}">
                <a16:creationId xmlns:a16="http://schemas.microsoft.com/office/drawing/2014/main" id="{719B202F-5339-48FA-88EA-2887B53BB132}"/>
              </a:ext>
            </a:extLst>
          </p:cNvPr>
          <p:cNvSpPr>
            <a:spLocks noGrp="1"/>
          </p:cNvSpPr>
          <p:nvPr>
            <p:ph type="body" sz="quarter" idx="13" hasCustomPrompt="1"/>
          </p:nvPr>
        </p:nvSpPr>
        <p:spPr>
          <a:xfrm>
            <a:off x="592988" y="2498938"/>
            <a:ext cx="2101791" cy="1149138"/>
          </a:xfrm>
          <a:prstGeom prst="rect">
            <a:avLst/>
          </a:prstGeom>
        </p:spPr>
        <p:txBody>
          <a:bodyPr>
            <a:normAutofit/>
          </a:bodyPr>
          <a:lstStyle>
            <a:lvl1pPr marL="0" indent="0" algn="ctr">
              <a:buNone/>
              <a:defRPr sz="12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20" name="Item 2 Title">
            <a:extLst>
              <a:ext uri="{FF2B5EF4-FFF2-40B4-BE49-F238E27FC236}">
                <a16:creationId xmlns:a16="http://schemas.microsoft.com/office/drawing/2014/main" id="{155CFADC-A293-4DC1-B7C0-7F7CAF86EDE7}"/>
              </a:ext>
            </a:extLst>
          </p:cNvPr>
          <p:cNvSpPr>
            <a:spLocks noGrp="1"/>
          </p:cNvSpPr>
          <p:nvPr>
            <p:ph type="body" sz="quarter" idx="15" hasCustomPrompt="1"/>
          </p:nvPr>
        </p:nvSpPr>
        <p:spPr>
          <a:xfrm>
            <a:off x="3525730" y="2118249"/>
            <a:ext cx="2101790" cy="316948"/>
          </a:xfrm>
          <a:prstGeom prst="rect">
            <a:avLst/>
          </a:prstGeom>
        </p:spPr>
        <p:txBody>
          <a:bodyPr>
            <a:noAutofit/>
          </a:bodyPr>
          <a:lstStyle>
            <a:lvl1pPr marL="0" indent="0" algn="ctr">
              <a:buNone/>
              <a:defRPr sz="2000" b="1">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Item Title</a:t>
            </a:r>
          </a:p>
        </p:txBody>
      </p:sp>
      <p:sp>
        <p:nvSpPr>
          <p:cNvPr id="21" name="Item 2 Text">
            <a:extLst>
              <a:ext uri="{FF2B5EF4-FFF2-40B4-BE49-F238E27FC236}">
                <a16:creationId xmlns:a16="http://schemas.microsoft.com/office/drawing/2014/main" id="{9BA58F50-BBFB-4D8E-971B-70C7E6E2E1EF}"/>
              </a:ext>
            </a:extLst>
          </p:cNvPr>
          <p:cNvSpPr>
            <a:spLocks noGrp="1"/>
          </p:cNvSpPr>
          <p:nvPr>
            <p:ph type="body" sz="quarter" idx="16" hasCustomPrompt="1"/>
          </p:nvPr>
        </p:nvSpPr>
        <p:spPr>
          <a:xfrm>
            <a:off x="3525729" y="2498938"/>
            <a:ext cx="2101791" cy="1149138"/>
          </a:xfrm>
          <a:prstGeom prst="rect">
            <a:avLst/>
          </a:prstGeom>
        </p:spPr>
        <p:txBody>
          <a:bodyPr>
            <a:normAutofit/>
          </a:bodyPr>
          <a:lstStyle>
            <a:lvl1pPr marL="0" indent="0" algn="ctr">
              <a:buNone/>
              <a:defRPr sz="12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22" name="Item 3 Title">
            <a:extLst>
              <a:ext uri="{FF2B5EF4-FFF2-40B4-BE49-F238E27FC236}">
                <a16:creationId xmlns:a16="http://schemas.microsoft.com/office/drawing/2014/main" id="{C2583F76-A149-4B1E-B2E1-E81708D7BAC7}"/>
              </a:ext>
            </a:extLst>
          </p:cNvPr>
          <p:cNvSpPr>
            <a:spLocks noGrp="1"/>
          </p:cNvSpPr>
          <p:nvPr>
            <p:ph type="body" sz="quarter" idx="17" hasCustomPrompt="1"/>
          </p:nvPr>
        </p:nvSpPr>
        <p:spPr>
          <a:xfrm>
            <a:off x="6488014" y="2118249"/>
            <a:ext cx="2101790" cy="316948"/>
          </a:xfrm>
          <a:prstGeom prst="rect">
            <a:avLst/>
          </a:prstGeom>
        </p:spPr>
        <p:txBody>
          <a:bodyPr>
            <a:noAutofit/>
          </a:bodyPr>
          <a:lstStyle>
            <a:lvl1pPr marL="0" indent="0" algn="ctr">
              <a:buNone/>
              <a:defRPr sz="2000" b="1">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Item Title</a:t>
            </a:r>
          </a:p>
        </p:txBody>
      </p:sp>
      <p:sp>
        <p:nvSpPr>
          <p:cNvPr id="23" name="Item 3 Text">
            <a:extLst>
              <a:ext uri="{FF2B5EF4-FFF2-40B4-BE49-F238E27FC236}">
                <a16:creationId xmlns:a16="http://schemas.microsoft.com/office/drawing/2014/main" id="{183F46EB-750F-4011-9A50-C39EEC86CF78}"/>
              </a:ext>
            </a:extLst>
          </p:cNvPr>
          <p:cNvSpPr>
            <a:spLocks noGrp="1"/>
          </p:cNvSpPr>
          <p:nvPr>
            <p:ph type="body" sz="quarter" idx="18" hasCustomPrompt="1"/>
          </p:nvPr>
        </p:nvSpPr>
        <p:spPr>
          <a:xfrm>
            <a:off x="6488014" y="2498938"/>
            <a:ext cx="2101791" cy="1149138"/>
          </a:xfrm>
          <a:prstGeom prst="rect">
            <a:avLst/>
          </a:prstGeom>
        </p:spPr>
        <p:txBody>
          <a:bodyPr>
            <a:normAutofit/>
          </a:bodyPr>
          <a:lstStyle>
            <a:lvl1pPr marL="0" indent="0" algn="ctr">
              <a:buNone/>
              <a:defRPr sz="12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15" name="Page Number">
            <a:extLst>
              <a:ext uri="{FF2B5EF4-FFF2-40B4-BE49-F238E27FC236}">
                <a16:creationId xmlns:a16="http://schemas.microsoft.com/office/drawing/2014/main" id="{97A8C763-37D1-4725-B3D2-FC0A67A964F5}"/>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pic>
        <p:nvPicPr>
          <p:cNvPr id="17" name="WSE logo">
            <a:extLst>
              <a:ext uri="{FF2B5EF4-FFF2-40B4-BE49-F238E27FC236}">
                <a16:creationId xmlns:a16="http://schemas.microsoft.com/office/drawing/2014/main" id="{2EF39E04-01D7-4A82-82EA-2710EF2F19C7}"/>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797879100"/>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4 Items and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1314DC-C137-41F8-98CE-32A5569A3430}"/>
              </a:ext>
              <a:ext uri="{C183D7F6-B498-43B3-948B-1728B52AA6E4}">
                <adec:decorative xmlns:adec="http://schemas.microsoft.com/office/drawing/2017/decorative" val="1"/>
              </a:ext>
            </a:extLst>
          </p:cNvPr>
          <p:cNvSpPr/>
          <p:nvPr userDrawn="1"/>
        </p:nvSpPr>
        <p:spPr>
          <a:xfrm>
            <a:off x="0" y="0"/>
            <a:ext cx="4572000" cy="5143500"/>
          </a:xfrm>
          <a:prstGeom prst="rect">
            <a:avLst/>
          </a:prstGeom>
          <a:solidFill>
            <a:schemeClr val="tx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685835"/>
            <a:endParaRPr lang="uk-UA" sz="1400">
              <a:solidFill>
                <a:srgbClr val="0A091B"/>
              </a:solidFill>
              <a:latin typeface="Roboto"/>
            </a:endParaRPr>
          </a:p>
        </p:txBody>
      </p:sp>
      <p:sp>
        <p:nvSpPr>
          <p:cNvPr id="18" name="Title">
            <a:extLst>
              <a:ext uri="{FF2B5EF4-FFF2-40B4-BE49-F238E27FC236}">
                <a16:creationId xmlns:a16="http://schemas.microsoft.com/office/drawing/2014/main" id="{41763441-4DFB-415A-8FDD-F25000B4226C}"/>
              </a:ext>
            </a:extLst>
          </p:cNvPr>
          <p:cNvSpPr>
            <a:spLocks noGrp="1"/>
          </p:cNvSpPr>
          <p:nvPr>
            <p:ph type="title" hasCustomPrompt="1"/>
          </p:nvPr>
        </p:nvSpPr>
        <p:spPr>
          <a:xfrm>
            <a:off x="339437" y="212651"/>
            <a:ext cx="3706784" cy="868462"/>
          </a:xfrm>
          <a:prstGeom prst="rect">
            <a:avLst/>
          </a:prstGeom>
        </p:spPr>
        <p:txBody>
          <a:bodyPr anchor="b"/>
          <a:lstStyle>
            <a:lvl1pPr>
              <a:defRPr sz="3000" b="1">
                <a:solidFill>
                  <a:schemeClr val="bg1"/>
                </a:solidFill>
              </a:defRPr>
            </a:lvl1pPr>
          </a:lstStyle>
          <a:p>
            <a:r>
              <a:rPr lang="en-US"/>
              <a:t>Click to add title</a:t>
            </a:r>
          </a:p>
        </p:txBody>
      </p:sp>
      <p:sp>
        <p:nvSpPr>
          <p:cNvPr id="52" name="Rectangle 51">
            <a:extLst>
              <a:ext uri="{FF2B5EF4-FFF2-40B4-BE49-F238E27FC236}">
                <a16:creationId xmlns:a16="http://schemas.microsoft.com/office/drawing/2014/main" id="{C47E358B-7B56-4BC0-B6CA-543BB356480C}"/>
              </a:ext>
              <a:ext uri="{C183D7F6-B498-43B3-948B-1728B52AA6E4}">
                <adec:decorative xmlns:adec="http://schemas.microsoft.com/office/drawing/2017/decorative" val="1"/>
              </a:ext>
            </a:extLst>
          </p:cNvPr>
          <p:cNvSpPr/>
          <p:nvPr userDrawn="1"/>
        </p:nvSpPr>
        <p:spPr>
          <a:xfrm>
            <a:off x="411480" y="1083327"/>
            <a:ext cx="778180" cy="103340"/>
          </a:xfrm>
          <a:prstGeom prst="rect">
            <a:avLst/>
          </a:prstGeom>
          <a:solidFill>
            <a:schemeClr val="bg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endParaRPr>
          </a:p>
        </p:txBody>
      </p:sp>
      <p:sp>
        <p:nvSpPr>
          <p:cNvPr id="3" name="Picture"/>
          <p:cNvSpPr>
            <a:spLocks noGrp="1"/>
          </p:cNvSpPr>
          <p:nvPr>
            <p:ph type="pic" sz="quarter" idx="12"/>
          </p:nvPr>
        </p:nvSpPr>
        <p:spPr>
          <a:xfrm>
            <a:off x="4572000" y="0"/>
            <a:ext cx="4572000" cy="5143500"/>
          </a:xfrm>
          <a:prstGeom prst="rect">
            <a:avLst/>
          </a:prstGeom>
        </p:spPr>
        <p:txBody>
          <a:bodyPr/>
          <a:lstStyle>
            <a:lvl1pPr>
              <a:buNone/>
              <a:defRPr/>
            </a:lvl1pPr>
          </a:lstStyle>
          <a:p>
            <a:endParaRPr lang="uk-UA"/>
          </a:p>
        </p:txBody>
      </p:sp>
      <p:sp>
        <p:nvSpPr>
          <p:cNvPr id="16" name="Picture Citation">
            <a:extLst>
              <a:ext uri="{FF2B5EF4-FFF2-40B4-BE49-F238E27FC236}">
                <a16:creationId xmlns:a16="http://schemas.microsoft.com/office/drawing/2014/main" id="{90C07639-CECF-46C2-ADBD-7DAC7ABB98B7}"/>
              </a:ext>
            </a:extLst>
          </p:cNvPr>
          <p:cNvSpPr>
            <a:spLocks noGrp="1"/>
          </p:cNvSpPr>
          <p:nvPr>
            <p:ph type="body" sz="quarter" idx="21" hasCustomPrompt="1"/>
          </p:nvPr>
        </p:nvSpPr>
        <p:spPr>
          <a:xfrm>
            <a:off x="3145204" y="4907946"/>
            <a:ext cx="1426796" cy="200055"/>
          </a:xfrm>
          <a:prstGeom prst="rect">
            <a:avLst/>
          </a:prstGeom>
        </p:spPr>
        <p:txBody>
          <a:bodyPr anchor="ctr"/>
          <a:lstStyle>
            <a:lvl1pPr algn="r">
              <a:buNone/>
              <a:defRPr sz="1050">
                <a:solidFill>
                  <a:schemeClr val="bg1"/>
                </a:solidFill>
              </a:defRPr>
            </a:lvl1pPr>
            <a:lvl2pPr>
              <a:buNone/>
              <a:defRPr sz="700"/>
            </a:lvl2pPr>
            <a:lvl3pPr>
              <a:buNone/>
              <a:defRPr sz="700"/>
            </a:lvl3pPr>
            <a:lvl4pPr>
              <a:buNone/>
              <a:defRPr sz="700"/>
            </a:lvl4pPr>
            <a:lvl5pPr>
              <a:buNone/>
              <a:defRPr sz="700"/>
            </a:lvl5pPr>
          </a:lstStyle>
          <a:p>
            <a:pPr lvl="0"/>
            <a:r>
              <a:rPr lang="en-US"/>
              <a:t>(Author, Year)</a:t>
            </a:r>
          </a:p>
        </p:txBody>
      </p:sp>
      <p:sp>
        <p:nvSpPr>
          <p:cNvPr id="36" name="Item 1 Title">
            <a:extLst>
              <a:ext uri="{FF2B5EF4-FFF2-40B4-BE49-F238E27FC236}">
                <a16:creationId xmlns:a16="http://schemas.microsoft.com/office/drawing/2014/main" id="{5A2FFEA5-78D4-4F42-8199-3E026DEC8F9C}"/>
              </a:ext>
            </a:extLst>
          </p:cNvPr>
          <p:cNvSpPr>
            <a:spLocks noGrp="1"/>
          </p:cNvSpPr>
          <p:nvPr>
            <p:ph type="body" sz="quarter" idx="10" hasCustomPrompt="1"/>
          </p:nvPr>
        </p:nvSpPr>
        <p:spPr>
          <a:xfrm>
            <a:off x="1414656" y="1428826"/>
            <a:ext cx="2631564" cy="320039"/>
          </a:xfrm>
          <a:prstGeom prst="rect">
            <a:avLst/>
          </a:prstGeom>
        </p:spPr>
        <p:txBody>
          <a:bodyPr>
            <a:normAutofit/>
          </a:bodyPr>
          <a:lstStyle>
            <a:lvl1pPr marL="0" indent="0">
              <a:buNone/>
              <a:defRPr sz="1600" b="1">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Item 1</a:t>
            </a:r>
          </a:p>
        </p:txBody>
      </p:sp>
      <p:sp>
        <p:nvSpPr>
          <p:cNvPr id="37" name="Item 1 Text">
            <a:extLst>
              <a:ext uri="{FF2B5EF4-FFF2-40B4-BE49-F238E27FC236}">
                <a16:creationId xmlns:a16="http://schemas.microsoft.com/office/drawing/2014/main" id="{227AE2F4-71EB-4595-8BFD-8A2BBCA8FB4E}"/>
              </a:ext>
            </a:extLst>
          </p:cNvPr>
          <p:cNvSpPr>
            <a:spLocks noGrp="1"/>
          </p:cNvSpPr>
          <p:nvPr>
            <p:ph type="body" sz="quarter" idx="13" hasCustomPrompt="1"/>
          </p:nvPr>
        </p:nvSpPr>
        <p:spPr>
          <a:xfrm>
            <a:off x="1414656" y="1762138"/>
            <a:ext cx="2631564" cy="365760"/>
          </a:xfrm>
          <a:prstGeom prst="rect">
            <a:avLst/>
          </a:prstGeom>
        </p:spPr>
        <p:txBody>
          <a:bodyPr>
            <a:normAutofit/>
          </a:bodyPr>
          <a:lstStyle>
            <a:lvl1pPr marL="0" indent="0">
              <a:buNone/>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38" name="Item 2 Title">
            <a:extLst>
              <a:ext uri="{FF2B5EF4-FFF2-40B4-BE49-F238E27FC236}">
                <a16:creationId xmlns:a16="http://schemas.microsoft.com/office/drawing/2014/main" id="{345A8F90-2745-42D6-A5DD-A6FA8552EB49}"/>
              </a:ext>
            </a:extLst>
          </p:cNvPr>
          <p:cNvSpPr>
            <a:spLocks noGrp="1"/>
          </p:cNvSpPr>
          <p:nvPr>
            <p:ph type="body" sz="quarter" idx="14" hasCustomPrompt="1"/>
          </p:nvPr>
        </p:nvSpPr>
        <p:spPr>
          <a:xfrm>
            <a:off x="1414656" y="2322869"/>
            <a:ext cx="2631564" cy="320040"/>
          </a:xfrm>
          <a:prstGeom prst="rect">
            <a:avLst/>
          </a:prstGeom>
        </p:spPr>
        <p:txBody>
          <a:bodyPr>
            <a:normAutofit/>
          </a:bodyPr>
          <a:lstStyle>
            <a:lvl1pPr marL="0" indent="0">
              <a:buNone/>
              <a:defRPr sz="1500" b="1">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Item 2</a:t>
            </a:r>
          </a:p>
        </p:txBody>
      </p:sp>
      <p:sp>
        <p:nvSpPr>
          <p:cNvPr id="39" name="Item 2 Text">
            <a:extLst>
              <a:ext uri="{FF2B5EF4-FFF2-40B4-BE49-F238E27FC236}">
                <a16:creationId xmlns:a16="http://schemas.microsoft.com/office/drawing/2014/main" id="{1AD0D53E-20B9-43F3-ADFF-9C23B04A85D9}"/>
              </a:ext>
            </a:extLst>
          </p:cNvPr>
          <p:cNvSpPr>
            <a:spLocks noGrp="1"/>
          </p:cNvSpPr>
          <p:nvPr>
            <p:ph type="body" sz="quarter" idx="15" hasCustomPrompt="1"/>
          </p:nvPr>
        </p:nvSpPr>
        <p:spPr>
          <a:xfrm>
            <a:off x="1414656" y="2658089"/>
            <a:ext cx="2631564" cy="365760"/>
          </a:xfrm>
          <a:prstGeom prst="rect">
            <a:avLst/>
          </a:prstGeom>
        </p:spPr>
        <p:txBody>
          <a:bodyPr>
            <a:normAutofit/>
          </a:bodyPr>
          <a:lstStyle>
            <a:lvl1pPr marL="0" indent="0">
              <a:buNone/>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41" name="Item 3 Title">
            <a:extLst>
              <a:ext uri="{FF2B5EF4-FFF2-40B4-BE49-F238E27FC236}">
                <a16:creationId xmlns:a16="http://schemas.microsoft.com/office/drawing/2014/main" id="{0E415360-5B51-466C-A6F2-E55A2B6F08F8}"/>
              </a:ext>
            </a:extLst>
          </p:cNvPr>
          <p:cNvSpPr>
            <a:spLocks noGrp="1"/>
          </p:cNvSpPr>
          <p:nvPr>
            <p:ph type="body" sz="quarter" idx="16" hasCustomPrompt="1"/>
          </p:nvPr>
        </p:nvSpPr>
        <p:spPr>
          <a:xfrm>
            <a:off x="1414656" y="3238702"/>
            <a:ext cx="2631564" cy="320040"/>
          </a:xfrm>
          <a:prstGeom prst="rect">
            <a:avLst/>
          </a:prstGeom>
        </p:spPr>
        <p:txBody>
          <a:bodyPr>
            <a:normAutofit/>
          </a:bodyPr>
          <a:lstStyle>
            <a:lvl1pPr marL="0" indent="0">
              <a:buNone/>
              <a:defRPr sz="1500" b="1">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Item 3</a:t>
            </a:r>
          </a:p>
        </p:txBody>
      </p:sp>
      <p:sp>
        <p:nvSpPr>
          <p:cNvPr id="42" name="Item 3 Text">
            <a:extLst>
              <a:ext uri="{FF2B5EF4-FFF2-40B4-BE49-F238E27FC236}">
                <a16:creationId xmlns:a16="http://schemas.microsoft.com/office/drawing/2014/main" id="{D3612866-9A4B-4847-A6D5-8268D9C4E074}"/>
              </a:ext>
            </a:extLst>
          </p:cNvPr>
          <p:cNvSpPr>
            <a:spLocks noGrp="1"/>
          </p:cNvSpPr>
          <p:nvPr>
            <p:ph type="body" sz="quarter" idx="17" hasCustomPrompt="1"/>
          </p:nvPr>
        </p:nvSpPr>
        <p:spPr>
          <a:xfrm>
            <a:off x="1414656" y="3579468"/>
            <a:ext cx="2631564" cy="365760"/>
          </a:xfrm>
          <a:prstGeom prst="rect">
            <a:avLst/>
          </a:prstGeom>
        </p:spPr>
        <p:txBody>
          <a:bodyPr>
            <a:normAutofit/>
          </a:bodyPr>
          <a:lstStyle>
            <a:lvl1pPr marL="0" indent="0">
              <a:buNone/>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43" name="Item 4 Title">
            <a:extLst>
              <a:ext uri="{FF2B5EF4-FFF2-40B4-BE49-F238E27FC236}">
                <a16:creationId xmlns:a16="http://schemas.microsoft.com/office/drawing/2014/main" id="{3F85E08E-3D8F-4BCA-8B02-B5D69C061E64}"/>
              </a:ext>
            </a:extLst>
          </p:cNvPr>
          <p:cNvSpPr>
            <a:spLocks noGrp="1"/>
          </p:cNvSpPr>
          <p:nvPr>
            <p:ph type="body" sz="quarter" idx="18" hasCustomPrompt="1"/>
          </p:nvPr>
        </p:nvSpPr>
        <p:spPr>
          <a:xfrm>
            <a:off x="1414656" y="4153894"/>
            <a:ext cx="2631564" cy="320040"/>
          </a:xfrm>
          <a:prstGeom prst="rect">
            <a:avLst/>
          </a:prstGeom>
        </p:spPr>
        <p:txBody>
          <a:bodyPr>
            <a:normAutofit/>
          </a:bodyPr>
          <a:lstStyle>
            <a:lvl1pPr marL="0" indent="0">
              <a:buNone/>
              <a:defRPr sz="1500" b="1">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Item 4</a:t>
            </a:r>
          </a:p>
        </p:txBody>
      </p:sp>
      <p:sp>
        <p:nvSpPr>
          <p:cNvPr id="44" name="Item 4 Text">
            <a:extLst>
              <a:ext uri="{FF2B5EF4-FFF2-40B4-BE49-F238E27FC236}">
                <a16:creationId xmlns:a16="http://schemas.microsoft.com/office/drawing/2014/main" id="{C1F16FCB-5383-489D-9570-344080E60EB1}"/>
              </a:ext>
            </a:extLst>
          </p:cNvPr>
          <p:cNvSpPr>
            <a:spLocks noGrp="1"/>
          </p:cNvSpPr>
          <p:nvPr>
            <p:ph type="body" sz="quarter" idx="19" hasCustomPrompt="1"/>
          </p:nvPr>
        </p:nvSpPr>
        <p:spPr>
          <a:xfrm>
            <a:off x="1414656" y="4475797"/>
            <a:ext cx="2631564" cy="365760"/>
          </a:xfrm>
          <a:prstGeom prst="rect">
            <a:avLst/>
          </a:prstGeom>
        </p:spPr>
        <p:txBody>
          <a:bodyPr>
            <a:normAutofit/>
          </a:bodyPr>
          <a:lstStyle>
            <a:lvl1pPr marL="0" indent="0">
              <a:buNone/>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4" name="Page Number">
            <a:extLst>
              <a:ext uri="{FF2B5EF4-FFF2-40B4-BE49-F238E27FC236}">
                <a16:creationId xmlns:a16="http://schemas.microsoft.com/office/drawing/2014/main" id="{AD80480C-BCE4-F8AE-1888-D35CDB29D6DE}"/>
              </a:ext>
            </a:extLst>
          </p:cNvPr>
          <p:cNvSpPr txBox="1"/>
          <p:nvPr userDrawn="1"/>
        </p:nvSpPr>
        <p:spPr>
          <a:xfrm>
            <a:off x="-400049" y="4895931"/>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bg1"/>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schemeClr val="bg1"/>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a:ln>
                <a:noFill/>
              </a:ln>
              <a:solidFill>
                <a:schemeClr val="bg1"/>
              </a:solidFill>
              <a:effectLst/>
              <a:uLnTx/>
              <a:uFillTx/>
              <a:latin typeface="Tahoma"/>
              <a:ea typeface="+mn-ea"/>
              <a:cs typeface="+mn-cs"/>
            </a:endParaRPr>
          </a:p>
        </p:txBody>
      </p:sp>
    </p:spTree>
    <p:extLst>
      <p:ext uri="{BB962C8B-B14F-4D97-AF65-F5344CB8AC3E}">
        <p14:creationId xmlns:p14="http://schemas.microsoft.com/office/powerpoint/2010/main" val="4145374457"/>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4 Items and Image - Light Blue">
    <p:bg>
      <p:bgPr>
        <a:solidFill>
          <a:srgbClr val="69ACE5"/>
        </a:solidFill>
        <a:effectLst/>
      </p:bgPr>
    </p:bg>
    <p:spTree>
      <p:nvGrpSpPr>
        <p:cNvPr id="1" name=""/>
        <p:cNvGrpSpPr/>
        <p:nvPr/>
      </p:nvGrpSpPr>
      <p:grpSpPr>
        <a:xfrm>
          <a:off x="0" y="0"/>
          <a:ext cx="0" cy="0"/>
          <a:chOff x="0" y="0"/>
          <a:chExt cx="0" cy="0"/>
        </a:xfrm>
      </p:grpSpPr>
      <p:sp>
        <p:nvSpPr>
          <p:cNvPr id="15" name="Title">
            <a:extLst>
              <a:ext uri="{FF2B5EF4-FFF2-40B4-BE49-F238E27FC236}">
                <a16:creationId xmlns:a16="http://schemas.microsoft.com/office/drawing/2014/main" id="{22286680-84B1-468A-8675-164CE4393174}"/>
              </a:ext>
            </a:extLst>
          </p:cNvPr>
          <p:cNvSpPr>
            <a:spLocks noGrp="1"/>
          </p:cNvSpPr>
          <p:nvPr>
            <p:ph type="title" hasCustomPrompt="1"/>
          </p:nvPr>
        </p:nvSpPr>
        <p:spPr>
          <a:xfrm>
            <a:off x="4980016" y="212650"/>
            <a:ext cx="3706784" cy="869809"/>
          </a:xfrm>
          <a:prstGeom prst="rect">
            <a:avLst/>
          </a:prstGeom>
        </p:spPr>
        <p:txBody>
          <a:bodyPr anchor="b"/>
          <a:lstStyle>
            <a:lvl1pPr>
              <a:defRPr sz="3000" b="1">
                <a:solidFill>
                  <a:srgbClr val="092C74"/>
                </a:solidFill>
              </a:defRPr>
            </a:lvl1pPr>
          </a:lstStyle>
          <a:p>
            <a:r>
              <a:rPr lang="en-US"/>
              <a:t>Click to add title</a:t>
            </a:r>
          </a:p>
        </p:txBody>
      </p:sp>
      <p:sp>
        <p:nvSpPr>
          <p:cNvPr id="3" name="Picture Placeholder 2"/>
          <p:cNvSpPr>
            <a:spLocks noGrp="1"/>
          </p:cNvSpPr>
          <p:nvPr>
            <p:ph type="pic" sz="quarter" idx="12"/>
          </p:nvPr>
        </p:nvSpPr>
        <p:spPr>
          <a:xfrm>
            <a:off x="0" y="0"/>
            <a:ext cx="4572000" cy="5143500"/>
          </a:xfrm>
          <a:prstGeom prst="rect">
            <a:avLst/>
          </a:prstGeom>
        </p:spPr>
        <p:txBody>
          <a:bodyPr/>
          <a:lstStyle>
            <a:lvl1pPr>
              <a:buNone/>
              <a:defRPr/>
            </a:lvl1pPr>
          </a:lstStyle>
          <a:p>
            <a:endParaRPr lang="uk-UA"/>
          </a:p>
        </p:txBody>
      </p:sp>
      <p:sp>
        <p:nvSpPr>
          <p:cNvPr id="18" name="Picture Citation">
            <a:extLst>
              <a:ext uri="{FF2B5EF4-FFF2-40B4-BE49-F238E27FC236}">
                <a16:creationId xmlns:a16="http://schemas.microsoft.com/office/drawing/2014/main" id="{13223670-BBEB-4361-8EA3-4E1A5435EEFC}"/>
              </a:ext>
            </a:extLst>
          </p:cNvPr>
          <p:cNvSpPr>
            <a:spLocks noGrp="1"/>
          </p:cNvSpPr>
          <p:nvPr>
            <p:ph type="body" sz="quarter" idx="27" hasCustomPrompt="1"/>
          </p:nvPr>
        </p:nvSpPr>
        <p:spPr>
          <a:xfrm>
            <a:off x="4572000" y="4860169"/>
            <a:ext cx="1426796" cy="200055"/>
          </a:xfrm>
          <a:prstGeom prst="rect">
            <a:avLst/>
          </a:prstGeom>
        </p:spPr>
        <p:txBody>
          <a:bodyPr anchor="ctr"/>
          <a:lstStyle>
            <a:lvl1pPr algn="l">
              <a:buNone/>
              <a:defRPr sz="1050">
                <a:solidFill>
                  <a:srgbClr val="092C74"/>
                </a:solidFill>
              </a:defRPr>
            </a:lvl1pPr>
            <a:lvl2pPr>
              <a:buNone/>
              <a:defRPr sz="700"/>
            </a:lvl2pPr>
            <a:lvl3pPr>
              <a:buNone/>
              <a:defRPr sz="700"/>
            </a:lvl3pPr>
            <a:lvl4pPr>
              <a:buNone/>
              <a:defRPr sz="700"/>
            </a:lvl4pPr>
            <a:lvl5pPr>
              <a:buNone/>
              <a:defRPr sz="700"/>
            </a:lvl5pPr>
          </a:lstStyle>
          <a:p>
            <a:pPr lvl="0"/>
            <a:r>
              <a:rPr lang="en-US"/>
              <a:t>(Author, Year)</a:t>
            </a:r>
          </a:p>
        </p:txBody>
      </p:sp>
      <p:sp>
        <p:nvSpPr>
          <p:cNvPr id="44" name="Rectangle 43">
            <a:extLst>
              <a:ext uri="{FF2B5EF4-FFF2-40B4-BE49-F238E27FC236}">
                <a16:creationId xmlns:a16="http://schemas.microsoft.com/office/drawing/2014/main" id="{4BBB1EC0-18D2-43C4-9328-501A6434B53C}"/>
              </a:ext>
              <a:ext uri="{C183D7F6-B498-43B3-948B-1728B52AA6E4}">
                <adec:decorative xmlns:adec="http://schemas.microsoft.com/office/drawing/2017/decorative" val="1"/>
              </a:ext>
            </a:extLst>
          </p:cNvPr>
          <p:cNvSpPr/>
          <p:nvPr userDrawn="1"/>
        </p:nvSpPr>
        <p:spPr>
          <a:xfrm>
            <a:off x="5047488" y="1083767"/>
            <a:ext cx="778180" cy="103340"/>
          </a:xfrm>
          <a:prstGeom prst="rect">
            <a:avLst/>
          </a:prstGeom>
          <a:solidFill>
            <a:schemeClr val="tx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endParaRPr>
          </a:p>
        </p:txBody>
      </p:sp>
      <p:sp>
        <p:nvSpPr>
          <p:cNvPr id="30" name="Item 1 Title">
            <a:extLst>
              <a:ext uri="{FF2B5EF4-FFF2-40B4-BE49-F238E27FC236}">
                <a16:creationId xmlns:a16="http://schemas.microsoft.com/office/drawing/2014/main" id="{BF4C2CE7-8EAB-4C95-B1DF-56077F3C7D97}"/>
              </a:ext>
            </a:extLst>
          </p:cNvPr>
          <p:cNvSpPr>
            <a:spLocks noGrp="1"/>
          </p:cNvSpPr>
          <p:nvPr>
            <p:ph type="body" sz="quarter" idx="18" hasCustomPrompt="1"/>
          </p:nvPr>
        </p:nvSpPr>
        <p:spPr>
          <a:xfrm>
            <a:off x="5700906" y="1428826"/>
            <a:ext cx="2631564" cy="320039"/>
          </a:xfrm>
          <a:prstGeom prst="rect">
            <a:avLst/>
          </a:prstGeom>
        </p:spPr>
        <p:txBody>
          <a:bodyPr>
            <a:normAutofit/>
          </a:bodyPr>
          <a:lstStyle>
            <a:lvl1pPr marL="0" indent="0">
              <a:buNone/>
              <a:defRPr sz="16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Item 1</a:t>
            </a:r>
          </a:p>
        </p:txBody>
      </p:sp>
      <p:sp>
        <p:nvSpPr>
          <p:cNvPr id="31" name="Item 1 Text">
            <a:extLst>
              <a:ext uri="{FF2B5EF4-FFF2-40B4-BE49-F238E27FC236}">
                <a16:creationId xmlns:a16="http://schemas.microsoft.com/office/drawing/2014/main" id="{E625F40A-7E88-4825-BA8B-6E8F98F70D53}"/>
              </a:ext>
            </a:extLst>
          </p:cNvPr>
          <p:cNvSpPr>
            <a:spLocks noGrp="1"/>
          </p:cNvSpPr>
          <p:nvPr>
            <p:ph type="body" sz="quarter" idx="19" hasCustomPrompt="1"/>
          </p:nvPr>
        </p:nvSpPr>
        <p:spPr>
          <a:xfrm>
            <a:off x="5700906" y="1762138"/>
            <a:ext cx="2631564" cy="365760"/>
          </a:xfrm>
          <a:prstGeom prst="rect">
            <a:avLst/>
          </a:prstGeom>
        </p:spPr>
        <p:txBody>
          <a:bodyPr>
            <a:normAutofit/>
          </a:bodyPr>
          <a:lstStyle>
            <a:lvl1pPr marL="0" indent="0">
              <a:buNone/>
              <a:defRPr sz="1000" b="0">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32" name="Item 2 Title">
            <a:extLst>
              <a:ext uri="{FF2B5EF4-FFF2-40B4-BE49-F238E27FC236}">
                <a16:creationId xmlns:a16="http://schemas.microsoft.com/office/drawing/2014/main" id="{EAF7F9B1-5558-4A7E-91C6-7DB8DC4B3ED9}"/>
              </a:ext>
            </a:extLst>
          </p:cNvPr>
          <p:cNvSpPr>
            <a:spLocks noGrp="1"/>
          </p:cNvSpPr>
          <p:nvPr>
            <p:ph type="body" sz="quarter" idx="20" hasCustomPrompt="1"/>
          </p:nvPr>
        </p:nvSpPr>
        <p:spPr>
          <a:xfrm>
            <a:off x="5700906" y="2322869"/>
            <a:ext cx="2631564" cy="320040"/>
          </a:xfrm>
          <a:prstGeom prst="rect">
            <a:avLst/>
          </a:prstGeom>
        </p:spPr>
        <p:txBody>
          <a:bodyPr>
            <a:normAutofit/>
          </a:bodyPr>
          <a:lstStyle>
            <a:lvl1pPr marL="0" indent="0">
              <a:buNone/>
              <a:defRPr sz="15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Item 2</a:t>
            </a:r>
          </a:p>
        </p:txBody>
      </p:sp>
      <p:sp>
        <p:nvSpPr>
          <p:cNvPr id="33" name="Item 2 Text">
            <a:extLst>
              <a:ext uri="{FF2B5EF4-FFF2-40B4-BE49-F238E27FC236}">
                <a16:creationId xmlns:a16="http://schemas.microsoft.com/office/drawing/2014/main" id="{8A58E8F1-F71E-4337-A348-930BBBE80E81}"/>
              </a:ext>
            </a:extLst>
          </p:cNvPr>
          <p:cNvSpPr>
            <a:spLocks noGrp="1"/>
          </p:cNvSpPr>
          <p:nvPr>
            <p:ph type="body" sz="quarter" idx="21" hasCustomPrompt="1"/>
          </p:nvPr>
        </p:nvSpPr>
        <p:spPr>
          <a:xfrm>
            <a:off x="5700906" y="2658089"/>
            <a:ext cx="2631564" cy="365760"/>
          </a:xfrm>
          <a:prstGeom prst="rect">
            <a:avLst/>
          </a:prstGeom>
        </p:spPr>
        <p:txBody>
          <a:bodyPr>
            <a:normAutofit/>
          </a:bodyPr>
          <a:lstStyle>
            <a:lvl1pPr marL="0" indent="0">
              <a:buNone/>
              <a:defRPr sz="1000" b="0">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34" name="Item 3 Title">
            <a:extLst>
              <a:ext uri="{FF2B5EF4-FFF2-40B4-BE49-F238E27FC236}">
                <a16:creationId xmlns:a16="http://schemas.microsoft.com/office/drawing/2014/main" id="{B7ACD949-03A3-43F6-ACE5-5D98460782A0}"/>
              </a:ext>
            </a:extLst>
          </p:cNvPr>
          <p:cNvSpPr>
            <a:spLocks noGrp="1"/>
          </p:cNvSpPr>
          <p:nvPr>
            <p:ph type="body" sz="quarter" idx="22" hasCustomPrompt="1"/>
          </p:nvPr>
        </p:nvSpPr>
        <p:spPr>
          <a:xfrm>
            <a:off x="5700906" y="3238702"/>
            <a:ext cx="2631564" cy="320040"/>
          </a:xfrm>
          <a:prstGeom prst="rect">
            <a:avLst/>
          </a:prstGeom>
        </p:spPr>
        <p:txBody>
          <a:bodyPr>
            <a:normAutofit/>
          </a:bodyPr>
          <a:lstStyle>
            <a:lvl1pPr marL="0" indent="0">
              <a:buNone/>
              <a:defRPr sz="15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Item 3</a:t>
            </a:r>
          </a:p>
        </p:txBody>
      </p:sp>
      <p:sp>
        <p:nvSpPr>
          <p:cNvPr id="35" name="Item 3 Text">
            <a:extLst>
              <a:ext uri="{FF2B5EF4-FFF2-40B4-BE49-F238E27FC236}">
                <a16:creationId xmlns:a16="http://schemas.microsoft.com/office/drawing/2014/main" id="{10259CDC-B4C8-4DEE-9798-0066E12E950B}"/>
              </a:ext>
            </a:extLst>
          </p:cNvPr>
          <p:cNvSpPr>
            <a:spLocks noGrp="1"/>
          </p:cNvSpPr>
          <p:nvPr>
            <p:ph type="body" sz="quarter" idx="23" hasCustomPrompt="1"/>
          </p:nvPr>
        </p:nvSpPr>
        <p:spPr>
          <a:xfrm>
            <a:off x="5700906" y="3579468"/>
            <a:ext cx="2631564" cy="365760"/>
          </a:xfrm>
          <a:prstGeom prst="rect">
            <a:avLst/>
          </a:prstGeom>
        </p:spPr>
        <p:txBody>
          <a:bodyPr>
            <a:normAutofit/>
          </a:bodyPr>
          <a:lstStyle>
            <a:lvl1pPr marL="0" indent="0">
              <a:buNone/>
              <a:defRPr sz="1000" b="0">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36" name="Item 4 Title">
            <a:extLst>
              <a:ext uri="{FF2B5EF4-FFF2-40B4-BE49-F238E27FC236}">
                <a16:creationId xmlns:a16="http://schemas.microsoft.com/office/drawing/2014/main" id="{12305E31-24E6-4A77-886F-5014FEE17360}"/>
              </a:ext>
            </a:extLst>
          </p:cNvPr>
          <p:cNvSpPr>
            <a:spLocks noGrp="1"/>
          </p:cNvSpPr>
          <p:nvPr>
            <p:ph type="body" sz="quarter" idx="24" hasCustomPrompt="1"/>
          </p:nvPr>
        </p:nvSpPr>
        <p:spPr>
          <a:xfrm>
            <a:off x="5700906" y="4153894"/>
            <a:ext cx="2631564" cy="320040"/>
          </a:xfrm>
          <a:prstGeom prst="rect">
            <a:avLst/>
          </a:prstGeom>
        </p:spPr>
        <p:txBody>
          <a:bodyPr>
            <a:normAutofit/>
          </a:bodyPr>
          <a:lstStyle>
            <a:lvl1pPr marL="0" indent="0">
              <a:buNone/>
              <a:defRPr sz="15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Item 4</a:t>
            </a:r>
          </a:p>
        </p:txBody>
      </p:sp>
      <p:sp>
        <p:nvSpPr>
          <p:cNvPr id="37" name="Item 4 Text">
            <a:extLst>
              <a:ext uri="{FF2B5EF4-FFF2-40B4-BE49-F238E27FC236}">
                <a16:creationId xmlns:a16="http://schemas.microsoft.com/office/drawing/2014/main" id="{FDA9282E-D47F-4C92-9C94-945CC2D37AA6}"/>
              </a:ext>
            </a:extLst>
          </p:cNvPr>
          <p:cNvSpPr>
            <a:spLocks noGrp="1"/>
          </p:cNvSpPr>
          <p:nvPr>
            <p:ph type="body" sz="quarter" idx="25" hasCustomPrompt="1"/>
          </p:nvPr>
        </p:nvSpPr>
        <p:spPr>
          <a:xfrm>
            <a:off x="5700906" y="4475797"/>
            <a:ext cx="2631564" cy="365760"/>
          </a:xfrm>
          <a:prstGeom prst="rect">
            <a:avLst/>
          </a:prstGeom>
        </p:spPr>
        <p:txBody>
          <a:bodyPr>
            <a:normAutofit/>
          </a:bodyPr>
          <a:lstStyle>
            <a:lvl1pPr marL="0" indent="0">
              <a:buNone/>
              <a:defRPr sz="1000" b="0">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16" name="Page Number">
            <a:extLst>
              <a:ext uri="{FF2B5EF4-FFF2-40B4-BE49-F238E27FC236}">
                <a16:creationId xmlns:a16="http://schemas.microsoft.com/office/drawing/2014/main" id="{1EFCF2D6-1B7A-475C-8D39-C1DC70050108}"/>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bg1"/>
                </a:solidFill>
                <a:latin typeface="+mj-lt"/>
              </a:rPr>
              <a:t>                </a:t>
            </a:r>
            <a:fld id="{F2C1E792-EDA4-4DC5-8412-A2C2E5D30ADF}" type="slidenum">
              <a:rPr lang="en-US" sz="1000" b="1" baseline="0">
                <a:solidFill>
                  <a:srgbClr val="092C74"/>
                </a:solidFill>
                <a:latin typeface="+mj-lt"/>
              </a:rPr>
              <a:pPr algn="r" defTabSz="685783">
                <a:defRPr/>
              </a:pPr>
              <a:t>‹#›</a:t>
            </a:fld>
            <a:endParaRPr lang="en-US" sz="1000" b="1" baseline="0">
              <a:solidFill>
                <a:srgbClr val="092C74"/>
              </a:solidFill>
              <a:latin typeface="+mj-lt"/>
            </a:endParaRPr>
          </a:p>
        </p:txBody>
      </p:sp>
    </p:spTree>
    <p:extLst>
      <p:ext uri="{BB962C8B-B14F-4D97-AF65-F5344CB8AC3E}">
        <p14:creationId xmlns:p14="http://schemas.microsoft.com/office/powerpoint/2010/main" val="2024958401"/>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2 Items and Text - Numbers">
    <p:spTree>
      <p:nvGrpSpPr>
        <p:cNvPr id="1" name=""/>
        <p:cNvGrpSpPr/>
        <p:nvPr/>
      </p:nvGrpSpPr>
      <p:grpSpPr>
        <a:xfrm>
          <a:off x="0" y="0"/>
          <a:ext cx="0" cy="0"/>
          <a:chOff x="0" y="0"/>
          <a:chExt cx="0" cy="0"/>
        </a:xfrm>
      </p:grpSpPr>
      <p:sp>
        <p:nvSpPr>
          <p:cNvPr id="10" name="Title">
            <a:extLst>
              <a:ext uri="{FF2B5EF4-FFF2-40B4-BE49-F238E27FC236}">
                <a16:creationId xmlns:a16="http://schemas.microsoft.com/office/drawing/2014/main" id="{3FC4CE32-48E2-3B4B-A344-FA1B60CC3794}"/>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a:t>Click to add title</a:t>
            </a:r>
          </a:p>
        </p:txBody>
      </p:sp>
      <p:sp>
        <p:nvSpPr>
          <p:cNvPr id="22" name="Rectangle 21">
            <a:extLst>
              <a:ext uri="{FF2B5EF4-FFF2-40B4-BE49-F238E27FC236}">
                <a16:creationId xmlns:a16="http://schemas.microsoft.com/office/drawing/2014/main" id="{61234D5D-7B7D-4750-82D4-FEA47688D828}"/>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2" name="Item 1">
            <a:extLst>
              <a:ext uri="{FF2B5EF4-FFF2-40B4-BE49-F238E27FC236}">
                <a16:creationId xmlns:a16="http://schemas.microsoft.com/office/drawing/2014/main" id="{671CE112-5F0A-401E-B99E-912F29D882ED}"/>
              </a:ext>
            </a:extLst>
          </p:cNvPr>
          <p:cNvSpPr>
            <a:spLocks noGrp="1"/>
          </p:cNvSpPr>
          <p:nvPr>
            <p:ph type="body" sz="quarter" idx="15" hasCustomPrompt="1"/>
          </p:nvPr>
        </p:nvSpPr>
        <p:spPr>
          <a:xfrm>
            <a:off x="533919" y="1125404"/>
            <a:ext cx="3587994" cy="509105"/>
          </a:xfrm>
          <a:prstGeom prst="rect">
            <a:avLst/>
          </a:prstGeom>
          <a:solidFill>
            <a:schemeClr val="tx2"/>
          </a:solidFill>
        </p:spPr>
        <p:txBody>
          <a:bodyPr anchor="ctr">
            <a:noAutofit/>
          </a:bodyPr>
          <a:lstStyle>
            <a:lvl1pPr marL="0" indent="0" algn="ctr">
              <a:buNone/>
              <a:defRPr sz="2000" b="1">
                <a:solidFill>
                  <a:schemeClr val="bg1"/>
                </a:solidFill>
                <a:latin typeface="+mn-lt"/>
                <a:ea typeface="Tahoma" panose="020B0604030504040204" pitchFamily="34" charset="0"/>
                <a:cs typeface="Tahoma" panose="020B0604030504040204" pitchFamily="34" charset="0"/>
              </a:defRPr>
            </a:lvl1pPr>
            <a:lvl2pPr marL="342900" indent="0">
              <a:buNone/>
              <a:defRPr/>
            </a:lvl2pPr>
          </a:lstStyle>
          <a:p>
            <a:pPr lvl="0"/>
            <a:r>
              <a:rPr lang="en-US"/>
              <a:t>Subtitle</a:t>
            </a:r>
          </a:p>
        </p:txBody>
      </p:sp>
      <p:sp>
        <p:nvSpPr>
          <p:cNvPr id="49" name="Item 1 Text">
            <a:extLst>
              <a:ext uri="{FF2B5EF4-FFF2-40B4-BE49-F238E27FC236}">
                <a16:creationId xmlns:a16="http://schemas.microsoft.com/office/drawing/2014/main" id="{BEC0F934-9D51-44E6-A53D-A571EEE44F9B}"/>
              </a:ext>
            </a:extLst>
          </p:cNvPr>
          <p:cNvSpPr>
            <a:spLocks noGrp="1"/>
          </p:cNvSpPr>
          <p:nvPr>
            <p:ph type="body" sz="quarter" idx="22" hasCustomPrompt="1"/>
          </p:nvPr>
        </p:nvSpPr>
        <p:spPr>
          <a:xfrm>
            <a:off x="533919" y="1732115"/>
            <a:ext cx="3587995" cy="2955829"/>
          </a:xfrm>
          <a:prstGeom prst="rect">
            <a:avLst/>
          </a:prstGeom>
          <a:ln w="6350">
            <a:solidFill>
              <a:schemeClr val="bg2"/>
            </a:solidFill>
          </a:ln>
        </p:spPr>
        <p:txBody>
          <a:bodyPr>
            <a:noAutofit/>
          </a:bodyPr>
          <a:lstStyle>
            <a:lvl1pPr marL="227013" indent="-227013"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a:t>Click to add bullets</a:t>
            </a:r>
          </a:p>
          <a:p>
            <a:pPr lvl="1"/>
            <a:r>
              <a:rPr lang="en-US"/>
              <a:t>Second level</a:t>
            </a:r>
          </a:p>
          <a:p>
            <a:pPr lvl="2"/>
            <a:r>
              <a:rPr lang="en-US"/>
              <a:t>Third level</a:t>
            </a:r>
          </a:p>
        </p:txBody>
      </p:sp>
      <p:sp>
        <p:nvSpPr>
          <p:cNvPr id="55" name="Item 2">
            <a:extLst>
              <a:ext uri="{FF2B5EF4-FFF2-40B4-BE49-F238E27FC236}">
                <a16:creationId xmlns:a16="http://schemas.microsoft.com/office/drawing/2014/main" id="{2DF5513A-26DB-4BCC-B646-BCE427C05D62}"/>
              </a:ext>
            </a:extLst>
          </p:cNvPr>
          <p:cNvSpPr>
            <a:spLocks noGrp="1"/>
          </p:cNvSpPr>
          <p:nvPr>
            <p:ph type="body" sz="quarter" idx="26" hasCustomPrompt="1"/>
          </p:nvPr>
        </p:nvSpPr>
        <p:spPr>
          <a:xfrm>
            <a:off x="5017263" y="1121733"/>
            <a:ext cx="3587994" cy="509105"/>
          </a:xfrm>
          <a:prstGeom prst="rect">
            <a:avLst/>
          </a:prstGeom>
          <a:solidFill>
            <a:schemeClr val="tx2"/>
          </a:solidFill>
        </p:spPr>
        <p:txBody>
          <a:bodyPr anchor="ctr">
            <a:noAutofit/>
          </a:bodyPr>
          <a:lstStyle>
            <a:lvl1pPr marL="0" indent="0" algn="ctr">
              <a:buNone/>
              <a:defRPr sz="2000" b="1">
                <a:solidFill>
                  <a:schemeClr val="bg1"/>
                </a:solidFill>
                <a:latin typeface="+mn-lt"/>
                <a:ea typeface="Tahoma" panose="020B0604030504040204" pitchFamily="34" charset="0"/>
                <a:cs typeface="Tahoma" panose="020B0604030504040204" pitchFamily="34" charset="0"/>
              </a:defRPr>
            </a:lvl1pPr>
            <a:lvl2pPr marL="342900" indent="0">
              <a:buNone/>
              <a:defRPr/>
            </a:lvl2pPr>
          </a:lstStyle>
          <a:p>
            <a:pPr lvl="0"/>
            <a:r>
              <a:rPr lang="en-US"/>
              <a:t>Subtitle</a:t>
            </a:r>
          </a:p>
        </p:txBody>
      </p:sp>
      <p:sp>
        <p:nvSpPr>
          <p:cNvPr id="50" name="Item 2 Text">
            <a:extLst>
              <a:ext uri="{FF2B5EF4-FFF2-40B4-BE49-F238E27FC236}">
                <a16:creationId xmlns:a16="http://schemas.microsoft.com/office/drawing/2014/main" id="{98E448A1-8C8C-453C-90F9-C66DB75DCF34}"/>
              </a:ext>
            </a:extLst>
          </p:cNvPr>
          <p:cNvSpPr>
            <a:spLocks noGrp="1"/>
          </p:cNvSpPr>
          <p:nvPr>
            <p:ph type="body" sz="quarter" idx="23" hasCustomPrompt="1"/>
          </p:nvPr>
        </p:nvSpPr>
        <p:spPr>
          <a:xfrm>
            <a:off x="5017263" y="1732115"/>
            <a:ext cx="3587995" cy="2955829"/>
          </a:xfrm>
          <a:prstGeom prst="rect">
            <a:avLst/>
          </a:prstGeom>
          <a:ln w="6350">
            <a:solidFill>
              <a:schemeClr val="bg2"/>
            </a:solidFill>
          </a:ln>
        </p:spPr>
        <p:txBody>
          <a:bodyPr>
            <a:noAutofit/>
          </a:bodyPr>
          <a:lstStyle>
            <a:lvl1pPr marL="227013" indent="-227013"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a:t>Click to add bullets</a:t>
            </a:r>
          </a:p>
          <a:p>
            <a:pPr lvl="1"/>
            <a:r>
              <a:rPr lang="en-US"/>
              <a:t>Second level</a:t>
            </a:r>
          </a:p>
          <a:p>
            <a:pPr lvl="2"/>
            <a:r>
              <a:rPr lang="en-US"/>
              <a:t>Third level</a:t>
            </a:r>
          </a:p>
        </p:txBody>
      </p:sp>
      <p:sp>
        <p:nvSpPr>
          <p:cNvPr id="13" name="Page Number">
            <a:extLst>
              <a:ext uri="{FF2B5EF4-FFF2-40B4-BE49-F238E27FC236}">
                <a16:creationId xmlns:a16="http://schemas.microsoft.com/office/drawing/2014/main" id="{5C874A4D-437B-47FA-9801-0B5730C4AFA2}"/>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tx1"/>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schemeClr val="tx1"/>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a:ln>
                <a:noFill/>
              </a:ln>
              <a:solidFill>
                <a:schemeClr val="tx1"/>
              </a:solidFill>
              <a:effectLst/>
              <a:uLnTx/>
              <a:uFillTx/>
              <a:latin typeface="Tahoma"/>
              <a:ea typeface="+mn-ea"/>
              <a:cs typeface="+mn-cs"/>
            </a:endParaRPr>
          </a:p>
        </p:txBody>
      </p:sp>
      <p:pic>
        <p:nvPicPr>
          <p:cNvPr id="15" name="WSE logo">
            <a:extLst>
              <a:ext uri="{FF2B5EF4-FFF2-40B4-BE49-F238E27FC236}">
                <a16:creationId xmlns:a16="http://schemas.microsoft.com/office/drawing/2014/main" id="{20DC7941-9718-4A82-83B9-1DDFA28D55AE}"/>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27009690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3 Items and Text - Numbers">
    <p:spTree>
      <p:nvGrpSpPr>
        <p:cNvPr id="1" name=""/>
        <p:cNvGrpSpPr/>
        <p:nvPr/>
      </p:nvGrpSpPr>
      <p:grpSpPr>
        <a:xfrm>
          <a:off x="0" y="0"/>
          <a:ext cx="0" cy="0"/>
          <a:chOff x="0" y="0"/>
          <a:chExt cx="0" cy="0"/>
        </a:xfrm>
      </p:grpSpPr>
      <p:sp>
        <p:nvSpPr>
          <p:cNvPr id="16" name="Title">
            <a:extLst>
              <a:ext uri="{FF2B5EF4-FFF2-40B4-BE49-F238E27FC236}">
                <a16:creationId xmlns:a16="http://schemas.microsoft.com/office/drawing/2014/main" id="{B452B98A-49AE-D745-88D4-EBD54A1A3206}"/>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a:t>Click to add title</a:t>
            </a:r>
          </a:p>
        </p:txBody>
      </p:sp>
      <p:sp>
        <p:nvSpPr>
          <p:cNvPr id="22" name="Rectangle 21">
            <a:extLst>
              <a:ext uri="{FF2B5EF4-FFF2-40B4-BE49-F238E27FC236}">
                <a16:creationId xmlns:a16="http://schemas.microsoft.com/office/drawing/2014/main" id="{61234D5D-7B7D-4750-82D4-FEA47688D828}"/>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2" name="Item 1">
            <a:extLst>
              <a:ext uri="{FF2B5EF4-FFF2-40B4-BE49-F238E27FC236}">
                <a16:creationId xmlns:a16="http://schemas.microsoft.com/office/drawing/2014/main" id="{671CE112-5F0A-401E-B99E-912F29D882ED}"/>
              </a:ext>
            </a:extLst>
          </p:cNvPr>
          <p:cNvSpPr>
            <a:spLocks noGrp="1"/>
          </p:cNvSpPr>
          <p:nvPr>
            <p:ph type="body" sz="quarter" idx="15" hasCustomPrompt="1"/>
          </p:nvPr>
        </p:nvSpPr>
        <p:spPr>
          <a:xfrm>
            <a:off x="536330" y="1190555"/>
            <a:ext cx="2498103" cy="509105"/>
          </a:xfrm>
          <a:prstGeom prst="rect">
            <a:avLst/>
          </a:prstGeom>
          <a:solidFill>
            <a:schemeClr val="tx2"/>
          </a:solidFill>
        </p:spPr>
        <p:txBody>
          <a:bodyPr anchor="ctr">
            <a:noAutofit/>
          </a:bodyPr>
          <a:lstStyle>
            <a:lvl1pPr marL="0" indent="0" algn="ctr">
              <a:buNone/>
              <a:defRPr sz="1800" b="1">
                <a:solidFill>
                  <a:schemeClr val="bg1"/>
                </a:solidFill>
                <a:latin typeface="+mn-lt"/>
                <a:ea typeface="Tahoma" panose="020B0604030504040204" pitchFamily="34" charset="0"/>
                <a:cs typeface="Tahoma" panose="020B0604030504040204" pitchFamily="34" charset="0"/>
              </a:defRPr>
            </a:lvl1pPr>
            <a:lvl2pPr marL="342900" indent="0">
              <a:buNone/>
              <a:defRPr/>
            </a:lvl2pPr>
          </a:lstStyle>
          <a:p>
            <a:pPr lvl="0"/>
            <a:r>
              <a:rPr lang="en-US"/>
              <a:t>Subtitle</a:t>
            </a:r>
          </a:p>
        </p:txBody>
      </p:sp>
      <p:sp>
        <p:nvSpPr>
          <p:cNvPr id="49" name="Item 1 Text">
            <a:extLst>
              <a:ext uri="{FF2B5EF4-FFF2-40B4-BE49-F238E27FC236}">
                <a16:creationId xmlns:a16="http://schemas.microsoft.com/office/drawing/2014/main" id="{BEC0F934-9D51-44E6-A53D-A571EEE44F9B}"/>
              </a:ext>
            </a:extLst>
          </p:cNvPr>
          <p:cNvSpPr>
            <a:spLocks noGrp="1"/>
          </p:cNvSpPr>
          <p:nvPr>
            <p:ph type="body" sz="quarter" idx="22" hasCustomPrompt="1"/>
          </p:nvPr>
        </p:nvSpPr>
        <p:spPr>
          <a:xfrm>
            <a:off x="536331" y="1820193"/>
            <a:ext cx="2498103" cy="2742283"/>
          </a:xfrm>
          <a:prstGeom prst="rect">
            <a:avLst/>
          </a:prstGeom>
          <a:ln w="6350">
            <a:solidFill>
              <a:schemeClr val="bg2"/>
            </a:solidFill>
          </a:ln>
        </p:spPr>
        <p:txBody>
          <a:bodyPr>
            <a:noAutofit/>
          </a:bodyPr>
          <a:lstStyle>
            <a:lvl1pPr marL="227013" indent="-227013"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a:t>Click to add bullets</a:t>
            </a:r>
          </a:p>
          <a:p>
            <a:pPr lvl="1"/>
            <a:r>
              <a:rPr lang="en-US"/>
              <a:t>Second level</a:t>
            </a:r>
          </a:p>
          <a:p>
            <a:pPr lvl="2"/>
            <a:r>
              <a:rPr lang="en-US"/>
              <a:t>Third level</a:t>
            </a:r>
          </a:p>
        </p:txBody>
      </p:sp>
      <p:sp>
        <p:nvSpPr>
          <p:cNvPr id="55" name="Item 2">
            <a:extLst>
              <a:ext uri="{FF2B5EF4-FFF2-40B4-BE49-F238E27FC236}">
                <a16:creationId xmlns:a16="http://schemas.microsoft.com/office/drawing/2014/main" id="{2DF5513A-26DB-4BCC-B646-BCE427C05D62}"/>
              </a:ext>
            </a:extLst>
          </p:cNvPr>
          <p:cNvSpPr>
            <a:spLocks noGrp="1"/>
          </p:cNvSpPr>
          <p:nvPr>
            <p:ph type="body" sz="quarter" idx="26" hasCustomPrompt="1"/>
          </p:nvPr>
        </p:nvSpPr>
        <p:spPr>
          <a:xfrm>
            <a:off x="3322947" y="1190555"/>
            <a:ext cx="2498103" cy="509105"/>
          </a:xfrm>
          <a:prstGeom prst="rect">
            <a:avLst/>
          </a:prstGeom>
          <a:solidFill>
            <a:schemeClr val="tx2"/>
          </a:solidFill>
        </p:spPr>
        <p:txBody>
          <a:bodyPr anchor="ctr">
            <a:noAutofit/>
          </a:bodyPr>
          <a:lstStyle>
            <a:lvl1pPr marL="0" indent="0" algn="ctr">
              <a:buNone/>
              <a:defRPr sz="1800" b="1">
                <a:solidFill>
                  <a:schemeClr val="bg1"/>
                </a:solidFill>
                <a:latin typeface="+mn-lt"/>
                <a:ea typeface="Tahoma" panose="020B0604030504040204" pitchFamily="34" charset="0"/>
                <a:cs typeface="Tahoma" panose="020B0604030504040204" pitchFamily="34" charset="0"/>
              </a:defRPr>
            </a:lvl1pPr>
            <a:lvl2pPr marL="342900" indent="0">
              <a:buNone/>
              <a:defRPr/>
            </a:lvl2pPr>
          </a:lstStyle>
          <a:p>
            <a:pPr lvl="0"/>
            <a:r>
              <a:rPr lang="en-US"/>
              <a:t>Subtitle</a:t>
            </a:r>
          </a:p>
        </p:txBody>
      </p:sp>
      <p:sp>
        <p:nvSpPr>
          <p:cNvPr id="50" name="Item 2 Text">
            <a:extLst>
              <a:ext uri="{FF2B5EF4-FFF2-40B4-BE49-F238E27FC236}">
                <a16:creationId xmlns:a16="http://schemas.microsoft.com/office/drawing/2014/main" id="{98E448A1-8C8C-453C-90F9-C66DB75DCF34}"/>
              </a:ext>
            </a:extLst>
          </p:cNvPr>
          <p:cNvSpPr>
            <a:spLocks noGrp="1"/>
          </p:cNvSpPr>
          <p:nvPr>
            <p:ph type="body" sz="quarter" idx="23" hasCustomPrompt="1"/>
          </p:nvPr>
        </p:nvSpPr>
        <p:spPr>
          <a:xfrm>
            <a:off x="3322948" y="1820193"/>
            <a:ext cx="2498103" cy="2742283"/>
          </a:xfrm>
          <a:prstGeom prst="rect">
            <a:avLst/>
          </a:prstGeom>
          <a:ln w="6350">
            <a:solidFill>
              <a:schemeClr val="bg2"/>
            </a:solidFill>
          </a:ln>
        </p:spPr>
        <p:txBody>
          <a:bodyPr>
            <a:noAutofit/>
          </a:bodyPr>
          <a:lstStyle>
            <a:lvl1pPr marL="227013" indent="-227013"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a:t>Click to add bullets</a:t>
            </a:r>
          </a:p>
          <a:p>
            <a:pPr lvl="1"/>
            <a:r>
              <a:rPr lang="en-US"/>
              <a:t>Second level</a:t>
            </a:r>
          </a:p>
          <a:p>
            <a:pPr lvl="2"/>
            <a:r>
              <a:rPr lang="en-US"/>
              <a:t>Third level</a:t>
            </a:r>
          </a:p>
        </p:txBody>
      </p:sp>
      <p:sp>
        <p:nvSpPr>
          <p:cNvPr id="58" name="Item 3">
            <a:extLst>
              <a:ext uri="{FF2B5EF4-FFF2-40B4-BE49-F238E27FC236}">
                <a16:creationId xmlns:a16="http://schemas.microsoft.com/office/drawing/2014/main" id="{D26DFFB9-1EEE-4955-8A60-F1A0795C397B}"/>
              </a:ext>
            </a:extLst>
          </p:cNvPr>
          <p:cNvSpPr>
            <a:spLocks noGrp="1"/>
          </p:cNvSpPr>
          <p:nvPr>
            <p:ph type="body" sz="quarter" idx="29" hasCustomPrompt="1"/>
          </p:nvPr>
        </p:nvSpPr>
        <p:spPr>
          <a:xfrm>
            <a:off x="6109565" y="1190555"/>
            <a:ext cx="2498103" cy="509105"/>
          </a:xfrm>
          <a:prstGeom prst="rect">
            <a:avLst/>
          </a:prstGeom>
          <a:solidFill>
            <a:schemeClr val="tx2"/>
          </a:solidFill>
        </p:spPr>
        <p:txBody>
          <a:bodyPr anchor="ctr">
            <a:noAutofit/>
          </a:bodyPr>
          <a:lstStyle>
            <a:lvl1pPr marL="0" indent="0" algn="ctr">
              <a:buNone/>
              <a:defRPr sz="1800" b="1">
                <a:solidFill>
                  <a:schemeClr val="bg1"/>
                </a:solidFill>
                <a:latin typeface="+mn-lt"/>
                <a:ea typeface="Tahoma" panose="020B0604030504040204" pitchFamily="34" charset="0"/>
                <a:cs typeface="Tahoma" panose="020B0604030504040204" pitchFamily="34" charset="0"/>
              </a:defRPr>
            </a:lvl1pPr>
            <a:lvl2pPr marL="342900" indent="0">
              <a:buNone/>
              <a:defRPr/>
            </a:lvl2pPr>
          </a:lstStyle>
          <a:p>
            <a:pPr lvl="0"/>
            <a:r>
              <a:rPr lang="en-US"/>
              <a:t>Subtitle</a:t>
            </a:r>
          </a:p>
        </p:txBody>
      </p:sp>
      <p:sp>
        <p:nvSpPr>
          <p:cNvPr id="51" name="Item 3 Text">
            <a:extLst>
              <a:ext uri="{FF2B5EF4-FFF2-40B4-BE49-F238E27FC236}">
                <a16:creationId xmlns:a16="http://schemas.microsoft.com/office/drawing/2014/main" id="{475581DD-A85C-4AC1-BF7D-FCB7CF083663}"/>
              </a:ext>
            </a:extLst>
          </p:cNvPr>
          <p:cNvSpPr>
            <a:spLocks noGrp="1"/>
          </p:cNvSpPr>
          <p:nvPr>
            <p:ph type="body" sz="quarter" idx="24" hasCustomPrompt="1"/>
          </p:nvPr>
        </p:nvSpPr>
        <p:spPr>
          <a:xfrm>
            <a:off x="6109566" y="1820193"/>
            <a:ext cx="2498103" cy="2742283"/>
          </a:xfrm>
          <a:prstGeom prst="rect">
            <a:avLst/>
          </a:prstGeom>
          <a:ln w="6350">
            <a:solidFill>
              <a:schemeClr val="bg2"/>
            </a:solidFill>
          </a:ln>
        </p:spPr>
        <p:txBody>
          <a:bodyPr>
            <a:noAutofit/>
          </a:bodyPr>
          <a:lstStyle>
            <a:lvl1pPr marL="227013" indent="-227013"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a:t>Click to add bullets</a:t>
            </a:r>
          </a:p>
          <a:p>
            <a:pPr lvl="1"/>
            <a:r>
              <a:rPr lang="en-US"/>
              <a:t>Second level</a:t>
            </a:r>
          </a:p>
          <a:p>
            <a:pPr lvl="2"/>
            <a:r>
              <a:rPr lang="en-US"/>
              <a:t>Third level</a:t>
            </a:r>
          </a:p>
        </p:txBody>
      </p:sp>
      <p:sp>
        <p:nvSpPr>
          <p:cNvPr id="17" name="Page Number">
            <a:extLst>
              <a:ext uri="{FF2B5EF4-FFF2-40B4-BE49-F238E27FC236}">
                <a16:creationId xmlns:a16="http://schemas.microsoft.com/office/drawing/2014/main" id="{D23960BB-6DCC-47C0-8EE1-1415CC30BBA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tx1"/>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schemeClr val="tx1"/>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a:ln>
                <a:noFill/>
              </a:ln>
              <a:solidFill>
                <a:schemeClr val="tx1"/>
              </a:solidFill>
              <a:effectLst/>
              <a:uLnTx/>
              <a:uFillTx/>
              <a:latin typeface="Tahoma"/>
              <a:ea typeface="+mn-ea"/>
              <a:cs typeface="+mn-cs"/>
            </a:endParaRPr>
          </a:p>
        </p:txBody>
      </p:sp>
      <p:pic>
        <p:nvPicPr>
          <p:cNvPr id="18" name="WSE logo">
            <a:extLst>
              <a:ext uri="{FF2B5EF4-FFF2-40B4-BE49-F238E27FC236}">
                <a16:creationId xmlns:a16="http://schemas.microsoft.com/office/drawing/2014/main" id="{80F1C36A-58C0-4A77-B709-5E152A98E618}"/>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326283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4 Items and Text - Simple">
    <p:spTree>
      <p:nvGrpSpPr>
        <p:cNvPr id="1" name=""/>
        <p:cNvGrpSpPr/>
        <p:nvPr/>
      </p:nvGrpSpPr>
      <p:grpSpPr>
        <a:xfrm>
          <a:off x="0" y="0"/>
          <a:ext cx="0" cy="0"/>
          <a:chOff x="0" y="0"/>
          <a:chExt cx="0" cy="0"/>
        </a:xfrm>
      </p:grpSpPr>
      <p:sp>
        <p:nvSpPr>
          <p:cNvPr id="18" name="Title">
            <a:extLst>
              <a:ext uri="{FF2B5EF4-FFF2-40B4-BE49-F238E27FC236}">
                <a16:creationId xmlns:a16="http://schemas.microsoft.com/office/drawing/2014/main" id="{E5F8C0C4-F46E-7C48-AC3A-8898F331F899}"/>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a:t>Click to add title</a:t>
            </a:r>
          </a:p>
        </p:txBody>
      </p:sp>
      <p:sp>
        <p:nvSpPr>
          <p:cNvPr id="15" name="Rectangle 14">
            <a:extLst>
              <a:ext uri="{FF2B5EF4-FFF2-40B4-BE49-F238E27FC236}">
                <a16:creationId xmlns:a16="http://schemas.microsoft.com/office/drawing/2014/main" id="{157C6571-A67F-444A-A354-24A6AEAAE84E}"/>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4" name="Item 1 Title">
            <a:extLst>
              <a:ext uri="{FF2B5EF4-FFF2-40B4-BE49-F238E27FC236}">
                <a16:creationId xmlns:a16="http://schemas.microsoft.com/office/drawing/2014/main" id="{828417AB-2C14-404F-8453-77B0EEB01EE9}"/>
              </a:ext>
            </a:extLst>
          </p:cNvPr>
          <p:cNvSpPr>
            <a:spLocks noGrp="1"/>
          </p:cNvSpPr>
          <p:nvPr>
            <p:ph type="body" sz="quarter" idx="21" hasCustomPrompt="1"/>
          </p:nvPr>
        </p:nvSpPr>
        <p:spPr>
          <a:xfrm>
            <a:off x="536330" y="1147734"/>
            <a:ext cx="1817849" cy="269978"/>
          </a:xfrm>
          <a:prstGeom prst="rect">
            <a:avLst/>
          </a:prstGeom>
          <a:solidFill>
            <a:schemeClr val="tx2"/>
          </a:solidFill>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Title Here</a:t>
            </a:r>
          </a:p>
        </p:txBody>
      </p:sp>
      <p:sp>
        <p:nvSpPr>
          <p:cNvPr id="53" name="Item 1 Text">
            <a:extLst>
              <a:ext uri="{FF2B5EF4-FFF2-40B4-BE49-F238E27FC236}">
                <a16:creationId xmlns:a16="http://schemas.microsoft.com/office/drawing/2014/main" id="{5EF51092-4CA9-4A33-86C8-1C731C02A14F}"/>
              </a:ext>
            </a:extLst>
          </p:cNvPr>
          <p:cNvSpPr>
            <a:spLocks noGrp="1"/>
          </p:cNvSpPr>
          <p:nvPr>
            <p:ph type="body" sz="quarter" idx="22" hasCustomPrompt="1"/>
          </p:nvPr>
        </p:nvSpPr>
        <p:spPr>
          <a:xfrm>
            <a:off x="536330" y="1585735"/>
            <a:ext cx="1817849" cy="2944168"/>
          </a:xfrm>
          <a:prstGeom prst="rect">
            <a:avLst/>
          </a:prstGeom>
          <a:ln w="6350">
            <a:solidFill>
              <a:schemeClr val="bg2"/>
            </a:solidFill>
          </a:ln>
        </p:spPr>
        <p:txBody>
          <a:bodyPr>
            <a:noAutofit/>
          </a:bodyPr>
          <a:lstStyle>
            <a:lvl1pPr marL="117475" indent="-117475" algn="l">
              <a:buClr>
                <a:srgbClr val="092C74"/>
              </a:buClr>
              <a:buFont typeface="Wingdings" panose="05000000000000000000" pitchFamily="2" charset="2"/>
              <a:buChar char="§"/>
              <a:defRPr sz="14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rgbClr val="092C74"/>
              </a:buClr>
              <a:buFont typeface="Courier New" panose="02070309020205020404" pitchFamily="49" charset="0"/>
              <a:buChar char="o"/>
              <a:defRPr sz="1400"/>
            </a:lvl2pPr>
          </a:lstStyle>
          <a:p>
            <a:pPr lvl="0"/>
            <a:r>
              <a:rPr lang="en-US"/>
              <a:t>Click to add bullets</a:t>
            </a:r>
          </a:p>
          <a:p>
            <a:pPr lvl="1"/>
            <a:r>
              <a:rPr lang="en-US"/>
              <a:t>Second level</a:t>
            </a:r>
          </a:p>
        </p:txBody>
      </p:sp>
      <p:sp>
        <p:nvSpPr>
          <p:cNvPr id="56" name="Item 2 Title">
            <a:extLst>
              <a:ext uri="{FF2B5EF4-FFF2-40B4-BE49-F238E27FC236}">
                <a16:creationId xmlns:a16="http://schemas.microsoft.com/office/drawing/2014/main" id="{1DDA60E4-281E-47DA-825D-C391409189E4}"/>
              </a:ext>
            </a:extLst>
          </p:cNvPr>
          <p:cNvSpPr>
            <a:spLocks noGrp="1"/>
          </p:cNvSpPr>
          <p:nvPr>
            <p:ph type="body" sz="quarter" idx="24" hasCustomPrompt="1"/>
          </p:nvPr>
        </p:nvSpPr>
        <p:spPr>
          <a:xfrm>
            <a:off x="2614968" y="1132682"/>
            <a:ext cx="1817849" cy="269978"/>
          </a:xfrm>
          <a:prstGeom prst="rect">
            <a:avLst/>
          </a:prstGeom>
          <a:solidFill>
            <a:schemeClr val="tx2"/>
          </a:solidFill>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Title Here</a:t>
            </a:r>
          </a:p>
        </p:txBody>
      </p:sp>
      <p:sp>
        <p:nvSpPr>
          <p:cNvPr id="55" name="Item 2 Text">
            <a:extLst>
              <a:ext uri="{FF2B5EF4-FFF2-40B4-BE49-F238E27FC236}">
                <a16:creationId xmlns:a16="http://schemas.microsoft.com/office/drawing/2014/main" id="{D5E68B19-4B0E-4A5D-9C14-62AA3BD942BD}"/>
              </a:ext>
            </a:extLst>
          </p:cNvPr>
          <p:cNvSpPr>
            <a:spLocks noGrp="1"/>
          </p:cNvSpPr>
          <p:nvPr>
            <p:ph type="body" sz="quarter" idx="23" hasCustomPrompt="1"/>
          </p:nvPr>
        </p:nvSpPr>
        <p:spPr>
          <a:xfrm>
            <a:off x="2614968" y="1570683"/>
            <a:ext cx="1817849" cy="2944168"/>
          </a:xfrm>
          <a:prstGeom prst="rect">
            <a:avLst/>
          </a:prstGeom>
          <a:ln w="6350">
            <a:solidFill>
              <a:schemeClr val="bg2"/>
            </a:solidFill>
          </a:ln>
        </p:spPr>
        <p:txBody>
          <a:bodyPr>
            <a:noAutofit/>
          </a:bodyPr>
          <a:lstStyle>
            <a:lvl1pPr marL="117475" indent="-117475" algn="l">
              <a:buClr>
                <a:srgbClr val="092C74"/>
              </a:buClr>
              <a:buFont typeface="Wingdings" panose="05000000000000000000" pitchFamily="2" charset="2"/>
              <a:buChar char="§"/>
              <a:defRPr sz="14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chemeClr val="tx2"/>
              </a:buClr>
              <a:buFont typeface="Courier New" panose="02070309020205020404" pitchFamily="49" charset="0"/>
              <a:buChar char="o"/>
              <a:defRPr sz="1400"/>
            </a:lvl2pPr>
          </a:lstStyle>
          <a:p>
            <a:pPr lvl="0"/>
            <a:r>
              <a:rPr lang="en-US"/>
              <a:t>Click to add bullets</a:t>
            </a:r>
          </a:p>
          <a:p>
            <a:pPr lvl="1"/>
            <a:r>
              <a:rPr lang="en-US"/>
              <a:t>Second level</a:t>
            </a:r>
          </a:p>
        </p:txBody>
      </p:sp>
      <p:sp>
        <p:nvSpPr>
          <p:cNvPr id="58" name="Item 3 Title">
            <a:extLst>
              <a:ext uri="{FF2B5EF4-FFF2-40B4-BE49-F238E27FC236}">
                <a16:creationId xmlns:a16="http://schemas.microsoft.com/office/drawing/2014/main" id="{010623E4-A6FF-4A18-B236-B835BC6017F9}"/>
              </a:ext>
            </a:extLst>
          </p:cNvPr>
          <p:cNvSpPr>
            <a:spLocks noGrp="1"/>
          </p:cNvSpPr>
          <p:nvPr>
            <p:ph type="body" sz="quarter" idx="26" hasCustomPrompt="1"/>
          </p:nvPr>
        </p:nvSpPr>
        <p:spPr>
          <a:xfrm>
            <a:off x="4693606" y="1132682"/>
            <a:ext cx="1817849" cy="269978"/>
          </a:xfrm>
          <a:prstGeom prst="rect">
            <a:avLst/>
          </a:prstGeom>
          <a:solidFill>
            <a:schemeClr val="tx2"/>
          </a:solidFill>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Title Here</a:t>
            </a:r>
          </a:p>
        </p:txBody>
      </p:sp>
      <p:sp>
        <p:nvSpPr>
          <p:cNvPr id="57" name="Item 3 Text">
            <a:extLst>
              <a:ext uri="{FF2B5EF4-FFF2-40B4-BE49-F238E27FC236}">
                <a16:creationId xmlns:a16="http://schemas.microsoft.com/office/drawing/2014/main" id="{EA73AD4B-8431-41F5-9F29-39748C414583}"/>
              </a:ext>
            </a:extLst>
          </p:cNvPr>
          <p:cNvSpPr>
            <a:spLocks noGrp="1"/>
          </p:cNvSpPr>
          <p:nvPr>
            <p:ph type="body" sz="quarter" idx="25" hasCustomPrompt="1"/>
          </p:nvPr>
        </p:nvSpPr>
        <p:spPr>
          <a:xfrm>
            <a:off x="4693606" y="1570683"/>
            <a:ext cx="1817849" cy="2944168"/>
          </a:xfrm>
          <a:prstGeom prst="rect">
            <a:avLst/>
          </a:prstGeom>
          <a:ln w="6350">
            <a:solidFill>
              <a:schemeClr val="bg2"/>
            </a:solidFill>
          </a:ln>
        </p:spPr>
        <p:txBody>
          <a:bodyPr>
            <a:noAutofit/>
          </a:bodyPr>
          <a:lstStyle>
            <a:lvl1pPr marL="117475" indent="-117475" algn="l">
              <a:buClr>
                <a:srgbClr val="092C74"/>
              </a:buClr>
              <a:buFont typeface="Wingdings" panose="05000000000000000000" pitchFamily="2" charset="2"/>
              <a:buChar char="§"/>
              <a:defRPr sz="14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rgbClr val="092C74"/>
              </a:buClr>
              <a:buFont typeface="Courier New" panose="02070309020205020404" pitchFamily="49" charset="0"/>
              <a:buChar char="o"/>
              <a:defRPr sz="1400"/>
            </a:lvl2pPr>
          </a:lstStyle>
          <a:p>
            <a:pPr lvl="0"/>
            <a:r>
              <a:rPr lang="en-US"/>
              <a:t>Click to add bullets</a:t>
            </a:r>
          </a:p>
          <a:p>
            <a:pPr lvl="1"/>
            <a:r>
              <a:rPr lang="en-US"/>
              <a:t>Second level</a:t>
            </a:r>
          </a:p>
        </p:txBody>
      </p:sp>
      <p:sp>
        <p:nvSpPr>
          <p:cNvPr id="60" name="Item 4 Title">
            <a:extLst>
              <a:ext uri="{FF2B5EF4-FFF2-40B4-BE49-F238E27FC236}">
                <a16:creationId xmlns:a16="http://schemas.microsoft.com/office/drawing/2014/main" id="{F80C40EE-0FC7-4E50-BCBE-6462A3F6A998}"/>
              </a:ext>
            </a:extLst>
          </p:cNvPr>
          <p:cNvSpPr>
            <a:spLocks noGrp="1"/>
          </p:cNvSpPr>
          <p:nvPr>
            <p:ph type="body" sz="quarter" idx="28" hasCustomPrompt="1"/>
          </p:nvPr>
        </p:nvSpPr>
        <p:spPr>
          <a:xfrm>
            <a:off x="6789823" y="1132682"/>
            <a:ext cx="1817849" cy="269978"/>
          </a:xfrm>
          <a:prstGeom prst="rect">
            <a:avLst/>
          </a:prstGeom>
          <a:solidFill>
            <a:schemeClr val="tx2"/>
          </a:solidFill>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Title Here</a:t>
            </a:r>
          </a:p>
        </p:txBody>
      </p:sp>
      <p:sp>
        <p:nvSpPr>
          <p:cNvPr id="59" name="Item 4 Text">
            <a:extLst>
              <a:ext uri="{FF2B5EF4-FFF2-40B4-BE49-F238E27FC236}">
                <a16:creationId xmlns:a16="http://schemas.microsoft.com/office/drawing/2014/main" id="{62E2E31C-DF1E-436B-AB25-5E4D63D11C11}"/>
              </a:ext>
            </a:extLst>
          </p:cNvPr>
          <p:cNvSpPr>
            <a:spLocks noGrp="1"/>
          </p:cNvSpPr>
          <p:nvPr>
            <p:ph type="body" sz="quarter" idx="27" hasCustomPrompt="1"/>
          </p:nvPr>
        </p:nvSpPr>
        <p:spPr>
          <a:xfrm>
            <a:off x="6789823" y="1570683"/>
            <a:ext cx="1817849" cy="2944168"/>
          </a:xfrm>
          <a:prstGeom prst="rect">
            <a:avLst/>
          </a:prstGeom>
          <a:ln w="6350">
            <a:solidFill>
              <a:schemeClr val="bg2"/>
            </a:solidFill>
          </a:ln>
        </p:spPr>
        <p:txBody>
          <a:bodyPr>
            <a:noAutofit/>
          </a:bodyPr>
          <a:lstStyle>
            <a:lvl1pPr marL="117475" indent="-117475" algn="l">
              <a:buClr>
                <a:srgbClr val="092C74"/>
              </a:buClr>
              <a:buFont typeface="Wingdings" panose="05000000000000000000" pitchFamily="2" charset="2"/>
              <a:buChar char="§"/>
              <a:defRPr sz="14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chemeClr val="tx2"/>
              </a:buClr>
              <a:buFont typeface="Courier New" panose="02070309020205020404" pitchFamily="49" charset="0"/>
              <a:buChar char="o"/>
              <a:defRPr sz="1400"/>
            </a:lvl2pPr>
          </a:lstStyle>
          <a:p>
            <a:pPr lvl="0"/>
            <a:r>
              <a:rPr lang="en-US"/>
              <a:t>Click to add bullets</a:t>
            </a:r>
          </a:p>
          <a:p>
            <a:pPr lvl="1"/>
            <a:r>
              <a:rPr lang="en-US"/>
              <a:t>Second level</a:t>
            </a:r>
          </a:p>
        </p:txBody>
      </p:sp>
      <p:sp>
        <p:nvSpPr>
          <p:cNvPr id="14" name="Page Number">
            <a:extLst>
              <a:ext uri="{FF2B5EF4-FFF2-40B4-BE49-F238E27FC236}">
                <a16:creationId xmlns:a16="http://schemas.microsoft.com/office/drawing/2014/main" id="{CF4BC876-D827-4E5E-A572-DF3D59B88245}"/>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tx1"/>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schemeClr val="tx1"/>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a:ln>
                <a:noFill/>
              </a:ln>
              <a:solidFill>
                <a:schemeClr val="tx1"/>
              </a:solidFill>
              <a:effectLst/>
              <a:uLnTx/>
              <a:uFillTx/>
              <a:latin typeface="Tahoma"/>
              <a:ea typeface="+mn-ea"/>
              <a:cs typeface="+mn-cs"/>
            </a:endParaRPr>
          </a:p>
        </p:txBody>
      </p:sp>
      <p:pic>
        <p:nvPicPr>
          <p:cNvPr id="16" name="WSE logo">
            <a:extLst>
              <a:ext uri="{FF2B5EF4-FFF2-40B4-BE49-F238E27FC236}">
                <a16:creationId xmlns:a16="http://schemas.microsoft.com/office/drawing/2014/main" id="{9BB8FB21-BFAB-4131-ADE3-626699BE3E86}"/>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25527505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4 Items and Text - Simple">
    <p:spTree>
      <p:nvGrpSpPr>
        <p:cNvPr id="1" name=""/>
        <p:cNvGrpSpPr/>
        <p:nvPr/>
      </p:nvGrpSpPr>
      <p:grpSpPr>
        <a:xfrm>
          <a:off x="0" y="0"/>
          <a:ext cx="0" cy="0"/>
          <a:chOff x="0" y="0"/>
          <a:chExt cx="0" cy="0"/>
        </a:xfrm>
      </p:grpSpPr>
      <p:sp>
        <p:nvSpPr>
          <p:cNvPr id="24" name="Title">
            <a:extLst>
              <a:ext uri="{FF2B5EF4-FFF2-40B4-BE49-F238E27FC236}">
                <a16:creationId xmlns:a16="http://schemas.microsoft.com/office/drawing/2014/main" id="{A42F6F62-4CCC-134C-94B4-C90A17781E72}"/>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a:t>Click to add title</a:t>
            </a:r>
          </a:p>
        </p:txBody>
      </p:sp>
      <p:sp>
        <p:nvSpPr>
          <p:cNvPr id="15" name="Rectangle 14">
            <a:extLst>
              <a:ext uri="{FF2B5EF4-FFF2-40B4-BE49-F238E27FC236}">
                <a16:creationId xmlns:a16="http://schemas.microsoft.com/office/drawing/2014/main" id="{157C6571-A67F-444A-A354-24A6AEAAE84E}"/>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4" name="Item 1 Title">
            <a:extLst>
              <a:ext uri="{FF2B5EF4-FFF2-40B4-BE49-F238E27FC236}">
                <a16:creationId xmlns:a16="http://schemas.microsoft.com/office/drawing/2014/main" id="{828417AB-2C14-404F-8453-77B0EEB01EE9}"/>
              </a:ext>
            </a:extLst>
          </p:cNvPr>
          <p:cNvSpPr>
            <a:spLocks noGrp="1"/>
          </p:cNvSpPr>
          <p:nvPr>
            <p:ph type="body" sz="quarter" idx="21" hasCustomPrompt="1"/>
          </p:nvPr>
        </p:nvSpPr>
        <p:spPr>
          <a:xfrm>
            <a:off x="136245" y="1158793"/>
            <a:ext cx="1554480" cy="269978"/>
          </a:xfrm>
          <a:prstGeom prst="rect">
            <a:avLst/>
          </a:prstGeom>
          <a:solidFill>
            <a:schemeClr val="tx2"/>
          </a:solidFill>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Title Here</a:t>
            </a:r>
          </a:p>
        </p:txBody>
      </p:sp>
      <p:sp>
        <p:nvSpPr>
          <p:cNvPr id="18" name="Table or Image">
            <a:extLst>
              <a:ext uri="{FF2B5EF4-FFF2-40B4-BE49-F238E27FC236}">
                <a16:creationId xmlns:a16="http://schemas.microsoft.com/office/drawing/2014/main" id="{DDD4E2F5-1A81-4241-9AE5-D5CFB69EC292}"/>
              </a:ext>
            </a:extLst>
          </p:cNvPr>
          <p:cNvSpPr>
            <a:spLocks noGrp="1"/>
          </p:cNvSpPr>
          <p:nvPr>
            <p:ph sz="quarter" idx="34" hasCustomPrompt="1"/>
          </p:nvPr>
        </p:nvSpPr>
        <p:spPr>
          <a:xfrm>
            <a:off x="136245" y="1585735"/>
            <a:ext cx="1554480" cy="2944167"/>
          </a:xfrm>
          <a:prstGeom prst="rect">
            <a:avLst/>
          </a:prstGeom>
          <a:ln w="12700">
            <a:solidFill>
              <a:schemeClr val="bg2"/>
            </a:solidFill>
          </a:ln>
        </p:spPr>
        <p:txBody>
          <a:bodyPr/>
          <a:lstStyle>
            <a:lvl1pPr marL="112713" indent="-112713">
              <a:buClr>
                <a:srgbClr val="092C74"/>
              </a:buClr>
              <a:buFont typeface="Wingdings" panose="05000000000000000000" pitchFamily="2" charset="2"/>
              <a:buChar char="§"/>
              <a:defRPr sz="14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a:t>Click to add first-level bullet or image</a:t>
            </a:r>
          </a:p>
        </p:txBody>
      </p:sp>
      <p:sp>
        <p:nvSpPr>
          <p:cNvPr id="56" name="Item 2 Title">
            <a:extLst>
              <a:ext uri="{FF2B5EF4-FFF2-40B4-BE49-F238E27FC236}">
                <a16:creationId xmlns:a16="http://schemas.microsoft.com/office/drawing/2014/main" id="{1DDA60E4-281E-47DA-825D-C391409189E4}"/>
              </a:ext>
            </a:extLst>
          </p:cNvPr>
          <p:cNvSpPr>
            <a:spLocks noGrp="1"/>
          </p:cNvSpPr>
          <p:nvPr>
            <p:ph type="body" sz="quarter" idx="24" hasCustomPrompt="1"/>
          </p:nvPr>
        </p:nvSpPr>
        <p:spPr>
          <a:xfrm>
            <a:off x="1940518" y="1177378"/>
            <a:ext cx="1554480" cy="269978"/>
          </a:xfrm>
          <a:prstGeom prst="rect">
            <a:avLst/>
          </a:prstGeom>
          <a:solidFill>
            <a:schemeClr val="tx2"/>
          </a:solidFill>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Title Here</a:t>
            </a:r>
          </a:p>
        </p:txBody>
      </p:sp>
      <p:sp>
        <p:nvSpPr>
          <p:cNvPr id="19" name="Table or Image">
            <a:extLst>
              <a:ext uri="{FF2B5EF4-FFF2-40B4-BE49-F238E27FC236}">
                <a16:creationId xmlns:a16="http://schemas.microsoft.com/office/drawing/2014/main" id="{F77511AE-C7BF-5C49-A300-0159E6B307C6}"/>
              </a:ext>
            </a:extLst>
          </p:cNvPr>
          <p:cNvSpPr>
            <a:spLocks noGrp="1"/>
          </p:cNvSpPr>
          <p:nvPr>
            <p:ph sz="quarter" idx="35" hasCustomPrompt="1"/>
          </p:nvPr>
        </p:nvSpPr>
        <p:spPr>
          <a:xfrm>
            <a:off x="1940518" y="1585735"/>
            <a:ext cx="1554480" cy="2944167"/>
          </a:xfrm>
          <a:prstGeom prst="rect">
            <a:avLst/>
          </a:prstGeom>
          <a:ln w="12700">
            <a:solidFill>
              <a:schemeClr val="bg2"/>
            </a:solidFill>
          </a:ln>
        </p:spPr>
        <p:txBody>
          <a:bodyPr/>
          <a:lstStyle>
            <a:lvl1pPr marL="112713" indent="-112713">
              <a:buClr>
                <a:srgbClr val="092C74"/>
              </a:buClr>
              <a:buFont typeface="Wingdings" panose="05000000000000000000" pitchFamily="2" charset="2"/>
              <a:buChar char="§"/>
              <a:defRPr sz="14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a:t>Click to add first-level bullet or image</a:t>
            </a:r>
          </a:p>
        </p:txBody>
      </p:sp>
      <p:sp>
        <p:nvSpPr>
          <p:cNvPr id="58" name="Item 3 Title">
            <a:extLst>
              <a:ext uri="{FF2B5EF4-FFF2-40B4-BE49-F238E27FC236}">
                <a16:creationId xmlns:a16="http://schemas.microsoft.com/office/drawing/2014/main" id="{010623E4-A6FF-4A18-B236-B835BC6017F9}"/>
              </a:ext>
            </a:extLst>
          </p:cNvPr>
          <p:cNvSpPr>
            <a:spLocks noGrp="1"/>
          </p:cNvSpPr>
          <p:nvPr>
            <p:ph type="body" sz="quarter" idx="26" hasCustomPrompt="1"/>
          </p:nvPr>
        </p:nvSpPr>
        <p:spPr>
          <a:xfrm>
            <a:off x="3755301" y="1161448"/>
            <a:ext cx="1554480" cy="269978"/>
          </a:xfrm>
          <a:prstGeom prst="rect">
            <a:avLst/>
          </a:prstGeom>
          <a:solidFill>
            <a:schemeClr val="tx2"/>
          </a:solidFill>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Title Here</a:t>
            </a:r>
          </a:p>
        </p:txBody>
      </p:sp>
      <p:sp>
        <p:nvSpPr>
          <p:cNvPr id="20" name="Table or Image">
            <a:extLst>
              <a:ext uri="{FF2B5EF4-FFF2-40B4-BE49-F238E27FC236}">
                <a16:creationId xmlns:a16="http://schemas.microsoft.com/office/drawing/2014/main" id="{DA770E6D-EA2A-544D-B9F7-A7FC458B64A0}"/>
              </a:ext>
            </a:extLst>
          </p:cNvPr>
          <p:cNvSpPr>
            <a:spLocks noGrp="1"/>
          </p:cNvSpPr>
          <p:nvPr>
            <p:ph sz="quarter" idx="36" hasCustomPrompt="1"/>
          </p:nvPr>
        </p:nvSpPr>
        <p:spPr>
          <a:xfrm>
            <a:off x="3755301" y="1585734"/>
            <a:ext cx="1554480" cy="2944167"/>
          </a:xfrm>
          <a:prstGeom prst="rect">
            <a:avLst/>
          </a:prstGeom>
          <a:ln w="12700">
            <a:solidFill>
              <a:schemeClr val="bg2"/>
            </a:solidFill>
          </a:ln>
        </p:spPr>
        <p:txBody>
          <a:bodyPr/>
          <a:lstStyle>
            <a:lvl1pPr marL="112713" indent="-112713">
              <a:buClr>
                <a:srgbClr val="092C74"/>
              </a:buClr>
              <a:buFont typeface="Wingdings" panose="05000000000000000000" pitchFamily="2" charset="2"/>
              <a:buChar char="§"/>
              <a:defRPr sz="14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a:t>Click to add first-level bullet or image</a:t>
            </a:r>
          </a:p>
        </p:txBody>
      </p:sp>
      <p:sp>
        <p:nvSpPr>
          <p:cNvPr id="60" name="Item 4 Title">
            <a:extLst>
              <a:ext uri="{FF2B5EF4-FFF2-40B4-BE49-F238E27FC236}">
                <a16:creationId xmlns:a16="http://schemas.microsoft.com/office/drawing/2014/main" id="{F80C40EE-0FC7-4E50-BCBE-6462A3F6A998}"/>
              </a:ext>
            </a:extLst>
          </p:cNvPr>
          <p:cNvSpPr>
            <a:spLocks noGrp="1"/>
          </p:cNvSpPr>
          <p:nvPr>
            <p:ph type="body" sz="quarter" idx="28" hasCustomPrompt="1"/>
          </p:nvPr>
        </p:nvSpPr>
        <p:spPr>
          <a:xfrm>
            <a:off x="5612124" y="1156358"/>
            <a:ext cx="1554480" cy="269978"/>
          </a:xfrm>
          <a:prstGeom prst="rect">
            <a:avLst/>
          </a:prstGeom>
          <a:solidFill>
            <a:schemeClr val="tx2"/>
          </a:solidFill>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Title Here</a:t>
            </a:r>
          </a:p>
        </p:txBody>
      </p:sp>
      <p:sp>
        <p:nvSpPr>
          <p:cNvPr id="21" name="Table or Image">
            <a:extLst>
              <a:ext uri="{FF2B5EF4-FFF2-40B4-BE49-F238E27FC236}">
                <a16:creationId xmlns:a16="http://schemas.microsoft.com/office/drawing/2014/main" id="{61CE47B8-4BB9-A84E-869C-30790EAB0AC1}"/>
              </a:ext>
            </a:extLst>
          </p:cNvPr>
          <p:cNvSpPr>
            <a:spLocks noGrp="1"/>
          </p:cNvSpPr>
          <p:nvPr>
            <p:ph sz="quarter" idx="37" hasCustomPrompt="1"/>
          </p:nvPr>
        </p:nvSpPr>
        <p:spPr>
          <a:xfrm>
            <a:off x="5612124" y="1577526"/>
            <a:ext cx="1554480" cy="2944167"/>
          </a:xfrm>
          <a:prstGeom prst="rect">
            <a:avLst/>
          </a:prstGeom>
          <a:ln w="12700">
            <a:solidFill>
              <a:schemeClr val="bg2"/>
            </a:solidFill>
          </a:ln>
        </p:spPr>
        <p:txBody>
          <a:bodyPr/>
          <a:lstStyle>
            <a:lvl1pPr marL="112713" indent="-112713">
              <a:buClr>
                <a:srgbClr val="092C74"/>
              </a:buClr>
              <a:buFont typeface="Wingdings" panose="05000000000000000000" pitchFamily="2" charset="2"/>
              <a:buChar char="§"/>
              <a:defRPr sz="14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a:t>Click to add first-level bullet or image</a:t>
            </a:r>
          </a:p>
        </p:txBody>
      </p:sp>
      <p:sp>
        <p:nvSpPr>
          <p:cNvPr id="22" name="Item 4 Title">
            <a:extLst>
              <a:ext uri="{FF2B5EF4-FFF2-40B4-BE49-F238E27FC236}">
                <a16:creationId xmlns:a16="http://schemas.microsoft.com/office/drawing/2014/main" id="{73A9FB82-86AB-A14D-B614-A001BB31BF37}"/>
              </a:ext>
            </a:extLst>
          </p:cNvPr>
          <p:cNvSpPr>
            <a:spLocks noGrp="1"/>
          </p:cNvSpPr>
          <p:nvPr>
            <p:ph type="body" sz="quarter" idx="38" hasCustomPrompt="1"/>
          </p:nvPr>
        </p:nvSpPr>
        <p:spPr>
          <a:xfrm>
            <a:off x="7458437" y="1156358"/>
            <a:ext cx="1554480" cy="269978"/>
          </a:xfrm>
          <a:prstGeom prst="rect">
            <a:avLst/>
          </a:prstGeom>
          <a:solidFill>
            <a:schemeClr val="tx2"/>
          </a:solidFill>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Title Here</a:t>
            </a:r>
          </a:p>
        </p:txBody>
      </p:sp>
      <p:sp>
        <p:nvSpPr>
          <p:cNvPr id="23" name="Table or Image">
            <a:extLst>
              <a:ext uri="{FF2B5EF4-FFF2-40B4-BE49-F238E27FC236}">
                <a16:creationId xmlns:a16="http://schemas.microsoft.com/office/drawing/2014/main" id="{F17C3906-CD72-3449-B9D3-E90ED24E9D2A}"/>
              </a:ext>
            </a:extLst>
          </p:cNvPr>
          <p:cNvSpPr>
            <a:spLocks noGrp="1"/>
          </p:cNvSpPr>
          <p:nvPr>
            <p:ph sz="quarter" idx="39" hasCustomPrompt="1"/>
          </p:nvPr>
        </p:nvSpPr>
        <p:spPr>
          <a:xfrm>
            <a:off x="7458437" y="1577525"/>
            <a:ext cx="1554480" cy="2944167"/>
          </a:xfrm>
          <a:prstGeom prst="rect">
            <a:avLst/>
          </a:prstGeom>
          <a:ln w="12700">
            <a:solidFill>
              <a:schemeClr val="bg2"/>
            </a:solidFill>
          </a:ln>
        </p:spPr>
        <p:txBody>
          <a:bodyPr/>
          <a:lstStyle>
            <a:lvl1pPr marL="112713" indent="-112713">
              <a:buClr>
                <a:srgbClr val="092C74"/>
              </a:buClr>
              <a:buFont typeface="Wingdings" panose="05000000000000000000" pitchFamily="2" charset="2"/>
              <a:buChar char="§"/>
              <a:defRPr sz="14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a:t>Click to add first-level bullet or image</a:t>
            </a:r>
          </a:p>
        </p:txBody>
      </p:sp>
      <p:pic>
        <p:nvPicPr>
          <p:cNvPr id="16" name="WSE logo">
            <a:extLst>
              <a:ext uri="{FF2B5EF4-FFF2-40B4-BE49-F238E27FC236}">
                <a16:creationId xmlns:a16="http://schemas.microsoft.com/office/drawing/2014/main" id="{9BB8FB21-BFAB-4131-ADE3-626699BE3E86}"/>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
        <p:nvSpPr>
          <p:cNvPr id="14" name="Page Number">
            <a:extLst>
              <a:ext uri="{FF2B5EF4-FFF2-40B4-BE49-F238E27FC236}">
                <a16:creationId xmlns:a16="http://schemas.microsoft.com/office/drawing/2014/main" id="{CF4BC876-D827-4E5E-A572-DF3D59B88245}"/>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tx1"/>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schemeClr val="tx1"/>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a:ln>
                <a:noFill/>
              </a:ln>
              <a:solidFill>
                <a:schemeClr val="tx1"/>
              </a:solidFill>
              <a:effectLst/>
              <a:uLnTx/>
              <a:uFillTx/>
              <a:latin typeface="Tahoma"/>
              <a:ea typeface="+mn-ea"/>
              <a:cs typeface="+mn-cs"/>
            </a:endParaRPr>
          </a:p>
        </p:txBody>
      </p:sp>
    </p:spTree>
    <p:extLst>
      <p:ext uri="{BB962C8B-B14F-4D97-AF65-F5344CB8AC3E}">
        <p14:creationId xmlns:p14="http://schemas.microsoft.com/office/powerpoint/2010/main" val="27455855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 Items and Text - Blues">
    <p:spTree>
      <p:nvGrpSpPr>
        <p:cNvPr id="1" name=""/>
        <p:cNvGrpSpPr/>
        <p:nvPr/>
      </p:nvGrpSpPr>
      <p:grpSpPr>
        <a:xfrm>
          <a:off x="0" y="0"/>
          <a:ext cx="0" cy="0"/>
          <a:chOff x="0" y="0"/>
          <a:chExt cx="0" cy="0"/>
        </a:xfrm>
      </p:grpSpPr>
      <p:sp>
        <p:nvSpPr>
          <p:cNvPr id="22" name="Title">
            <a:extLst>
              <a:ext uri="{FF2B5EF4-FFF2-40B4-BE49-F238E27FC236}">
                <a16:creationId xmlns:a16="http://schemas.microsoft.com/office/drawing/2014/main" id="{2778FCE4-C62E-45FA-8069-17E0CDE13615}"/>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a:t>Click to add title</a:t>
            </a:r>
          </a:p>
        </p:txBody>
      </p:sp>
      <p:sp>
        <p:nvSpPr>
          <p:cNvPr id="26" name="Rectangle 25">
            <a:extLst>
              <a:ext uri="{FF2B5EF4-FFF2-40B4-BE49-F238E27FC236}">
                <a16:creationId xmlns:a16="http://schemas.microsoft.com/office/drawing/2014/main" id="{0F9DD6EC-3A2E-4812-A2E6-1C882E728CF5}"/>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 name="Rounded Rectangle 50">
            <a:extLst>
              <a:ext uri="{FF2B5EF4-FFF2-40B4-BE49-F238E27FC236}">
                <a16:creationId xmlns:a16="http://schemas.microsoft.com/office/drawing/2014/main" id="{292223D0-D3C4-4777-99E4-9D82F50EBA2B}"/>
              </a:ext>
              <a:ext uri="{C183D7F6-B498-43B3-948B-1728B52AA6E4}">
                <adec:decorative xmlns:adec="http://schemas.microsoft.com/office/drawing/2017/decorative" val="1"/>
              </a:ext>
            </a:extLst>
          </p:cNvPr>
          <p:cNvSpPr/>
          <p:nvPr userDrawn="1"/>
        </p:nvSpPr>
        <p:spPr>
          <a:xfrm>
            <a:off x="457200" y="1501770"/>
            <a:ext cx="1790404" cy="2685606"/>
          </a:xfrm>
          <a:prstGeom prst="roundRect">
            <a:avLst>
              <a:gd name="adj" fmla="val 9375"/>
            </a:avLst>
          </a:prstGeom>
          <a:solidFill>
            <a:schemeClr val="bg1"/>
          </a:solidFill>
          <a:ln w="38100" cap="flat" cmpd="sng" algn="ctr">
            <a:solidFill>
              <a:schemeClr val="bg1">
                <a:lumMod val="75000"/>
              </a:scheme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1028700" eaLnBrk="1" fontAlgn="auto" latinLnBrk="0" hangingPunct="1">
              <a:lnSpc>
                <a:spcPct val="100000"/>
              </a:lnSpc>
              <a:spcBef>
                <a:spcPts val="0"/>
              </a:spcBef>
              <a:spcAft>
                <a:spcPts val="0"/>
              </a:spcAft>
              <a:buClrTx/>
              <a:buSzTx/>
              <a:buFontTx/>
              <a:buNone/>
              <a:tabLst/>
              <a:defRPr/>
            </a:pPr>
            <a:endParaRPr kumimoji="0" lang="uk-UA" sz="1500" b="0" i="0" u="none" strike="noStrike" kern="0" cap="none" spc="0" normalizeH="0" baseline="0" noProof="0">
              <a:ln>
                <a:noFill/>
              </a:ln>
              <a:solidFill>
                <a:srgbClr val="0A091B"/>
              </a:solidFill>
              <a:effectLst/>
              <a:uLnTx/>
              <a:uFillTx/>
              <a:latin typeface="Roboto"/>
              <a:ea typeface="+mn-ea"/>
              <a:cs typeface="+mn-cs"/>
            </a:endParaRPr>
          </a:p>
        </p:txBody>
      </p:sp>
      <p:sp>
        <p:nvSpPr>
          <p:cNvPr id="5" name="Freeform 51">
            <a:extLst>
              <a:ext uri="{FF2B5EF4-FFF2-40B4-BE49-F238E27FC236}">
                <a16:creationId xmlns:a16="http://schemas.microsoft.com/office/drawing/2014/main" id="{31EE5489-B926-442C-94BA-1A6E7A337EC8}"/>
              </a:ext>
              <a:ext uri="{C183D7F6-B498-43B3-948B-1728B52AA6E4}">
                <adec:decorative xmlns:adec="http://schemas.microsoft.com/office/drawing/2017/decorative" val="1"/>
              </a:ext>
            </a:extLst>
          </p:cNvPr>
          <p:cNvSpPr/>
          <p:nvPr userDrawn="1"/>
        </p:nvSpPr>
        <p:spPr>
          <a:xfrm>
            <a:off x="457200" y="3739776"/>
            <a:ext cx="1790404" cy="447601"/>
          </a:xfrm>
          <a:custGeom>
            <a:avLst/>
            <a:gdLst>
              <a:gd name="connsiteX0" fmla="*/ 0 w 3657600"/>
              <a:gd name="connsiteY0" fmla="*/ 0 h 914400"/>
              <a:gd name="connsiteX1" fmla="*/ 3657600 w 3657600"/>
              <a:gd name="connsiteY1" fmla="*/ 0 h 914400"/>
              <a:gd name="connsiteX2" fmla="*/ 3657600 w 3657600"/>
              <a:gd name="connsiteY2" fmla="*/ 571500 h 914400"/>
              <a:gd name="connsiteX3" fmla="*/ 3314700 w 3657600"/>
              <a:gd name="connsiteY3" fmla="*/ 914400 h 914400"/>
              <a:gd name="connsiteX4" fmla="*/ 342900 w 3657600"/>
              <a:gd name="connsiteY4" fmla="*/ 914400 h 914400"/>
              <a:gd name="connsiteX5" fmla="*/ 0 w 3657600"/>
              <a:gd name="connsiteY5" fmla="*/ 5715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914400">
                <a:moveTo>
                  <a:pt x="0" y="0"/>
                </a:moveTo>
                <a:lnTo>
                  <a:pt x="3657600" y="0"/>
                </a:lnTo>
                <a:lnTo>
                  <a:pt x="3657600" y="571500"/>
                </a:lnTo>
                <a:cubicBezTo>
                  <a:pt x="3657600" y="760878"/>
                  <a:pt x="3504078" y="914400"/>
                  <a:pt x="3314700" y="914400"/>
                </a:cubicBezTo>
                <a:lnTo>
                  <a:pt x="342900" y="914400"/>
                </a:lnTo>
                <a:cubicBezTo>
                  <a:pt x="153522" y="914400"/>
                  <a:pt x="0" y="760878"/>
                  <a:pt x="0" y="571500"/>
                </a:cubicBezTo>
                <a:close/>
              </a:path>
            </a:pathLst>
          </a:custGeom>
          <a:solidFill>
            <a:schemeClr val="bg2"/>
          </a:solidFill>
          <a:ln w="25400" cap="flat" cmpd="sng" algn="ctr">
            <a:solidFill>
              <a:srgbClr val="69ACE5"/>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defTabSz="685835"/>
            <a:endParaRPr lang="uk-UA" sz="15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50">
            <a:extLst>
              <a:ext uri="{FF2B5EF4-FFF2-40B4-BE49-F238E27FC236}">
                <a16:creationId xmlns:a16="http://schemas.microsoft.com/office/drawing/2014/main" id="{0F0864E6-B7A6-4C69-8357-3EDC0D214FA9}"/>
              </a:ext>
              <a:ext uri="{C183D7F6-B498-43B3-948B-1728B52AA6E4}">
                <adec:decorative xmlns:adec="http://schemas.microsoft.com/office/drawing/2017/decorative" val="1"/>
              </a:ext>
            </a:extLst>
          </p:cNvPr>
          <p:cNvSpPr/>
          <p:nvPr userDrawn="1"/>
        </p:nvSpPr>
        <p:spPr>
          <a:xfrm>
            <a:off x="2603599" y="1501770"/>
            <a:ext cx="1790404" cy="2685606"/>
          </a:xfrm>
          <a:prstGeom prst="roundRect">
            <a:avLst>
              <a:gd name="adj" fmla="val 9375"/>
            </a:avLst>
          </a:prstGeom>
          <a:solidFill>
            <a:schemeClr val="bg1"/>
          </a:solidFill>
          <a:ln w="38100" cap="flat" cmpd="sng" algn="ctr">
            <a:solidFill>
              <a:schemeClr val="bg1">
                <a:lumMod val="75000"/>
              </a:scheme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1028700" eaLnBrk="1" fontAlgn="auto" latinLnBrk="0" hangingPunct="1">
              <a:lnSpc>
                <a:spcPct val="100000"/>
              </a:lnSpc>
              <a:spcBef>
                <a:spcPts val="0"/>
              </a:spcBef>
              <a:spcAft>
                <a:spcPts val="0"/>
              </a:spcAft>
              <a:buClrTx/>
              <a:buSzTx/>
              <a:buFontTx/>
              <a:buNone/>
              <a:tabLst/>
              <a:defRPr/>
            </a:pPr>
            <a:endParaRPr kumimoji="0" lang="uk-UA" sz="1500" b="0" i="0" u="none" strike="noStrike" kern="0" cap="none" spc="0" normalizeH="0" baseline="0" noProof="0">
              <a:ln>
                <a:noFill/>
              </a:ln>
              <a:solidFill>
                <a:srgbClr val="0A091B"/>
              </a:solidFill>
              <a:effectLst/>
              <a:uLnTx/>
              <a:uFillTx/>
              <a:latin typeface="Roboto"/>
              <a:ea typeface="+mn-ea"/>
              <a:cs typeface="+mn-cs"/>
            </a:endParaRPr>
          </a:p>
        </p:txBody>
      </p:sp>
      <p:sp>
        <p:nvSpPr>
          <p:cNvPr id="11" name="Freeform 51">
            <a:extLst>
              <a:ext uri="{FF2B5EF4-FFF2-40B4-BE49-F238E27FC236}">
                <a16:creationId xmlns:a16="http://schemas.microsoft.com/office/drawing/2014/main" id="{CF7F85ED-1788-4035-BB4F-6D2978521276}"/>
              </a:ext>
              <a:ext uri="{C183D7F6-B498-43B3-948B-1728B52AA6E4}">
                <adec:decorative xmlns:adec="http://schemas.microsoft.com/office/drawing/2017/decorative" val="1"/>
              </a:ext>
            </a:extLst>
          </p:cNvPr>
          <p:cNvSpPr/>
          <p:nvPr userDrawn="1"/>
        </p:nvSpPr>
        <p:spPr>
          <a:xfrm>
            <a:off x="2603599" y="3739776"/>
            <a:ext cx="1790404" cy="447601"/>
          </a:xfrm>
          <a:custGeom>
            <a:avLst/>
            <a:gdLst>
              <a:gd name="connsiteX0" fmla="*/ 0 w 3657600"/>
              <a:gd name="connsiteY0" fmla="*/ 0 h 914400"/>
              <a:gd name="connsiteX1" fmla="*/ 3657600 w 3657600"/>
              <a:gd name="connsiteY1" fmla="*/ 0 h 914400"/>
              <a:gd name="connsiteX2" fmla="*/ 3657600 w 3657600"/>
              <a:gd name="connsiteY2" fmla="*/ 571500 h 914400"/>
              <a:gd name="connsiteX3" fmla="*/ 3314700 w 3657600"/>
              <a:gd name="connsiteY3" fmla="*/ 914400 h 914400"/>
              <a:gd name="connsiteX4" fmla="*/ 342900 w 3657600"/>
              <a:gd name="connsiteY4" fmla="*/ 914400 h 914400"/>
              <a:gd name="connsiteX5" fmla="*/ 0 w 3657600"/>
              <a:gd name="connsiteY5" fmla="*/ 5715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914400">
                <a:moveTo>
                  <a:pt x="0" y="0"/>
                </a:moveTo>
                <a:lnTo>
                  <a:pt x="3657600" y="0"/>
                </a:lnTo>
                <a:lnTo>
                  <a:pt x="3657600" y="571500"/>
                </a:lnTo>
                <a:cubicBezTo>
                  <a:pt x="3657600" y="760878"/>
                  <a:pt x="3504078" y="914400"/>
                  <a:pt x="3314700" y="914400"/>
                </a:cubicBezTo>
                <a:lnTo>
                  <a:pt x="342900" y="914400"/>
                </a:lnTo>
                <a:cubicBezTo>
                  <a:pt x="153522" y="914400"/>
                  <a:pt x="0" y="760878"/>
                  <a:pt x="0" y="571500"/>
                </a:cubicBezTo>
                <a:close/>
              </a:path>
            </a:pathLst>
          </a:custGeom>
          <a:solidFill>
            <a:schemeClr val="tx2"/>
          </a:solidFill>
          <a:ln w="25400" cap="flat" cmpd="sng" algn="ctr">
            <a:solidFill>
              <a:srgbClr val="092C74"/>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defTabSz="685835"/>
            <a:endParaRPr lang="uk-UA" sz="15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5" name="Rounded Rectangle 50">
            <a:extLst>
              <a:ext uri="{FF2B5EF4-FFF2-40B4-BE49-F238E27FC236}">
                <a16:creationId xmlns:a16="http://schemas.microsoft.com/office/drawing/2014/main" id="{3906D885-91E2-495E-8164-51394DAE86F8}"/>
              </a:ext>
              <a:ext uri="{C183D7F6-B498-43B3-948B-1728B52AA6E4}">
                <adec:decorative xmlns:adec="http://schemas.microsoft.com/office/drawing/2017/decorative" val="1"/>
              </a:ext>
            </a:extLst>
          </p:cNvPr>
          <p:cNvSpPr/>
          <p:nvPr userDrawn="1"/>
        </p:nvSpPr>
        <p:spPr>
          <a:xfrm>
            <a:off x="6896396" y="1501770"/>
            <a:ext cx="1790404" cy="2685606"/>
          </a:xfrm>
          <a:prstGeom prst="roundRect">
            <a:avLst>
              <a:gd name="adj" fmla="val 9375"/>
            </a:avLst>
          </a:prstGeom>
          <a:solidFill>
            <a:schemeClr val="bg1"/>
          </a:solidFill>
          <a:ln w="38100" cap="flat" cmpd="sng" algn="ctr">
            <a:solidFill>
              <a:schemeClr val="bg1">
                <a:lumMod val="75000"/>
              </a:scheme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1028700" eaLnBrk="1" fontAlgn="auto" latinLnBrk="0" hangingPunct="1">
              <a:lnSpc>
                <a:spcPct val="100000"/>
              </a:lnSpc>
              <a:spcBef>
                <a:spcPts val="0"/>
              </a:spcBef>
              <a:spcAft>
                <a:spcPts val="0"/>
              </a:spcAft>
              <a:buClrTx/>
              <a:buSzTx/>
              <a:buFontTx/>
              <a:buNone/>
              <a:tabLst/>
              <a:defRPr/>
            </a:pPr>
            <a:endParaRPr kumimoji="0" lang="uk-UA" sz="1500" b="0" i="0" u="none" strike="noStrike" kern="0" cap="none" spc="0" normalizeH="0" baseline="0" noProof="0">
              <a:ln>
                <a:noFill/>
              </a:ln>
              <a:solidFill>
                <a:srgbClr val="0A091B"/>
              </a:solidFill>
              <a:effectLst/>
              <a:uLnTx/>
              <a:uFillTx/>
              <a:latin typeface="Roboto"/>
              <a:ea typeface="+mn-ea"/>
              <a:cs typeface="+mn-cs"/>
            </a:endParaRPr>
          </a:p>
        </p:txBody>
      </p:sp>
      <p:sp>
        <p:nvSpPr>
          <p:cNvPr id="17" name="Freeform 51">
            <a:extLst>
              <a:ext uri="{FF2B5EF4-FFF2-40B4-BE49-F238E27FC236}">
                <a16:creationId xmlns:a16="http://schemas.microsoft.com/office/drawing/2014/main" id="{CEC72A60-0F45-4275-849F-4CE6DC1DAF59}"/>
              </a:ext>
              <a:ext uri="{C183D7F6-B498-43B3-948B-1728B52AA6E4}">
                <adec:decorative xmlns:adec="http://schemas.microsoft.com/office/drawing/2017/decorative" val="1"/>
              </a:ext>
            </a:extLst>
          </p:cNvPr>
          <p:cNvSpPr/>
          <p:nvPr userDrawn="1"/>
        </p:nvSpPr>
        <p:spPr>
          <a:xfrm>
            <a:off x="6896396" y="3739776"/>
            <a:ext cx="1790404" cy="447601"/>
          </a:xfrm>
          <a:custGeom>
            <a:avLst/>
            <a:gdLst>
              <a:gd name="connsiteX0" fmla="*/ 0 w 3657600"/>
              <a:gd name="connsiteY0" fmla="*/ 0 h 914400"/>
              <a:gd name="connsiteX1" fmla="*/ 3657600 w 3657600"/>
              <a:gd name="connsiteY1" fmla="*/ 0 h 914400"/>
              <a:gd name="connsiteX2" fmla="*/ 3657600 w 3657600"/>
              <a:gd name="connsiteY2" fmla="*/ 571500 h 914400"/>
              <a:gd name="connsiteX3" fmla="*/ 3314700 w 3657600"/>
              <a:gd name="connsiteY3" fmla="*/ 914400 h 914400"/>
              <a:gd name="connsiteX4" fmla="*/ 342900 w 3657600"/>
              <a:gd name="connsiteY4" fmla="*/ 914400 h 914400"/>
              <a:gd name="connsiteX5" fmla="*/ 0 w 3657600"/>
              <a:gd name="connsiteY5" fmla="*/ 5715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914400">
                <a:moveTo>
                  <a:pt x="0" y="0"/>
                </a:moveTo>
                <a:lnTo>
                  <a:pt x="3657600" y="0"/>
                </a:lnTo>
                <a:lnTo>
                  <a:pt x="3657600" y="571500"/>
                </a:lnTo>
                <a:cubicBezTo>
                  <a:pt x="3657600" y="760878"/>
                  <a:pt x="3504078" y="914400"/>
                  <a:pt x="3314700" y="914400"/>
                </a:cubicBezTo>
                <a:lnTo>
                  <a:pt x="342900" y="914400"/>
                </a:lnTo>
                <a:cubicBezTo>
                  <a:pt x="153522" y="914400"/>
                  <a:pt x="0" y="760878"/>
                  <a:pt x="0" y="571500"/>
                </a:cubicBezTo>
                <a:close/>
              </a:path>
            </a:pathLst>
          </a:custGeom>
          <a:solidFill>
            <a:schemeClr val="tx2"/>
          </a:solidFill>
          <a:ln w="25400" cap="flat" cmpd="sng" algn="ctr">
            <a:solidFill>
              <a:srgbClr val="092C74"/>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defTabSz="685835"/>
            <a:endParaRPr lang="uk-UA" sz="15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1" name="Rounded Rectangle 50">
            <a:extLst>
              <a:ext uri="{FF2B5EF4-FFF2-40B4-BE49-F238E27FC236}">
                <a16:creationId xmlns:a16="http://schemas.microsoft.com/office/drawing/2014/main" id="{7911D00D-6CBC-4CBB-BA40-3F7DD5D6EFCA}"/>
              </a:ext>
              <a:ext uri="{C183D7F6-B498-43B3-948B-1728B52AA6E4}">
                <adec:decorative xmlns:adec="http://schemas.microsoft.com/office/drawing/2017/decorative" val="1"/>
              </a:ext>
            </a:extLst>
          </p:cNvPr>
          <p:cNvSpPr/>
          <p:nvPr userDrawn="1"/>
        </p:nvSpPr>
        <p:spPr>
          <a:xfrm>
            <a:off x="4749998" y="1501770"/>
            <a:ext cx="1790404" cy="2685606"/>
          </a:xfrm>
          <a:prstGeom prst="roundRect">
            <a:avLst>
              <a:gd name="adj" fmla="val 9375"/>
            </a:avLst>
          </a:prstGeom>
          <a:solidFill>
            <a:schemeClr val="bg1"/>
          </a:solidFill>
          <a:ln w="38100" cap="flat" cmpd="sng" algn="ctr">
            <a:solidFill>
              <a:schemeClr val="bg1">
                <a:lumMod val="75000"/>
              </a:scheme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1028700" eaLnBrk="1" fontAlgn="auto" latinLnBrk="0" hangingPunct="1">
              <a:lnSpc>
                <a:spcPct val="100000"/>
              </a:lnSpc>
              <a:spcBef>
                <a:spcPts val="0"/>
              </a:spcBef>
              <a:spcAft>
                <a:spcPts val="0"/>
              </a:spcAft>
              <a:buClrTx/>
              <a:buSzTx/>
              <a:buFontTx/>
              <a:buNone/>
              <a:tabLst/>
              <a:defRPr/>
            </a:pPr>
            <a:endParaRPr kumimoji="0" lang="uk-UA" sz="1500" b="0" i="0" u="none" strike="noStrike" kern="0" cap="none" spc="0" normalizeH="0" baseline="0" noProof="0">
              <a:ln>
                <a:noFill/>
              </a:ln>
              <a:solidFill>
                <a:srgbClr val="0A091B"/>
              </a:solidFill>
              <a:effectLst/>
              <a:uLnTx/>
              <a:uFillTx/>
              <a:latin typeface="Roboto"/>
              <a:ea typeface="+mn-ea"/>
              <a:cs typeface="+mn-cs"/>
            </a:endParaRPr>
          </a:p>
        </p:txBody>
      </p:sp>
      <p:sp>
        <p:nvSpPr>
          <p:cNvPr id="23" name="Freeform 51">
            <a:extLst>
              <a:ext uri="{FF2B5EF4-FFF2-40B4-BE49-F238E27FC236}">
                <a16:creationId xmlns:a16="http://schemas.microsoft.com/office/drawing/2014/main" id="{3070A7B9-8096-4FC1-B9A9-1DC3667A84E2}"/>
              </a:ext>
              <a:ext uri="{C183D7F6-B498-43B3-948B-1728B52AA6E4}">
                <adec:decorative xmlns:adec="http://schemas.microsoft.com/office/drawing/2017/decorative" val="1"/>
              </a:ext>
            </a:extLst>
          </p:cNvPr>
          <p:cNvSpPr/>
          <p:nvPr userDrawn="1"/>
        </p:nvSpPr>
        <p:spPr>
          <a:xfrm>
            <a:off x="4749998" y="3739776"/>
            <a:ext cx="1790404" cy="447601"/>
          </a:xfrm>
          <a:custGeom>
            <a:avLst/>
            <a:gdLst>
              <a:gd name="connsiteX0" fmla="*/ 0 w 3657600"/>
              <a:gd name="connsiteY0" fmla="*/ 0 h 914400"/>
              <a:gd name="connsiteX1" fmla="*/ 3657600 w 3657600"/>
              <a:gd name="connsiteY1" fmla="*/ 0 h 914400"/>
              <a:gd name="connsiteX2" fmla="*/ 3657600 w 3657600"/>
              <a:gd name="connsiteY2" fmla="*/ 571500 h 914400"/>
              <a:gd name="connsiteX3" fmla="*/ 3314700 w 3657600"/>
              <a:gd name="connsiteY3" fmla="*/ 914400 h 914400"/>
              <a:gd name="connsiteX4" fmla="*/ 342900 w 3657600"/>
              <a:gd name="connsiteY4" fmla="*/ 914400 h 914400"/>
              <a:gd name="connsiteX5" fmla="*/ 0 w 3657600"/>
              <a:gd name="connsiteY5" fmla="*/ 5715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914400">
                <a:moveTo>
                  <a:pt x="0" y="0"/>
                </a:moveTo>
                <a:lnTo>
                  <a:pt x="3657600" y="0"/>
                </a:lnTo>
                <a:lnTo>
                  <a:pt x="3657600" y="571500"/>
                </a:lnTo>
                <a:cubicBezTo>
                  <a:pt x="3657600" y="760878"/>
                  <a:pt x="3504078" y="914400"/>
                  <a:pt x="3314700" y="914400"/>
                </a:cubicBezTo>
                <a:lnTo>
                  <a:pt x="342900" y="914400"/>
                </a:lnTo>
                <a:cubicBezTo>
                  <a:pt x="153522" y="914400"/>
                  <a:pt x="0" y="760878"/>
                  <a:pt x="0" y="571500"/>
                </a:cubicBezTo>
                <a:close/>
              </a:path>
            </a:pathLst>
          </a:custGeom>
          <a:solidFill>
            <a:schemeClr val="bg2"/>
          </a:solidFill>
          <a:ln w="25400" cap="flat" cmpd="sng" algn="ctr">
            <a:solidFill>
              <a:srgbClr val="69ACE5"/>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defTabSz="685835"/>
            <a:endParaRPr lang="uk-UA" sz="15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6" name="Item 1 Title">
            <a:extLst>
              <a:ext uri="{FF2B5EF4-FFF2-40B4-BE49-F238E27FC236}">
                <a16:creationId xmlns:a16="http://schemas.microsoft.com/office/drawing/2014/main" id="{CBB440B9-9FB0-429F-AB08-BBD8A2B69028}"/>
              </a:ext>
            </a:extLst>
          </p:cNvPr>
          <p:cNvSpPr>
            <a:spLocks noGrp="1"/>
          </p:cNvSpPr>
          <p:nvPr>
            <p:ph type="body" sz="quarter" idx="15" hasCustomPrompt="1"/>
          </p:nvPr>
        </p:nvSpPr>
        <p:spPr>
          <a:xfrm>
            <a:off x="457200" y="3829585"/>
            <a:ext cx="1790404" cy="284531"/>
          </a:xfrm>
          <a:prstGeom prst="rect">
            <a:avLst/>
          </a:prstGeom>
        </p:spPr>
        <p:txBody>
          <a:bodyPr>
            <a:noAutofit/>
          </a:bodyPr>
          <a:lstStyle>
            <a:lvl1pPr marL="0" indent="0" algn="ctr">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a:t>
            </a:r>
          </a:p>
        </p:txBody>
      </p:sp>
      <p:sp>
        <p:nvSpPr>
          <p:cNvPr id="40" name="Item 1 Text">
            <a:extLst>
              <a:ext uri="{FF2B5EF4-FFF2-40B4-BE49-F238E27FC236}">
                <a16:creationId xmlns:a16="http://schemas.microsoft.com/office/drawing/2014/main" id="{B86E20F2-B95C-4AAF-A804-AC965C9DDA7D}"/>
              </a:ext>
            </a:extLst>
          </p:cNvPr>
          <p:cNvSpPr>
            <a:spLocks noGrp="1"/>
          </p:cNvSpPr>
          <p:nvPr>
            <p:ph type="body" sz="quarter" idx="19" hasCustomPrompt="1"/>
          </p:nvPr>
        </p:nvSpPr>
        <p:spPr>
          <a:xfrm>
            <a:off x="576094" y="2381251"/>
            <a:ext cx="1552616" cy="1195756"/>
          </a:xfrm>
          <a:prstGeom prst="rect">
            <a:avLst/>
          </a:prstGeom>
        </p:spPr>
        <p:txBody>
          <a:bodyPr>
            <a:noAutofit/>
          </a:bodyPr>
          <a:lstStyle>
            <a:lvl1pPr marL="0" indent="0" algn="ctr">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7" name="Item 2 Title">
            <a:extLst>
              <a:ext uri="{FF2B5EF4-FFF2-40B4-BE49-F238E27FC236}">
                <a16:creationId xmlns:a16="http://schemas.microsoft.com/office/drawing/2014/main" id="{DBAFC4B2-E381-4378-893A-B29557D52602}"/>
              </a:ext>
            </a:extLst>
          </p:cNvPr>
          <p:cNvSpPr>
            <a:spLocks noGrp="1"/>
          </p:cNvSpPr>
          <p:nvPr>
            <p:ph type="body" sz="quarter" idx="16" hasCustomPrompt="1"/>
          </p:nvPr>
        </p:nvSpPr>
        <p:spPr>
          <a:xfrm>
            <a:off x="2603598" y="3821310"/>
            <a:ext cx="1790404" cy="284531"/>
          </a:xfrm>
          <a:prstGeom prst="rect">
            <a:avLst/>
          </a:prstGeom>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a:t>
            </a:r>
          </a:p>
        </p:txBody>
      </p:sp>
      <p:sp>
        <p:nvSpPr>
          <p:cNvPr id="41" name="Item 2 Text">
            <a:extLst>
              <a:ext uri="{FF2B5EF4-FFF2-40B4-BE49-F238E27FC236}">
                <a16:creationId xmlns:a16="http://schemas.microsoft.com/office/drawing/2014/main" id="{5ACE404C-6884-4FD6-9E39-6F4642E21CC9}"/>
              </a:ext>
            </a:extLst>
          </p:cNvPr>
          <p:cNvSpPr>
            <a:spLocks noGrp="1"/>
          </p:cNvSpPr>
          <p:nvPr>
            <p:ph type="body" sz="quarter" idx="20" hasCustomPrompt="1"/>
          </p:nvPr>
        </p:nvSpPr>
        <p:spPr>
          <a:xfrm>
            <a:off x="2722492" y="2381251"/>
            <a:ext cx="1552616" cy="1195756"/>
          </a:xfrm>
          <a:prstGeom prst="rect">
            <a:avLst/>
          </a:prstGeom>
        </p:spPr>
        <p:txBody>
          <a:bodyPr>
            <a:noAutofit/>
          </a:bodyPr>
          <a:lstStyle>
            <a:lvl1pPr marL="0" indent="0" algn="ctr">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8" name="Item 3 Title">
            <a:extLst>
              <a:ext uri="{FF2B5EF4-FFF2-40B4-BE49-F238E27FC236}">
                <a16:creationId xmlns:a16="http://schemas.microsoft.com/office/drawing/2014/main" id="{CBB1EDA8-6036-4E17-9138-598F3F97F689}"/>
              </a:ext>
            </a:extLst>
          </p:cNvPr>
          <p:cNvSpPr>
            <a:spLocks noGrp="1"/>
          </p:cNvSpPr>
          <p:nvPr>
            <p:ph type="body" sz="quarter" idx="17" hasCustomPrompt="1"/>
          </p:nvPr>
        </p:nvSpPr>
        <p:spPr>
          <a:xfrm>
            <a:off x="4749998" y="3829585"/>
            <a:ext cx="1790404" cy="284531"/>
          </a:xfrm>
          <a:prstGeom prst="rect">
            <a:avLst/>
          </a:prstGeom>
        </p:spPr>
        <p:txBody>
          <a:bodyPr>
            <a:noAutofit/>
          </a:bodyPr>
          <a:lstStyle>
            <a:lvl1pPr marL="0" indent="0" algn="ctr">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a:t>
            </a:r>
          </a:p>
        </p:txBody>
      </p:sp>
      <p:sp>
        <p:nvSpPr>
          <p:cNvPr id="42" name="Item 3 Text">
            <a:extLst>
              <a:ext uri="{FF2B5EF4-FFF2-40B4-BE49-F238E27FC236}">
                <a16:creationId xmlns:a16="http://schemas.microsoft.com/office/drawing/2014/main" id="{39A1E9ED-B596-479E-82B0-63CC2B1444E8}"/>
              </a:ext>
            </a:extLst>
          </p:cNvPr>
          <p:cNvSpPr>
            <a:spLocks noGrp="1"/>
          </p:cNvSpPr>
          <p:nvPr>
            <p:ph type="body" sz="quarter" idx="21" hasCustomPrompt="1"/>
          </p:nvPr>
        </p:nvSpPr>
        <p:spPr>
          <a:xfrm>
            <a:off x="4868891" y="2381251"/>
            <a:ext cx="1552616" cy="1195756"/>
          </a:xfrm>
          <a:prstGeom prst="rect">
            <a:avLst/>
          </a:prstGeom>
        </p:spPr>
        <p:txBody>
          <a:bodyPr>
            <a:noAutofit/>
          </a:bodyPr>
          <a:lstStyle>
            <a:lvl1pPr marL="0" indent="0" algn="ctr">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9" name="Item 4 Title">
            <a:extLst>
              <a:ext uri="{FF2B5EF4-FFF2-40B4-BE49-F238E27FC236}">
                <a16:creationId xmlns:a16="http://schemas.microsoft.com/office/drawing/2014/main" id="{39E2E930-054A-4609-BFA9-2CE06617C61D}"/>
              </a:ext>
            </a:extLst>
          </p:cNvPr>
          <p:cNvSpPr>
            <a:spLocks noGrp="1"/>
          </p:cNvSpPr>
          <p:nvPr>
            <p:ph type="body" sz="quarter" idx="18" hasCustomPrompt="1"/>
          </p:nvPr>
        </p:nvSpPr>
        <p:spPr>
          <a:xfrm>
            <a:off x="6896395" y="3823322"/>
            <a:ext cx="1790404" cy="284531"/>
          </a:xfrm>
          <a:prstGeom prst="rect">
            <a:avLst/>
          </a:prstGeom>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a:t>
            </a:r>
          </a:p>
        </p:txBody>
      </p:sp>
      <p:sp>
        <p:nvSpPr>
          <p:cNvPr id="43" name="Item 4 Text">
            <a:extLst>
              <a:ext uri="{FF2B5EF4-FFF2-40B4-BE49-F238E27FC236}">
                <a16:creationId xmlns:a16="http://schemas.microsoft.com/office/drawing/2014/main" id="{B72F7BCA-C0F0-43BC-B657-9FB6EFC28071}"/>
              </a:ext>
            </a:extLst>
          </p:cNvPr>
          <p:cNvSpPr>
            <a:spLocks noGrp="1"/>
          </p:cNvSpPr>
          <p:nvPr>
            <p:ph type="body" sz="quarter" idx="22" hasCustomPrompt="1"/>
          </p:nvPr>
        </p:nvSpPr>
        <p:spPr>
          <a:xfrm>
            <a:off x="7015291" y="2381251"/>
            <a:ext cx="1552616" cy="1195756"/>
          </a:xfrm>
          <a:prstGeom prst="rect">
            <a:avLst/>
          </a:prstGeom>
        </p:spPr>
        <p:txBody>
          <a:bodyPr>
            <a:noAutofit/>
          </a:bodyPr>
          <a:lstStyle>
            <a:lvl1pPr marL="0" indent="0" algn="ctr">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24" name="Page Number">
            <a:extLst>
              <a:ext uri="{FF2B5EF4-FFF2-40B4-BE49-F238E27FC236}">
                <a16:creationId xmlns:a16="http://schemas.microsoft.com/office/drawing/2014/main" id="{8866A15F-DCF2-4E46-9717-924DF8C8B4D6}"/>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pic>
        <p:nvPicPr>
          <p:cNvPr id="25" name="WSE logo">
            <a:extLst>
              <a:ext uri="{FF2B5EF4-FFF2-40B4-BE49-F238E27FC236}">
                <a16:creationId xmlns:a16="http://schemas.microsoft.com/office/drawing/2014/main" id="{19FC6418-4FC7-4934-8CD1-E5AF55A2DCF6}"/>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932015414"/>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 Items and Text - Numbers">
    <p:spTree>
      <p:nvGrpSpPr>
        <p:cNvPr id="1" name=""/>
        <p:cNvGrpSpPr/>
        <p:nvPr/>
      </p:nvGrpSpPr>
      <p:grpSpPr>
        <a:xfrm>
          <a:off x="0" y="0"/>
          <a:ext cx="0" cy="0"/>
          <a:chOff x="0" y="0"/>
          <a:chExt cx="0" cy="0"/>
        </a:xfrm>
      </p:grpSpPr>
      <p:sp>
        <p:nvSpPr>
          <p:cNvPr id="22" name="Title">
            <a:extLst>
              <a:ext uri="{FF2B5EF4-FFF2-40B4-BE49-F238E27FC236}">
                <a16:creationId xmlns:a16="http://schemas.microsoft.com/office/drawing/2014/main" id="{23419849-0545-4B89-A5B7-FF533AE49472}"/>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a:t>Click to add title</a:t>
            </a:r>
          </a:p>
        </p:txBody>
      </p:sp>
      <p:sp>
        <p:nvSpPr>
          <p:cNvPr id="20" name="Rectangle 19">
            <a:extLst>
              <a:ext uri="{FF2B5EF4-FFF2-40B4-BE49-F238E27FC236}">
                <a16:creationId xmlns:a16="http://schemas.microsoft.com/office/drawing/2014/main" id="{ADFD022E-F298-41C1-A7B7-039B713FE1BD}"/>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98E92223-2425-4BB3-B685-E72F60D8C5DE}"/>
              </a:ext>
            </a:extLst>
          </p:cNvPr>
          <p:cNvSpPr/>
          <p:nvPr userDrawn="1"/>
        </p:nvSpPr>
        <p:spPr>
          <a:xfrm>
            <a:off x="0" y="1322279"/>
            <a:ext cx="9144000" cy="2743200"/>
          </a:xfrm>
          <a:prstGeom prst="rect">
            <a:avLst/>
          </a:prstGeom>
          <a:solidFill>
            <a:srgbClr val="092C74"/>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685835"/>
            <a:endParaRPr lang="uk-UA" sz="1400">
              <a:solidFill>
                <a:srgbClr val="F2F2F5"/>
              </a:solidFill>
              <a:latin typeface="Roboto"/>
            </a:endParaRPr>
          </a:p>
        </p:txBody>
      </p:sp>
      <p:sp>
        <p:nvSpPr>
          <p:cNvPr id="48" name="Item 1">
            <a:extLst>
              <a:ext uri="{FF2B5EF4-FFF2-40B4-BE49-F238E27FC236}">
                <a16:creationId xmlns:a16="http://schemas.microsoft.com/office/drawing/2014/main" id="{6D3B5A7A-FA71-45F6-B598-E0C3B7283DFD}"/>
              </a:ext>
            </a:extLst>
          </p:cNvPr>
          <p:cNvSpPr>
            <a:spLocks noGrp="1"/>
          </p:cNvSpPr>
          <p:nvPr>
            <p:ph type="body" sz="quarter" idx="15" hasCustomPrompt="1"/>
          </p:nvPr>
        </p:nvSpPr>
        <p:spPr>
          <a:xfrm>
            <a:off x="543128" y="1628441"/>
            <a:ext cx="1138620" cy="885871"/>
          </a:xfrm>
          <a:prstGeom prst="rect">
            <a:avLst/>
          </a:prstGeom>
        </p:spPr>
        <p:txBody>
          <a:bodyPr anchor="ctr">
            <a:noAutofit/>
          </a:bodyPr>
          <a:lstStyle>
            <a:lvl1pPr marL="0" indent="0" algn="ctr">
              <a:buNone/>
              <a:defRPr sz="5400" b="1">
                <a:solidFill>
                  <a:srgbClr val="69ACE5"/>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49" name="Item 1 Title">
            <a:extLst>
              <a:ext uri="{FF2B5EF4-FFF2-40B4-BE49-F238E27FC236}">
                <a16:creationId xmlns:a16="http://schemas.microsoft.com/office/drawing/2014/main" id="{799131B7-F763-47D6-93E0-5165F0A51071}"/>
              </a:ext>
            </a:extLst>
          </p:cNvPr>
          <p:cNvSpPr>
            <a:spLocks noGrp="1"/>
          </p:cNvSpPr>
          <p:nvPr>
            <p:ph type="body" sz="quarter" idx="10"/>
          </p:nvPr>
        </p:nvSpPr>
        <p:spPr>
          <a:xfrm>
            <a:off x="1775507" y="1628442"/>
            <a:ext cx="2618125" cy="316948"/>
          </a:xfrm>
          <a:prstGeom prst="rect">
            <a:avLst/>
          </a:prstGeom>
        </p:spPr>
        <p:txBody>
          <a:bodyPr>
            <a:noAutofit/>
          </a:bodyPr>
          <a:lstStyle>
            <a:lvl1pPr marL="0" indent="0" algn="l">
              <a:buNone/>
              <a:defRPr sz="20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50" name="Item 1 Text">
            <a:extLst>
              <a:ext uri="{FF2B5EF4-FFF2-40B4-BE49-F238E27FC236}">
                <a16:creationId xmlns:a16="http://schemas.microsoft.com/office/drawing/2014/main" id="{2D24E43C-2F40-4506-AF1F-B9C3166E889B}"/>
              </a:ext>
            </a:extLst>
          </p:cNvPr>
          <p:cNvSpPr>
            <a:spLocks noGrp="1"/>
          </p:cNvSpPr>
          <p:nvPr>
            <p:ph type="body" sz="quarter" idx="13"/>
          </p:nvPr>
        </p:nvSpPr>
        <p:spPr>
          <a:xfrm>
            <a:off x="1766298" y="2009131"/>
            <a:ext cx="2618125" cy="505183"/>
          </a:xfrm>
          <a:prstGeom prst="rect">
            <a:avLst/>
          </a:prstGeom>
        </p:spPr>
        <p:txBody>
          <a:bodyPr>
            <a:normAutofit/>
          </a:bodyPr>
          <a:lstStyle>
            <a:lvl1pPr marL="0" indent="0" algn="l">
              <a:buNone/>
              <a:defRPr sz="11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51" name="Item 2">
            <a:extLst>
              <a:ext uri="{FF2B5EF4-FFF2-40B4-BE49-F238E27FC236}">
                <a16:creationId xmlns:a16="http://schemas.microsoft.com/office/drawing/2014/main" id="{74774B04-A3DF-4AA9-9343-BB068D544B4E}"/>
              </a:ext>
            </a:extLst>
          </p:cNvPr>
          <p:cNvSpPr>
            <a:spLocks noGrp="1"/>
          </p:cNvSpPr>
          <p:nvPr>
            <p:ph type="body" sz="quarter" idx="16" hasCustomPrompt="1"/>
          </p:nvPr>
        </p:nvSpPr>
        <p:spPr>
          <a:xfrm>
            <a:off x="4750370" y="1623264"/>
            <a:ext cx="1138620" cy="891049"/>
          </a:xfrm>
          <a:prstGeom prst="rect">
            <a:avLst/>
          </a:prstGeom>
        </p:spPr>
        <p:txBody>
          <a:bodyPr anchor="ctr">
            <a:noAutofit/>
          </a:bodyPr>
          <a:lstStyle>
            <a:lvl1pPr marL="0" indent="0" algn="ctr">
              <a:buNone/>
              <a:defRPr sz="5400" b="1">
                <a:solidFill>
                  <a:srgbClr val="69ACE5"/>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52" name="Item 2 Title">
            <a:extLst>
              <a:ext uri="{FF2B5EF4-FFF2-40B4-BE49-F238E27FC236}">
                <a16:creationId xmlns:a16="http://schemas.microsoft.com/office/drawing/2014/main" id="{3531EBBF-C805-4E8A-9227-766EB6C3A8E5}"/>
              </a:ext>
            </a:extLst>
          </p:cNvPr>
          <p:cNvSpPr>
            <a:spLocks noGrp="1"/>
          </p:cNvSpPr>
          <p:nvPr>
            <p:ph type="body" sz="quarter" idx="17"/>
          </p:nvPr>
        </p:nvSpPr>
        <p:spPr>
          <a:xfrm>
            <a:off x="5982750" y="1623265"/>
            <a:ext cx="2618125" cy="316948"/>
          </a:xfrm>
          <a:prstGeom prst="rect">
            <a:avLst/>
          </a:prstGeom>
        </p:spPr>
        <p:txBody>
          <a:bodyPr>
            <a:noAutofit/>
          </a:bodyPr>
          <a:lstStyle>
            <a:lvl1pPr marL="0" indent="0" algn="l">
              <a:buNone/>
              <a:defRPr sz="20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53" name="Item 2 Text">
            <a:extLst>
              <a:ext uri="{FF2B5EF4-FFF2-40B4-BE49-F238E27FC236}">
                <a16:creationId xmlns:a16="http://schemas.microsoft.com/office/drawing/2014/main" id="{D7BBE6EB-6807-4CBE-BB58-5B8D9321D0E2}"/>
              </a:ext>
            </a:extLst>
          </p:cNvPr>
          <p:cNvSpPr>
            <a:spLocks noGrp="1"/>
          </p:cNvSpPr>
          <p:nvPr>
            <p:ph type="body" sz="quarter" idx="18"/>
          </p:nvPr>
        </p:nvSpPr>
        <p:spPr>
          <a:xfrm>
            <a:off x="5973540" y="2003955"/>
            <a:ext cx="2618125" cy="510360"/>
          </a:xfrm>
          <a:prstGeom prst="rect">
            <a:avLst/>
          </a:prstGeom>
        </p:spPr>
        <p:txBody>
          <a:bodyPr>
            <a:normAutofit/>
          </a:bodyPr>
          <a:lstStyle>
            <a:lvl1pPr marL="0" indent="0" algn="l">
              <a:buNone/>
              <a:defRPr sz="11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57" name="Item 3">
            <a:extLst>
              <a:ext uri="{FF2B5EF4-FFF2-40B4-BE49-F238E27FC236}">
                <a16:creationId xmlns:a16="http://schemas.microsoft.com/office/drawing/2014/main" id="{38486228-4BB2-43AE-9377-DBADDC1303AC}"/>
              </a:ext>
            </a:extLst>
          </p:cNvPr>
          <p:cNvSpPr>
            <a:spLocks noGrp="1"/>
          </p:cNvSpPr>
          <p:nvPr>
            <p:ph type="body" sz="quarter" idx="22" hasCustomPrompt="1"/>
          </p:nvPr>
        </p:nvSpPr>
        <p:spPr>
          <a:xfrm>
            <a:off x="543128" y="2817420"/>
            <a:ext cx="1138620" cy="944953"/>
          </a:xfrm>
          <a:prstGeom prst="rect">
            <a:avLst/>
          </a:prstGeom>
        </p:spPr>
        <p:txBody>
          <a:bodyPr anchor="ctr">
            <a:noAutofit/>
          </a:bodyPr>
          <a:lstStyle>
            <a:lvl1pPr marL="0" indent="0" algn="ctr">
              <a:buNone/>
              <a:defRPr sz="5400" b="1">
                <a:solidFill>
                  <a:srgbClr val="69ACE5"/>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58" name="Item 3 Title">
            <a:extLst>
              <a:ext uri="{FF2B5EF4-FFF2-40B4-BE49-F238E27FC236}">
                <a16:creationId xmlns:a16="http://schemas.microsoft.com/office/drawing/2014/main" id="{8692B854-CADA-4E07-8BD7-69FFD6673561}"/>
              </a:ext>
            </a:extLst>
          </p:cNvPr>
          <p:cNvSpPr>
            <a:spLocks noGrp="1"/>
          </p:cNvSpPr>
          <p:nvPr>
            <p:ph type="body" sz="quarter" idx="23"/>
          </p:nvPr>
        </p:nvSpPr>
        <p:spPr>
          <a:xfrm>
            <a:off x="1775507" y="2817420"/>
            <a:ext cx="2618125" cy="316948"/>
          </a:xfrm>
          <a:prstGeom prst="rect">
            <a:avLst/>
          </a:prstGeom>
        </p:spPr>
        <p:txBody>
          <a:bodyPr>
            <a:noAutofit/>
          </a:bodyPr>
          <a:lstStyle>
            <a:lvl1pPr marL="0" indent="0" algn="l">
              <a:buNone/>
              <a:defRPr sz="20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59" name="Item 3 Text">
            <a:extLst>
              <a:ext uri="{FF2B5EF4-FFF2-40B4-BE49-F238E27FC236}">
                <a16:creationId xmlns:a16="http://schemas.microsoft.com/office/drawing/2014/main" id="{F27699BB-0AEC-44C1-B1CC-D3562D17AD67}"/>
              </a:ext>
            </a:extLst>
          </p:cNvPr>
          <p:cNvSpPr>
            <a:spLocks noGrp="1"/>
          </p:cNvSpPr>
          <p:nvPr>
            <p:ph type="body" sz="quarter" idx="24"/>
          </p:nvPr>
        </p:nvSpPr>
        <p:spPr>
          <a:xfrm>
            <a:off x="1766298" y="3198109"/>
            <a:ext cx="2618125" cy="564265"/>
          </a:xfrm>
          <a:prstGeom prst="rect">
            <a:avLst/>
          </a:prstGeom>
        </p:spPr>
        <p:txBody>
          <a:bodyPr>
            <a:normAutofit/>
          </a:bodyPr>
          <a:lstStyle>
            <a:lvl1pPr marL="0" indent="0" algn="l">
              <a:buNone/>
              <a:defRPr sz="11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54" name="Item 4">
            <a:extLst>
              <a:ext uri="{FF2B5EF4-FFF2-40B4-BE49-F238E27FC236}">
                <a16:creationId xmlns:a16="http://schemas.microsoft.com/office/drawing/2014/main" id="{810A168E-980B-4151-B586-F2239D937E87}"/>
              </a:ext>
            </a:extLst>
          </p:cNvPr>
          <p:cNvSpPr>
            <a:spLocks noGrp="1"/>
          </p:cNvSpPr>
          <p:nvPr>
            <p:ph type="body" sz="quarter" idx="19" hasCustomPrompt="1"/>
          </p:nvPr>
        </p:nvSpPr>
        <p:spPr>
          <a:xfrm>
            <a:off x="4750370" y="2817421"/>
            <a:ext cx="1138620" cy="944952"/>
          </a:xfrm>
          <a:prstGeom prst="rect">
            <a:avLst/>
          </a:prstGeom>
        </p:spPr>
        <p:txBody>
          <a:bodyPr anchor="ctr">
            <a:noAutofit/>
          </a:bodyPr>
          <a:lstStyle>
            <a:lvl1pPr marL="0" indent="0" algn="ctr">
              <a:buNone/>
              <a:defRPr sz="5400" b="1">
                <a:solidFill>
                  <a:srgbClr val="69ACE5"/>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55" name="Item 4 Title">
            <a:extLst>
              <a:ext uri="{FF2B5EF4-FFF2-40B4-BE49-F238E27FC236}">
                <a16:creationId xmlns:a16="http://schemas.microsoft.com/office/drawing/2014/main" id="{DDC595D8-EB71-43C5-84CE-CE8AB97F4AED}"/>
              </a:ext>
            </a:extLst>
          </p:cNvPr>
          <p:cNvSpPr>
            <a:spLocks noGrp="1"/>
          </p:cNvSpPr>
          <p:nvPr>
            <p:ph type="body" sz="quarter" idx="20"/>
          </p:nvPr>
        </p:nvSpPr>
        <p:spPr>
          <a:xfrm>
            <a:off x="5982750" y="2817420"/>
            <a:ext cx="2618125" cy="316948"/>
          </a:xfrm>
          <a:prstGeom prst="rect">
            <a:avLst/>
          </a:prstGeom>
        </p:spPr>
        <p:txBody>
          <a:bodyPr>
            <a:noAutofit/>
          </a:bodyPr>
          <a:lstStyle>
            <a:lvl1pPr marL="0" indent="0" algn="l">
              <a:buNone/>
              <a:defRPr sz="20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56" name="Item 4 Text">
            <a:extLst>
              <a:ext uri="{FF2B5EF4-FFF2-40B4-BE49-F238E27FC236}">
                <a16:creationId xmlns:a16="http://schemas.microsoft.com/office/drawing/2014/main" id="{A79F3471-2DC3-4DFD-93E8-16AB2BF1B5C6}"/>
              </a:ext>
            </a:extLst>
          </p:cNvPr>
          <p:cNvSpPr>
            <a:spLocks noGrp="1"/>
          </p:cNvSpPr>
          <p:nvPr>
            <p:ph type="body" sz="quarter" idx="21"/>
          </p:nvPr>
        </p:nvSpPr>
        <p:spPr>
          <a:xfrm>
            <a:off x="5973540" y="3198110"/>
            <a:ext cx="2618125" cy="564264"/>
          </a:xfrm>
          <a:prstGeom prst="rect">
            <a:avLst/>
          </a:prstGeom>
        </p:spPr>
        <p:txBody>
          <a:bodyPr>
            <a:normAutofit/>
          </a:bodyPr>
          <a:lstStyle>
            <a:lvl1pPr marL="0" indent="0" algn="l">
              <a:buNone/>
              <a:defRPr sz="11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19" name="Page Number">
            <a:extLst>
              <a:ext uri="{FF2B5EF4-FFF2-40B4-BE49-F238E27FC236}">
                <a16:creationId xmlns:a16="http://schemas.microsoft.com/office/drawing/2014/main" id="{B2B5D48A-DCAA-4355-8D13-9B74715A0CF6}"/>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pic>
        <p:nvPicPr>
          <p:cNvPr id="21" name="WSE logo">
            <a:extLst>
              <a:ext uri="{FF2B5EF4-FFF2-40B4-BE49-F238E27FC236}">
                <a16:creationId xmlns:a16="http://schemas.microsoft.com/office/drawing/2014/main" id="{C83FCD4E-D545-4E7C-8444-5C2049042CF3}"/>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7460055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ullets and Image - Simple Small">
    <p:spTree>
      <p:nvGrpSpPr>
        <p:cNvPr id="1" name=""/>
        <p:cNvGrpSpPr/>
        <p:nvPr/>
      </p:nvGrpSpPr>
      <p:grpSpPr>
        <a:xfrm>
          <a:off x="0" y="0"/>
          <a:ext cx="0" cy="0"/>
          <a:chOff x="0" y="0"/>
          <a:chExt cx="0" cy="0"/>
        </a:xfrm>
      </p:grpSpPr>
      <p:sp>
        <p:nvSpPr>
          <p:cNvPr id="11" name="Title">
            <a:extLst>
              <a:ext uri="{FF2B5EF4-FFF2-40B4-BE49-F238E27FC236}">
                <a16:creationId xmlns:a16="http://schemas.microsoft.com/office/drawing/2014/main" id="{CB799A64-7BA6-4F73-8C2E-53459D5C88A8}"/>
              </a:ext>
            </a:extLst>
          </p:cNvPr>
          <p:cNvSpPr>
            <a:spLocks noGrp="1"/>
          </p:cNvSpPr>
          <p:nvPr>
            <p:ph type="title" hasCustomPrompt="1"/>
          </p:nvPr>
        </p:nvSpPr>
        <p:spPr>
          <a:xfrm>
            <a:off x="533920" y="107119"/>
            <a:ext cx="8152880" cy="857542"/>
          </a:xfrm>
          <a:prstGeom prst="rect">
            <a:avLst/>
          </a:prstGeom>
        </p:spPr>
        <p:txBody>
          <a:bodyPr anchor="b"/>
          <a:lstStyle>
            <a:lvl1pPr>
              <a:defRPr sz="3000" b="1">
                <a:solidFill>
                  <a:schemeClr val="tx2"/>
                </a:solidFill>
              </a:defRPr>
            </a:lvl1pPr>
          </a:lstStyle>
          <a:p>
            <a:r>
              <a:rPr lang="en-US"/>
              <a:t>Click to add title</a:t>
            </a:r>
          </a:p>
        </p:txBody>
      </p:sp>
      <p:sp>
        <p:nvSpPr>
          <p:cNvPr id="19" name="Rectangle 18">
            <a:extLst>
              <a:ext uri="{FF2B5EF4-FFF2-40B4-BE49-F238E27FC236}">
                <a16:creationId xmlns:a16="http://schemas.microsoft.com/office/drawing/2014/main" id="{2D21F650-C42B-4B41-8CC9-AD6289B54CE2}"/>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 name="Bullets">
            <a:extLst>
              <a:ext uri="{FF2B5EF4-FFF2-40B4-BE49-F238E27FC236}">
                <a16:creationId xmlns:a16="http://schemas.microsoft.com/office/drawing/2014/main" id="{943C2D0A-A157-470D-A872-D9191D23B66F}"/>
              </a:ext>
            </a:extLst>
          </p:cNvPr>
          <p:cNvSpPr>
            <a:spLocks noGrp="1"/>
          </p:cNvSpPr>
          <p:nvPr>
            <p:ph type="body" sz="quarter" idx="16" hasCustomPrompt="1"/>
          </p:nvPr>
        </p:nvSpPr>
        <p:spPr>
          <a:xfrm>
            <a:off x="530352" y="1389888"/>
            <a:ext cx="3571875" cy="3134272"/>
          </a:xfrm>
          <a:prstGeom prst="rect">
            <a:avLst/>
          </a:prstGeom>
        </p:spPr>
        <p:txBody>
          <a:bodyPr>
            <a:noAutofit/>
          </a:bodyPr>
          <a:lstStyle>
            <a:lvl1pPr marL="258366" indent="-258366">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8325" indent="-225425">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a:t>Click to add bullets</a:t>
            </a:r>
          </a:p>
          <a:p>
            <a:pPr lvl="1"/>
            <a:r>
              <a:rPr lang="en-US" noProof="0"/>
              <a:t>Second level</a:t>
            </a:r>
          </a:p>
          <a:p>
            <a:pPr lvl="2"/>
            <a:r>
              <a:rPr lang="en-US" noProof="0"/>
              <a:t>Third level</a:t>
            </a:r>
          </a:p>
        </p:txBody>
      </p:sp>
      <p:sp>
        <p:nvSpPr>
          <p:cNvPr id="5" name="Picture">
            <a:extLst>
              <a:ext uri="{FF2B5EF4-FFF2-40B4-BE49-F238E27FC236}">
                <a16:creationId xmlns:a16="http://schemas.microsoft.com/office/drawing/2014/main" id="{62263A2E-EA98-4267-A448-A9F7B45DA8F0}"/>
              </a:ext>
            </a:extLst>
          </p:cNvPr>
          <p:cNvSpPr>
            <a:spLocks noGrp="1"/>
          </p:cNvSpPr>
          <p:nvPr>
            <p:ph type="pic" sz="quarter" idx="13"/>
          </p:nvPr>
        </p:nvSpPr>
        <p:spPr bwMode="auto">
          <a:xfrm>
            <a:off x="4572000" y="1389888"/>
            <a:ext cx="4114800" cy="3174968"/>
          </a:xfrm>
          <a:custGeom>
            <a:avLst/>
            <a:gdLst>
              <a:gd name="connsiteX0" fmla="*/ 0 w 5340626"/>
              <a:gd name="connsiteY0" fmla="*/ 0 h 3869635"/>
              <a:gd name="connsiteX1" fmla="*/ 5340626 w 5340626"/>
              <a:gd name="connsiteY1" fmla="*/ 0 h 3869635"/>
              <a:gd name="connsiteX2" fmla="*/ 5340626 w 5340626"/>
              <a:gd name="connsiteY2" fmla="*/ 3869635 h 3869635"/>
              <a:gd name="connsiteX3" fmla="*/ 0 w 5340626"/>
              <a:gd name="connsiteY3" fmla="*/ 3869635 h 3869635"/>
            </a:gdLst>
            <a:ahLst/>
            <a:cxnLst>
              <a:cxn ang="0">
                <a:pos x="connsiteX0" y="connsiteY0"/>
              </a:cxn>
              <a:cxn ang="0">
                <a:pos x="connsiteX1" y="connsiteY1"/>
              </a:cxn>
              <a:cxn ang="0">
                <a:pos x="connsiteX2" y="connsiteY2"/>
              </a:cxn>
              <a:cxn ang="0">
                <a:pos x="connsiteX3" y="connsiteY3"/>
              </a:cxn>
            </a:cxnLst>
            <a:rect l="l" t="t" r="r" b="b"/>
            <a:pathLst>
              <a:path w="5340626" h="3869635">
                <a:moveTo>
                  <a:pt x="0" y="0"/>
                </a:moveTo>
                <a:lnTo>
                  <a:pt x="5340626" y="0"/>
                </a:lnTo>
                <a:lnTo>
                  <a:pt x="5340626" y="3869635"/>
                </a:lnTo>
                <a:lnTo>
                  <a:pt x="0" y="3869635"/>
                </a:lnTo>
                <a:close/>
              </a:path>
            </a:pathLst>
          </a:custGeom>
          <a:pattFill prst="divot">
            <a:fgClr>
              <a:schemeClr val="accent1"/>
            </a:fgClr>
            <a:bgClr>
              <a:schemeClr val="bg1"/>
            </a:bgClr>
          </a:patt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r>
              <a:rPr lang="en-US"/>
              <a:t>Click icon to add picture</a:t>
            </a:r>
          </a:p>
        </p:txBody>
      </p:sp>
      <p:sp>
        <p:nvSpPr>
          <p:cNvPr id="14" name="Picture Citation">
            <a:extLst>
              <a:ext uri="{FF2B5EF4-FFF2-40B4-BE49-F238E27FC236}">
                <a16:creationId xmlns:a16="http://schemas.microsoft.com/office/drawing/2014/main" id="{370BA653-1209-4CAE-B920-460A0AC6A539}"/>
              </a:ext>
            </a:extLst>
          </p:cNvPr>
          <p:cNvSpPr>
            <a:spLocks noGrp="1"/>
          </p:cNvSpPr>
          <p:nvPr>
            <p:ph type="body" sz="quarter" idx="18" hasCustomPrompt="1"/>
          </p:nvPr>
        </p:nvSpPr>
        <p:spPr>
          <a:xfrm>
            <a:off x="7260004" y="4566886"/>
            <a:ext cx="1426796" cy="200055"/>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a:t>(Author, Year)</a:t>
            </a:r>
          </a:p>
        </p:txBody>
      </p:sp>
      <p:sp>
        <p:nvSpPr>
          <p:cNvPr id="10" name="Page Number">
            <a:extLst>
              <a:ext uri="{FF2B5EF4-FFF2-40B4-BE49-F238E27FC236}">
                <a16:creationId xmlns:a16="http://schemas.microsoft.com/office/drawing/2014/main" id="{9B9A818F-3D06-4A28-8F25-13339F74D56D}"/>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pic>
        <p:nvPicPr>
          <p:cNvPr id="13" name="WSE logo">
            <a:extLst>
              <a:ext uri="{FF2B5EF4-FFF2-40B4-BE49-F238E27FC236}">
                <a16:creationId xmlns:a16="http://schemas.microsoft.com/office/drawing/2014/main" id="{A4943CF0-0E2F-4708-84F8-44218E3CFBA4}"/>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49225914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 Items - Cycle">
    <p:spTree>
      <p:nvGrpSpPr>
        <p:cNvPr id="1" name=""/>
        <p:cNvGrpSpPr/>
        <p:nvPr/>
      </p:nvGrpSpPr>
      <p:grpSpPr>
        <a:xfrm>
          <a:off x="0" y="0"/>
          <a:ext cx="0" cy="0"/>
          <a:chOff x="0" y="0"/>
          <a:chExt cx="0" cy="0"/>
        </a:xfrm>
      </p:grpSpPr>
      <p:sp>
        <p:nvSpPr>
          <p:cNvPr id="35" name="Title">
            <a:extLst>
              <a:ext uri="{FF2B5EF4-FFF2-40B4-BE49-F238E27FC236}">
                <a16:creationId xmlns:a16="http://schemas.microsoft.com/office/drawing/2014/main" id="{7E539BF3-9B27-418B-9CEE-4FF35DD5CE56}"/>
              </a:ext>
            </a:extLst>
          </p:cNvPr>
          <p:cNvSpPr>
            <a:spLocks noGrp="1"/>
          </p:cNvSpPr>
          <p:nvPr>
            <p:ph type="title" hasCustomPrompt="1"/>
          </p:nvPr>
        </p:nvSpPr>
        <p:spPr>
          <a:xfrm>
            <a:off x="533919" y="150669"/>
            <a:ext cx="8085415" cy="813991"/>
          </a:xfrm>
          <a:prstGeom prst="rect">
            <a:avLst/>
          </a:prstGeom>
        </p:spPr>
        <p:txBody>
          <a:bodyPr anchor="b"/>
          <a:lstStyle>
            <a:lvl1pPr>
              <a:defRPr sz="3000" b="1">
                <a:solidFill>
                  <a:schemeClr val="tx2"/>
                </a:solidFill>
              </a:defRPr>
            </a:lvl1pPr>
          </a:lstStyle>
          <a:p>
            <a:r>
              <a:rPr lang="en-US"/>
              <a:t>Click to add title</a:t>
            </a:r>
          </a:p>
        </p:txBody>
      </p:sp>
      <p:sp>
        <p:nvSpPr>
          <p:cNvPr id="39" name="Rectangle 38">
            <a:extLst>
              <a:ext uri="{FF2B5EF4-FFF2-40B4-BE49-F238E27FC236}">
                <a16:creationId xmlns:a16="http://schemas.microsoft.com/office/drawing/2014/main" id="{419C6D85-6054-4333-A45C-6D56E5C8FC09}"/>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 name="Oval 7">
            <a:extLst>
              <a:ext uri="{FF2B5EF4-FFF2-40B4-BE49-F238E27FC236}">
                <a16:creationId xmlns:a16="http://schemas.microsoft.com/office/drawing/2014/main" id="{CCCF60EE-1BED-491D-B9BA-8143FCFB72EA}"/>
              </a:ext>
              <a:ext uri="{C183D7F6-B498-43B3-948B-1728B52AA6E4}">
                <adec:decorative xmlns:adec="http://schemas.microsoft.com/office/drawing/2017/decorative" val="1"/>
              </a:ext>
            </a:extLst>
          </p:cNvPr>
          <p:cNvSpPr/>
          <p:nvPr/>
        </p:nvSpPr>
        <p:spPr>
          <a:xfrm>
            <a:off x="3200400" y="1529177"/>
            <a:ext cx="2743200" cy="2743200"/>
          </a:xfrm>
          <a:prstGeom prst="ellipse">
            <a:avLst/>
          </a:prstGeom>
          <a:solidFill>
            <a:schemeClr val="bg1"/>
          </a:solidFill>
          <a:ln w="38100">
            <a:solidFill>
              <a:schemeClr val="bg1">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endParaRPr lang="uk-UA" sz="1013">
              <a:solidFill>
                <a:srgbClr val="F2F2F5"/>
              </a:solidFill>
              <a:latin typeface="Roboto"/>
            </a:endParaRPr>
          </a:p>
        </p:txBody>
      </p:sp>
      <p:sp>
        <p:nvSpPr>
          <p:cNvPr id="15" name="Oval 3">
            <a:extLst>
              <a:ext uri="{FF2B5EF4-FFF2-40B4-BE49-F238E27FC236}">
                <a16:creationId xmlns:a16="http://schemas.microsoft.com/office/drawing/2014/main" id="{D820D5E2-D70E-40F8-996C-E42A9E0564EF}"/>
              </a:ext>
              <a:ext uri="{C183D7F6-B498-43B3-948B-1728B52AA6E4}">
                <adec:decorative xmlns:adec="http://schemas.microsoft.com/office/drawing/2017/decorative" val="1"/>
              </a:ext>
            </a:extLst>
          </p:cNvPr>
          <p:cNvSpPr/>
          <p:nvPr/>
        </p:nvSpPr>
        <p:spPr>
          <a:xfrm>
            <a:off x="3200400" y="1529177"/>
            <a:ext cx="914400" cy="914400"/>
          </a:xfrm>
          <a:prstGeom prst="ellipse">
            <a:avLst/>
          </a:prstGeom>
          <a:solidFill>
            <a:schemeClr val="bg1"/>
          </a:solidFill>
          <a:ln w="38100">
            <a:solidFill>
              <a:schemeClr val="bg1">
                <a:lumMod val="75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endParaRPr lang="uk-UA" sz="3000" b="1">
              <a:solidFill>
                <a:srgbClr val="69ACE5"/>
              </a:solidFill>
              <a:latin typeface="Tahoma" panose="020B0604030504040204" pitchFamily="34" charset="0"/>
              <a:ea typeface="Tahoma" panose="020B0604030504040204" pitchFamily="34" charset="0"/>
              <a:cs typeface="Tahoma" panose="020B0604030504040204" pitchFamily="34" charset="0"/>
            </a:endParaRPr>
          </a:p>
        </p:txBody>
      </p:sp>
      <p:sp>
        <p:nvSpPr>
          <p:cNvPr id="16" name="Oval 3">
            <a:extLst>
              <a:ext uri="{FF2B5EF4-FFF2-40B4-BE49-F238E27FC236}">
                <a16:creationId xmlns:a16="http://schemas.microsoft.com/office/drawing/2014/main" id="{915D9C8A-79D6-45FE-A769-F81341B6A4A6}"/>
              </a:ext>
              <a:ext uri="{C183D7F6-B498-43B3-948B-1728B52AA6E4}">
                <adec:decorative xmlns:adec="http://schemas.microsoft.com/office/drawing/2017/decorative" val="1"/>
              </a:ext>
            </a:extLst>
          </p:cNvPr>
          <p:cNvSpPr/>
          <p:nvPr/>
        </p:nvSpPr>
        <p:spPr>
          <a:xfrm>
            <a:off x="5029200" y="1529177"/>
            <a:ext cx="914400" cy="914400"/>
          </a:xfrm>
          <a:prstGeom prst="ellipse">
            <a:avLst/>
          </a:prstGeom>
          <a:solidFill>
            <a:schemeClr val="bg1"/>
          </a:solidFill>
          <a:ln w="38100">
            <a:solidFill>
              <a:schemeClr val="bg1">
                <a:lumMod val="75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35"/>
            <a:endParaRPr lang="uk-UA" sz="3000" b="1">
              <a:solidFill>
                <a:srgbClr val="092C74"/>
              </a:solidFill>
              <a:latin typeface="Tahoma" panose="020B0604030504040204" pitchFamily="34" charset="0"/>
              <a:ea typeface="Tahoma" panose="020B0604030504040204" pitchFamily="34" charset="0"/>
              <a:cs typeface="Tahoma" panose="020B0604030504040204" pitchFamily="34" charset="0"/>
            </a:endParaRPr>
          </a:p>
        </p:txBody>
      </p:sp>
      <p:sp>
        <p:nvSpPr>
          <p:cNvPr id="17" name="Oval 3">
            <a:extLst>
              <a:ext uri="{FF2B5EF4-FFF2-40B4-BE49-F238E27FC236}">
                <a16:creationId xmlns:a16="http://schemas.microsoft.com/office/drawing/2014/main" id="{C18A0C12-944E-4AFB-AA08-F2D684A8DC8B}"/>
              </a:ext>
              <a:ext uri="{C183D7F6-B498-43B3-948B-1728B52AA6E4}">
                <adec:decorative xmlns:adec="http://schemas.microsoft.com/office/drawing/2017/decorative" val="1"/>
              </a:ext>
            </a:extLst>
          </p:cNvPr>
          <p:cNvSpPr/>
          <p:nvPr/>
        </p:nvSpPr>
        <p:spPr>
          <a:xfrm>
            <a:off x="5029200" y="3339511"/>
            <a:ext cx="914400" cy="914400"/>
          </a:xfrm>
          <a:prstGeom prst="ellipse">
            <a:avLst/>
          </a:prstGeom>
          <a:solidFill>
            <a:schemeClr val="bg1"/>
          </a:solidFill>
          <a:ln w="38100">
            <a:solidFill>
              <a:schemeClr val="bg1">
                <a:lumMod val="75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35"/>
            <a:endParaRPr lang="uk-UA" sz="3000" b="1">
              <a:solidFill>
                <a:srgbClr val="69ACE5"/>
              </a:solidFill>
              <a:latin typeface="Tahoma" panose="020B0604030504040204" pitchFamily="34" charset="0"/>
              <a:ea typeface="Tahoma" panose="020B0604030504040204" pitchFamily="34" charset="0"/>
              <a:cs typeface="Tahoma" panose="020B0604030504040204" pitchFamily="34" charset="0"/>
            </a:endParaRPr>
          </a:p>
        </p:txBody>
      </p:sp>
      <p:sp>
        <p:nvSpPr>
          <p:cNvPr id="18" name="Oval 3">
            <a:extLst>
              <a:ext uri="{FF2B5EF4-FFF2-40B4-BE49-F238E27FC236}">
                <a16:creationId xmlns:a16="http://schemas.microsoft.com/office/drawing/2014/main" id="{54B1F908-AE10-43AA-BBC9-E54F6EB09892}"/>
              </a:ext>
              <a:ext uri="{C183D7F6-B498-43B3-948B-1728B52AA6E4}">
                <adec:decorative xmlns:adec="http://schemas.microsoft.com/office/drawing/2017/decorative" val="1"/>
              </a:ext>
            </a:extLst>
          </p:cNvPr>
          <p:cNvSpPr/>
          <p:nvPr/>
        </p:nvSpPr>
        <p:spPr>
          <a:xfrm>
            <a:off x="3200400" y="3339511"/>
            <a:ext cx="914400" cy="914400"/>
          </a:xfrm>
          <a:prstGeom prst="ellipse">
            <a:avLst/>
          </a:prstGeom>
          <a:solidFill>
            <a:schemeClr val="bg1"/>
          </a:solidFill>
          <a:ln w="38100">
            <a:solidFill>
              <a:schemeClr val="bg1">
                <a:lumMod val="75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35"/>
            <a:endParaRPr lang="uk-UA" sz="3000" b="1">
              <a:solidFill>
                <a:srgbClr val="092C74"/>
              </a:solidFill>
              <a:latin typeface="Tahoma" panose="020B0604030504040204" pitchFamily="34" charset="0"/>
              <a:ea typeface="Tahoma" panose="020B0604030504040204" pitchFamily="34" charset="0"/>
              <a:cs typeface="Tahoma" panose="020B0604030504040204" pitchFamily="34" charset="0"/>
            </a:endParaRPr>
          </a:p>
        </p:txBody>
      </p:sp>
      <p:sp>
        <p:nvSpPr>
          <p:cNvPr id="23" name="Item 1">
            <a:extLst>
              <a:ext uri="{FF2B5EF4-FFF2-40B4-BE49-F238E27FC236}">
                <a16:creationId xmlns:a16="http://schemas.microsoft.com/office/drawing/2014/main" id="{0B4A9D69-7C61-4078-8FE1-B23B404AC63F}"/>
              </a:ext>
            </a:extLst>
          </p:cNvPr>
          <p:cNvSpPr>
            <a:spLocks noGrp="1"/>
          </p:cNvSpPr>
          <p:nvPr>
            <p:ph type="body" sz="quarter" idx="15" hasCustomPrompt="1"/>
          </p:nvPr>
        </p:nvSpPr>
        <p:spPr>
          <a:xfrm>
            <a:off x="3200399" y="1770465"/>
            <a:ext cx="914401" cy="431825"/>
          </a:xfrm>
          <a:prstGeom prst="rect">
            <a:avLst/>
          </a:prstGeom>
        </p:spPr>
        <p:txBody>
          <a:bodyPr>
            <a:noAutofit/>
          </a:bodyPr>
          <a:lstStyle>
            <a:lvl1pPr marL="0" indent="0" algn="ctr">
              <a:buNone/>
              <a:defRPr sz="3000" b="1">
                <a:solidFill>
                  <a:srgbClr val="0072CE"/>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a:t>00</a:t>
            </a:r>
          </a:p>
        </p:txBody>
      </p:sp>
      <p:sp>
        <p:nvSpPr>
          <p:cNvPr id="31" name="Item 1 Title">
            <a:extLst>
              <a:ext uri="{FF2B5EF4-FFF2-40B4-BE49-F238E27FC236}">
                <a16:creationId xmlns:a16="http://schemas.microsoft.com/office/drawing/2014/main" id="{C0436A26-D262-436C-8C61-BA2F8775F770}"/>
              </a:ext>
            </a:extLst>
          </p:cNvPr>
          <p:cNvSpPr>
            <a:spLocks noGrp="1"/>
          </p:cNvSpPr>
          <p:nvPr>
            <p:ph type="body" sz="quarter" idx="23"/>
          </p:nvPr>
        </p:nvSpPr>
        <p:spPr>
          <a:xfrm>
            <a:off x="533919" y="1511739"/>
            <a:ext cx="2286246" cy="316948"/>
          </a:xfrm>
          <a:prstGeom prst="rect">
            <a:avLst/>
          </a:prstGeom>
        </p:spPr>
        <p:txBody>
          <a:bodyPr>
            <a:noAutofit/>
          </a:bodyPr>
          <a:lstStyle>
            <a:lvl1pPr marL="0" indent="0" algn="r">
              <a:buNone/>
              <a:defRPr sz="2000" b="1">
                <a:solidFill>
                  <a:srgbClr val="0072CE"/>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Click to edit</a:t>
            </a:r>
          </a:p>
        </p:txBody>
      </p:sp>
      <p:sp>
        <p:nvSpPr>
          <p:cNvPr id="32" name="Item 1 Text">
            <a:extLst>
              <a:ext uri="{FF2B5EF4-FFF2-40B4-BE49-F238E27FC236}">
                <a16:creationId xmlns:a16="http://schemas.microsoft.com/office/drawing/2014/main" id="{C7E732B7-944F-455D-BC24-3A11D5A0F6EA}"/>
              </a:ext>
            </a:extLst>
          </p:cNvPr>
          <p:cNvSpPr>
            <a:spLocks noGrp="1"/>
          </p:cNvSpPr>
          <p:nvPr>
            <p:ph type="body" sz="quarter" idx="24"/>
          </p:nvPr>
        </p:nvSpPr>
        <p:spPr>
          <a:xfrm>
            <a:off x="533919" y="1892429"/>
            <a:ext cx="2286246" cy="551147"/>
          </a:xfrm>
          <a:prstGeom prst="rect">
            <a:avLst/>
          </a:prstGeom>
        </p:spPr>
        <p:txBody>
          <a:bodyPr>
            <a:normAutofit/>
          </a:bodyPr>
          <a:lstStyle>
            <a:lvl1pPr marL="0" indent="0" algn="r">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Click to edit</a:t>
            </a:r>
          </a:p>
        </p:txBody>
      </p:sp>
      <p:sp>
        <p:nvSpPr>
          <p:cNvPr id="24" name="Item 2">
            <a:extLst>
              <a:ext uri="{FF2B5EF4-FFF2-40B4-BE49-F238E27FC236}">
                <a16:creationId xmlns:a16="http://schemas.microsoft.com/office/drawing/2014/main" id="{5CBD3746-18D1-47D5-987D-E36BEF9A659D}"/>
              </a:ext>
            </a:extLst>
          </p:cNvPr>
          <p:cNvSpPr>
            <a:spLocks noGrp="1"/>
          </p:cNvSpPr>
          <p:nvPr>
            <p:ph type="body" sz="quarter" idx="16" hasCustomPrompt="1"/>
          </p:nvPr>
        </p:nvSpPr>
        <p:spPr>
          <a:xfrm>
            <a:off x="5029200" y="1770465"/>
            <a:ext cx="914401" cy="431825"/>
          </a:xfrm>
          <a:prstGeom prst="rect">
            <a:avLst/>
          </a:prstGeom>
        </p:spPr>
        <p:txBody>
          <a:bodyPr>
            <a:noAutofit/>
          </a:bodyPr>
          <a:lstStyle>
            <a:lvl1pPr marL="0" indent="0" algn="ctr">
              <a:buNone/>
              <a:defRPr sz="30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a:t>00</a:t>
            </a:r>
          </a:p>
        </p:txBody>
      </p:sp>
      <p:sp>
        <p:nvSpPr>
          <p:cNvPr id="27" name="Item 2 Title">
            <a:extLst>
              <a:ext uri="{FF2B5EF4-FFF2-40B4-BE49-F238E27FC236}">
                <a16:creationId xmlns:a16="http://schemas.microsoft.com/office/drawing/2014/main" id="{0CB2F2DC-96B3-4884-B03D-70BF73AC29B2}"/>
              </a:ext>
            </a:extLst>
          </p:cNvPr>
          <p:cNvSpPr>
            <a:spLocks noGrp="1"/>
          </p:cNvSpPr>
          <p:nvPr>
            <p:ph type="body" sz="quarter" idx="19"/>
          </p:nvPr>
        </p:nvSpPr>
        <p:spPr>
          <a:xfrm>
            <a:off x="6333089" y="1511740"/>
            <a:ext cx="2286246" cy="316948"/>
          </a:xfrm>
          <a:prstGeom prst="rect">
            <a:avLst/>
          </a:prstGeom>
        </p:spPr>
        <p:txBody>
          <a:bodyPr>
            <a:noAutofit/>
          </a:bodyPr>
          <a:lstStyle>
            <a:lvl1pPr marL="0" indent="0" algn="l">
              <a:buNone/>
              <a:defRPr sz="20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Click to edit</a:t>
            </a:r>
          </a:p>
        </p:txBody>
      </p:sp>
      <p:sp>
        <p:nvSpPr>
          <p:cNvPr id="28" name="Item 2 Text">
            <a:extLst>
              <a:ext uri="{FF2B5EF4-FFF2-40B4-BE49-F238E27FC236}">
                <a16:creationId xmlns:a16="http://schemas.microsoft.com/office/drawing/2014/main" id="{2E5E5FDF-1722-441B-A1BB-5F9859FCCDC6}"/>
              </a:ext>
            </a:extLst>
          </p:cNvPr>
          <p:cNvSpPr>
            <a:spLocks noGrp="1"/>
          </p:cNvSpPr>
          <p:nvPr>
            <p:ph type="body" sz="quarter" idx="20"/>
          </p:nvPr>
        </p:nvSpPr>
        <p:spPr>
          <a:xfrm>
            <a:off x="6333089" y="1892430"/>
            <a:ext cx="2286246" cy="551147"/>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Click to edit</a:t>
            </a:r>
          </a:p>
        </p:txBody>
      </p:sp>
      <p:sp>
        <p:nvSpPr>
          <p:cNvPr id="25" name="Item 3">
            <a:extLst>
              <a:ext uri="{FF2B5EF4-FFF2-40B4-BE49-F238E27FC236}">
                <a16:creationId xmlns:a16="http://schemas.microsoft.com/office/drawing/2014/main" id="{56842972-1C06-42FE-85E3-B7FBE5A02AB3}"/>
              </a:ext>
            </a:extLst>
          </p:cNvPr>
          <p:cNvSpPr>
            <a:spLocks noGrp="1"/>
          </p:cNvSpPr>
          <p:nvPr>
            <p:ph type="body" sz="quarter" idx="17" hasCustomPrompt="1"/>
          </p:nvPr>
        </p:nvSpPr>
        <p:spPr>
          <a:xfrm>
            <a:off x="5029200" y="3580798"/>
            <a:ext cx="914401" cy="431825"/>
          </a:xfrm>
          <a:prstGeom prst="rect">
            <a:avLst/>
          </a:prstGeom>
        </p:spPr>
        <p:txBody>
          <a:bodyPr>
            <a:noAutofit/>
          </a:bodyPr>
          <a:lstStyle>
            <a:lvl1pPr marL="0" indent="0" algn="ctr">
              <a:buNone/>
              <a:defRPr sz="3000" b="1">
                <a:solidFill>
                  <a:srgbClr val="0072CE"/>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a:t>00</a:t>
            </a:r>
          </a:p>
        </p:txBody>
      </p:sp>
      <p:sp>
        <p:nvSpPr>
          <p:cNvPr id="29" name="Item 3 Title">
            <a:extLst>
              <a:ext uri="{FF2B5EF4-FFF2-40B4-BE49-F238E27FC236}">
                <a16:creationId xmlns:a16="http://schemas.microsoft.com/office/drawing/2014/main" id="{95264F1E-DEC9-41B7-93B3-E9C4B85C4C67}"/>
              </a:ext>
            </a:extLst>
          </p:cNvPr>
          <p:cNvSpPr>
            <a:spLocks noGrp="1"/>
          </p:cNvSpPr>
          <p:nvPr>
            <p:ph type="body" sz="quarter" idx="21"/>
          </p:nvPr>
        </p:nvSpPr>
        <p:spPr>
          <a:xfrm>
            <a:off x="6333089" y="3329509"/>
            <a:ext cx="2286246" cy="316948"/>
          </a:xfrm>
          <a:prstGeom prst="rect">
            <a:avLst/>
          </a:prstGeom>
        </p:spPr>
        <p:txBody>
          <a:bodyPr>
            <a:noAutofit/>
          </a:bodyPr>
          <a:lstStyle>
            <a:lvl1pPr marL="0" indent="0" algn="l">
              <a:buNone/>
              <a:defRPr sz="2000" b="1">
                <a:solidFill>
                  <a:srgbClr val="0072CE"/>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Click to edit</a:t>
            </a:r>
          </a:p>
        </p:txBody>
      </p:sp>
      <p:sp>
        <p:nvSpPr>
          <p:cNvPr id="30" name="Item 3 Text">
            <a:extLst>
              <a:ext uri="{FF2B5EF4-FFF2-40B4-BE49-F238E27FC236}">
                <a16:creationId xmlns:a16="http://schemas.microsoft.com/office/drawing/2014/main" id="{0AEC987B-A3A3-4497-9D60-7BD66C351640}"/>
              </a:ext>
            </a:extLst>
          </p:cNvPr>
          <p:cNvSpPr>
            <a:spLocks noGrp="1"/>
          </p:cNvSpPr>
          <p:nvPr>
            <p:ph type="body" sz="quarter" idx="22"/>
          </p:nvPr>
        </p:nvSpPr>
        <p:spPr>
          <a:xfrm>
            <a:off x="6333089" y="3710199"/>
            <a:ext cx="2286246" cy="551147"/>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Click to edit</a:t>
            </a:r>
          </a:p>
        </p:txBody>
      </p:sp>
      <p:sp>
        <p:nvSpPr>
          <p:cNvPr id="26" name="Item 4">
            <a:extLst>
              <a:ext uri="{FF2B5EF4-FFF2-40B4-BE49-F238E27FC236}">
                <a16:creationId xmlns:a16="http://schemas.microsoft.com/office/drawing/2014/main" id="{D5780A37-62F6-43AD-AFF9-5BA34D600318}"/>
              </a:ext>
            </a:extLst>
          </p:cNvPr>
          <p:cNvSpPr>
            <a:spLocks noGrp="1"/>
          </p:cNvSpPr>
          <p:nvPr>
            <p:ph type="body" sz="quarter" idx="18" hasCustomPrompt="1"/>
          </p:nvPr>
        </p:nvSpPr>
        <p:spPr>
          <a:xfrm>
            <a:off x="3200399" y="3580798"/>
            <a:ext cx="914401" cy="431825"/>
          </a:xfrm>
          <a:prstGeom prst="rect">
            <a:avLst/>
          </a:prstGeom>
        </p:spPr>
        <p:txBody>
          <a:bodyPr>
            <a:noAutofit/>
          </a:bodyPr>
          <a:lstStyle>
            <a:lvl1pPr marL="0" indent="0" algn="ctr">
              <a:buNone/>
              <a:defRPr sz="30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a:t>00</a:t>
            </a:r>
          </a:p>
        </p:txBody>
      </p:sp>
      <p:sp>
        <p:nvSpPr>
          <p:cNvPr id="33" name="Item 4 Title">
            <a:extLst>
              <a:ext uri="{FF2B5EF4-FFF2-40B4-BE49-F238E27FC236}">
                <a16:creationId xmlns:a16="http://schemas.microsoft.com/office/drawing/2014/main" id="{6AB04380-4CBA-4305-9BED-012A97108EE7}"/>
              </a:ext>
            </a:extLst>
          </p:cNvPr>
          <p:cNvSpPr>
            <a:spLocks noGrp="1"/>
          </p:cNvSpPr>
          <p:nvPr>
            <p:ph type="body" sz="quarter" idx="25"/>
          </p:nvPr>
        </p:nvSpPr>
        <p:spPr>
          <a:xfrm>
            <a:off x="533919" y="3329509"/>
            <a:ext cx="2286246" cy="316948"/>
          </a:xfrm>
          <a:prstGeom prst="rect">
            <a:avLst/>
          </a:prstGeom>
        </p:spPr>
        <p:txBody>
          <a:bodyPr>
            <a:noAutofit/>
          </a:bodyPr>
          <a:lstStyle>
            <a:lvl1pPr marL="0" indent="0" algn="r">
              <a:buNone/>
              <a:defRPr sz="20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Click to edit</a:t>
            </a:r>
          </a:p>
        </p:txBody>
      </p:sp>
      <p:sp>
        <p:nvSpPr>
          <p:cNvPr id="34" name="Item 4 Text">
            <a:extLst>
              <a:ext uri="{FF2B5EF4-FFF2-40B4-BE49-F238E27FC236}">
                <a16:creationId xmlns:a16="http://schemas.microsoft.com/office/drawing/2014/main" id="{D395DBD5-7C77-4F82-9C58-E1B8D4A9E475}"/>
              </a:ext>
            </a:extLst>
          </p:cNvPr>
          <p:cNvSpPr>
            <a:spLocks noGrp="1"/>
          </p:cNvSpPr>
          <p:nvPr>
            <p:ph type="body" sz="quarter" idx="26"/>
          </p:nvPr>
        </p:nvSpPr>
        <p:spPr>
          <a:xfrm>
            <a:off x="533919" y="3710199"/>
            <a:ext cx="2286246" cy="551147"/>
          </a:xfrm>
          <a:prstGeom prst="rect">
            <a:avLst/>
          </a:prstGeom>
        </p:spPr>
        <p:txBody>
          <a:bodyPr>
            <a:normAutofit/>
          </a:bodyPr>
          <a:lstStyle>
            <a:lvl1pPr marL="0" indent="0" algn="r">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Click to edit</a:t>
            </a:r>
          </a:p>
        </p:txBody>
      </p:sp>
      <p:sp>
        <p:nvSpPr>
          <p:cNvPr id="37" name="Page Number">
            <a:extLst>
              <a:ext uri="{FF2B5EF4-FFF2-40B4-BE49-F238E27FC236}">
                <a16:creationId xmlns:a16="http://schemas.microsoft.com/office/drawing/2014/main" id="{337385C6-202F-425F-831F-B84FAA6ED347}"/>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pic>
        <p:nvPicPr>
          <p:cNvPr id="38" name="WSE logo">
            <a:extLst>
              <a:ext uri="{FF2B5EF4-FFF2-40B4-BE49-F238E27FC236}">
                <a16:creationId xmlns:a16="http://schemas.microsoft.com/office/drawing/2014/main" id="{933E971C-40DA-474D-96B8-B83B54C0B60C}"/>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291959168"/>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Infographic and Text">
    <p:spTree>
      <p:nvGrpSpPr>
        <p:cNvPr id="1" name=""/>
        <p:cNvGrpSpPr/>
        <p:nvPr/>
      </p:nvGrpSpPr>
      <p:grpSpPr>
        <a:xfrm>
          <a:off x="0" y="0"/>
          <a:ext cx="0" cy="0"/>
          <a:chOff x="0" y="0"/>
          <a:chExt cx="0" cy="0"/>
        </a:xfrm>
      </p:grpSpPr>
      <p:sp>
        <p:nvSpPr>
          <p:cNvPr id="19" name="Title">
            <a:extLst>
              <a:ext uri="{FF2B5EF4-FFF2-40B4-BE49-F238E27FC236}">
                <a16:creationId xmlns:a16="http://schemas.microsoft.com/office/drawing/2014/main" id="{9A560EA5-1934-452F-B7DA-9D16BD1F8760}"/>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a:t>Click to add title</a:t>
            </a:r>
          </a:p>
        </p:txBody>
      </p:sp>
      <p:sp>
        <p:nvSpPr>
          <p:cNvPr id="4" name="Rectangle 26">
            <a:extLst>
              <a:ext uri="{FF2B5EF4-FFF2-40B4-BE49-F238E27FC236}">
                <a16:creationId xmlns:a16="http://schemas.microsoft.com/office/drawing/2014/main" id="{ADC3E0FB-FCB4-4F19-88D7-CB30CFF050D5}"/>
              </a:ext>
              <a:ext uri="{C183D7F6-B498-43B3-948B-1728B52AA6E4}">
                <adec:decorative xmlns:adec="http://schemas.microsoft.com/office/drawing/2017/decorative" val="1"/>
              </a:ext>
            </a:extLst>
          </p:cNvPr>
          <p:cNvSpPr/>
          <p:nvPr/>
        </p:nvSpPr>
        <p:spPr>
          <a:xfrm>
            <a:off x="532982" y="2402483"/>
            <a:ext cx="2770963" cy="1771489"/>
          </a:xfrm>
          <a:custGeom>
            <a:avLst/>
            <a:gdLst>
              <a:gd name="connsiteX0" fmla="*/ 0 w 4355417"/>
              <a:gd name="connsiteY0" fmla="*/ 0 h 1790700"/>
              <a:gd name="connsiteX1" fmla="*/ 4355417 w 4355417"/>
              <a:gd name="connsiteY1" fmla="*/ 0 h 1790700"/>
              <a:gd name="connsiteX2" fmla="*/ 4355417 w 4355417"/>
              <a:gd name="connsiteY2" fmla="*/ 1790700 h 1790700"/>
              <a:gd name="connsiteX3" fmla="*/ 0 w 4355417"/>
              <a:gd name="connsiteY3" fmla="*/ 1790700 h 1790700"/>
              <a:gd name="connsiteX4" fmla="*/ 0 w 4355417"/>
              <a:gd name="connsiteY4" fmla="*/ 0 h 1790700"/>
              <a:gd name="connsiteX0" fmla="*/ 0 w 4831667"/>
              <a:gd name="connsiteY0" fmla="*/ 914400 h 1790700"/>
              <a:gd name="connsiteX1" fmla="*/ 4831667 w 4831667"/>
              <a:gd name="connsiteY1" fmla="*/ 0 h 1790700"/>
              <a:gd name="connsiteX2" fmla="*/ 4831667 w 4831667"/>
              <a:gd name="connsiteY2" fmla="*/ 1790700 h 1790700"/>
              <a:gd name="connsiteX3" fmla="*/ 476250 w 4831667"/>
              <a:gd name="connsiteY3" fmla="*/ 1790700 h 1790700"/>
              <a:gd name="connsiteX4" fmla="*/ 0 w 4831667"/>
              <a:gd name="connsiteY4" fmla="*/ 914400 h 1790700"/>
              <a:gd name="connsiteX0" fmla="*/ 0 w 5269817"/>
              <a:gd name="connsiteY0" fmla="*/ 2305050 h 3181350"/>
              <a:gd name="connsiteX1" fmla="*/ 5269817 w 5269817"/>
              <a:gd name="connsiteY1" fmla="*/ 0 h 3181350"/>
              <a:gd name="connsiteX2" fmla="*/ 4831667 w 5269817"/>
              <a:gd name="connsiteY2" fmla="*/ 3181350 h 3181350"/>
              <a:gd name="connsiteX3" fmla="*/ 476250 w 5269817"/>
              <a:gd name="connsiteY3" fmla="*/ 3181350 h 3181350"/>
              <a:gd name="connsiteX4" fmla="*/ 0 w 5269817"/>
              <a:gd name="connsiteY4" fmla="*/ 2305050 h 3181350"/>
              <a:gd name="connsiteX0" fmla="*/ 0 w 5288867"/>
              <a:gd name="connsiteY0" fmla="*/ 2305050 h 3181350"/>
              <a:gd name="connsiteX1" fmla="*/ 5269817 w 5288867"/>
              <a:gd name="connsiteY1" fmla="*/ 0 h 3181350"/>
              <a:gd name="connsiteX2" fmla="*/ 5288867 w 5288867"/>
              <a:gd name="connsiteY2" fmla="*/ 1790700 h 3181350"/>
              <a:gd name="connsiteX3" fmla="*/ 476250 w 5288867"/>
              <a:gd name="connsiteY3" fmla="*/ 3181350 h 3181350"/>
              <a:gd name="connsiteX4" fmla="*/ 0 w 5288867"/>
              <a:gd name="connsiteY4" fmla="*/ 2305050 h 3181350"/>
              <a:gd name="connsiteX0" fmla="*/ 0 w 5288867"/>
              <a:gd name="connsiteY0" fmla="*/ 2305050 h 4095750"/>
              <a:gd name="connsiteX1" fmla="*/ 5269817 w 5288867"/>
              <a:gd name="connsiteY1" fmla="*/ 0 h 4095750"/>
              <a:gd name="connsiteX2" fmla="*/ 5288867 w 5288867"/>
              <a:gd name="connsiteY2" fmla="*/ 1790700 h 4095750"/>
              <a:gd name="connsiteX3" fmla="*/ 19050 w 5288867"/>
              <a:gd name="connsiteY3" fmla="*/ 4095750 h 4095750"/>
              <a:gd name="connsiteX4" fmla="*/ 0 w 5288867"/>
              <a:gd name="connsiteY4" fmla="*/ 2305050 h 4095750"/>
              <a:gd name="connsiteX0" fmla="*/ 0 w 5284105"/>
              <a:gd name="connsiteY0" fmla="*/ 2309812 h 4095750"/>
              <a:gd name="connsiteX1" fmla="*/ 5265055 w 5284105"/>
              <a:gd name="connsiteY1" fmla="*/ 0 h 4095750"/>
              <a:gd name="connsiteX2" fmla="*/ 5284105 w 5284105"/>
              <a:gd name="connsiteY2" fmla="*/ 1790700 h 4095750"/>
              <a:gd name="connsiteX3" fmla="*/ 14288 w 5284105"/>
              <a:gd name="connsiteY3" fmla="*/ 4095750 h 4095750"/>
              <a:gd name="connsiteX4" fmla="*/ 0 w 5284105"/>
              <a:gd name="connsiteY4" fmla="*/ 2309812 h 4095750"/>
              <a:gd name="connsiteX0" fmla="*/ 0 w 5276961"/>
              <a:gd name="connsiteY0" fmla="*/ 2295525 h 4095750"/>
              <a:gd name="connsiteX1" fmla="*/ 5257911 w 5276961"/>
              <a:gd name="connsiteY1" fmla="*/ 0 h 4095750"/>
              <a:gd name="connsiteX2" fmla="*/ 5276961 w 5276961"/>
              <a:gd name="connsiteY2" fmla="*/ 1790700 h 4095750"/>
              <a:gd name="connsiteX3" fmla="*/ 7144 w 5276961"/>
              <a:gd name="connsiteY3" fmla="*/ 4095750 h 4095750"/>
              <a:gd name="connsiteX4" fmla="*/ 0 w 5276961"/>
              <a:gd name="connsiteY4" fmla="*/ 2295525 h 4095750"/>
              <a:gd name="connsiteX0" fmla="*/ 0 w 5276961"/>
              <a:gd name="connsiteY0" fmla="*/ 2295525 h 4090988"/>
              <a:gd name="connsiteX1" fmla="*/ 5257911 w 5276961"/>
              <a:gd name="connsiteY1" fmla="*/ 0 h 4090988"/>
              <a:gd name="connsiteX2" fmla="*/ 5276961 w 5276961"/>
              <a:gd name="connsiteY2" fmla="*/ 1790700 h 4090988"/>
              <a:gd name="connsiteX3" fmla="*/ 2381 w 5276961"/>
              <a:gd name="connsiteY3" fmla="*/ 4090988 h 4090988"/>
              <a:gd name="connsiteX4" fmla="*/ 0 w 5276961"/>
              <a:gd name="connsiteY4" fmla="*/ 2295525 h 4090988"/>
              <a:gd name="connsiteX0" fmla="*/ 0 w 5299186"/>
              <a:gd name="connsiteY0" fmla="*/ 2295525 h 4090988"/>
              <a:gd name="connsiteX1" fmla="*/ 5257911 w 5299186"/>
              <a:gd name="connsiteY1" fmla="*/ 0 h 4090988"/>
              <a:gd name="connsiteX2" fmla="*/ 5299186 w 5299186"/>
              <a:gd name="connsiteY2" fmla="*/ 1765300 h 4090988"/>
              <a:gd name="connsiteX3" fmla="*/ 2381 w 5299186"/>
              <a:gd name="connsiteY3" fmla="*/ 4090988 h 4090988"/>
              <a:gd name="connsiteX4" fmla="*/ 0 w 5299186"/>
              <a:gd name="connsiteY4" fmla="*/ 2295525 h 4090988"/>
              <a:gd name="connsiteX0" fmla="*/ 0 w 5308711"/>
              <a:gd name="connsiteY0" fmla="*/ 2308225 h 4103688"/>
              <a:gd name="connsiteX1" fmla="*/ 5308711 w 5308711"/>
              <a:gd name="connsiteY1" fmla="*/ 0 h 4103688"/>
              <a:gd name="connsiteX2" fmla="*/ 5299186 w 5308711"/>
              <a:gd name="connsiteY2" fmla="*/ 1778000 h 4103688"/>
              <a:gd name="connsiteX3" fmla="*/ 2381 w 5308711"/>
              <a:gd name="connsiteY3" fmla="*/ 4103688 h 4103688"/>
              <a:gd name="connsiteX4" fmla="*/ 0 w 5308711"/>
              <a:gd name="connsiteY4" fmla="*/ 2308225 h 4103688"/>
              <a:gd name="connsiteX0" fmla="*/ 0 w 5301567"/>
              <a:gd name="connsiteY0" fmla="*/ 2293938 h 4089401"/>
              <a:gd name="connsiteX1" fmla="*/ 5301567 w 5301567"/>
              <a:gd name="connsiteY1" fmla="*/ 0 h 4089401"/>
              <a:gd name="connsiteX2" fmla="*/ 5299186 w 5301567"/>
              <a:gd name="connsiteY2" fmla="*/ 1763713 h 4089401"/>
              <a:gd name="connsiteX3" fmla="*/ 2381 w 5301567"/>
              <a:gd name="connsiteY3" fmla="*/ 4089401 h 4089401"/>
              <a:gd name="connsiteX4" fmla="*/ 0 w 5301567"/>
              <a:gd name="connsiteY4" fmla="*/ 2293938 h 4089401"/>
              <a:gd name="connsiteX0" fmla="*/ 0 w 5301796"/>
              <a:gd name="connsiteY0" fmla="*/ 2293938 h 4089401"/>
              <a:gd name="connsiteX1" fmla="*/ 5301567 w 5301796"/>
              <a:gd name="connsiteY1" fmla="*/ 0 h 4089401"/>
              <a:gd name="connsiteX2" fmla="*/ 5301567 w 5301796"/>
              <a:gd name="connsiteY2" fmla="*/ 1782763 h 4089401"/>
              <a:gd name="connsiteX3" fmla="*/ 2381 w 5301796"/>
              <a:gd name="connsiteY3" fmla="*/ 4089401 h 4089401"/>
              <a:gd name="connsiteX4" fmla="*/ 0 w 5301796"/>
              <a:gd name="connsiteY4" fmla="*/ 2293938 h 4089401"/>
              <a:gd name="connsiteX0" fmla="*/ 0 w 5306397"/>
              <a:gd name="connsiteY0" fmla="*/ 2293938 h 4089401"/>
              <a:gd name="connsiteX1" fmla="*/ 5301567 w 5306397"/>
              <a:gd name="connsiteY1" fmla="*/ 0 h 4089401"/>
              <a:gd name="connsiteX2" fmla="*/ 5306329 w 5306397"/>
              <a:gd name="connsiteY2" fmla="*/ 1780382 h 4089401"/>
              <a:gd name="connsiteX3" fmla="*/ 2381 w 5306397"/>
              <a:gd name="connsiteY3" fmla="*/ 4089401 h 4089401"/>
              <a:gd name="connsiteX4" fmla="*/ 0 w 5306397"/>
              <a:gd name="connsiteY4" fmla="*/ 2293938 h 4089401"/>
              <a:gd name="connsiteX0" fmla="*/ 0 w 5306397"/>
              <a:gd name="connsiteY0" fmla="*/ 2305845 h 4089401"/>
              <a:gd name="connsiteX1" fmla="*/ 5301567 w 5306397"/>
              <a:gd name="connsiteY1" fmla="*/ 0 h 4089401"/>
              <a:gd name="connsiteX2" fmla="*/ 5306329 w 5306397"/>
              <a:gd name="connsiteY2" fmla="*/ 1780382 h 4089401"/>
              <a:gd name="connsiteX3" fmla="*/ 2381 w 5306397"/>
              <a:gd name="connsiteY3" fmla="*/ 4089401 h 4089401"/>
              <a:gd name="connsiteX4" fmla="*/ 0 w 5306397"/>
              <a:gd name="connsiteY4" fmla="*/ 2305845 h 4089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6397" h="4089401">
                <a:moveTo>
                  <a:pt x="0" y="2305845"/>
                </a:moveTo>
                <a:lnTo>
                  <a:pt x="5301567" y="0"/>
                </a:lnTo>
                <a:cubicBezTo>
                  <a:pt x="5300773" y="587904"/>
                  <a:pt x="5307123" y="1192478"/>
                  <a:pt x="5306329" y="1780382"/>
                </a:cubicBezTo>
                <a:lnTo>
                  <a:pt x="2381" y="4089401"/>
                </a:lnTo>
                <a:cubicBezTo>
                  <a:pt x="0" y="3489326"/>
                  <a:pt x="2381" y="2905920"/>
                  <a:pt x="0" y="2305845"/>
                </a:cubicBezTo>
                <a:close/>
              </a:path>
            </a:pathLst>
          </a:custGeom>
          <a:solidFill>
            <a:srgbClr val="0A091B"/>
          </a:solidFill>
          <a:ln w="12700" cap="flat" cmpd="sng" algn="ctr">
            <a:no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506" b="0" i="0" u="none" strike="noStrike" kern="0" cap="none" spc="0" normalizeH="0" baseline="0" noProof="0">
              <a:ln>
                <a:noFill/>
              </a:ln>
              <a:solidFill>
                <a:srgbClr val="F2F2F5"/>
              </a:solidFill>
              <a:effectLst/>
              <a:uLnTx/>
              <a:uFillTx/>
              <a:latin typeface="Roboto"/>
              <a:ea typeface="+mn-ea"/>
              <a:cs typeface="+mn-cs"/>
            </a:endParaRPr>
          </a:p>
        </p:txBody>
      </p:sp>
      <p:sp>
        <p:nvSpPr>
          <p:cNvPr id="5" name="Rectangle 26">
            <a:extLst>
              <a:ext uri="{FF2B5EF4-FFF2-40B4-BE49-F238E27FC236}">
                <a16:creationId xmlns:a16="http://schemas.microsoft.com/office/drawing/2014/main" id="{91C4870C-A169-4B4B-86B5-7832B8F9954F}"/>
              </a:ext>
              <a:ext uri="{C183D7F6-B498-43B3-948B-1728B52AA6E4}">
                <adec:decorative xmlns:adec="http://schemas.microsoft.com/office/drawing/2017/decorative" val="1"/>
              </a:ext>
            </a:extLst>
          </p:cNvPr>
          <p:cNvSpPr/>
          <p:nvPr/>
        </p:nvSpPr>
        <p:spPr>
          <a:xfrm>
            <a:off x="552179" y="1404647"/>
            <a:ext cx="2762363" cy="1772176"/>
          </a:xfrm>
          <a:custGeom>
            <a:avLst/>
            <a:gdLst>
              <a:gd name="connsiteX0" fmla="*/ 0 w 4355417"/>
              <a:gd name="connsiteY0" fmla="*/ 0 h 1790700"/>
              <a:gd name="connsiteX1" fmla="*/ 4355417 w 4355417"/>
              <a:gd name="connsiteY1" fmla="*/ 0 h 1790700"/>
              <a:gd name="connsiteX2" fmla="*/ 4355417 w 4355417"/>
              <a:gd name="connsiteY2" fmla="*/ 1790700 h 1790700"/>
              <a:gd name="connsiteX3" fmla="*/ 0 w 4355417"/>
              <a:gd name="connsiteY3" fmla="*/ 1790700 h 1790700"/>
              <a:gd name="connsiteX4" fmla="*/ 0 w 4355417"/>
              <a:gd name="connsiteY4" fmla="*/ 0 h 1790700"/>
              <a:gd name="connsiteX0" fmla="*/ 0 w 4831667"/>
              <a:gd name="connsiteY0" fmla="*/ 914400 h 1790700"/>
              <a:gd name="connsiteX1" fmla="*/ 4831667 w 4831667"/>
              <a:gd name="connsiteY1" fmla="*/ 0 h 1790700"/>
              <a:gd name="connsiteX2" fmla="*/ 4831667 w 4831667"/>
              <a:gd name="connsiteY2" fmla="*/ 1790700 h 1790700"/>
              <a:gd name="connsiteX3" fmla="*/ 476250 w 4831667"/>
              <a:gd name="connsiteY3" fmla="*/ 1790700 h 1790700"/>
              <a:gd name="connsiteX4" fmla="*/ 0 w 4831667"/>
              <a:gd name="connsiteY4" fmla="*/ 914400 h 1790700"/>
              <a:gd name="connsiteX0" fmla="*/ 0 w 5269817"/>
              <a:gd name="connsiteY0" fmla="*/ 2305050 h 3181350"/>
              <a:gd name="connsiteX1" fmla="*/ 5269817 w 5269817"/>
              <a:gd name="connsiteY1" fmla="*/ 0 h 3181350"/>
              <a:gd name="connsiteX2" fmla="*/ 4831667 w 5269817"/>
              <a:gd name="connsiteY2" fmla="*/ 3181350 h 3181350"/>
              <a:gd name="connsiteX3" fmla="*/ 476250 w 5269817"/>
              <a:gd name="connsiteY3" fmla="*/ 3181350 h 3181350"/>
              <a:gd name="connsiteX4" fmla="*/ 0 w 5269817"/>
              <a:gd name="connsiteY4" fmla="*/ 2305050 h 3181350"/>
              <a:gd name="connsiteX0" fmla="*/ 0 w 5288867"/>
              <a:gd name="connsiteY0" fmla="*/ 2305050 h 3181350"/>
              <a:gd name="connsiteX1" fmla="*/ 5269817 w 5288867"/>
              <a:gd name="connsiteY1" fmla="*/ 0 h 3181350"/>
              <a:gd name="connsiteX2" fmla="*/ 5288867 w 5288867"/>
              <a:gd name="connsiteY2" fmla="*/ 1790700 h 3181350"/>
              <a:gd name="connsiteX3" fmla="*/ 476250 w 5288867"/>
              <a:gd name="connsiteY3" fmla="*/ 3181350 h 3181350"/>
              <a:gd name="connsiteX4" fmla="*/ 0 w 5288867"/>
              <a:gd name="connsiteY4" fmla="*/ 2305050 h 3181350"/>
              <a:gd name="connsiteX0" fmla="*/ 0 w 5288867"/>
              <a:gd name="connsiteY0" fmla="*/ 2305050 h 4095750"/>
              <a:gd name="connsiteX1" fmla="*/ 5269817 w 5288867"/>
              <a:gd name="connsiteY1" fmla="*/ 0 h 4095750"/>
              <a:gd name="connsiteX2" fmla="*/ 5288867 w 5288867"/>
              <a:gd name="connsiteY2" fmla="*/ 1790700 h 4095750"/>
              <a:gd name="connsiteX3" fmla="*/ 19050 w 5288867"/>
              <a:gd name="connsiteY3" fmla="*/ 4095750 h 4095750"/>
              <a:gd name="connsiteX4" fmla="*/ 0 w 5288867"/>
              <a:gd name="connsiteY4" fmla="*/ 2305050 h 4095750"/>
              <a:gd name="connsiteX0" fmla="*/ 0 w 5284105"/>
              <a:gd name="connsiteY0" fmla="*/ 2309812 h 4095750"/>
              <a:gd name="connsiteX1" fmla="*/ 5265055 w 5284105"/>
              <a:gd name="connsiteY1" fmla="*/ 0 h 4095750"/>
              <a:gd name="connsiteX2" fmla="*/ 5284105 w 5284105"/>
              <a:gd name="connsiteY2" fmla="*/ 1790700 h 4095750"/>
              <a:gd name="connsiteX3" fmla="*/ 14288 w 5284105"/>
              <a:gd name="connsiteY3" fmla="*/ 4095750 h 4095750"/>
              <a:gd name="connsiteX4" fmla="*/ 0 w 5284105"/>
              <a:gd name="connsiteY4" fmla="*/ 2309812 h 4095750"/>
              <a:gd name="connsiteX0" fmla="*/ 0 w 5276961"/>
              <a:gd name="connsiteY0" fmla="*/ 2295525 h 4095750"/>
              <a:gd name="connsiteX1" fmla="*/ 5257911 w 5276961"/>
              <a:gd name="connsiteY1" fmla="*/ 0 h 4095750"/>
              <a:gd name="connsiteX2" fmla="*/ 5276961 w 5276961"/>
              <a:gd name="connsiteY2" fmla="*/ 1790700 h 4095750"/>
              <a:gd name="connsiteX3" fmla="*/ 7144 w 5276961"/>
              <a:gd name="connsiteY3" fmla="*/ 4095750 h 4095750"/>
              <a:gd name="connsiteX4" fmla="*/ 0 w 5276961"/>
              <a:gd name="connsiteY4" fmla="*/ 2295525 h 4095750"/>
              <a:gd name="connsiteX0" fmla="*/ 0 w 5276961"/>
              <a:gd name="connsiteY0" fmla="*/ 2295525 h 4090988"/>
              <a:gd name="connsiteX1" fmla="*/ 5257911 w 5276961"/>
              <a:gd name="connsiteY1" fmla="*/ 0 h 4090988"/>
              <a:gd name="connsiteX2" fmla="*/ 5276961 w 5276961"/>
              <a:gd name="connsiteY2" fmla="*/ 1790700 h 4090988"/>
              <a:gd name="connsiteX3" fmla="*/ 2381 w 5276961"/>
              <a:gd name="connsiteY3" fmla="*/ 4090988 h 4090988"/>
              <a:gd name="connsiteX4" fmla="*/ 0 w 5276961"/>
              <a:gd name="connsiteY4" fmla="*/ 2295525 h 4090988"/>
              <a:gd name="connsiteX0" fmla="*/ 0 w 5299186"/>
              <a:gd name="connsiteY0" fmla="*/ 2295525 h 4090988"/>
              <a:gd name="connsiteX1" fmla="*/ 5257911 w 5299186"/>
              <a:gd name="connsiteY1" fmla="*/ 0 h 4090988"/>
              <a:gd name="connsiteX2" fmla="*/ 5299186 w 5299186"/>
              <a:gd name="connsiteY2" fmla="*/ 1765300 h 4090988"/>
              <a:gd name="connsiteX3" fmla="*/ 2381 w 5299186"/>
              <a:gd name="connsiteY3" fmla="*/ 4090988 h 4090988"/>
              <a:gd name="connsiteX4" fmla="*/ 0 w 5299186"/>
              <a:gd name="connsiteY4" fmla="*/ 2295525 h 4090988"/>
              <a:gd name="connsiteX0" fmla="*/ 0 w 5308711"/>
              <a:gd name="connsiteY0" fmla="*/ 2308225 h 4103688"/>
              <a:gd name="connsiteX1" fmla="*/ 5308711 w 5308711"/>
              <a:gd name="connsiteY1" fmla="*/ 0 h 4103688"/>
              <a:gd name="connsiteX2" fmla="*/ 5299186 w 5308711"/>
              <a:gd name="connsiteY2" fmla="*/ 1778000 h 4103688"/>
              <a:gd name="connsiteX3" fmla="*/ 2381 w 5308711"/>
              <a:gd name="connsiteY3" fmla="*/ 4103688 h 4103688"/>
              <a:gd name="connsiteX4" fmla="*/ 0 w 5308711"/>
              <a:gd name="connsiteY4" fmla="*/ 2308225 h 4103688"/>
              <a:gd name="connsiteX0" fmla="*/ 0 w 5308711"/>
              <a:gd name="connsiteY0" fmla="*/ 2301875 h 4103688"/>
              <a:gd name="connsiteX1" fmla="*/ 5308711 w 5308711"/>
              <a:gd name="connsiteY1" fmla="*/ 0 h 4103688"/>
              <a:gd name="connsiteX2" fmla="*/ 5299186 w 5308711"/>
              <a:gd name="connsiteY2" fmla="*/ 1778000 h 4103688"/>
              <a:gd name="connsiteX3" fmla="*/ 2381 w 5308711"/>
              <a:gd name="connsiteY3" fmla="*/ 4103688 h 4103688"/>
              <a:gd name="connsiteX4" fmla="*/ 0 w 5308711"/>
              <a:gd name="connsiteY4" fmla="*/ 2301875 h 4103688"/>
              <a:gd name="connsiteX0" fmla="*/ 4384 w 5313095"/>
              <a:gd name="connsiteY0" fmla="*/ 2301875 h 4094163"/>
              <a:gd name="connsiteX1" fmla="*/ 5313095 w 5313095"/>
              <a:gd name="connsiteY1" fmla="*/ 0 h 4094163"/>
              <a:gd name="connsiteX2" fmla="*/ 5303570 w 5313095"/>
              <a:gd name="connsiteY2" fmla="*/ 1778000 h 4094163"/>
              <a:gd name="connsiteX3" fmla="*/ 415 w 5313095"/>
              <a:gd name="connsiteY3" fmla="*/ 4094163 h 4094163"/>
              <a:gd name="connsiteX4" fmla="*/ 4384 w 5313095"/>
              <a:gd name="connsiteY4" fmla="*/ 2301875 h 4094163"/>
              <a:gd name="connsiteX0" fmla="*/ 0 w 5308711"/>
              <a:gd name="connsiteY0" fmla="*/ 2301875 h 4090988"/>
              <a:gd name="connsiteX1" fmla="*/ 5308711 w 5308711"/>
              <a:gd name="connsiteY1" fmla="*/ 0 h 4090988"/>
              <a:gd name="connsiteX2" fmla="*/ 5299186 w 5308711"/>
              <a:gd name="connsiteY2" fmla="*/ 1778000 h 4090988"/>
              <a:gd name="connsiteX3" fmla="*/ 2381 w 5308711"/>
              <a:gd name="connsiteY3" fmla="*/ 4090988 h 4090988"/>
              <a:gd name="connsiteX4" fmla="*/ 0 w 5308711"/>
              <a:gd name="connsiteY4" fmla="*/ 2301875 h 4090988"/>
              <a:gd name="connsiteX0" fmla="*/ 0 w 5308711"/>
              <a:gd name="connsiteY0" fmla="*/ 2309019 h 4090988"/>
              <a:gd name="connsiteX1" fmla="*/ 5308711 w 5308711"/>
              <a:gd name="connsiteY1" fmla="*/ 0 h 4090988"/>
              <a:gd name="connsiteX2" fmla="*/ 5299186 w 5308711"/>
              <a:gd name="connsiteY2" fmla="*/ 1778000 h 4090988"/>
              <a:gd name="connsiteX3" fmla="*/ 2381 w 5308711"/>
              <a:gd name="connsiteY3" fmla="*/ 4090988 h 4090988"/>
              <a:gd name="connsiteX4" fmla="*/ 0 w 5308711"/>
              <a:gd name="connsiteY4" fmla="*/ 2309019 h 4090988"/>
              <a:gd name="connsiteX0" fmla="*/ 0 w 5308711"/>
              <a:gd name="connsiteY0" fmla="*/ 2299494 h 4090988"/>
              <a:gd name="connsiteX1" fmla="*/ 5308711 w 5308711"/>
              <a:gd name="connsiteY1" fmla="*/ 0 h 4090988"/>
              <a:gd name="connsiteX2" fmla="*/ 5299186 w 5308711"/>
              <a:gd name="connsiteY2" fmla="*/ 1778000 h 4090988"/>
              <a:gd name="connsiteX3" fmla="*/ 2381 w 5308711"/>
              <a:gd name="connsiteY3" fmla="*/ 4090988 h 4090988"/>
              <a:gd name="connsiteX4" fmla="*/ 0 w 5308711"/>
              <a:gd name="connsiteY4" fmla="*/ 2299494 h 4090988"/>
              <a:gd name="connsiteX0" fmla="*/ 0 w 5318236"/>
              <a:gd name="connsiteY0" fmla="*/ 2299494 h 4090988"/>
              <a:gd name="connsiteX1" fmla="*/ 5318236 w 5318236"/>
              <a:gd name="connsiteY1" fmla="*/ 0 h 4090988"/>
              <a:gd name="connsiteX2" fmla="*/ 5308711 w 5318236"/>
              <a:gd name="connsiteY2" fmla="*/ 1778000 h 4090988"/>
              <a:gd name="connsiteX3" fmla="*/ 11906 w 5318236"/>
              <a:gd name="connsiteY3" fmla="*/ 4090988 h 4090988"/>
              <a:gd name="connsiteX4" fmla="*/ 0 w 5318236"/>
              <a:gd name="connsiteY4" fmla="*/ 2299494 h 4090988"/>
              <a:gd name="connsiteX0" fmla="*/ 0 w 5315855"/>
              <a:gd name="connsiteY0" fmla="*/ 2304257 h 4090988"/>
              <a:gd name="connsiteX1" fmla="*/ 5315855 w 5315855"/>
              <a:gd name="connsiteY1" fmla="*/ 0 h 4090988"/>
              <a:gd name="connsiteX2" fmla="*/ 5306330 w 5315855"/>
              <a:gd name="connsiteY2" fmla="*/ 1778000 h 4090988"/>
              <a:gd name="connsiteX3" fmla="*/ 9525 w 5315855"/>
              <a:gd name="connsiteY3" fmla="*/ 4090988 h 4090988"/>
              <a:gd name="connsiteX4" fmla="*/ 0 w 5315855"/>
              <a:gd name="connsiteY4" fmla="*/ 2304257 h 4090988"/>
              <a:gd name="connsiteX0" fmla="*/ 0 w 5315855"/>
              <a:gd name="connsiteY0" fmla="*/ 2301876 h 4090988"/>
              <a:gd name="connsiteX1" fmla="*/ 5315855 w 5315855"/>
              <a:gd name="connsiteY1" fmla="*/ 0 h 4090988"/>
              <a:gd name="connsiteX2" fmla="*/ 5306330 w 5315855"/>
              <a:gd name="connsiteY2" fmla="*/ 1778000 h 4090988"/>
              <a:gd name="connsiteX3" fmla="*/ 9525 w 5315855"/>
              <a:gd name="connsiteY3" fmla="*/ 4090988 h 4090988"/>
              <a:gd name="connsiteX4" fmla="*/ 0 w 5315855"/>
              <a:gd name="connsiteY4" fmla="*/ 2301876 h 4090988"/>
              <a:gd name="connsiteX0" fmla="*/ 0 w 5313474"/>
              <a:gd name="connsiteY0" fmla="*/ 2301876 h 4090988"/>
              <a:gd name="connsiteX1" fmla="*/ 5313474 w 5313474"/>
              <a:gd name="connsiteY1" fmla="*/ 0 h 4090988"/>
              <a:gd name="connsiteX2" fmla="*/ 5303949 w 5313474"/>
              <a:gd name="connsiteY2" fmla="*/ 1778000 h 4090988"/>
              <a:gd name="connsiteX3" fmla="*/ 7144 w 5313474"/>
              <a:gd name="connsiteY3" fmla="*/ 4090988 h 4090988"/>
              <a:gd name="connsiteX4" fmla="*/ 0 w 5313474"/>
              <a:gd name="connsiteY4" fmla="*/ 2301876 h 4090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3474" h="4090988">
                <a:moveTo>
                  <a:pt x="0" y="2301876"/>
                </a:moveTo>
                <a:lnTo>
                  <a:pt x="5313474" y="0"/>
                </a:lnTo>
                <a:lnTo>
                  <a:pt x="5303949" y="1778000"/>
                </a:lnTo>
                <a:lnTo>
                  <a:pt x="7144" y="4090988"/>
                </a:lnTo>
                <a:cubicBezTo>
                  <a:pt x="4763" y="3490913"/>
                  <a:pt x="2381" y="2901951"/>
                  <a:pt x="0" y="2301876"/>
                </a:cubicBezTo>
                <a:close/>
              </a:path>
            </a:pathLst>
          </a:custGeom>
          <a:solidFill>
            <a:srgbClr val="0A091B"/>
          </a:solidFill>
          <a:ln w="12700" cap="flat" cmpd="sng" algn="ctr">
            <a:no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506" b="0" i="0" u="none" strike="noStrike" kern="0" cap="none" spc="0" normalizeH="0" baseline="0" noProof="0">
              <a:ln>
                <a:noFill/>
              </a:ln>
              <a:solidFill>
                <a:srgbClr val="F2F2F5"/>
              </a:solidFill>
              <a:effectLst/>
              <a:uLnTx/>
              <a:uFillTx/>
              <a:latin typeface="Roboto"/>
              <a:ea typeface="+mn-ea"/>
              <a:cs typeface="+mn-cs"/>
            </a:endParaRPr>
          </a:p>
        </p:txBody>
      </p:sp>
      <p:sp>
        <p:nvSpPr>
          <p:cNvPr id="20" name="Rectangle 19">
            <a:extLst>
              <a:ext uri="{FF2B5EF4-FFF2-40B4-BE49-F238E27FC236}">
                <a16:creationId xmlns:a16="http://schemas.microsoft.com/office/drawing/2014/main" id="{C6AB05CE-AAB5-4E94-B8A8-28D45053FA5D}"/>
              </a:ext>
              <a:ext uri="{C183D7F6-B498-43B3-948B-1728B52AA6E4}">
                <adec:decorative xmlns:adec="http://schemas.microsoft.com/office/drawing/2017/decorative" val="1"/>
              </a:ext>
            </a:extLst>
          </p:cNvPr>
          <p:cNvSpPr/>
          <p:nvPr/>
        </p:nvSpPr>
        <p:spPr>
          <a:xfrm>
            <a:off x="543580" y="2400422"/>
            <a:ext cx="2770963" cy="775714"/>
          </a:xfrm>
          <a:prstGeom prst="rect">
            <a:avLst/>
          </a:prstGeom>
          <a:solidFill>
            <a:srgbClr val="69ACE5"/>
          </a:solidFill>
          <a:ln w="38100" cap="flat" cmpd="sng" algn="ctr">
            <a:no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506" b="0" i="0" u="none" strike="noStrike" kern="0" cap="none" spc="0" normalizeH="0" baseline="0" noProof="0">
              <a:ln>
                <a:noFill/>
              </a:ln>
              <a:solidFill>
                <a:srgbClr val="F2F2F5"/>
              </a:solidFill>
              <a:effectLst/>
              <a:uLnTx/>
              <a:uFillTx/>
              <a:latin typeface="Roboto"/>
              <a:ea typeface="+mn-ea"/>
              <a:cs typeface="+mn-cs"/>
            </a:endParaRPr>
          </a:p>
        </p:txBody>
      </p:sp>
      <p:sp>
        <p:nvSpPr>
          <p:cNvPr id="16" name="Rectangle 15">
            <a:extLst>
              <a:ext uri="{FF2B5EF4-FFF2-40B4-BE49-F238E27FC236}">
                <a16:creationId xmlns:a16="http://schemas.microsoft.com/office/drawing/2014/main" id="{AB46CADE-1C6D-4552-A437-5CC28BD586B0}"/>
              </a:ext>
              <a:ext uri="{C183D7F6-B498-43B3-948B-1728B52AA6E4}">
                <adec:decorative xmlns:adec="http://schemas.microsoft.com/office/drawing/2017/decorative" val="1"/>
              </a:ext>
            </a:extLst>
          </p:cNvPr>
          <p:cNvSpPr/>
          <p:nvPr/>
        </p:nvSpPr>
        <p:spPr>
          <a:xfrm>
            <a:off x="533919" y="3399634"/>
            <a:ext cx="2790306" cy="775714"/>
          </a:xfrm>
          <a:prstGeom prst="rect">
            <a:avLst/>
          </a:prstGeom>
          <a:solidFill>
            <a:srgbClr val="092C74"/>
          </a:solidFill>
          <a:ln w="38100" cap="flat" cmpd="sng" algn="ctr">
            <a:no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506" b="0" i="0" u="none" strike="noStrike" kern="0" cap="none" spc="0" normalizeH="0" baseline="0" noProof="0">
              <a:ln>
                <a:noFill/>
              </a:ln>
              <a:solidFill>
                <a:srgbClr val="F2F2F5"/>
              </a:solidFill>
              <a:effectLst/>
              <a:uLnTx/>
              <a:uFillTx/>
              <a:latin typeface="Roboto"/>
              <a:ea typeface="+mn-ea"/>
              <a:cs typeface="+mn-cs"/>
            </a:endParaRPr>
          </a:p>
        </p:txBody>
      </p:sp>
      <p:sp>
        <p:nvSpPr>
          <p:cNvPr id="12" name="Rectangle 11">
            <a:extLst>
              <a:ext uri="{FF2B5EF4-FFF2-40B4-BE49-F238E27FC236}">
                <a16:creationId xmlns:a16="http://schemas.microsoft.com/office/drawing/2014/main" id="{2FD3218B-5651-4A6C-9CC0-32F9EBE3B2C0}"/>
              </a:ext>
              <a:ext uri="{C183D7F6-B498-43B3-948B-1728B52AA6E4}">
                <adec:decorative xmlns:adec="http://schemas.microsoft.com/office/drawing/2017/decorative" val="1"/>
              </a:ext>
            </a:extLst>
          </p:cNvPr>
          <p:cNvSpPr/>
          <p:nvPr/>
        </p:nvSpPr>
        <p:spPr>
          <a:xfrm>
            <a:off x="532983" y="1401896"/>
            <a:ext cx="2791318" cy="775714"/>
          </a:xfrm>
          <a:prstGeom prst="rect">
            <a:avLst/>
          </a:prstGeom>
          <a:solidFill>
            <a:srgbClr val="092C74"/>
          </a:solidFill>
          <a:ln w="38100" cap="flat" cmpd="sng" algn="ctr">
            <a:no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506" b="0" i="0" u="none" strike="noStrike" kern="0" cap="none" spc="0" normalizeH="0" baseline="0" noProof="0">
              <a:ln>
                <a:noFill/>
              </a:ln>
              <a:solidFill>
                <a:srgbClr val="F2F2F5"/>
              </a:solidFill>
              <a:effectLst/>
              <a:uLnTx/>
              <a:uFillTx/>
              <a:latin typeface="Roboto"/>
              <a:ea typeface="+mn-ea"/>
              <a:cs typeface="+mn-cs"/>
            </a:endParaRPr>
          </a:p>
        </p:txBody>
      </p:sp>
      <p:sp>
        <p:nvSpPr>
          <p:cNvPr id="27" name="Subtitle">
            <a:extLst>
              <a:ext uri="{FF2B5EF4-FFF2-40B4-BE49-F238E27FC236}">
                <a16:creationId xmlns:a16="http://schemas.microsoft.com/office/drawing/2014/main" id="{93BD0AF0-ECDA-41BB-BDBF-FABB50E87606}"/>
              </a:ext>
            </a:extLst>
          </p:cNvPr>
          <p:cNvSpPr>
            <a:spLocks noGrp="1"/>
          </p:cNvSpPr>
          <p:nvPr>
            <p:ph type="body" sz="quarter" idx="15" hasCustomPrompt="1"/>
          </p:nvPr>
        </p:nvSpPr>
        <p:spPr>
          <a:xfrm>
            <a:off x="3750230" y="1401897"/>
            <a:ext cx="4869303" cy="322128"/>
          </a:xfrm>
          <a:prstGeom prst="rect">
            <a:avLst/>
          </a:prstGeom>
        </p:spPr>
        <p:txBody>
          <a:bodyPr>
            <a:noAutofit/>
          </a:bodyPr>
          <a:lstStyle>
            <a:lvl1pPr marL="0" indent="0">
              <a:buNone/>
              <a:defRPr sz="1875"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subtitle</a:t>
            </a:r>
          </a:p>
        </p:txBody>
      </p:sp>
      <p:sp>
        <p:nvSpPr>
          <p:cNvPr id="28" name="Text">
            <a:extLst>
              <a:ext uri="{FF2B5EF4-FFF2-40B4-BE49-F238E27FC236}">
                <a16:creationId xmlns:a16="http://schemas.microsoft.com/office/drawing/2014/main" id="{E41B4165-89DA-4676-9A75-DB1A210A05D4}"/>
              </a:ext>
            </a:extLst>
          </p:cNvPr>
          <p:cNvSpPr>
            <a:spLocks noGrp="1"/>
          </p:cNvSpPr>
          <p:nvPr>
            <p:ph type="body" sz="quarter" idx="22" hasCustomPrompt="1"/>
          </p:nvPr>
        </p:nvSpPr>
        <p:spPr>
          <a:xfrm>
            <a:off x="3754281" y="1905000"/>
            <a:ext cx="4865053" cy="2270348"/>
          </a:xfrm>
          <a:prstGeom prst="rect">
            <a:avLst/>
          </a:prstGeom>
        </p:spPr>
        <p:txBody>
          <a:bodyPr>
            <a:noAutofit/>
          </a:bodyPr>
          <a:lstStyle>
            <a:lvl1pPr marL="227013" indent="-227013"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a:t>Click to add bullets</a:t>
            </a:r>
          </a:p>
          <a:p>
            <a:pPr lvl="1"/>
            <a:r>
              <a:rPr lang="en-US" noProof="0"/>
              <a:t>Second level</a:t>
            </a:r>
          </a:p>
          <a:p>
            <a:pPr lvl="2"/>
            <a:r>
              <a:rPr lang="en-US" noProof="0"/>
              <a:t>Third level</a:t>
            </a:r>
          </a:p>
        </p:txBody>
      </p:sp>
      <p:sp>
        <p:nvSpPr>
          <p:cNvPr id="29" name="Info 1">
            <a:extLst>
              <a:ext uri="{FF2B5EF4-FFF2-40B4-BE49-F238E27FC236}">
                <a16:creationId xmlns:a16="http://schemas.microsoft.com/office/drawing/2014/main" id="{7A4EBD99-E28A-467C-B8D7-DE90097836B1}"/>
              </a:ext>
            </a:extLst>
          </p:cNvPr>
          <p:cNvSpPr>
            <a:spLocks noGrp="1"/>
          </p:cNvSpPr>
          <p:nvPr>
            <p:ph type="body" sz="quarter" idx="23" hasCustomPrompt="1"/>
          </p:nvPr>
        </p:nvSpPr>
        <p:spPr>
          <a:xfrm>
            <a:off x="677623" y="1544276"/>
            <a:ext cx="831909" cy="512768"/>
          </a:xfrm>
          <a:prstGeom prst="rect">
            <a:avLst/>
          </a:prstGeom>
        </p:spPr>
        <p:txBody>
          <a:bodyPr anchor="ctr">
            <a:noAutofit/>
          </a:bodyPr>
          <a:lstStyle>
            <a:lvl1pPr marL="0" indent="0" algn="ctr">
              <a:buNone/>
              <a:defRPr sz="20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30" name="Info 1 Text">
            <a:extLst>
              <a:ext uri="{FF2B5EF4-FFF2-40B4-BE49-F238E27FC236}">
                <a16:creationId xmlns:a16="http://schemas.microsoft.com/office/drawing/2014/main" id="{BEA326F2-4A47-4163-A88D-30223B697F32}"/>
              </a:ext>
            </a:extLst>
          </p:cNvPr>
          <p:cNvSpPr>
            <a:spLocks noGrp="1"/>
          </p:cNvSpPr>
          <p:nvPr>
            <p:ph type="body" sz="quarter" idx="16" hasCustomPrompt="1"/>
          </p:nvPr>
        </p:nvSpPr>
        <p:spPr>
          <a:xfrm>
            <a:off x="1633075" y="1544276"/>
            <a:ext cx="1529225" cy="492778"/>
          </a:xfrm>
          <a:prstGeom prst="rect">
            <a:avLst/>
          </a:prstGeom>
        </p:spPr>
        <p:txBody>
          <a:bodyPr>
            <a:noAutofit/>
          </a:bodyPr>
          <a:lstStyle>
            <a:lvl1pPr marL="0" indent="0" algn="ctr">
              <a:buClr>
                <a:srgbClr val="69ACE5"/>
              </a:buClr>
              <a:buFont typeface="Wingdings" panose="05000000000000000000" pitchFamily="2" charset="2"/>
              <a:buNone/>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8" name="Info 2">
            <a:extLst>
              <a:ext uri="{FF2B5EF4-FFF2-40B4-BE49-F238E27FC236}">
                <a16:creationId xmlns:a16="http://schemas.microsoft.com/office/drawing/2014/main" id="{879C946B-2418-4E80-B1B2-ED3029968EB2}"/>
              </a:ext>
            </a:extLst>
          </p:cNvPr>
          <p:cNvSpPr>
            <a:spLocks noGrp="1"/>
          </p:cNvSpPr>
          <p:nvPr>
            <p:ph type="body" sz="quarter" idx="24" hasCustomPrompt="1"/>
          </p:nvPr>
        </p:nvSpPr>
        <p:spPr>
          <a:xfrm>
            <a:off x="677623" y="2538036"/>
            <a:ext cx="831909" cy="512768"/>
          </a:xfrm>
          <a:prstGeom prst="rect">
            <a:avLst/>
          </a:prstGeom>
        </p:spPr>
        <p:txBody>
          <a:bodyPr anchor="ctr">
            <a:noAutofit/>
          </a:bodyPr>
          <a:lstStyle>
            <a:lvl1pPr marL="0" indent="0" algn="ctr">
              <a:buNone/>
              <a:defRPr sz="20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39" name="Info 2 Text">
            <a:extLst>
              <a:ext uri="{FF2B5EF4-FFF2-40B4-BE49-F238E27FC236}">
                <a16:creationId xmlns:a16="http://schemas.microsoft.com/office/drawing/2014/main" id="{5FE1DA00-8AD9-4506-895A-25E0FFF3A874}"/>
              </a:ext>
            </a:extLst>
          </p:cNvPr>
          <p:cNvSpPr>
            <a:spLocks noGrp="1"/>
          </p:cNvSpPr>
          <p:nvPr>
            <p:ph type="body" sz="quarter" idx="25" hasCustomPrompt="1"/>
          </p:nvPr>
        </p:nvSpPr>
        <p:spPr>
          <a:xfrm>
            <a:off x="1633075" y="2538036"/>
            <a:ext cx="1529225" cy="492778"/>
          </a:xfrm>
          <a:prstGeom prst="rect">
            <a:avLst/>
          </a:prstGeom>
        </p:spPr>
        <p:txBody>
          <a:bodyPr>
            <a:noAutofit/>
          </a:bodyPr>
          <a:lstStyle>
            <a:lvl1pPr marL="0" indent="0" algn="ctr">
              <a:buClr>
                <a:srgbClr val="69ACE5"/>
              </a:buClr>
              <a:buFont typeface="Wingdings" panose="05000000000000000000" pitchFamily="2" charset="2"/>
              <a:buNone/>
              <a:defRPr sz="1000" b="0">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40" name="Info 3">
            <a:extLst>
              <a:ext uri="{FF2B5EF4-FFF2-40B4-BE49-F238E27FC236}">
                <a16:creationId xmlns:a16="http://schemas.microsoft.com/office/drawing/2014/main" id="{D8A0AFDE-8EFC-4A53-A922-179064B43B9C}"/>
              </a:ext>
            </a:extLst>
          </p:cNvPr>
          <p:cNvSpPr>
            <a:spLocks noGrp="1"/>
          </p:cNvSpPr>
          <p:nvPr>
            <p:ph type="body" sz="quarter" idx="26" hasCustomPrompt="1"/>
          </p:nvPr>
        </p:nvSpPr>
        <p:spPr>
          <a:xfrm>
            <a:off x="664942" y="3535187"/>
            <a:ext cx="831909" cy="512768"/>
          </a:xfrm>
          <a:prstGeom prst="rect">
            <a:avLst/>
          </a:prstGeom>
        </p:spPr>
        <p:txBody>
          <a:bodyPr anchor="ctr">
            <a:noAutofit/>
          </a:bodyPr>
          <a:lstStyle>
            <a:lvl1pPr marL="0" indent="0" algn="ctr">
              <a:buNone/>
              <a:defRPr sz="20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41" name="Info 3 Text">
            <a:extLst>
              <a:ext uri="{FF2B5EF4-FFF2-40B4-BE49-F238E27FC236}">
                <a16:creationId xmlns:a16="http://schemas.microsoft.com/office/drawing/2014/main" id="{882D6DBF-7708-4AFA-B28F-215C8BC9314F}"/>
              </a:ext>
            </a:extLst>
          </p:cNvPr>
          <p:cNvSpPr>
            <a:spLocks noGrp="1"/>
          </p:cNvSpPr>
          <p:nvPr>
            <p:ph type="body" sz="quarter" idx="27" hasCustomPrompt="1"/>
          </p:nvPr>
        </p:nvSpPr>
        <p:spPr>
          <a:xfrm>
            <a:off x="1620394" y="3535187"/>
            <a:ext cx="1529225" cy="492778"/>
          </a:xfrm>
          <a:prstGeom prst="rect">
            <a:avLst/>
          </a:prstGeom>
        </p:spPr>
        <p:txBody>
          <a:bodyPr>
            <a:noAutofit/>
          </a:bodyPr>
          <a:lstStyle>
            <a:lvl1pPr marL="0" indent="0" algn="ctr">
              <a:buClr>
                <a:srgbClr val="69ACE5"/>
              </a:buClr>
              <a:buFont typeface="Wingdings" panose="05000000000000000000" pitchFamily="2" charset="2"/>
              <a:buNone/>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5" name="Rectangle 34">
            <a:extLst>
              <a:ext uri="{FF2B5EF4-FFF2-40B4-BE49-F238E27FC236}">
                <a16:creationId xmlns:a16="http://schemas.microsoft.com/office/drawing/2014/main" id="{85723690-B358-4783-A959-78E05177C466}"/>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2" name="Page Number">
            <a:extLst>
              <a:ext uri="{FF2B5EF4-FFF2-40B4-BE49-F238E27FC236}">
                <a16:creationId xmlns:a16="http://schemas.microsoft.com/office/drawing/2014/main" id="{D99FFF48-9513-4D94-ADAF-4FDF160E3F90}"/>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pic>
        <p:nvPicPr>
          <p:cNvPr id="23" name="WSE logo">
            <a:extLst>
              <a:ext uri="{FF2B5EF4-FFF2-40B4-BE49-F238E27FC236}">
                <a16:creationId xmlns:a16="http://schemas.microsoft.com/office/drawing/2014/main" id="{C1400C22-623A-4FAB-86C9-A0AE2AD8DBA8}"/>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9888258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rocess Infographic">
    <p:spTree>
      <p:nvGrpSpPr>
        <p:cNvPr id="1" name=""/>
        <p:cNvGrpSpPr/>
        <p:nvPr/>
      </p:nvGrpSpPr>
      <p:grpSpPr>
        <a:xfrm>
          <a:off x="0" y="0"/>
          <a:ext cx="0" cy="0"/>
          <a:chOff x="0" y="0"/>
          <a:chExt cx="0" cy="0"/>
        </a:xfrm>
      </p:grpSpPr>
      <p:sp>
        <p:nvSpPr>
          <p:cNvPr id="28" name="Title">
            <a:extLst>
              <a:ext uri="{FF2B5EF4-FFF2-40B4-BE49-F238E27FC236}">
                <a16:creationId xmlns:a16="http://schemas.microsoft.com/office/drawing/2014/main" id="{0301AFB8-AD89-4017-8E38-5FA5A13A15AD}"/>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noProof="0"/>
              <a:t>Click to add title</a:t>
            </a:r>
          </a:p>
        </p:txBody>
      </p:sp>
      <p:sp>
        <p:nvSpPr>
          <p:cNvPr id="4" name="Oval 3">
            <a:extLst>
              <a:ext uri="{FF2B5EF4-FFF2-40B4-BE49-F238E27FC236}">
                <a16:creationId xmlns:a16="http://schemas.microsoft.com/office/drawing/2014/main" id="{DCE255FC-7EAC-49AE-B880-3463FB5519C8}"/>
              </a:ext>
              <a:ext uri="{C183D7F6-B498-43B3-948B-1728B52AA6E4}">
                <adec:decorative xmlns:adec="http://schemas.microsoft.com/office/drawing/2017/decorative" val="1"/>
              </a:ext>
            </a:extLst>
          </p:cNvPr>
          <p:cNvSpPr>
            <a:spLocks noChangeAspect="1"/>
          </p:cNvSpPr>
          <p:nvPr/>
        </p:nvSpPr>
        <p:spPr>
          <a:xfrm>
            <a:off x="918769" y="1893781"/>
            <a:ext cx="1716572" cy="1716571"/>
          </a:xfrm>
          <a:prstGeom prst="ellipse">
            <a:avLst/>
          </a:prstGeom>
          <a:solidFill>
            <a:srgbClr val="092C74">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1350" b="1" i="0" u="none" strike="noStrike" kern="0" cap="none" spc="0" normalizeH="0" baseline="0" noProof="0">
              <a:ln>
                <a:noFill/>
              </a:ln>
              <a:solidFill>
                <a:srgbClr val="F2F2F5"/>
              </a:solidFill>
              <a:effectLst/>
              <a:uLnTx/>
              <a:uFillTx/>
              <a:latin typeface="Roboto"/>
              <a:ea typeface="+mn-ea"/>
              <a:cs typeface="+mn-cs"/>
            </a:endParaRPr>
          </a:p>
        </p:txBody>
      </p:sp>
      <p:sp>
        <p:nvSpPr>
          <p:cNvPr id="7" name="Oval 6">
            <a:extLst>
              <a:ext uri="{FF2B5EF4-FFF2-40B4-BE49-F238E27FC236}">
                <a16:creationId xmlns:a16="http://schemas.microsoft.com/office/drawing/2014/main" id="{3FDD1A5E-29DF-40B0-B20F-2459F3AA210F}"/>
              </a:ext>
              <a:ext uri="{C183D7F6-B498-43B3-948B-1728B52AA6E4}">
                <adec:decorative xmlns:adec="http://schemas.microsoft.com/office/drawing/2017/decorative" val="1"/>
              </a:ext>
            </a:extLst>
          </p:cNvPr>
          <p:cNvSpPr>
            <a:spLocks noChangeAspect="1"/>
          </p:cNvSpPr>
          <p:nvPr/>
        </p:nvSpPr>
        <p:spPr>
          <a:xfrm>
            <a:off x="2320636" y="1893781"/>
            <a:ext cx="1716572" cy="1716571"/>
          </a:xfrm>
          <a:prstGeom prst="ellipse">
            <a:avLst/>
          </a:prstGeom>
          <a:solidFill>
            <a:srgbClr val="69ACE5">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1350" b="1" i="0" u="none" strike="noStrike" kern="0" cap="none" spc="0" normalizeH="0" baseline="0" noProof="0">
              <a:ln>
                <a:noFill/>
              </a:ln>
              <a:solidFill>
                <a:srgbClr val="F2F2F5"/>
              </a:solidFill>
              <a:effectLst/>
              <a:uLnTx/>
              <a:uFillTx/>
              <a:latin typeface="Roboto"/>
              <a:ea typeface="+mn-ea"/>
              <a:cs typeface="+mn-cs"/>
            </a:endParaRPr>
          </a:p>
        </p:txBody>
      </p:sp>
      <p:sp>
        <p:nvSpPr>
          <p:cNvPr id="10" name="Oval 9">
            <a:extLst>
              <a:ext uri="{FF2B5EF4-FFF2-40B4-BE49-F238E27FC236}">
                <a16:creationId xmlns:a16="http://schemas.microsoft.com/office/drawing/2014/main" id="{460CD46C-4A36-4CDC-9D1D-1390A6EB9694}"/>
              </a:ext>
              <a:ext uri="{C183D7F6-B498-43B3-948B-1728B52AA6E4}">
                <adec:decorative xmlns:adec="http://schemas.microsoft.com/office/drawing/2017/decorative" val="1"/>
              </a:ext>
            </a:extLst>
          </p:cNvPr>
          <p:cNvSpPr>
            <a:spLocks noChangeAspect="1"/>
          </p:cNvSpPr>
          <p:nvPr/>
        </p:nvSpPr>
        <p:spPr>
          <a:xfrm>
            <a:off x="3722503" y="1893781"/>
            <a:ext cx="1716572" cy="1716571"/>
          </a:xfrm>
          <a:prstGeom prst="ellipse">
            <a:avLst/>
          </a:prstGeom>
          <a:solidFill>
            <a:srgbClr val="092C74">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1350" b="1" i="0" u="none" strike="noStrike" kern="0" cap="none" spc="0" normalizeH="0" baseline="0" noProof="0">
              <a:ln>
                <a:noFill/>
              </a:ln>
              <a:solidFill>
                <a:srgbClr val="F2F2F5"/>
              </a:solidFill>
              <a:effectLst/>
              <a:uLnTx/>
              <a:uFillTx/>
              <a:latin typeface="Roboto"/>
              <a:ea typeface="+mn-ea"/>
              <a:cs typeface="+mn-cs"/>
            </a:endParaRPr>
          </a:p>
        </p:txBody>
      </p:sp>
      <p:sp>
        <p:nvSpPr>
          <p:cNvPr id="13" name="Oval 12">
            <a:extLst>
              <a:ext uri="{FF2B5EF4-FFF2-40B4-BE49-F238E27FC236}">
                <a16:creationId xmlns:a16="http://schemas.microsoft.com/office/drawing/2014/main" id="{072B94E1-30E5-44FA-8B76-A43E3E2A50DB}"/>
              </a:ext>
              <a:ext uri="{C183D7F6-B498-43B3-948B-1728B52AA6E4}">
                <adec:decorative xmlns:adec="http://schemas.microsoft.com/office/drawing/2017/decorative" val="1"/>
              </a:ext>
            </a:extLst>
          </p:cNvPr>
          <p:cNvSpPr>
            <a:spLocks noChangeAspect="1"/>
          </p:cNvSpPr>
          <p:nvPr/>
        </p:nvSpPr>
        <p:spPr>
          <a:xfrm>
            <a:off x="5124370" y="1893781"/>
            <a:ext cx="1716572" cy="1716571"/>
          </a:xfrm>
          <a:prstGeom prst="ellipse">
            <a:avLst/>
          </a:prstGeom>
          <a:solidFill>
            <a:srgbClr val="69ACE5">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1350" b="1" i="0" u="none" strike="noStrike" kern="0" cap="none" spc="0" normalizeH="0" baseline="0" noProof="0">
              <a:ln>
                <a:noFill/>
              </a:ln>
              <a:solidFill>
                <a:srgbClr val="F2F2F5"/>
              </a:solidFill>
              <a:effectLst/>
              <a:uLnTx/>
              <a:uFillTx/>
              <a:latin typeface="Roboto"/>
              <a:ea typeface="+mn-ea"/>
              <a:cs typeface="+mn-cs"/>
            </a:endParaRPr>
          </a:p>
        </p:txBody>
      </p:sp>
      <p:sp>
        <p:nvSpPr>
          <p:cNvPr id="16" name="Oval 15">
            <a:extLst>
              <a:ext uri="{FF2B5EF4-FFF2-40B4-BE49-F238E27FC236}">
                <a16:creationId xmlns:a16="http://schemas.microsoft.com/office/drawing/2014/main" id="{52EFB757-BCA3-44BC-B989-9E92DA2EBE6A}"/>
              </a:ext>
              <a:ext uri="{C183D7F6-B498-43B3-948B-1728B52AA6E4}">
                <adec:decorative xmlns:adec="http://schemas.microsoft.com/office/drawing/2017/decorative" val="1"/>
              </a:ext>
            </a:extLst>
          </p:cNvPr>
          <p:cNvSpPr>
            <a:spLocks noChangeAspect="1"/>
          </p:cNvSpPr>
          <p:nvPr/>
        </p:nvSpPr>
        <p:spPr>
          <a:xfrm>
            <a:off x="6526237" y="1893781"/>
            <a:ext cx="1716572" cy="1716571"/>
          </a:xfrm>
          <a:prstGeom prst="ellipse">
            <a:avLst/>
          </a:prstGeom>
          <a:solidFill>
            <a:srgbClr val="092C74">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1350" b="1" i="0" u="none" strike="noStrike" kern="0" cap="none" spc="0" normalizeH="0" baseline="0" noProof="0">
              <a:ln>
                <a:noFill/>
              </a:ln>
              <a:solidFill>
                <a:srgbClr val="F2F2F5"/>
              </a:solidFill>
              <a:effectLst/>
              <a:uLnTx/>
              <a:uFillTx/>
              <a:latin typeface="Roboto"/>
              <a:ea typeface="+mn-ea"/>
              <a:cs typeface="+mn-cs"/>
            </a:endParaRPr>
          </a:p>
        </p:txBody>
      </p:sp>
      <p:sp>
        <p:nvSpPr>
          <p:cNvPr id="24" name="Oval 23">
            <a:extLst>
              <a:ext uri="{FF2B5EF4-FFF2-40B4-BE49-F238E27FC236}">
                <a16:creationId xmlns:a16="http://schemas.microsoft.com/office/drawing/2014/main" id="{2E435767-DD64-408F-8630-7219C1A17321}"/>
              </a:ext>
            </a:extLst>
          </p:cNvPr>
          <p:cNvSpPr>
            <a:spLocks noChangeAspect="1"/>
          </p:cNvSpPr>
          <p:nvPr userDrawn="1"/>
        </p:nvSpPr>
        <p:spPr>
          <a:xfrm>
            <a:off x="918768" y="1900414"/>
            <a:ext cx="1716572" cy="1716571"/>
          </a:xfrm>
          <a:prstGeom prst="ellipse">
            <a:avLst/>
          </a:prstGeom>
          <a:solidFill>
            <a:srgbClr val="092C74">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algn="ctr" defTabSz="514350">
              <a:defRPr/>
            </a:pPr>
            <a:endParaRPr lang="uk-UA" b="1" kern="0">
              <a:solidFill>
                <a:srgbClr val="F2F2F5"/>
              </a:solidFill>
              <a:latin typeface="Roboto"/>
            </a:endParaRPr>
          </a:p>
        </p:txBody>
      </p:sp>
      <p:sp>
        <p:nvSpPr>
          <p:cNvPr id="25" name="Oval 24">
            <a:extLst>
              <a:ext uri="{FF2B5EF4-FFF2-40B4-BE49-F238E27FC236}">
                <a16:creationId xmlns:a16="http://schemas.microsoft.com/office/drawing/2014/main" id="{4CB3AC26-84C9-490E-9619-E641A51B50D6}"/>
              </a:ext>
            </a:extLst>
          </p:cNvPr>
          <p:cNvSpPr>
            <a:spLocks noChangeAspect="1"/>
          </p:cNvSpPr>
          <p:nvPr userDrawn="1"/>
        </p:nvSpPr>
        <p:spPr>
          <a:xfrm>
            <a:off x="2320635" y="1900414"/>
            <a:ext cx="1716572" cy="1716571"/>
          </a:xfrm>
          <a:prstGeom prst="ellipse">
            <a:avLst/>
          </a:prstGeom>
          <a:solidFill>
            <a:srgbClr val="69ACE5">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algn="ctr" defTabSz="514350">
              <a:defRPr/>
            </a:pPr>
            <a:endParaRPr lang="uk-UA" b="1" kern="0">
              <a:solidFill>
                <a:srgbClr val="F2F2F5"/>
              </a:solidFill>
              <a:latin typeface="Roboto"/>
            </a:endParaRPr>
          </a:p>
        </p:txBody>
      </p:sp>
      <p:sp>
        <p:nvSpPr>
          <p:cNvPr id="26" name="Oval 25">
            <a:extLst>
              <a:ext uri="{FF2B5EF4-FFF2-40B4-BE49-F238E27FC236}">
                <a16:creationId xmlns:a16="http://schemas.microsoft.com/office/drawing/2014/main" id="{858C4E82-CF2F-4A0F-B40D-397DB0934816}"/>
              </a:ext>
            </a:extLst>
          </p:cNvPr>
          <p:cNvSpPr>
            <a:spLocks noChangeAspect="1"/>
          </p:cNvSpPr>
          <p:nvPr userDrawn="1"/>
        </p:nvSpPr>
        <p:spPr>
          <a:xfrm>
            <a:off x="3722503" y="1899732"/>
            <a:ext cx="1716572" cy="1716571"/>
          </a:xfrm>
          <a:prstGeom prst="ellipse">
            <a:avLst/>
          </a:prstGeom>
          <a:solidFill>
            <a:srgbClr val="092C74">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algn="ctr" defTabSz="514350">
              <a:defRPr/>
            </a:pPr>
            <a:endParaRPr lang="uk-UA" b="1" kern="0">
              <a:solidFill>
                <a:srgbClr val="F2F2F5"/>
              </a:solidFill>
              <a:latin typeface="Roboto"/>
            </a:endParaRPr>
          </a:p>
        </p:txBody>
      </p:sp>
      <p:sp>
        <p:nvSpPr>
          <p:cNvPr id="27" name="Oval 26">
            <a:extLst>
              <a:ext uri="{FF2B5EF4-FFF2-40B4-BE49-F238E27FC236}">
                <a16:creationId xmlns:a16="http://schemas.microsoft.com/office/drawing/2014/main" id="{3ED93624-4E7A-42A1-AB9F-87F48C59434F}"/>
              </a:ext>
            </a:extLst>
          </p:cNvPr>
          <p:cNvSpPr>
            <a:spLocks noChangeAspect="1"/>
          </p:cNvSpPr>
          <p:nvPr userDrawn="1"/>
        </p:nvSpPr>
        <p:spPr>
          <a:xfrm>
            <a:off x="5124370" y="1899732"/>
            <a:ext cx="1716572" cy="1716571"/>
          </a:xfrm>
          <a:prstGeom prst="ellipse">
            <a:avLst/>
          </a:prstGeom>
          <a:solidFill>
            <a:srgbClr val="69ACE5">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algn="ctr" defTabSz="514350">
              <a:defRPr/>
            </a:pPr>
            <a:endParaRPr lang="uk-UA" b="1" kern="0">
              <a:solidFill>
                <a:srgbClr val="F2F2F5"/>
              </a:solidFill>
              <a:latin typeface="Roboto"/>
            </a:endParaRPr>
          </a:p>
        </p:txBody>
      </p:sp>
      <p:sp>
        <p:nvSpPr>
          <p:cNvPr id="31" name="Oval 30">
            <a:extLst>
              <a:ext uri="{FF2B5EF4-FFF2-40B4-BE49-F238E27FC236}">
                <a16:creationId xmlns:a16="http://schemas.microsoft.com/office/drawing/2014/main" id="{66128184-D09F-4D76-9EDE-FE4A52B4AE01}"/>
              </a:ext>
            </a:extLst>
          </p:cNvPr>
          <p:cNvSpPr>
            <a:spLocks noChangeAspect="1"/>
          </p:cNvSpPr>
          <p:nvPr userDrawn="1"/>
        </p:nvSpPr>
        <p:spPr>
          <a:xfrm>
            <a:off x="6526237" y="1892417"/>
            <a:ext cx="1716572" cy="1716571"/>
          </a:xfrm>
          <a:prstGeom prst="ellipse">
            <a:avLst/>
          </a:prstGeom>
          <a:solidFill>
            <a:srgbClr val="092C74">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algn="ctr" defTabSz="514350">
              <a:defRPr/>
            </a:pPr>
            <a:endParaRPr lang="uk-UA" b="1" kern="0">
              <a:solidFill>
                <a:srgbClr val="F2F2F5"/>
              </a:solidFill>
              <a:latin typeface="Roboto"/>
            </a:endParaRPr>
          </a:p>
        </p:txBody>
      </p:sp>
      <p:sp>
        <p:nvSpPr>
          <p:cNvPr id="48" name="Item 1 Title">
            <a:extLst>
              <a:ext uri="{FF2B5EF4-FFF2-40B4-BE49-F238E27FC236}">
                <a16:creationId xmlns:a16="http://schemas.microsoft.com/office/drawing/2014/main" id="{13C8E0C2-242B-4771-9412-328CD75759E8}"/>
              </a:ext>
            </a:extLst>
          </p:cNvPr>
          <p:cNvSpPr>
            <a:spLocks noGrp="1"/>
          </p:cNvSpPr>
          <p:nvPr>
            <p:ph type="body" sz="quarter" idx="29" hasCustomPrompt="1"/>
          </p:nvPr>
        </p:nvSpPr>
        <p:spPr>
          <a:xfrm>
            <a:off x="1233472" y="3021980"/>
            <a:ext cx="1087163" cy="276999"/>
          </a:xfrm>
          <a:prstGeom prst="rect">
            <a:avLst/>
          </a:prstGeom>
        </p:spPr>
        <p:txBody>
          <a:bodyPr>
            <a:noAutofit/>
          </a:bodyPr>
          <a:lstStyle>
            <a:lvl1pPr marL="0" indent="0" algn="ctr">
              <a:buNone/>
              <a:defRPr sz="12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Title Here</a:t>
            </a:r>
          </a:p>
        </p:txBody>
      </p:sp>
      <p:sp>
        <p:nvSpPr>
          <p:cNvPr id="43" name="Item 1 Text">
            <a:extLst>
              <a:ext uri="{FF2B5EF4-FFF2-40B4-BE49-F238E27FC236}">
                <a16:creationId xmlns:a16="http://schemas.microsoft.com/office/drawing/2014/main" id="{DD12D595-2255-4364-8EC7-4903FEC6759C}"/>
              </a:ext>
            </a:extLst>
          </p:cNvPr>
          <p:cNvSpPr>
            <a:spLocks noGrp="1"/>
          </p:cNvSpPr>
          <p:nvPr userDrawn="1">
            <p:ph type="body" sz="quarter" idx="25" hasCustomPrompt="1"/>
          </p:nvPr>
        </p:nvSpPr>
        <p:spPr>
          <a:xfrm>
            <a:off x="801629" y="3801008"/>
            <a:ext cx="1934737" cy="415498"/>
          </a:xfrm>
          <a:prstGeom prst="rect">
            <a:avLst/>
          </a:prstGeom>
        </p:spPr>
        <p:txBody>
          <a:bodyPr>
            <a:noAutofit/>
          </a:bodyPr>
          <a:lstStyle>
            <a:lvl1pPr marL="0" indent="0" algn="ctr">
              <a:buNone/>
              <a:defRPr sz="11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45" name="Item 2 Title">
            <a:extLst>
              <a:ext uri="{FF2B5EF4-FFF2-40B4-BE49-F238E27FC236}">
                <a16:creationId xmlns:a16="http://schemas.microsoft.com/office/drawing/2014/main" id="{6981DB86-04CB-46BF-944C-7F1D632119A3}"/>
              </a:ext>
            </a:extLst>
          </p:cNvPr>
          <p:cNvSpPr>
            <a:spLocks noGrp="1"/>
          </p:cNvSpPr>
          <p:nvPr userDrawn="1">
            <p:ph type="body" sz="quarter" idx="15" hasCustomPrompt="1"/>
          </p:nvPr>
        </p:nvSpPr>
        <p:spPr>
          <a:xfrm>
            <a:off x="2635340" y="3028025"/>
            <a:ext cx="1087163" cy="276999"/>
          </a:xfrm>
          <a:prstGeom prst="rect">
            <a:avLst/>
          </a:prstGeom>
        </p:spPr>
        <p:txBody>
          <a:bodyPr>
            <a:noAutofit/>
          </a:bodyPr>
          <a:lstStyle>
            <a:lvl1pPr marL="0" indent="0" algn="ctr">
              <a:buNone/>
              <a:defRPr sz="12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Title Here</a:t>
            </a:r>
          </a:p>
        </p:txBody>
      </p:sp>
      <p:sp>
        <p:nvSpPr>
          <p:cNvPr id="30" name="Item 2 Text">
            <a:extLst>
              <a:ext uri="{FF2B5EF4-FFF2-40B4-BE49-F238E27FC236}">
                <a16:creationId xmlns:a16="http://schemas.microsoft.com/office/drawing/2014/main" id="{48AB996C-F7C9-4DE3-A4CA-5381A37B77FD}"/>
              </a:ext>
            </a:extLst>
          </p:cNvPr>
          <p:cNvSpPr>
            <a:spLocks noGrp="1"/>
          </p:cNvSpPr>
          <p:nvPr userDrawn="1">
            <p:ph type="body" sz="quarter" idx="22" hasCustomPrompt="1"/>
          </p:nvPr>
        </p:nvSpPr>
        <p:spPr>
          <a:xfrm>
            <a:off x="2209657" y="1292602"/>
            <a:ext cx="1938528" cy="411480"/>
          </a:xfrm>
          <a:prstGeom prst="rect">
            <a:avLst/>
          </a:prstGeom>
        </p:spPr>
        <p:txBody>
          <a:bodyPr>
            <a:noAutofit/>
          </a:bodyPr>
          <a:lstStyle>
            <a:lvl1pPr marL="0" indent="0" algn="ctr">
              <a:buNone/>
              <a:defRPr sz="11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46" name="Item 3 Title">
            <a:extLst>
              <a:ext uri="{FF2B5EF4-FFF2-40B4-BE49-F238E27FC236}">
                <a16:creationId xmlns:a16="http://schemas.microsoft.com/office/drawing/2014/main" id="{07B9589E-F6AC-4251-8200-299CB8CE0A60}"/>
              </a:ext>
            </a:extLst>
          </p:cNvPr>
          <p:cNvSpPr>
            <a:spLocks noGrp="1"/>
          </p:cNvSpPr>
          <p:nvPr>
            <p:ph type="body" sz="quarter" idx="27" hasCustomPrompt="1"/>
          </p:nvPr>
        </p:nvSpPr>
        <p:spPr>
          <a:xfrm>
            <a:off x="4037208" y="3025804"/>
            <a:ext cx="1064915" cy="276999"/>
          </a:xfrm>
          <a:prstGeom prst="rect">
            <a:avLst/>
          </a:prstGeom>
        </p:spPr>
        <p:txBody>
          <a:bodyPr>
            <a:noAutofit/>
          </a:bodyPr>
          <a:lstStyle>
            <a:lvl1pPr marL="0" indent="0" algn="ctr">
              <a:buNone/>
              <a:defRPr sz="12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Title Here</a:t>
            </a:r>
          </a:p>
        </p:txBody>
      </p:sp>
      <p:sp>
        <p:nvSpPr>
          <p:cNvPr id="42" name="Item 3 Text">
            <a:extLst>
              <a:ext uri="{FF2B5EF4-FFF2-40B4-BE49-F238E27FC236}">
                <a16:creationId xmlns:a16="http://schemas.microsoft.com/office/drawing/2014/main" id="{C70E3A5C-0D02-431F-B04E-5A18A53E52C1}"/>
              </a:ext>
            </a:extLst>
          </p:cNvPr>
          <p:cNvSpPr>
            <a:spLocks noGrp="1"/>
          </p:cNvSpPr>
          <p:nvPr userDrawn="1">
            <p:ph type="body" sz="quarter" idx="24" hasCustomPrompt="1"/>
          </p:nvPr>
        </p:nvSpPr>
        <p:spPr>
          <a:xfrm>
            <a:off x="3607363" y="3801007"/>
            <a:ext cx="1938528" cy="415498"/>
          </a:xfrm>
          <a:prstGeom prst="rect">
            <a:avLst/>
          </a:prstGeom>
        </p:spPr>
        <p:txBody>
          <a:bodyPr>
            <a:noAutofit/>
          </a:bodyPr>
          <a:lstStyle>
            <a:lvl1pPr marL="0" indent="0" algn="ctr">
              <a:buNone/>
              <a:defRPr sz="11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47" name="Item 4 Title">
            <a:extLst>
              <a:ext uri="{FF2B5EF4-FFF2-40B4-BE49-F238E27FC236}">
                <a16:creationId xmlns:a16="http://schemas.microsoft.com/office/drawing/2014/main" id="{D1014B6A-F5E5-456C-B2FA-F5B5CFD6EA74}"/>
              </a:ext>
            </a:extLst>
          </p:cNvPr>
          <p:cNvSpPr>
            <a:spLocks noGrp="1"/>
          </p:cNvSpPr>
          <p:nvPr>
            <p:ph type="body" sz="quarter" idx="28" hasCustomPrompt="1"/>
          </p:nvPr>
        </p:nvSpPr>
        <p:spPr>
          <a:xfrm>
            <a:off x="5430285" y="3021980"/>
            <a:ext cx="1095951" cy="276999"/>
          </a:xfrm>
          <a:prstGeom prst="rect">
            <a:avLst/>
          </a:prstGeom>
        </p:spPr>
        <p:txBody>
          <a:bodyPr>
            <a:noAutofit/>
          </a:bodyPr>
          <a:lstStyle>
            <a:lvl1pPr marL="0" indent="0" algn="ctr">
              <a:buNone/>
              <a:defRPr sz="12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Title Here</a:t>
            </a:r>
          </a:p>
        </p:txBody>
      </p:sp>
      <p:sp>
        <p:nvSpPr>
          <p:cNvPr id="41" name="Item 4 Text">
            <a:extLst>
              <a:ext uri="{FF2B5EF4-FFF2-40B4-BE49-F238E27FC236}">
                <a16:creationId xmlns:a16="http://schemas.microsoft.com/office/drawing/2014/main" id="{D036508F-55C5-4315-A1A5-4C37028E3965}"/>
              </a:ext>
            </a:extLst>
          </p:cNvPr>
          <p:cNvSpPr>
            <a:spLocks noGrp="1"/>
          </p:cNvSpPr>
          <p:nvPr userDrawn="1">
            <p:ph type="body" sz="quarter" idx="23" hasCustomPrompt="1"/>
          </p:nvPr>
        </p:nvSpPr>
        <p:spPr>
          <a:xfrm>
            <a:off x="5008996" y="1292602"/>
            <a:ext cx="1938528" cy="411480"/>
          </a:xfrm>
          <a:prstGeom prst="rect">
            <a:avLst/>
          </a:prstGeom>
        </p:spPr>
        <p:txBody>
          <a:bodyPr>
            <a:noAutofit/>
          </a:bodyPr>
          <a:lstStyle>
            <a:lvl1pPr marL="0" indent="0" algn="ctr">
              <a:buNone/>
              <a:defRPr sz="11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49" name="Item 5 Title">
            <a:extLst>
              <a:ext uri="{FF2B5EF4-FFF2-40B4-BE49-F238E27FC236}">
                <a16:creationId xmlns:a16="http://schemas.microsoft.com/office/drawing/2014/main" id="{10724EF9-B96D-46CD-9CDE-1437737309C5}"/>
              </a:ext>
            </a:extLst>
          </p:cNvPr>
          <p:cNvSpPr>
            <a:spLocks noGrp="1"/>
          </p:cNvSpPr>
          <p:nvPr>
            <p:ph type="body" sz="quarter" idx="30" hasCustomPrompt="1"/>
          </p:nvPr>
        </p:nvSpPr>
        <p:spPr>
          <a:xfrm>
            <a:off x="6840942" y="3028025"/>
            <a:ext cx="1087163" cy="276999"/>
          </a:xfrm>
          <a:prstGeom prst="rect">
            <a:avLst/>
          </a:prstGeom>
        </p:spPr>
        <p:txBody>
          <a:bodyPr>
            <a:noAutofit/>
          </a:bodyPr>
          <a:lstStyle>
            <a:lvl1pPr marL="0" indent="0" algn="ctr">
              <a:buNone/>
              <a:defRPr sz="12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Title Here</a:t>
            </a:r>
          </a:p>
        </p:txBody>
      </p:sp>
      <p:sp>
        <p:nvSpPr>
          <p:cNvPr id="44" name="Item 5 Text">
            <a:extLst>
              <a:ext uri="{FF2B5EF4-FFF2-40B4-BE49-F238E27FC236}">
                <a16:creationId xmlns:a16="http://schemas.microsoft.com/office/drawing/2014/main" id="{52B76C6E-8844-4031-9443-DAA924981D1D}"/>
              </a:ext>
            </a:extLst>
          </p:cNvPr>
          <p:cNvSpPr>
            <a:spLocks noGrp="1"/>
          </p:cNvSpPr>
          <p:nvPr userDrawn="1">
            <p:ph type="body" sz="quarter" idx="26" hasCustomPrompt="1"/>
          </p:nvPr>
        </p:nvSpPr>
        <p:spPr>
          <a:xfrm>
            <a:off x="6415259" y="3801007"/>
            <a:ext cx="1938528" cy="415497"/>
          </a:xfrm>
          <a:prstGeom prst="rect">
            <a:avLst/>
          </a:prstGeom>
        </p:spPr>
        <p:txBody>
          <a:bodyPr>
            <a:noAutofit/>
          </a:bodyPr>
          <a:lstStyle>
            <a:lvl1pPr marL="0" indent="0" algn="ctr">
              <a:buNone/>
              <a:defRPr sz="11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22" name="Rectangle 21">
            <a:extLst>
              <a:ext uri="{FF2B5EF4-FFF2-40B4-BE49-F238E27FC236}">
                <a16:creationId xmlns:a16="http://schemas.microsoft.com/office/drawing/2014/main" id="{8533E3FD-BE40-4756-A413-7A11B0F55995}"/>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2" name="Page Number">
            <a:extLst>
              <a:ext uri="{FF2B5EF4-FFF2-40B4-BE49-F238E27FC236}">
                <a16:creationId xmlns:a16="http://schemas.microsoft.com/office/drawing/2014/main" id="{81251A57-6F56-45E2-8E48-61C5F222D161}"/>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pic>
        <p:nvPicPr>
          <p:cNvPr id="33" name="WSE logo">
            <a:extLst>
              <a:ext uri="{FF2B5EF4-FFF2-40B4-BE49-F238E27FC236}">
                <a16:creationId xmlns:a16="http://schemas.microsoft.com/office/drawing/2014/main" id="{5183B704-1ED3-426C-B12C-6BD74D72F4CC}"/>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5329283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meline or Proces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C5CE5-BF88-EC4B-A5BB-C91694E1B647}"/>
              </a:ext>
            </a:extLst>
          </p:cNvPr>
          <p:cNvSpPr>
            <a:spLocks noGrp="1"/>
          </p:cNvSpPr>
          <p:nvPr>
            <p:ph type="title"/>
          </p:nvPr>
        </p:nvSpPr>
        <p:spPr>
          <a:xfrm>
            <a:off x="522712" y="59798"/>
            <a:ext cx="8096246" cy="942358"/>
          </a:xfrm>
          <a:prstGeom prst="rect">
            <a:avLst/>
          </a:prstGeom>
        </p:spPr>
        <p:txBody>
          <a:bodyPr anchor="b"/>
          <a:lstStyle>
            <a:lvl1pPr>
              <a:defRPr sz="3000" b="1">
                <a:solidFill>
                  <a:schemeClr val="tx2"/>
                </a:solidFill>
              </a:defRPr>
            </a:lvl1pPr>
          </a:lstStyle>
          <a:p>
            <a:r>
              <a:rPr lang="en-US"/>
              <a:t>Click to edit Master title style</a:t>
            </a:r>
          </a:p>
        </p:txBody>
      </p:sp>
      <p:sp>
        <p:nvSpPr>
          <p:cNvPr id="26" name="Rectangle 25">
            <a:extLst>
              <a:ext uri="{FF2B5EF4-FFF2-40B4-BE49-F238E27FC236}">
                <a16:creationId xmlns:a16="http://schemas.microsoft.com/office/drawing/2014/main" id="{9056D86C-B76F-7D41-865B-669A58A40B26}"/>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 name="Text Placeholder 11">
            <a:extLst>
              <a:ext uri="{FF2B5EF4-FFF2-40B4-BE49-F238E27FC236}">
                <a16:creationId xmlns:a16="http://schemas.microsoft.com/office/drawing/2014/main" id="{CB7C9E05-905F-4239-BA70-7805F39E2537}"/>
              </a:ext>
            </a:extLst>
          </p:cNvPr>
          <p:cNvSpPr>
            <a:spLocks noGrp="1"/>
          </p:cNvSpPr>
          <p:nvPr>
            <p:ph type="body" sz="quarter" idx="47" hasCustomPrompt="1"/>
          </p:nvPr>
        </p:nvSpPr>
        <p:spPr>
          <a:xfrm>
            <a:off x="252413" y="1257854"/>
            <a:ext cx="8366125" cy="362209"/>
          </a:xfrm>
          <a:prstGeom prst="rect">
            <a:avLst/>
          </a:prstGeom>
          <a:solidFill>
            <a:schemeClr val="bg2"/>
          </a:solidFill>
        </p:spPr>
        <p:txBody>
          <a:bodyPr/>
          <a:lstStyle>
            <a:lvl1pPr marL="0" indent="0" algn="ctr">
              <a:buNone/>
              <a:defRPr sz="2000" b="1">
                <a:solidFill>
                  <a:schemeClr val="tx2"/>
                </a:solidFill>
              </a:defRPr>
            </a:lvl1pPr>
          </a:lstStyle>
          <a:p>
            <a:pPr lvl="0"/>
            <a:r>
              <a:rPr lang="en-US"/>
              <a:t>Click to add caption</a:t>
            </a:r>
          </a:p>
        </p:txBody>
      </p:sp>
      <p:grpSp>
        <p:nvGrpSpPr>
          <p:cNvPr id="46" name="Group 45" descr="Timeline image">
            <a:extLst>
              <a:ext uri="{FF2B5EF4-FFF2-40B4-BE49-F238E27FC236}">
                <a16:creationId xmlns:a16="http://schemas.microsoft.com/office/drawing/2014/main" id="{12EE74DF-9333-4546-8B0E-F0FCE41F51A0}"/>
              </a:ext>
            </a:extLst>
          </p:cNvPr>
          <p:cNvGrpSpPr/>
          <p:nvPr userDrawn="1"/>
        </p:nvGrpSpPr>
        <p:grpSpPr>
          <a:xfrm>
            <a:off x="149313" y="2937932"/>
            <a:ext cx="8818280" cy="394138"/>
            <a:chOff x="149313" y="2937932"/>
            <a:chExt cx="8818280" cy="394138"/>
          </a:xfrm>
        </p:grpSpPr>
        <p:sp>
          <p:nvSpPr>
            <p:cNvPr id="4" name="Right Arrow 3">
              <a:extLst>
                <a:ext uri="{FF2B5EF4-FFF2-40B4-BE49-F238E27FC236}">
                  <a16:creationId xmlns:a16="http://schemas.microsoft.com/office/drawing/2014/main" id="{8F8E5DEB-0CA8-7C40-9940-93D22D38A373}"/>
                </a:ext>
                <a:ext uri="{C183D7F6-B498-43B3-948B-1728B52AA6E4}">
                  <adec:decorative xmlns:adec="http://schemas.microsoft.com/office/drawing/2017/decorative" val="1"/>
                </a:ext>
              </a:extLst>
            </p:cNvPr>
            <p:cNvSpPr/>
            <p:nvPr userDrawn="1"/>
          </p:nvSpPr>
          <p:spPr>
            <a:xfrm>
              <a:off x="149313" y="2937932"/>
              <a:ext cx="8818280" cy="394138"/>
            </a:xfrm>
            <a:prstGeom prst="rightArrow">
              <a:avLst/>
            </a:prstGeom>
            <a:solidFill>
              <a:srgbClr val="0B2D7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5" name="Oval 4">
              <a:extLst>
                <a:ext uri="{FF2B5EF4-FFF2-40B4-BE49-F238E27FC236}">
                  <a16:creationId xmlns:a16="http://schemas.microsoft.com/office/drawing/2014/main" id="{B33E08E7-D1BF-8A47-9C1F-7E6E6F13D262}"/>
                </a:ext>
                <a:ext uri="{C183D7F6-B498-43B3-948B-1728B52AA6E4}">
                  <adec:decorative xmlns:adec="http://schemas.microsoft.com/office/drawing/2017/decorative" val="1"/>
                </a:ext>
              </a:extLst>
            </p:cNvPr>
            <p:cNvSpPr/>
            <p:nvPr userDrawn="1"/>
          </p:nvSpPr>
          <p:spPr>
            <a:xfrm>
              <a:off x="661676" y="303888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6" name="Oval 5">
              <a:extLst>
                <a:ext uri="{FF2B5EF4-FFF2-40B4-BE49-F238E27FC236}">
                  <a16:creationId xmlns:a16="http://schemas.microsoft.com/office/drawing/2014/main" id="{4B425AC6-6A04-2540-873A-C34F741532A8}"/>
                </a:ext>
                <a:ext uri="{C183D7F6-B498-43B3-948B-1728B52AA6E4}">
                  <adec:decorative xmlns:adec="http://schemas.microsoft.com/office/drawing/2017/decorative" val="1"/>
                </a:ext>
              </a:extLst>
            </p:cNvPr>
            <p:cNvSpPr/>
            <p:nvPr userDrawn="1"/>
          </p:nvSpPr>
          <p:spPr>
            <a:xfrm>
              <a:off x="1905964" y="303888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7" name="Oval 6">
              <a:extLst>
                <a:ext uri="{FF2B5EF4-FFF2-40B4-BE49-F238E27FC236}">
                  <a16:creationId xmlns:a16="http://schemas.microsoft.com/office/drawing/2014/main" id="{9BFDF4F6-7F79-2E4D-A0A1-3DCFEC7CD018}"/>
                </a:ext>
                <a:ext uri="{C183D7F6-B498-43B3-948B-1728B52AA6E4}">
                  <adec:decorative xmlns:adec="http://schemas.microsoft.com/office/drawing/2017/decorative" val="1"/>
                </a:ext>
              </a:extLst>
            </p:cNvPr>
            <p:cNvSpPr/>
            <p:nvPr userDrawn="1"/>
          </p:nvSpPr>
          <p:spPr>
            <a:xfrm>
              <a:off x="3160762" y="303888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8" name="Oval 7">
              <a:extLst>
                <a:ext uri="{FF2B5EF4-FFF2-40B4-BE49-F238E27FC236}">
                  <a16:creationId xmlns:a16="http://schemas.microsoft.com/office/drawing/2014/main" id="{DDECA228-EC9A-4E43-9304-017BEA28D63C}"/>
                </a:ext>
                <a:ext uri="{C183D7F6-B498-43B3-948B-1728B52AA6E4}">
                  <adec:decorative xmlns:adec="http://schemas.microsoft.com/office/drawing/2017/decorative" val="1"/>
                </a:ext>
              </a:extLst>
            </p:cNvPr>
            <p:cNvSpPr/>
            <p:nvPr userDrawn="1"/>
          </p:nvSpPr>
          <p:spPr>
            <a:xfrm>
              <a:off x="4405050" y="303888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9" name="Oval 8">
              <a:extLst>
                <a:ext uri="{FF2B5EF4-FFF2-40B4-BE49-F238E27FC236}">
                  <a16:creationId xmlns:a16="http://schemas.microsoft.com/office/drawing/2014/main" id="{7E957417-2040-534F-8BB0-66A9FC17B603}"/>
                </a:ext>
                <a:ext uri="{C183D7F6-B498-43B3-948B-1728B52AA6E4}">
                  <adec:decorative xmlns:adec="http://schemas.microsoft.com/office/drawing/2017/decorative" val="1"/>
                </a:ext>
              </a:extLst>
            </p:cNvPr>
            <p:cNvSpPr/>
            <p:nvPr userDrawn="1"/>
          </p:nvSpPr>
          <p:spPr>
            <a:xfrm>
              <a:off x="5589693" y="303888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10" name="Oval 9">
              <a:extLst>
                <a:ext uri="{FF2B5EF4-FFF2-40B4-BE49-F238E27FC236}">
                  <a16:creationId xmlns:a16="http://schemas.microsoft.com/office/drawing/2014/main" id="{B901EAEE-2200-4047-AC6E-D68F83AC9EC2}"/>
                </a:ext>
                <a:ext uri="{C183D7F6-B498-43B3-948B-1728B52AA6E4}">
                  <adec:decorative xmlns:adec="http://schemas.microsoft.com/office/drawing/2017/decorative" val="1"/>
                </a:ext>
              </a:extLst>
            </p:cNvPr>
            <p:cNvSpPr/>
            <p:nvPr userDrawn="1"/>
          </p:nvSpPr>
          <p:spPr>
            <a:xfrm>
              <a:off x="6838579" y="303888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11" name="Oval 10">
              <a:extLst>
                <a:ext uri="{FF2B5EF4-FFF2-40B4-BE49-F238E27FC236}">
                  <a16:creationId xmlns:a16="http://schemas.microsoft.com/office/drawing/2014/main" id="{65053514-B4E5-7649-9105-BD559F8A4F85}"/>
                </a:ext>
                <a:ext uri="{C183D7F6-B498-43B3-948B-1728B52AA6E4}">
                  <adec:decorative xmlns:adec="http://schemas.microsoft.com/office/drawing/2017/decorative" val="1"/>
                </a:ext>
              </a:extLst>
            </p:cNvPr>
            <p:cNvSpPr/>
            <p:nvPr userDrawn="1"/>
          </p:nvSpPr>
          <p:spPr>
            <a:xfrm>
              <a:off x="8057411" y="303888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grpSp>
      <p:sp>
        <p:nvSpPr>
          <p:cNvPr id="32" name="Table or Image">
            <a:extLst>
              <a:ext uri="{FF2B5EF4-FFF2-40B4-BE49-F238E27FC236}">
                <a16:creationId xmlns:a16="http://schemas.microsoft.com/office/drawing/2014/main" id="{B55C9193-8997-F045-A5BC-B8BDD1896AEC}"/>
              </a:ext>
            </a:extLst>
          </p:cNvPr>
          <p:cNvSpPr>
            <a:spLocks noGrp="1"/>
          </p:cNvSpPr>
          <p:nvPr>
            <p:ph sz="quarter" idx="34" hasCustomPrompt="1"/>
          </p:nvPr>
        </p:nvSpPr>
        <p:spPr>
          <a:xfrm>
            <a:off x="251856" y="1816172"/>
            <a:ext cx="1033031" cy="1051174"/>
          </a:xfrm>
          <a:prstGeom prst="rect">
            <a:avLst/>
          </a:prstGeom>
          <a:ln w="12700">
            <a:solidFill>
              <a:schemeClr val="bg2"/>
            </a:solidFill>
          </a:ln>
        </p:spPr>
        <p:txBody>
          <a:bodyPr/>
          <a:lstStyle>
            <a:lvl1pPr marL="0" indent="0" algn="l">
              <a:buClr>
                <a:schemeClr val="tx2"/>
              </a:buClr>
              <a:buFont typeface="Wingdings" panose="05000000000000000000" pitchFamily="2" charset="2"/>
              <a:buNone/>
              <a:defRPr sz="12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a:t>Click to add text</a:t>
            </a:r>
          </a:p>
        </p:txBody>
      </p:sp>
      <p:sp>
        <p:nvSpPr>
          <p:cNvPr id="35" name="Table or Image">
            <a:extLst>
              <a:ext uri="{FF2B5EF4-FFF2-40B4-BE49-F238E27FC236}">
                <a16:creationId xmlns:a16="http://schemas.microsoft.com/office/drawing/2014/main" id="{49945C77-72E2-A747-BC22-94D2E7C0C3AB}"/>
              </a:ext>
            </a:extLst>
          </p:cNvPr>
          <p:cNvSpPr>
            <a:spLocks noGrp="1"/>
          </p:cNvSpPr>
          <p:nvPr>
            <p:ph sz="quarter" idx="37" hasCustomPrompt="1"/>
          </p:nvPr>
        </p:nvSpPr>
        <p:spPr>
          <a:xfrm>
            <a:off x="1487766" y="3453795"/>
            <a:ext cx="1033031" cy="1051174"/>
          </a:xfrm>
          <a:prstGeom prst="rect">
            <a:avLst/>
          </a:prstGeom>
          <a:ln w="12700">
            <a:solidFill>
              <a:schemeClr val="bg2"/>
            </a:solidFill>
          </a:ln>
        </p:spPr>
        <p:txBody>
          <a:bodyPr/>
          <a:lstStyle>
            <a:lvl1pPr marL="0" indent="0">
              <a:buClr>
                <a:schemeClr val="tx2"/>
              </a:buClr>
              <a:buFont typeface="Wingdings" panose="05000000000000000000" pitchFamily="2" charset="2"/>
              <a:buNone/>
              <a:defRPr sz="12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a:t>Click to add text</a:t>
            </a:r>
          </a:p>
        </p:txBody>
      </p:sp>
      <p:sp>
        <p:nvSpPr>
          <p:cNvPr id="36" name="Table or Image">
            <a:extLst>
              <a:ext uri="{FF2B5EF4-FFF2-40B4-BE49-F238E27FC236}">
                <a16:creationId xmlns:a16="http://schemas.microsoft.com/office/drawing/2014/main" id="{68532B39-F878-4F4A-8FB7-1E4ABE4E43AE}"/>
              </a:ext>
            </a:extLst>
          </p:cNvPr>
          <p:cNvSpPr>
            <a:spLocks noGrp="1"/>
          </p:cNvSpPr>
          <p:nvPr>
            <p:ph sz="quarter" idx="38" hasCustomPrompt="1"/>
          </p:nvPr>
        </p:nvSpPr>
        <p:spPr>
          <a:xfrm>
            <a:off x="2710216" y="1816172"/>
            <a:ext cx="1033031" cy="1051174"/>
          </a:xfrm>
          <a:prstGeom prst="rect">
            <a:avLst/>
          </a:prstGeom>
          <a:ln w="12700">
            <a:solidFill>
              <a:schemeClr val="bg2"/>
            </a:solidFill>
          </a:ln>
        </p:spPr>
        <p:txBody>
          <a:bodyPr/>
          <a:lstStyle>
            <a:lvl1pPr marL="0" indent="0">
              <a:buClr>
                <a:schemeClr val="tx2"/>
              </a:buClr>
              <a:buFont typeface="Wingdings" panose="05000000000000000000" pitchFamily="2" charset="2"/>
              <a:buNone/>
              <a:defRPr sz="12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a:t>Click to add text</a:t>
            </a:r>
          </a:p>
        </p:txBody>
      </p:sp>
      <p:sp>
        <p:nvSpPr>
          <p:cNvPr id="39" name="Table or Image">
            <a:extLst>
              <a:ext uri="{FF2B5EF4-FFF2-40B4-BE49-F238E27FC236}">
                <a16:creationId xmlns:a16="http://schemas.microsoft.com/office/drawing/2014/main" id="{5987319A-6708-164D-B069-C9A27D3CF99D}"/>
              </a:ext>
            </a:extLst>
          </p:cNvPr>
          <p:cNvSpPr>
            <a:spLocks noGrp="1"/>
          </p:cNvSpPr>
          <p:nvPr>
            <p:ph sz="quarter" idx="41" hasCustomPrompt="1"/>
          </p:nvPr>
        </p:nvSpPr>
        <p:spPr>
          <a:xfrm>
            <a:off x="3939395" y="3451332"/>
            <a:ext cx="1033031" cy="1051174"/>
          </a:xfrm>
          <a:prstGeom prst="rect">
            <a:avLst/>
          </a:prstGeom>
          <a:ln w="12700">
            <a:solidFill>
              <a:schemeClr val="bg2"/>
            </a:solidFill>
          </a:ln>
        </p:spPr>
        <p:txBody>
          <a:bodyPr/>
          <a:lstStyle>
            <a:lvl1pPr marL="0" indent="0">
              <a:buClr>
                <a:schemeClr val="tx2"/>
              </a:buClr>
              <a:buFont typeface="Wingdings" panose="05000000000000000000" pitchFamily="2" charset="2"/>
              <a:buNone/>
              <a:defRPr sz="12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a:t>Click to add text</a:t>
            </a:r>
          </a:p>
        </p:txBody>
      </p:sp>
      <p:sp>
        <p:nvSpPr>
          <p:cNvPr id="40" name="Table or Image">
            <a:extLst>
              <a:ext uri="{FF2B5EF4-FFF2-40B4-BE49-F238E27FC236}">
                <a16:creationId xmlns:a16="http://schemas.microsoft.com/office/drawing/2014/main" id="{03B445B3-CA64-E748-8A75-A4006779359D}"/>
              </a:ext>
            </a:extLst>
          </p:cNvPr>
          <p:cNvSpPr>
            <a:spLocks noGrp="1"/>
          </p:cNvSpPr>
          <p:nvPr>
            <p:ph sz="quarter" idx="42" hasCustomPrompt="1"/>
          </p:nvPr>
        </p:nvSpPr>
        <p:spPr>
          <a:xfrm>
            <a:off x="5168576" y="1816172"/>
            <a:ext cx="1033031" cy="1051174"/>
          </a:xfrm>
          <a:prstGeom prst="rect">
            <a:avLst/>
          </a:prstGeom>
          <a:ln w="12700">
            <a:solidFill>
              <a:schemeClr val="bg2"/>
            </a:solidFill>
          </a:ln>
        </p:spPr>
        <p:txBody>
          <a:bodyPr/>
          <a:lstStyle>
            <a:lvl1pPr marL="0" indent="0">
              <a:buClr>
                <a:schemeClr val="tx2"/>
              </a:buClr>
              <a:buFont typeface="Wingdings" panose="05000000000000000000" pitchFamily="2" charset="2"/>
              <a:buNone/>
              <a:defRPr sz="12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a:t>Click to add text</a:t>
            </a:r>
          </a:p>
        </p:txBody>
      </p:sp>
      <p:sp>
        <p:nvSpPr>
          <p:cNvPr id="43" name="Table or Image">
            <a:extLst>
              <a:ext uri="{FF2B5EF4-FFF2-40B4-BE49-F238E27FC236}">
                <a16:creationId xmlns:a16="http://schemas.microsoft.com/office/drawing/2014/main" id="{01884091-B2D7-4C45-86BC-7D4F74E79C27}"/>
              </a:ext>
            </a:extLst>
          </p:cNvPr>
          <p:cNvSpPr>
            <a:spLocks noGrp="1"/>
          </p:cNvSpPr>
          <p:nvPr>
            <p:ph sz="quarter" idx="45" hasCustomPrompt="1"/>
          </p:nvPr>
        </p:nvSpPr>
        <p:spPr>
          <a:xfrm>
            <a:off x="6397756" y="3451332"/>
            <a:ext cx="1033031" cy="1051174"/>
          </a:xfrm>
          <a:prstGeom prst="rect">
            <a:avLst/>
          </a:prstGeom>
          <a:ln w="12700">
            <a:solidFill>
              <a:schemeClr val="bg2"/>
            </a:solidFill>
          </a:ln>
        </p:spPr>
        <p:txBody>
          <a:bodyPr/>
          <a:lstStyle>
            <a:lvl1pPr marL="0" indent="0">
              <a:buClr>
                <a:schemeClr val="tx2"/>
              </a:buClr>
              <a:buFont typeface="Wingdings" panose="05000000000000000000" pitchFamily="2" charset="2"/>
              <a:buNone/>
              <a:defRPr sz="12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a:t>Click to add text</a:t>
            </a:r>
          </a:p>
        </p:txBody>
      </p:sp>
      <p:sp>
        <p:nvSpPr>
          <p:cNvPr id="44" name="Table or Image">
            <a:extLst>
              <a:ext uri="{FF2B5EF4-FFF2-40B4-BE49-F238E27FC236}">
                <a16:creationId xmlns:a16="http://schemas.microsoft.com/office/drawing/2014/main" id="{BCCA4455-3AE1-1943-AD67-2A4DFA99E393}"/>
              </a:ext>
            </a:extLst>
          </p:cNvPr>
          <p:cNvSpPr>
            <a:spLocks noGrp="1"/>
          </p:cNvSpPr>
          <p:nvPr>
            <p:ph sz="quarter" idx="46" hasCustomPrompt="1"/>
          </p:nvPr>
        </p:nvSpPr>
        <p:spPr>
          <a:xfrm>
            <a:off x="7585928" y="1816172"/>
            <a:ext cx="1033031" cy="1051174"/>
          </a:xfrm>
          <a:prstGeom prst="rect">
            <a:avLst/>
          </a:prstGeom>
          <a:ln w="12700">
            <a:solidFill>
              <a:schemeClr val="bg2"/>
            </a:solidFill>
          </a:ln>
        </p:spPr>
        <p:txBody>
          <a:bodyPr/>
          <a:lstStyle>
            <a:lvl1pPr marL="0" indent="0">
              <a:buClr>
                <a:schemeClr val="tx2"/>
              </a:buClr>
              <a:buFont typeface="Wingdings" panose="05000000000000000000" pitchFamily="2" charset="2"/>
              <a:buNone/>
              <a:defRPr sz="12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a:t>Click to add text</a:t>
            </a:r>
          </a:p>
        </p:txBody>
      </p:sp>
      <p:sp>
        <p:nvSpPr>
          <p:cNvPr id="28" name="Citation">
            <a:extLst>
              <a:ext uri="{FF2B5EF4-FFF2-40B4-BE49-F238E27FC236}">
                <a16:creationId xmlns:a16="http://schemas.microsoft.com/office/drawing/2014/main" id="{DEE35AFB-A4A5-BF4E-9555-0CBD73E0D70C}"/>
              </a:ext>
            </a:extLst>
          </p:cNvPr>
          <p:cNvSpPr>
            <a:spLocks noGrp="1"/>
          </p:cNvSpPr>
          <p:nvPr>
            <p:ph type="body" sz="quarter" idx="33" hasCustomPrompt="1"/>
          </p:nvPr>
        </p:nvSpPr>
        <p:spPr>
          <a:xfrm>
            <a:off x="2116256" y="4581310"/>
            <a:ext cx="6744017" cy="200055"/>
          </a:xfrm>
          <a:prstGeom prst="rect">
            <a:avLst/>
          </a:prstGeom>
        </p:spPr>
        <p:txBody>
          <a:bodyPr anchor="ctr"/>
          <a:lstStyle>
            <a:lvl1pPr algn="r">
              <a:buNone/>
              <a:defRPr lang="en-US" sz="1050" b="0" i="0" u="none" strike="noStrike" smtClean="0">
                <a:effectLst/>
              </a:defRPr>
            </a:lvl1pPr>
            <a:lvl2pPr>
              <a:buNone/>
              <a:defRPr sz="700"/>
            </a:lvl2pPr>
            <a:lvl3pPr>
              <a:buNone/>
              <a:defRPr sz="700"/>
            </a:lvl3pPr>
            <a:lvl4pPr>
              <a:buNone/>
              <a:defRPr sz="700"/>
            </a:lvl4pPr>
            <a:lvl5pPr>
              <a:buNone/>
              <a:defRPr sz="700"/>
            </a:lvl5pPr>
          </a:lstStyle>
          <a:p>
            <a:pPr lvl="0"/>
            <a:r>
              <a:rPr lang="en-US"/>
              <a:t>Adapted/Reprinted from [APA reference].</a:t>
            </a:r>
          </a:p>
        </p:txBody>
      </p:sp>
      <p:pic>
        <p:nvPicPr>
          <p:cNvPr id="27" name="WSE logo">
            <a:extLst>
              <a:ext uri="{FF2B5EF4-FFF2-40B4-BE49-F238E27FC236}">
                <a16:creationId xmlns:a16="http://schemas.microsoft.com/office/drawing/2014/main" id="{978592AB-D8FE-E649-9B9F-6BB4F13FB04E}"/>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
        <p:nvSpPr>
          <p:cNvPr id="29" name="Page Number">
            <a:extLst>
              <a:ext uri="{FF2B5EF4-FFF2-40B4-BE49-F238E27FC236}">
                <a16:creationId xmlns:a16="http://schemas.microsoft.com/office/drawing/2014/main" id="{5B0C4C21-CAD5-874E-9CB4-3D5DA2A82B8E}"/>
              </a:ext>
            </a:extLst>
          </p:cNvPr>
          <p:cNvSpPr txBox="1"/>
          <p:nvPr userDrawn="1"/>
        </p:nvSpPr>
        <p:spPr>
          <a:xfrm>
            <a:off x="8133198"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tx1"/>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schemeClr val="tx1"/>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a:ln>
                <a:noFill/>
              </a:ln>
              <a:solidFill>
                <a:schemeClr val="tx1"/>
              </a:solidFill>
              <a:effectLst/>
              <a:uLnTx/>
              <a:uFillTx/>
              <a:latin typeface="Tahoma"/>
              <a:ea typeface="+mn-ea"/>
              <a:cs typeface="+mn-cs"/>
            </a:endParaRPr>
          </a:p>
        </p:txBody>
      </p:sp>
    </p:spTree>
    <p:extLst>
      <p:ext uri="{BB962C8B-B14F-4D97-AF65-F5344CB8AC3E}">
        <p14:creationId xmlns:p14="http://schemas.microsoft.com/office/powerpoint/2010/main" val="40898318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Web Infographic">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4E74D57-75EE-47EE-BA67-188DFE918587}"/>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9" name="Title">
            <a:extLst>
              <a:ext uri="{FF2B5EF4-FFF2-40B4-BE49-F238E27FC236}">
                <a16:creationId xmlns:a16="http://schemas.microsoft.com/office/drawing/2014/main" id="{8C10952F-BEB3-4B15-B210-69BD49BEFCA3}"/>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noProof="0"/>
              <a:t>Click to add title</a:t>
            </a:r>
          </a:p>
        </p:txBody>
      </p:sp>
      <p:cxnSp>
        <p:nvCxnSpPr>
          <p:cNvPr id="3" name="Straight Connector 2">
            <a:extLst>
              <a:ext uri="{FF2B5EF4-FFF2-40B4-BE49-F238E27FC236}">
                <a16:creationId xmlns:a16="http://schemas.microsoft.com/office/drawing/2014/main" id="{C8C2B6F8-5270-4AAC-84AB-07CDF49EF487}"/>
              </a:ext>
              <a:ext uri="{C183D7F6-B498-43B3-948B-1728B52AA6E4}">
                <adec:decorative xmlns:adec="http://schemas.microsoft.com/office/drawing/2017/decorative" val="1"/>
              </a:ext>
            </a:extLst>
          </p:cNvPr>
          <p:cNvCxnSpPr>
            <a:cxnSpLocks/>
          </p:cNvCxnSpPr>
          <p:nvPr userDrawn="1"/>
        </p:nvCxnSpPr>
        <p:spPr>
          <a:xfrm flipH="1" flipV="1">
            <a:off x="3265742" y="1730102"/>
            <a:ext cx="825191" cy="608883"/>
          </a:xfrm>
          <a:prstGeom prst="line">
            <a:avLst/>
          </a:prstGeom>
          <a:noFill/>
          <a:ln w="38100" cap="flat" cmpd="sng" algn="ctr">
            <a:solidFill>
              <a:schemeClr val="bg1">
                <a:lumMod val="75000"/>
              </a:schemeClr>
            </a:solidFill>
            <a:prstDash val="solid"/>
            <a:miter lim="800000"/>
          </a:ln>
          <a:effectLst/>
        </p:spPr>
      </p:cxnSp>
      <p:cxnSp>
        <p:nvCxnSpPr>
          <p:cNvPr id="4" name="Straight Connector 3">
            <a:extLst>
              <a:ext uri="{FF2B5EF4-FFF2-40B4-BE49-F238E27FC236}">
                <a16:creationId xmlns:a16="http://schemas.microsoft.com/office/drawing/2014/main" id="{99F6A1D8-A2CC-4923-A16C-DDC0AE2655EB}"/>
              </a:ext>
              <a:ext uri="{C183D7F6-B498-43B3-948B-1728B52AA6E4}">
                <adec:decorative xmlns:adec="http://schemas.microsoft.com/office/drawing/2017/decorative" val="1"/>
              </a:ext>
            </a:extLst>
          </p:cNvPr>
          <p:cNvCxnSpPr>
            <a:cxnSpLocks/>
            <a:endCxn id="22" idx="6"/>
          </p:cNvCxnSpPr>
          <p:nvPr userDrawn="1"/>
        </p:nvCxnSpPr>
        <p:spPr>
          <a:xfrm flipH="1" flipV="1">
            <a:off x="3066098" y="2826265"/>
            <a:ext cx="807608" cy="2579"/>
          </a:xfrm>
          <a:prstGeom prst="line">
            <a:avLst/>
          </a:prstGeom>
          <a:noFill/>
          <a:ln w="38100" cap="flat" cmpd="sng" algn="ctr">
            <a:solidFill>
              <a:schemeClr val="bg1">
                <a:lumMod val="75000"/>
              </a:schemeClr>
            </a:solidFill>
            <a:prstDash val="solid"/>
            <a:miter lim="800000"/>
          </a:ln>
          <a:effectLst/>
        </p:spPr>
      </p:cxnSp>
      <p:cxnSp>
        <p:nvCxnSpPr>
          <p:cNvPr id="5" name="Straight Connector 4">
            <a:extLst>
              <a:ext uri="{FF2B5EF4-FFF2-40B4-BE49-F238E27FC236}">
                <a16:creationId xmlns:a16="http://schemas.microsoft.com/office/drawing/2014/main" id="{93A94BF1-70EF-4657-9FD2-7268FCDD2A11}"/>
              </a:ext>
              <a:ext uri="{C183D7F6-B498-43B3-948B-1728B52AA6E4}">
                <adec:decorative xmlns:adec="http://schemas.microsoft.com/office/drawing/2017/decorative" val="1"/>
              </a:ext>
            </a:extLst>
          </p:cNvPr>
          <p:cNvCxnSpPr>
            <a:cxnSpLocks/>
          </p:cNvCxnSpPr>
          <p:nvPr userDrawn="1"/>
        </p:nvCxnSpPr>
        <p:spPr>
          <a:xfrm flipH="1">
            <a:off x="3263362" y="3318701"/>
            <a:ext cx="827570" cy="608883"/>
          </a:xfrm>
          <a:prstGeom prst="line">
            <a:avLst/>
          </a:prstGeom>
          <a:noFill/>
          <a:ln w="38100" cap="flat" cmpd="sng" algn="ctr">
            <a:solidFill>
              <a:schemeClr val="bg1">
                <a:lumMod val="75000"/>
              </a:schemeClr>
            </a:solidFill>
            <a:prstDash val="solid"/>
            <a:miter lim="800000"/>
          </a:ln>
          <a:effectLst/>
        </p:spPr>
      </p:cxnSp>
      <p:cxnSp>
        <p:nvCxnSpPr>
          <p:cNvPr id="6" name="Straight Connector 5">
            <a:extLst>
              <a:ext uri="{FF2B5EF4-FFF2-40B4-BE49-F238E27FC236}">
                <a16:creationId xmlns:a16="http://schemas.microsoft.com/office/drawing/2014/main" id="{9B6D69FB-8A1F-404E-954A-39D19CE8EE5E}"/>
              </a:ext>
              <a:ext uri="{C183D7F6-B498-43B3-948B-1728B52AA6E4}">
                <adec:decorative xmlns:adec="http://schemas.microsoft.com/office/drawing/2017/decorative" val="1"/>
              </a:ext>
            </a:extLst>
          </p:cNvPr>
          <p:cNvCxnSpPr>
            <a:cxnSpLocks/>
          </p:cNvCxnSpPr>
          <p:nvPr userDrawn="1"/>
        </p:nvCxnSpPr>
        <p:spPr>
          <a:xfrm>
            <a:off x="5070651" y="3318701"/>
            <a:ext cx="825191" cy="614040"/>
          </a:xfrm>
          <a:prstGeom prst="line">
            <a:avLst/>
          </a:prstGeom>
          <a:noFill/>
          <a:ln w="38100" cap="flat" cmpd="sng" algn="ctr">
            <a:solidFill>
              <a:schemeClr val="bg1">
                <a:lumMod val="75000"/>
              </a:schemeClr>
            </a:solidFill>
            <a:prstDash val="solid"/>
            <a:miter lim="800000"/>
          </a:ln>
          <a:effectLst/>
        </p:spPr>
      </p:cxnSp>
      <p:cxnSp>
        <p:nvCxnSpPr>
          <p:cNvPr id="7" name="Straight Connector 6">
            <a:extLst>
              <a:ext uri="{FF2B5EF4-FFF2-40B4-BE49-F238E27FC236}">
                <a16:creationId xmlns:a16="http://schemas.microsoft.com/office/drawing/2014/main" id="{9A3F1246-E233-4D62-8729-6E01225CEB5B}"/>
              </a:ext>
              <a:ext uri="{C183D7F6-B498-43B3-948B-1728B52AA6E4}">
                <adec:decorative xmlns:adec="http://schemas.microsoft.com/office/drawing/2017/decorative" val="1"/>
              </a:ext>
            </a:extLst>
          </p:cNvPr>
          <p:cNvCxnSpPr>
            <a:cxnSpLocks/>
            <a:endCxn id="21" idx="6"/>
          </p:cNvCxnSpPr>
          <p:nvPr userDrawn="1"/>
        </p:nvCxnSpPr>
        <p:spPr>
          <a:xfrm>
            <a:off x="5273557" y="2828843"/>
            <a:ext cx="807608" cy="2579"/>
          </a:xfrm>
          <a:prstGeom prst="line">
            <a:avLst/>
          </a:prstGeom>
          <a:noFill/>
          <a:ln w="38100" cap="flat" cmpd="sng" algn="ctr">
            <a:solidFill>
              <a:schemeClr val="bg1">
                <a:lumMod val="75000"/>
              </a:schemeClr>
            </a:solidFill>
            <a:prstDash val="solid"/>
            <a:miter lim="800000"/>
          </a:ln>
          <a:effectLst/>
        </p:spPr>
      </p:cxnSp>
      <p:cxnSp>
        <p:nvCxnSpPr>
          <p:cNvPr id="8" name="Straight Connector 7">
            <a:extLst>
              <a:ext uri="{FF2B5EF4-FFF2-40B4-BE49-F238E27FC236}">
                <a16:creationId xmlns:a16="http://schemas.microsoft.com/office/drawing/2014/main" id="{BD1E2D7D-D261-4A75-B9BC-0BBF0469A16C}"/>
              </a:ext>
              <a:ext uri="{C183D7F6-B498-43B3-948B-1728B52AA6E4}">
                <adec:decorative xmlns:adec="http://schemas.microsoft.com/office/drawing/2017/decorative" val="1"/>
              </a:ext>
            </a:extLst>
          </p:cNvPr>
          <p:cNvCxnSpPr>
            <a:cxnSpLocks/>
          </p:cNvCxnSpPr>
          <p:nvPr userDrawn="1"/>
        </p:nvCxnSpPr>
        <p:spPr>
          <a:xfrm flipV="1">
            <a:off x="5070651" y="1724945"/>
            <a:ext cx="825191" cy="614040"/>
          </a:xfrm>
          <a:prstGeom prst="line">
            <a:avLst/>
          </a:prstGeom>
          <a:noFill/>
          <a:ln w="38100" cap="flat" cmpd="sng" algn="ctr">
            <a:solidFill>
              <a:schemeClr val="bg1">
                <a:lumMod val="75000"/>
              </a:schemeClr>
            </a:solidFill>
            <a:prstDash val="solid"/>
            <a:miter lim="800000"/>
          </a:ln>
          <a:effectLst/>
        </p:spPr>
      </p:cxnSp>
      <p:sp>
        <p:nvSpPr>
          <p:cNvPr id="9" name="Овал 14">
            <a:extLst>
              <a:ext uri="{FF2B5EF4-FFF2-40B4-BE49-F238E27FC236}">
                <a16:creationId xmlns:a16="http://schemas.microsoft.com/office/drawing/2014/main" id="{4AA732B5-FC4B-4A01-AFB1-F5DEB4AE2B65}"/>
              </a:ext>
              <a:ext uri="{C183D7F6-B498-43B3-948B-1728B52AA6E4}">
                <adec:decorative xmlns:adec="http://schemas.microsoft.com/office/drawing/2017/decorative" val="1"/>
              </a:ext>
            </a:extLst>
          </p:cNvPr>
          <p:cNvSpPr/>
          <p:nvPr userDrawn="1"/>
        </p:nvSpPr>
        <p:spPr>
          <a:xfrm>
            <a:off x="3632721" y="1924589"/>
            <a:ext cx="1899731" cy="1899728"/>
          </a:xfrm>
          <a:prstGeom prst="ellipse">
            <a:avLst/>
          </a:prstGeom>
          <a:solidFill>
            <a:srgbClr val="092C74"/>
          </a:solidFill>
          <a:ln w="38100" cap="flat" cmpd="sng" algn="ctr">
            <a:no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ru-RU" sz="506" b="0" i="0" u="none" strike="noStrike" kern="0" cap="none" spc="0" normalizeH="0" baseline="0" noProof="0">
              <a:ln>
                <a:noFill/>
              </a:ln>
              <a:solidFill>
                <a:srgbClr val="F2F2F5"/>
              </a:solidFill>
              <a:effectLst/>
              <a:uLnTx/>
              <a:uFillTx/>
              <a:latin typeface="Roboto"/>
              <a:ea typeface="+mn-ea"/>
              <a:cs typeface="+mn-cs"/>
            </a:endParaRPr>
          </a:p>
        </p:txBody>
      </p:sp>
      <p:sp>
        <p:nvSpPr>
          <p:cNvPr id="19" name="Овал 14">
            <a:extLst>
              <a:ext uri="{FF2B5EF4-FFF2-40B4-BE49-F238E27FC236}">
                <a16:creationId xmlns:a16="http://schemas.microsoft.com/office/drawing/2014/main" id="{2AF27178-6C1A-4F27-A92C-C18958EBBC76}"/>
              </a:ext>
              <a:ext uri="{C183D7F6-B498-43B3-948B-1728B52AA6E4}">
                <adec:decorative xmlns:adec="http://schemas.microsoft.com/office/drawing/2017/decorative" val="1"/>
              </a:ext>
            </a:extLst>
          </p:cNvPr>
          <p:cNvSpPr/>
          <p:nvPr userDrawn="1"/>
        </p:nvSpPr>
        <p:spPr>
          <a:xfrm>
            <a:off x="3066098" y="1525301"/>
            <a:ext cx="399289" cy="399289"/>
          </a:xfrm>
          <a:prstGeom prst="ellipse">
            <a:avLst/>
          </a:prstGeom>
          <a:solidFill>
            <a:schemeClr val="bg1"/>
          </a:solidFill>
          <a:ln w="38100" cap="flat" cmpd="sng" algn="ctr">
            <a:solidFill>
              <a:schemeClr val="bg1">
                <a:lumMod val="75000"/>
              </a:schemeClr>
            </a:solid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ru-RU" sz="506" b="0" i="0" u="none" strike="noStrike" kern="0" cap="none" spc="0" normalizeH="0" baseline="0" noProof="0">
              <a:ln>
                <a:noFill/>
              </a:ln>
              <a:solidFill>
                <a:srgbClr val="F2F2F5"/>
              </a:solidFill>
              <a:effectLst/>
              <a:uLnTx/>
              <a:uFillTx/>
              <a:latin typeface="Roboto"/>
              <a:ea typeface="+mn-ea"/>
              <a:cs typeface="+mn-cs"/>
            </a:endParaRPr>
          </a:p>
        </p:txBody>
      </p:sp>
      <p:sp>
        <p:nvSpPr>
          <p:cNvPr id="20" name="Овал 14">
            <a:extLst>
              <a:ext uri="{FF2B5EF4-FFF2-40B4-BE49-F238E27FC236}">
                <a16:creationId xmlns:a16="http://schemas.microsoft.com/office/drawing/2014/main" id="{BE0CD8D1-17DB-40F6-A65E-4DCA166738EF}"/>
              </a:ext>
              <a:ext uri="{C183D7F6-B498-43B3-948B-1728B52AA6E4}">
                <adec:decorative xmlns:adec="http://schemas.microsoft.com/office/drawing/2017/decorative" val="1"/>
              </a:ext>
            </a:extLst>
          </p:cNvPr>
          <p:cNvSpPr/>
          <p:nvPr userDrawn="1"/>
        </p:nvSpPr>
        <p:spPr>
          <a:xfrm flipH="1">
            <a:off x="5696197" y="1530458"/>
            <a:ext cx="399289" cy="399289"/>
          </a:xfrm>
          <a:prstGeom prst="ellipse">
            <a:avLst/>
          </a:prstGeom>
          <a:solidFill>
            <a:schemeClr val="bg1"/>
          </a:solidFill>
          <a:ln w="38100" cap="flat" cmpd="sng" algn="ctr">
            <a:solidFill>
              <a:schemeClr val="bg1">
                <a:lumMod val="75000"/>
              </a:schemeClr>
            </a:solid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ru-RU" sz="506" b="0" i="0" u="none" strike="noStrike" kern="0" cap="none" spc="0" normalizeH="0" baseline="0" noProof="0">
              <a:ln>
                <a:noFill/>
              </a:ln>
              <a:solidFill>
                <a:srgbClr val="F2F2F5"/>
              </a:solidFill>
              <a:effectLst/>
              <a:uLnTx/>
              <a:uFillTx/>
              <a:latin typeface="Roboto"/>
              <a:ea typeface="+mn-ea"/>
              <a:cs typeface="+mn-cs"/>
            </a:endParaRPr>
          </a:p>
        </p:txBody>
      </p:sp>
      <p:sp>
        <p:nvSpPr>
          <p:cNvPr id="21" name="Овал 14">
            <a:extLst>
              <a:ext uri="{FF2B5EF4-FFF2-40B4-BE49-F238E27FC236}">
                <a16:creationId xmlns:a16="http://schemas.microsoft.com/office/drawing/2014/main" id="{DBF77BC9-726B-446A-B583-7B15877E09E6}"/>
              </a:ext>
              <a:ext uri="{C183D7F6-B498-43B3-948B-1728B52AA6E4}">
                <adec:decorative xmlns:adec="http://schemas.microsoft.com/office/drawing/2017/decorative" val="1"/>
              </a:ext>
            </a:extLst>
          </p:cNvPr>
          <p:cNvSpPr/>
          <p:nvPr userDrawn="1"/>
        </p:nvSpPr>
        <p:spPr>
          <a:xfrm flipH="1">
            <a:off x="6081165" y="2631778"/>
            <a:ext cx="399289" cy="399289"/>
          </a:xfrm>
          <a:prstGeom prst="ellipse">
            <a:avLst/>
          </a:prstGeom>
          <a:solidFill>
            <a:schemeClr val="bg1"/>
          </a:solidFill>
          <a:ln w="38100" cap="flat" cmpd="sng" algn="ctr">
            <a:solidFill>
              <a:schemeClr val="bg1">
                <a:lumMod val="75000"/>
              </a:schemeClr>
            </a:solid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ru-RU" sz="506" b="0" i="0" u="none" strike="noStrike" kern="0" cap="none" spc="0" normalizeH="0" baseline="0" noProof="0">
              <a:ln>
                <a:noFill/>
              </a:ln>
              <a:solidFill>
                <a:srgbClr val="F2F2F5"/>
              </a:solidFill>
              <a:effectLst/>
              <a:uLnTx/>
              <a:uFillTx/>
              <a:latin typeface="Roboto"/>
              <a:ea typeface="+mn-ea"/>
              <a:cs typeface="+mn-cs"/>
            </a:endParaRPr>
          </a:p>
        </p:txBody>
      </p:sp>
      <p:sp>
        <p:nvSpPr>
          <p:cNvPr id="22" name="Овал 14">
            <a:extLst>
              <a:ext uri="{FF2B5EF4-FFF2-40B4-BE49-F238E27FC236}">
                <a16:creationId xmlns:a16="http://schemas.microsoft.com/office/drawing/2014/main" id="{76B86DC7-34B6-4403-88DE-EA9DD47F2EDA}"/>
              </a:ext>
              <a:ext uri="{C183D7F6-B498-43B3-948B-1728B52AA6E4}">
                <adec:decorative xmlns:adec="http://schemas.microsoft.com/office/drawing/2017/decorative" val="1"/>
              </a:ext>
            </a:extLst>
          </p:cNvPr>
          <p:cNvSpPr/>
          <p:nvPr userDrawn="1"/>
        </p:nvSpPr>
        <p:spPr>
          <a:xfrm>
            <a:off x="2666809" y="2626620"/>
            <a:ext cx="399289" cy="399289"/>
          </a:xfrm>
          <a:prstGeom prst="ellipse">
            <a:avLst/>
          </a:prstGeom>
          <a:solidFill>
            <a:schemeClr val="bg1"/>
          </a:solidFill>
          <a:ln w="38100" cap="flat" cmpd="sng" algn="ctr">
            <a:solidFill>
              <a:schemeClr val="bg1">
                <a:lumMod val="75000"/>
              </a:schemeClr>
            </a:solid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ru-RU" sz="506" b="0" i="0" u="none" strike="noStrike" kern="0" cap="none" spc="0" normalizeH="0" baseline="0" noProof="0">
              <a:ln>
                <a:noFill/>
              </a:ln>
              <a:solidFill>
                <a:srgbClr val="F2F2F5"/>
              </a:solidFill>
              <a:effectLst/>
              <a:uLnTx/>
              <a:uFillTx/>
              <a:latin typeface="Roboto"/>
              <a:ea typeface="+mn-ea"/>
              <a:cs typeface="+mn-cs"/>
            </a:endParaRPr>
          </a:p>
        </p:txBody>
      </p:sp>
      <p:sp>
        <p:nvSpPr>
          <p:cNvPr id="23" name="Овал 14">
            <a:extLst>
              <a:ext uri="{FF2B5EF4-FFF2-40B4-BE49-F238E27FC236}">
                <a16:creationId xmlns:a16="http://schemas.microsoft.com/office/drawing/2014/main" id="{F641A164-CB54-4FBB-8A1F-C73AFBF78790}"/>
              </a:ext>
              <a:ext uri="{C183D7F6-B498-43B3-948B-1728B52AA6E4}">
                <adec:decorative xmlns:adec="http://schemas.microsoft.com/office/drawing/2017/decorative" val="1"/>
              </a:ext>
            </a:extLst>
          </p:cNvPr>
          <p:cNvSpPr/>
          <p:nvPr userDrawn="1"/>
        </p:nvSpPr>
        <p:spPr>
          <a:xfrm>
            <a:off x="3066098" y="3727940"/>
            <a:ext cx="399289" cy="399289"/>
          </a:xfrm>
          <a:prstGeom prst="ellipse">
            <a:avLst/>
          </a:prstGeom>
          <a:solidFill>
            <a:schemeClr val="bg1"/>
          </a:solidFill>
          <a:ln w="38100" cap="flat" cmpd="sng" algn="ctr">
            <a:solidFill>
              <a:schemeClr val="bg1">
                <a:lumMod val="75000"/>
              </a:schemeClr>
            </a:solid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ru-RU" sz="506" b="0" i="0" u="none" strike="noStrike" kern="0" cap="none" spc="0" normalizeH="0" baseline="0" noProof="0">
              <a:ln>
                <a:noFill/>
              </a:ln>
              <a:solidFill>
                <a:srgbClr val="F2F2F5"/>
              </a:solidFill>
              <a:effectLst/>
              <a:uLnTx/>
              <a:uFillTx/>
              <a:latin typeface="Roboto"/>
              <a:ea typeface="+mn-ea"/>
              <a:cs typeface="+mn-cs"/>
            </a:endParaRPr>
          </a:p>
        </p:txBody>
      </p:sp>
      <p:sp>
        <p:nvSpPr>
          <p:cNvPr id="24" name="Овал 14">
            <a:extLst>
              <a:ext uri="{FF2B5EF4-FFF2-40B4-BE49-F238E27FC236}">
                <a16:creationId xmlns:a16="http://schemas.microsoft.com/office/drawing/2014/main" id="{499DA529-A0FF-4067-8AEF-3FDE2C3A8054}"/>
              </a:ext>
              <a:ext uri="{C183D7F6-B498-43B3-948B-1728B52AA6E4}">
                <adec:decorative xmlns:adec="http://schemas.microsoft.com/office/drawing/2017/decorative" val="1"/>
              </a:ext>
            </a:extLst>
          </p:cNvPr>
          <p:cNvSpPr/>
          <p:nvPr userDrawn="1"/>
        </p:nvSpPr>
        <p:spPr>
          <a:xfrm flipH="1">
            <a:off x="5696197" y="3733097"/>
            <a:ext cx="399289" cy="399289"/>
          </a:xfrm>
          <a:prstGeom prst="ellipse">
            <a:avLst/>
          </a:prstGeom>
          <a:solidFill>
            <a:schemeClr val="bg1"/>
          </a:solidFill>
          <a:ln w="38100" cap="flat" cmpd="sng" algn="ctr">
            <a:solidFill>
              <a:schemeClr val="bg1">
                <a:lumMod val="75000"/>
              </a:schemeClr>
            </a:solid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ru-RU" sz="506" b="0" i="0" u="none" strike="noStrike" kern="0" cap="none" spc="0" normalizeH="0" baseline="0" noProof="0">
              <a:ln>
                <a:noFill/>
              </a:ln>
              <a:solidFill>
                <a:srgbClr val="F2F2F5"/>
              </a:solidFill>
              <a:effectLst/>
              <a:uLnTx/>
              <a:uFillTx/>
              <a:latin typeface="Roboto"/>
              <a:ea typeface="+mn-ea"/>
              <a:cs typeface="+mn-cs"/>
            </a:endParaRPr>
          </a:p>
        </p:txBody>
      </p:sp>
      <p:sp>
        <p:nvSpPr>
          <p:cNvPr id="33" name="Chart Title">
            <a:extLst>
              <a:ext uri="{FF2B5EF4-FFF2-40B4-BE49-F238E27FC236}">
                <a16:creationId xmlns:a16="http://schemas.microsoft.com/office/drawing/2014/main" id="{7ED65BE2-48E9-41D2-AD5F-16BB3D727813}"/>
              </a:ext>
            </a:extLst>
          </p:cNvPr>
          <p:cNvSpPr>
            <a:spLocks noGrp="1"/>
          </p:cNvSpPr>
          <p:nvPr>
            <p:ph type="body" sz="quarter" idx="27" hasCustomPrompt="1"/>
          </p:nvPr>
        </p:nvSpPr>
        <p:spPr>
          <a:xfrm>
            <a:off x="3628821" y="2513840"/>
            <a:ext cx="1886358" cy="614758"/>
          </a:xfrm>
          <a:prstGeom prst="rect">
            <a:avLst/>
          </a:prstGeom>
        </p:spPr>
        <p:txBody>
          <a:bodyPr anchor="ct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Add Title</a:t>
            </a:r>
          </a:p>
        </p:txBody>
      </p:sp>
      <p:sp>
        <p:nvSpPr>
          <p:cNvPr id="37" name="Item 1 Text">
            <a:extLst>
              <a:ext uri="{FF2B5EF4-FFF2-40B4-BE49-F238E27FC236}">
                <a16:creationId xmlns:a16="http://schemas.microsoft.com/office/drawing/2014/main" id="{FED8E20B-6C3E-473E-BA6C-6A8BF54389CA}"/>
              </a:ext>
            </a:extLst>
          </p:cNvPr>
          <p:cNvSpPr>
            <a:spLocks noGrp="1"/>
          </p:cNvSpPr>
          <p:nvPr>
            <p:ph type="body" sz="quarter" idx="30" hasCustomPrompt="1"/>
          </p:nvPr>
        </p:nvSpPr>
        <p:spPr>
          <a:xfrm>
            <a:off x="533919" y="1525970"/>
            <a:ext cx="2401467" cy="408263"/>
          </a:xfrm>
          <a:prstGeom prst="rect">
            <a:avLst/>
          </a:prstGeom>
        </p:spPr>
        <p:txBody>
          <a:bodyPr>
            <a:noAutofit/>
          </a:bodyPr>
          <a:lstStyle>
            <a:lvl1pPr marL="0" indent="0" algn="r">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8" name="Item 2 Text">
            <a:extLst>
              <a:ext uri="{FF2B5EF4-FFF2-40B4-BE49-F238E27FC236}">
                <a16:creationId xmlns:a16="http://schemas.microsoft.com/office/drawing/2014/main" id="{2A5E3286-0F43-4B4B-83AD-89ECE01046B5}"/>
              </a:ext>
            </a:extLst>
          </p:cNvPr>
          <p:cNvSpPr>
            <a:spLocks noGrp="1"/>
          </p:cNvSpPr>
          <p:nvPr>
            <p:ph type="body" sz="quarter" idx="31" hasCustomPrompt="1"/>
          </p:nvPr>
        </p:nvSpPr>
        <p:spPr>
          <a:xfrm>
            <a:off x="570342" y="2617088"/>
            <a:ext cx="1998760" cy="408263"/>
          </a:xfrm>
          <a:prstGeom prst="rect">
            <a:avLst/>
          </a:prstGeom>
        </p:spPr>
        <p:txBody>
          <a:bodyPr>
            <a:noAutofit/>
          </a:bodyPr>
          <a:lstStyle>
            <a:lvl1pPr marL="0" indent="0" algn="r">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9" name="Item 3 Text">
            <a:extLst>
              <a:ext uri="{FF2B5EF4-FFF2-40B4-BE49-F238E27FC236}">
                <a16:creationId xmlns:a16="http://schemas.microsoft.com/office/drawing/2014/main" id="{6C886B0A-F7FB-443C-8E9D-431704D36174}"/>
              </a:ext>
            </a:extLst>
          </p:cNvPr>
          <p:cNvSpPr>
            <a:spLocks noGrp="1"/>
          </p:cNvSpPr>
          <p:nvPr>
            <p:ph type="body" sz="quarter" idx="32" hasCustomPrompt="1"/>
          </p:nvPr>
        </p:nvSpPr>
        <p:spPr>
          <a:xfrm>
            <a:off x="533918" y="3718966"/>
            <a:ext cx="2401467" cy="408263"/>
          </a:xfrm>
          <a:prstGeom prst="rect">
            <a:avLst/>
          </a:prstGeom>
        </p:spPr>
        <p:txBody>
          <a:bodyPr>
            <a:noAutofit/>
          </a:bodyPr>
          <a:lstStyle>
            <a:lvl1pPr marL="0" indent="0" algn="r">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4" name="Item 4 Text">
            <a:extLst>
              <a:ext uri="{FF2B5EF4-FFF2-40B4-BE49-F238E27FC236}">
                <a16:creationId xmlns:a16="http://schemas.microsoft.com/office/drawing/2014/main" id="{1200382F-6E85-4643-BB97-D08B303CAF60}"/>
              </a:ext>
            </a:extLst>
          </p:cNvPr>
          <p:cNvSpPr>
            <a:spLocks noGrp="1"/>
          </p:cNvSpPr>
          <p:nvPr>
            <p:ph type="body" sz="quarter" idx="25" hasCustomPrompt="1"/>
          </p:nvPr>
        </p:nvSpPr>
        <p:spPr>
          <a:xfrm>
            <a:off x="6208613" y="1521484"/>
            <a:ext cx="2410722" cy="408263"/>
          </a:xfrm>
          <a:prstGeom prst="rect">
            <a:avLst/>
          </a:prstGeom>
        </p:spPr>
        <p:txBody>
          <a:bodyPr>
            <a:no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5" name="Item 5 Text">
            <a:extLst>
              <a:ext uri="{FF2B5EF4-FFF2-40B4-BE49-F238E27FC236}">
                <a16:creationId xmlns:a16="http://schemas.microsoft.com/office/drawing/2014/main" id="{A7860D47-F00A-4556-8C9B-6F0BF7E0FEDA}"/>
              </a:ext>
            </a:extLst>
          </p:cNvPr>
          <p:cNvSpPr>
            <a:spLocks noGrp="1"/>
          </p:cNvSpPr>
          <p:nvPr>
            <p:ph type="body" sz="quarter" idx="28" hasCustomPrompt="1"/>
          </p:nvPr>
        </p:nvSpPr>
        <p:spPr>
          <a:xfrm>
            <a:off x="6578161" y="2619200"/>
            <a:ext cx="2002862" cy="408263"/>
          </a:xfrm>
          <a:prstGeom prst="rect">
            <a:avLst/>
          </a:prstGeom>
        </p:spPr>
        <p:txBody>
          <a:bodyPr>
            <a:no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6" name="Item 6 Text">
            <a:extLst>
              <a:ext uri="{FF2B5EF4-FFF2-40B4-BE49-F238E27FC236}">
                <a16:creationId xmlns:a16="http://schemas.microsoft.com/office/drawing/2014/main" id="{84A6D190-21EB-4D6C-B656-9DBD1F0A6023}"/>
              </a:ext>
            </a:extLst>
          </p:cNvPr>
          <p:cNvSpPr>
            <a:spLocks noGrp="1"/>
          </p:cNvSpPr>
          <p:nvPr>
            <p:ph type="body" sz="quarter" idx="29" hasCustomPrompt="1"/>
          </p:nvPr>
        </p:nvSpPr>
        <p:spPr>
          <a:xfrm>
            <a:off x="6208613" y="3723452"/>
            <a:ext cx="2410722" cy="408263"/>
          </a:xfrm>
          <a:prstGeom prst="rect">
            <a:avLst/>
          </a:prstGeom>
        </p:spPr>
        <p:txBody>
          <a:bodyPr>
            <a:no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26" name="Page Number">
            <a:extLst>
              <a:ext uri="{FF2B5EF4-FFF2-40B4-BE49-F238E27FC236}">
                <a16:creationId xmlns:a16="http://schemas.microsoft.com/office/drawing/2014/main" id="{04C681CD-365D-47CC-8E66-4F0907AE9E9A}"/>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pic>
        <p:nvPicPr>
          <p:cNvPr id="28" name="WSE logo">
            <a:extLst>
              <a:ext uri="{FF2B5EF4-FFF2-40B4-BE49-F238E27FC236}">
                <a16:creationId xmlns:a16="http://schemas.microsoft.com/office/drawing/2014/main" id="{0CEDB7AD-CD61-4E2F-A8BB-6836F873B53C}"/>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57185227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lider Infographic">
    <p:spTree>
      <p:nvGrpSpPr>
        <p:cNvPr id="1" name=""/>
        <p:cNvGrpSpPr/>
        <p:nvPr/>
      </p:nvGrpSpPr>
      <p:grpSpPr>
        <a:xfrm>
          <a:off x="0" y="0"/>
          <a:ext cx="0" cy="0"/>
          <a:chOff x="0" y="0"/>
          <a:chExt cx="0" cy="0"/>
        </a:xfrm>
      </p:grpSpPr>
      <p:sp>
        <p:nvSpPr>
          <p:cNvPr id="22" name="Title">
            <a:extLst>
              <a:ext uri="{FF2B5EF4-FFF2-40B4-BE49-F238E27FC236}">
                <a16:creationId xmlns:a16="http://schemas.microsoft.com/office/drawing/2014/main" id="{2688A55F-975D-4F71-93A6-A10CD71A82AC}"/>
              </a:ext>
            </a:extLst>
          </p:cNvPr>
          <p:cNvSpPr>
            <a:spLocks noGrp="1"/>
          </p:cNvSpPr>
          <p:nvPr>
            <p:ph type="title" hasCustomPrompt="1"/>
          </p:nvPr>
        </p:nvSpPr>
        <p:spPr>
          <a:xfrm>
            <a:off x="533919" y="123189"/>
            <a:ext cx="8085415" cy="841471"/>
          </a:xfrm>
          <a:prstGeom prst="rect">
            <a:avLst/>
          </a:prstGeom>
        </p:spPr>
        <p:txBody>
          <a:bodyPr anchor="b"/>
          <a:lstStyle>
            <a:lvl1pPr>
              <a:defRPr sz="3000" b="1">
                <a:solidFill>
                  <a:schemeClr val="tx2"/>
                </a:solidFill>
              </a:defRPr>
            </a:lvl1pPr>
          </a:lstStyle>
          <a:p>
            <a:r>
              <a:rPr lang="en-US" noProof="0"/>
              <a:t>Click to add title</a:t>
            </a:r>
          </a:p>
        </p:txBody>
      </p:sp>
      <p:sp>
        <p:nvSpPr>
          <p:cNvPr id="44" name="Statistic 1 Title">
            <a:extLst>
              <a:ext uri="{FF2B5EF4-FFF2-40B4-BE49-F238E27FC236}">
                <a16:creationId xmlns:a16="http://schemas.microsoft.com/office/drawing/2014/main" id="{A2828BA5-8825-421A-93CA-412CC2166D1E}"/>
              </a:ext>
            </a:extLst>
          </p:cNvPr>
          <p:cNvSpPr>
            <a:spLocks noGrp="1"/>
          </p:cNvSpPr>
          <p:nvPr>
            <p:ph type="body" sz="quarter" idx="21"/>
          </p:nvPr>
        </p:nvSpPr>
        <p:spPr>
          <a:xfrm>
            <a:off x="1192777" y="1351987"/>
            <a:ext cx="1894469" cy="269978"/>
          </a:xfrm>
          <a:prstGeom prst="rect">
            <a:avLst/>
          </a:prstGeom>
        </p:spPr>
        <p:txBody>
          <a:bodyP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45" name="Statistic 1 Text">
            <a:extLst>
              <a:ext uri="{FF2B5EF4-FFF2-40B4-BE49-F238E27FC236}">
                <a16:creationId xmlns:a16="http://schemas.microsoft.com/office/drawing/2014/main" id="{9AACFF7D-2C0A-4B7F-AF8F-7484D3D4FD4D}"/>
              </a:ext>
            </a:extLst>
          </p:cNvPr>
          <p:cNvSpPr>
            <a:spLocks noGrp="1"/>
          </p:cNvSpPr>
          <p:nvPr>
            <p:ph type="body" sz="quarter" idx="25"/>
          </p:nvPr>
        </p:nvSpPr>
        <p:spPr>
          <a:xfrm>
            <a:off x="1192777" y="1629279"/>
            <a:ext cx="1894469" cy="387328"/>
          </a:xfrm>
          <a:prstGeom prst="rect">
            <a:avLst/>
          </a:prstGeom>
        </p:spPr>
        <p:txBody>
          <a:bodyPr>
            <a:normAutofit/>
          </a:bodyPr>
          <a:lstStyle>
            <a:lvl1pPr marL="0" indent="0" algn="l">
              <a:buNone/>
              <a:defRPr sz="10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10" name="Bar 1">
            <a:extLst>
              <a:ext uri="{FF2B5EF4-FFF2-40B4-BE49-F238E27FC236}">
                <a16:creationId xmlns:a16="http://schemas.microsoft.com/office/drawing/2014/main" id="{93D57781-D93A-442A-96CE-A747726F174D}"/>
              </a:ext>
            </a:extLst>
          </p:cNvPr>
          <p:cNvSpPr/>
          <p:nvPr userDrawn="1"/>
        </p:nvSpPr>
        <p:spPr>
          <a:xfrm>
            <a:off x="3479956" y="1410845"/>
            <a:ext cx="3684449" cy="492167"/>
          </a:xfrm>
          <a:prstGeom prst="roundRect">
            <a:avLst>
              <a:gd name="adj" fmla="val 50000"/>
            </a:avLst>
          </a:prstGeom>
          <a:solidFill>
            <a:srgbClr val="C0C0C8">
              <a:lumMod val="40000"/>
              <a:lumOff val="60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1350" b="1" i="0" u="none" strike="noStrike" kern="0" cap="none" spc="0" normalizeH="0" baseline="0" noProof="0">
              <a:ln>
                <a:noFill/>
              </a:ln>
              <a:solidFill>
                <a:srgbClr val="F2F2F5"/>
              </a:solidFill>
              <a:effectLst/>
              <a:uLnTx/>
              <a:uFillTx/>
              <a:latin typeface="Roboto"/>
              <a:ea typeface="+mn-ea"/>
              <a:cs typeface="+mn-cs"/>
            </a:endParaRPr>
          </a:p>
        </p:txBody>
      </p:sp>
      <p:sp>
        <p:nvSpPr>
          <p:cNvPr id="41" name="Statistic 1">
            <a:extLst>
              <a:ext uri="{FF2B5EF4-FFF2-40B4-BE49-F238E27FC236}">
                <a16:creationId xmlns:a16="http://schemas.microsoft.com/office/drawing/2014/main" id="{D6B9C495-8208-4219-982B-220ABA0EEF2B}"/>
              </a:ext>
            </a:extLst>
          </p:cNvPr>
          <p:cNvSpPr>
            <a:spLocks noGrp="1"/>
          </p:cNvSpPr>
          <p:nvPr>
            <p:ph type="body" sz="quarter" idx="15" hasCustomPrompt="1"/>
          </p:nvPr>
        </p:nvSpPr>
        <p:spPr>
          <a:xfrm>
            <a:off x="7551317" y="1466497"/>
            <a:ext cx="1015866" cy="380864"/>
          </a:xfrm>
          <a:prstGeom prst="rect">
            <a:avLst/>
          </a:prstGeom>
        </p:spPr>
        <p:txBody>
          <a:bodyPr>
            <a:noAutofit/>
          </a:bodyPr>
          <a:lstStyle>
            <a:lvl1pPr marL="0" indent="0" algn="ctr">
              <a:buNone/>
              <a:defRPr sz="24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46" name="Statistic 2 Title">
            <a:extLst>
              <a:ext uri="{FF2B5EF4-FFF2-40B4-BE49-F238E27FC236}">
                <a16:creationId xmlns:a16="http://schemas.microsoft.com/office/drawing/2014/main" id="{D3EBB2D5-A2D5-4365-859D-51DA028D3DCD}"/>
              </a:ext>
            </a:extLst>
          </p:cNvPr>
          <p:cNvSpPr>
            <a:spLocks noGrp="1"/>
          </p:cNvSpPr>
          <p:nvPr>
            <p:ph type="body" sz="quarter" idx="26"/>
          </p:nvPr>
        </p:nvSpPr>
        <p:spPr>
          <a:xfrm>
            <a:off x="1192777" y="2435733"/>
            <a:ext cx="1894469" cy="269978"/>
          </a:xfrm>
          <a:prstGeom prst="rect">
            <a:avLst/>
          </a:prstGeom>
        </p:spPr>
        <p:txBody>
          <a:bodyPr>
            <a:noAutofit/>
          </a:bodyPr>
          <a:lstStyle>
            <a:lvl1pPr marL="0" indent="0" algn="l">
              <a:buNone/>
              <a:defRPr sz="1600" b="1">
                <a:solidFill>
                  <a:srgbClr val="0072CE"/>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47" name="Statistic 2 Text">
            <a:extLst>
              <a:ext uri="{FF2B5EF4-FFF2-40B4-BE49-F238E27FC236}">
                <a16:creationId xmlns:a16="http://schemas.microsoft.com/office/drawing/2014/main" id="{7BC65CCB-9363-4D63-A4D4-DD49F03D14CB}"/>
              </a:ext>
            </a:extLst>
          </p:cNvPr>
          <p:cNvSpPr>
            <a:spLocks noGrp="1"/>
          </p:cNvSpPr>
          <p:nvPr>
            <p:ph type="body" sz="quarter" idx="27"/>
          </p:nvPr>
        </p:nvSpPr>
        <p:spPr>
          <a:xfrm>
            <a:off x="1192777" y="2713026"/>
            <a:ext cx="1894469" cy="384048"/>
          </a:xfrm>
          <a:prstGeom prst="rect">
            <a:avLst/>
          </a:prstGeom>
        </p:spPr>
        <p:txBody>
          <a:bodyPr>
            <a:normAutofit/>
          </a:bodyPr>
          <a:lstStyle>
            <a:lvl1pPr marL="0" indent="0" algn="l">
              <a:buNone/>
              <a:defRPr sz="10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20" name="Bar 2">
            <a:extLst>
              <a:ext uri="{FF2B5EF4-FFF2-40B4-BE49-F238E27FC236}">
                <a16:creationId xmlns:a16="http://schemas.microsoft.com/office/drawing/2014/main" id="{3F19ABFC-9EDB-4279-9B2E-370828358ADD}"/>
              </a:ext>
            </a:extLst>
          </p:cNvPr>
          <p:cNvSpPr/>
          <p:nvPr userDrawn="1"/>
        </p:nvSpPr>
        <p:spPr>
          <a:xfrm>
            <a:off x="3471258" y="2466942"/>
            <a:ext cx="3696046" cy="492167"/>
          </a:xfrm>
          <a:prstGeom prst="roundRect">
            <a:avLst>
              <a:gd name="adj" fmla="val 50000"/>
            </a:avLst>
          </a:prstGeom>
          <a:solidFill>
            <a:srgbClr val="C0C0C8">
              <a:lumMod val="40000"/>
              <a:lumOff val="60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1350" b="1" i="0" u="none" strike="noStrike" kern="0" cap="none" spc="0" normalizeH="0" baseline="0" noProof="0">
              <a:ln>
                <a:noFill/>
              </a:ln>
              <a:solidFill>
                <a:srgbClr val="F2F2F5"/>
              </a:solidFill>
              <a:effectLst/>
              <a:uLnTx/>
              <a:uFillTx/>
              <a:latin typeface="Roboto"/>
              <a:ea typeface="+mn-ea"/>
              <a:cs typeface="+mn-cs"/>
            </a:endParaRPr>
          </a:p>
        </p:txBody>
      </p:sp>
      <p:sp>
        <p:nvSpPr>
          <p:cNvPr id="42" name="Statistic 2">
            <a:extLst>
              <a:ext uri="{FF2B5EF4-FFF2-40B4-BE49-F238E27FC236}">
                <a16:creationId xmlns:a16="http://schemas.microsoft.com/office/drawing/2014/main" id="{D690B0D4-8B26-487C-8441-16F00BBA051B}"/>
              </a:ext>
            </a:extLst>
          </p:cNvPr>
          <p:cNvSpPr>
            <a:spLocks noGrp="1"/>
          </p:cNvSpPr>
          <p:nvPr>
            <p:ph type="body" sz="quarter" idx="16" hasCustomPrompt="1"/>
          </p:nvPr>
        </p:nvSpPr>
        <p:spPr>
          <a:xfrm>
            <a:off x="7551317" y="2517102"/>
            <a:ext cx="1015866" cy="380864"/>
          </a:xfrm>
          <a:prstGeom prst="rect">
            <a:avLst/>
          </a:prstGeom>
        </p:spPr>
        <p:txBody>
          <a:bodyPr>
            <a:noAutofit/>
          </a:bodyPr>
          <a:lstStyle>
            <a:lvl1pPr marL="0" indent="0" algn="ctr">
              <a:buNone/>
              <a:defRPr sz="2400" b="1">
                <a:solidFill>
                  <a:srgbClr val="0072CE"/>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48" name="Statistic 3 Title">
            <a:extLst>
              <a:ext uri="{FF2B5EF4-FFF2-40B4-BE49-F238E27FC236}">
                <a16:creationId xmlns:a16="http://schemas.microsoft.com/office/drawing/2014/main" id="{63C7A322-1A38-4A5A-B964-E5BE146FBDB7}"/>
              </a:ext>
            </a:extLst>
          </p:cNvPr>
          <p:cNvSpPr>
            <a:spLocks noGrp="1"/>
          </p:cNvSpPr>
          <p:nvPr>
            <p:ph type="body" sz="quarter" idx="28"/>
          </p:nvPr>
        </p:nvSpPr>
        <p:spPr>
          <a:xfrm>
            <a:off x="1192777" y="3521301"/>
            <a:ext cx="1894469" cy="269978"/>
          </a:xfrm>
          <a:prstGeom prst="rect">
            <a:avLst/>
          </a:prstGeom>
        </p:spPr>
        <p:txBody>
          <a:bodyP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49" name="Statistic 3 Text">
            <a:extLst>
              <a:ext uri="{FF2B5EF4-FFF2-40B4-BE49-F238E27FC236}">
                <a16:creationId xmlns:a16="http://schemas.microsoft.com/office/drawing/2014/main" id="{4F0EDD56-AE2E-40F4-940B-756962CEFEE5}"/>
              </a:ext>
            </a:extLst>
          </p:cNvPr>
          <p:cNvSpPr>
            <a:spLocks noGrp="1"/>
          </p:cNvSpPr>
          <p:nvPr>
            <p:ph type="body" sz="quarter" idx="29"/>
          </p:nvPr>
        </p:nvSpPr>
        <p:spPr>
          <a:xfrm>
            <a:off x="1192777" y="3805908"/>
            <a:ext cx="1894469" cy="384048"/>
          </a:xfrm>
          <a:prstGeom prst="rect">
            <a:avLst/>
          </a:prstGeom>
        </p:spPr>
        <p:txBody>
          <a:bodyPr>
            <a:normAutofit/>
          </a:bodyPr>
          <a:lstStyle>
            <a:lvl1pPr marL="0" indent="0" algn="l">
              <a:buNone/>
              <a:defRPr sz="10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0" name="Bar 3">
            <a:extLst>
              <a:ext uri="{FF2B5EF4-FFF2-40B4-BE49-F238E27FC236}">
                <a16:creationId xmlns:a16="http://schemas.microsoft.com/office/drawing/2014/main" id="{7528A176-E210-49E6-95A5-644F8EDF274A}"/>
              </a:ext>
            </a:extLst>
          </p:cNvPr>
          <p:cNvSpPr/>
          <p:nvPr userDrawn="1"/>
        </p:nvSpPr>
        <p:spPr>
          <a:xfrm>
            <a:off x="3474157" y="3578339"/>
            <a:ext cx="3690248" cy="492167"/>
          </a:xfrm>
          <a:prstGeom prst="roundRect">
            <a:avLst>
              <a:gd name="adj" fmla="val 50000"/>
            </a:avLst>
          </a:prstGeom>
          <a:solidFill>
            <a:srgbClr val="C0C0C8">
              <a:lumMod val="40000"/>
              <a:lumOff val="60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1350" b="1" i="0" u="none" strike="noStrike" kern="0" cap="none" spc="0" normalizeH="0" baseline="0" noProof="0">
              <a:ln>
                <a:noFill/>
              </a:ln>
              <a:solidFill>
                <a:srgbClr val="F2F2F5"/>
              </a:solidFill>
              <a:effectLst/>
              <a:uLnTx/>
              <a:uFillTx/>
              <a:latin typeface="Roboto"/>
              <a:ea typeface="+mn-ea"/>
              <a:cs typeface="+mn-cs"/>
            </a:endParaRPr>
          </a:p>
        </p:txBody>
      </p:sp>
      <p:sp>
        <p:nvSpPr>
          <p:cNvPr id="43" name="Statistic 3">
            <a:extLst>
              <a:ext uri="{FF2B5EF4-FFF2-40B4-BE49-F238E27FC236}">
                <a16:creationId xmlns:a16="http://schemas.microsoft.com/office/drawing/2014/main" id="{FE09346B-1C78-4805-9F48-8CD3F17FAEB2}"/>
              </a:ext>
            </a:extLst>
          </p:cNvPr>
          <p:cNvSpPr>
            <a:spLocks noGrp="1"/>
          </p:cNvSpPr>
          <p:nvPr>
            <p:ph type="body" sz="quarter" idx="17" hasCustomPrompt="1"/>
          </p:nvPr>
        </p:nvSpPr>
        <p:spPr>
          <a:xfrm>
            <a:off x="7551317" y="3635812"/>
            <a:ext cx="1015866" cy="380864"/>
          </a:xfrm>
          <a:prstGeom prst="rect">
            <a:avLst/>
          </a:prstGeom>
        </p:spPr>
        <p:txBody>
          <a:bodyPr>
            <a:noAutofit/>
          </a:bodyPr>
          <a:lstStyle>
            <a:lvl1pPr marL="0" indent="0" algn="ctr">
              <a:buNone/>
              <a:defRPr sz="24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19" name="Rectangle 18">
            <a:extLst>
              <a:ext uri="{FF2B5EF4-FFF2-40B4-BE49-F238E27FC236}">
                <a16:creationId xmlns:a16="http://schemas.microsoft.com/office/drawing/2014/main" id="{0DE0E137-7C7D-4AE8-9803-F4EF3CB1DBE8}"/>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 name="Page Number">
            <a:extLst>
              <a:ext uri="{FF2B5EF4-FFF2-40B4-BE49-F238E27FC236}">
                <a16:creationId xmlns:a16="http://schemas.microsoft.com/office/drawing/2014/main" id="{58463118-2D51-43BB-B06A-C167F59A370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pic>
        <p:nvPicPr>
          <p:cNvPr id="21" name="WSE logo">
            <a:extLst>
              <a:ext uri="{FF2B5EF4-FFF2-40B4-BE49-F238E27FC236}">
                <a16:creationId xmlns:a16="http://schemas.microsoft.com/office/drawing/2014/main" id="{D2618F72-DEAB-49F5-8AE3-9710A790BBE1}"/>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24802789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Bullets and Image - Simple Small">
    <p:spTree>
      <p:nvGrpSpPr>
        <p:cNvPr id="1" name=""/>
        <p:cNvGrpSpPr/>
        <p:nvPr/>
      </p:nvGrpSpPr>
      <p:grpSpPr>
        <a:xfrm>
          <a:off x="0" y="0"/>
          <a:ext cx="0" cy="0"/>
          <a:chOff x="0" y="0"/>
          <a:chExt cx="0" cy="0"/>
        </a:xfrm>
      </p:grpSpPr>
      <p:sp>
        <p:nvSpPr>
          <p:cNvPr id="11" name="Title">
            <a:extLst>
              <a:ext uri="{FF2B5EF4-FFF2-40B4-BE49-F238E27FC236}">
                <a16:creationId xmlns:a16="http://schemas.microsoft.com/office/drawing/2014/main" id="{CB799A64-7BA6-4F73-8C2E-53459D5C88A8}"/>
              </a:ext>
            </a:extLst>
          </p:cNvPr>
          <p:cNvSpPr>
            <a:spLocks noGrp="1"/>
          </p:cNvSpPr>
          <p:nvPr>
            <p:ph type="title" hasCustomPrompt="1"/>
          </p:nvPr>
        </p:nvSpPr>
        <p:spPr>
          <a:xfrm>
            <a:off x="533920" y="107119"/>
            <a:ext cx="8152880" cy="857542"/>
          </a:xfrm>
          <a:prstGeom prst="rect">
            <a:avLst/>
          </a:prstGeom>
        </p:spPr>
        <p:txBody>
          <a:bodyPr anchor="b"/>
          <a:lstStyle>
            <a:lvl1pPr>
              <a:defRPr sz="3000" b="1" i="0">
                <a:solidFill>
                  <a:schemeClr val="tx2"/>
                </a:solidFill>
              </a:defRPr>
            </a:lvl1pPr>
          </a:lstStyle>
          <a:p>
            <a:r>
              <a:rPr lang="en-US"/>
              <a:t>Click to add title</a:t>
            </a:r>
          </a:p>
        </p:txBody>
      </p:sp>
      <p:sp>
        <p:nvSpPr>
          <p:cNvPr id="19" name="Rectangle 18">
            <a:extLst>
              <a:ext uri="{FF2B5EF4-FFF2-40B4-BE49-F238E27FC236}">
                <a16:creationId xmlns:a16="http://schemas.microsoft.com/office/drawing/2014/main" id="{2D21F650-C42B-4B41-8CC9-AD6289B54CE2}"/>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Picture">
            <a:extLst>
              <a:ext uri="{FF2B5EF4-FFF2-40B4-BE49-F238E27FC236}">
                <a16:creationId xmlns:a16="http://schemas.microsoft.com/office/drawing/2014/main" id="{4884B21B-478C-4C01-9996-0F72AC036144}"/>
              </a:ext>
            </a:extLst>
          </p:cNvPr>
          <p:cNvSpPr>
            <a:spLocks noGrp="1"/>
          </p:cNvSpPr>
          <p:nvPr>
            <p:ph type="pic" sz="quarter" idx="19"/>
          </p:nvPr>
        </p:nvSpPr>
        <p:spPr bwMode="auto">
          <a:xfrm>
            <a:off x="522711" y="1389888"/>
            <a:ext cx="3921623" cy="3174968"/>
          </a:xfrm>
          <a:custGeom>
            <a:avLst/>
            <a:gdLst>
              <a:gd name="connsiteX0" fmla="*/ 0 w 5340626"/>
              <a:gd name="connsiteY0" fmla="*/ 0 h 3869635"/>
              <a:gd name="connsiteX1" fmla="*/ 5340626 w 5340626"/>
              <a:gd name="connsiteY1" fmla="*/ 0 h 3869635"/>
              <a:gd name="connsiteX2" fmla="*/ 5340626 w 5340626"/>
              <a:gd name="connsiteY2" fmla="*/ 3869635 h 3869635"/>
              <a:gd name="connsiteX3" fmla="*/ 0 w 5340626"/>
              <a:gd name="connsiteY3" fmla="*/ 3869635 h 3869635"/>
            </a:gdLst>
            <a:ahLst/>
            <a:cxnLst>
              <a:cxn ang="0">
                <a:pos x="connsiteX0" y="connsiteY0"/>
              </a:cxn>
              <a:cxn ang="0">
                <a:pos x="connsiteX1" y="connsiteY1"/>
              </a:cxn>
              <a:cxn ang="0">
                <a:pos x="connsiteX2" y="connsiteY2"/>
              </a:cxn>
              <a:cxn ang="0">
                <a:pos x="connsiteX3" y="connsiteY3"/>
              </a:cxn>
            </a:cxnLst>
            <a:rect l="l" t="t" r="r" b="b"/>
            <a:pathLst>
              <a:path w="5340626" h="3869635">
                <a:moveTo>
                  <a:pt x="0" y="0"/>
                </a:moveTo>
                <a:lnTo>
                  <a:pt x="5340626" y="0"/>
                </a:lnTo>
                <a:lnTo>
                  <a:pt x="5340626" y="3869635"/>
                </a:lnTo>
                <a:lnTo>
                  <a:pt x="0" y="3869635"/>
                </a:lnTo>
                <a:close/>
              </a:path>
            </a:pathLst>
          </a:custGeom>
          <a:pattFill prst="divot">
            <a:fgClr>
              <a:schemeClr val="accent1"/>
            </a:fgClr>
            <a:bgClr>
              <a:schemeClr val="bg1"/>
            </a:bgClr>
          </a:patt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r>
              <a:rPr lang="en-US"/>
              <a:t>Click icon to add picture</a:t>
            </a:r>
          </a:p>
        </p:txBody>
      </p:sp>
      <p:sp>
        <p:nvSpPr>
          <p:cNvPr id="12" name="Picture Citation">
            <a:extLst>
              <a:ext uri="{FF2B5EF4-FFF2-40B4-BE49-F238E27FC236}">
                <a16:creationId xmlns:a16="http://schemas.microsoft.com/office/drawing/2014/main" id="{47FB68FD-CDA4-408D-A343-8A86DF16AEA4}"/>
              </a:ext>
            </a:extLst>
          </p:cNvPr>
          <p:cNvSpPr>
            <a:spLocks noGrp="1"/>
          </p:cNvSpPr>
          <p:nvPr>
            <p:ph type="body" sz="quarter" idx="20" hasCustomPrompt="1"/>
          </p:nvPr>
        </p:nvSpPr>
        <p:spPr>
          <a:xfrm>
            <a:off x="3017538" y="4585070"/>
            <a:ext cx="1426796" cy="200055"/>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a:t>(Author, Year)</a:t>
            </a:r>
          </a:p>
        </p:txBody>
      </p:sp>
      <p:sp>
        <p:nvSpPr>
          <p:cNvPr id="5" name="Picture">
            <a:extLst>
              <a:ext uri="{FF2B5EF4-FFF2-40B4-BE49-F238E27FC236}">
                <a16:creationId xmlns:a16="http://schemas.microsoft.com/office/drawing/2014/main" id="{62263A2E-EA98-4267-A448-A9F7B45DA8F0}"/>
              </a:ext>
            </a:extLst>
          </p:cNvPr>
          <p:cNvSpPr>
            <a:spLocks noGrp="1"/>
          </p:cNvSpPr>
          <p:nvPr>
            <p:ph type="pic" sz="quarter" idx="13"/>
          </p:nvPr>
        </p:nvSpPr>
        <p:spPr bwMode="auto">
          <a:xfrm>
            <a:off x="4765176" y="1389888"/>
            <a:ext cx="3921623" cy="3174968"/>
          </a:xfrm>
          <a:custGeom>
            <a:avLst/>
            <a:gdLst>
              <a:gd name="connsiteX0" fmla="*/ 0 w 5340626"/>
              <a:gd name="connsiteY0" fmla="*/ 0 h 3869635"/>
              <a:gd name="connsiteX1" fmla="*/ 5340626 w 5340626"/>
              <a:gd name="connsiteY1" fmla="*/ 0 h 3869635"/>
              <a:gd name="connsiteX2" fmla="*/ 5340626 w 5340626"/>
              <a:gd name="connsiteY2" fmla="*/ 3869635 h 3869635"/>
              <a:gd name="connsiteX3" fmla="*/ 0 w 5340626"/>
              <a:gd name="connsiteY3" fmla="*/ 3869635 h 3869635"/>
            </a:gdLst>
            <a:ahLst/>
            <a:cxnLst>
              <a:cxn ang="0">
                <a:pos x="connsiteX0" y="connsiteY0"/>
              </a:cxn>
              <a:cxn ang="0">
                <a:pos x="connsiteX1" y="connsiteY1"/>
              </a:cxn>
              <a:cxn ang="0">
                <a:pos x="connsiteX2" y="connsiteY2"/>
              </a:cxn>
              <a:cxn ang="0">
                <a:pos x="connsiteX3" y="connsiteY3"/>
              </a:cxn>
            </a:cxnLst>
            <a:rect l="l" t="t" r="r" b="b"/>
            <a:pathLst>
              <a:path w="5340626" h="3869635">
                <a:moveTo>
                  <a:pt x="0" y="0"/>
                </a:moveTo>
                <a:lnTo>
                  <a:pt x="5340626" y="0"/>
                </a:lnTo>
                <a:lnTo>
                  <a:pt x="5340626" y="3869635"/>
                </a:lnTo>
                <a:lnTo>
                  <a:pt x="0" y="3869635"/>
                </a:lnTo>
                <a:close/>
              </a:path>
            </a:pathLst>
          </a:custGeom>
          <a:pattFill prst="divot">
            <a:fgClr>
              <a:schemeClr val="accent1"/>
            </a:fgClr>
            <a:bgClr>
              <a:schemeClr val="bg1"/>
            </a:bgClr>
          </a:patt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r>
              <a:rPr lang="en-US"/>
              <a:t>Click icon to add picture</a:t>
            </a:r>
          </a:p>
        </p:txBody>
      </p:sp>
      <p:sp>
        <p:nvSpPr>
          <p:cNvPr id="14" name="Picture Citation">
            <a:extLst>
              <a:ext uri="{FF2B5EF4-FFF2-40B4-BE49-F238E27FC236}">
                <a16:creationId xmlns:a16="http://schemas.microsoft.com/office/drawing/2014/main" id="{370BA653-1209-4CAE-B920-460A0AC6A539}"/>
              </a:ext>
            </a:extLst>
          </p:cNvPr>
          <p:cNvSpPr>
            <a:spLocks noGrp="1"/>
          </p:cNvSpPr>
          <p:nvPr>
            <p:ph type="body" sz="quarter" idx="18" hasCustomPrompt="1"/>
          </p:nvPr>
        </p:nvSpPr>
        <p:spPr>
          <a:xfrm>
            <a:off x="7260004" y="4566886"/>
            <a:ext cx="1426796" cy="200055"/>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a:t>(Author, Year)</a:t>
            </a:r>
          </a:p>
        </p:txBody>
      </p:sp>
      <p:sp>
        <p:nvSpPr>
          <p:cNvPr id="10" name="Page Number">
            <a:extLst>
              <a:ext uri="{FF2B5EF4-FFF2-40B4-BE49-F238E27FC236}">
                <a16:creationId xmlns:a16="http://schemas.microsoft.com/office/drawing/2014/main" id="{9B9A818F-3D06-4A28-8F25-13339F74D56D}"/>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pic>
        <p:nvPicPr>
          <p:cNvPr id="13" name="WSE logo">
            <a:extLst>
              <a:ext uri="{FF2B5EF4-FFF2-40B4-BE49-F238E27FC236}">
                <a16:creationId xmlns:a16="http://schemas.microsoft.com/office/drawing/2014/main" id="{A4943CF0-0E2F-4708-84F8-44218E3CFBA4}"/>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7324924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Bullets and Image - Simple Small">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E64E24-CAF0-4D23-BB2F-41C411BEFBE6}"/>
              </a:ext>
            </a:extLst>
          </p:cNvPr>
          <p:cNvSpPr>
            <a:spLocks noGrp="1"/>
          </p:cNvSpPr>
          <p:nvPr>
            <p:ph type="title" hasCustomPrompt="1"/>
          </p:nvPr>
        </p:nvSpPr>
        <p:spPr>
          <a:xfrm>
            <a:off x="530352" y="107118"/>
            <a:ext cx="8164088" cy="858505"/>
          </a:xfrm>
          <a:prstGeom prst="rect">
            <a:avLst/>
          </a:prstGeom>
        </p:spPr>
        <p:txBody>
          <a:bodyPr anchor="b"/>
          <a:lstStyle>
            <a:lvl1pPr>
              <a:defRPr sz="3000" b="1" i="0" u="none">
                <a:solidFill>
                  <a:srgbClr val="092C74"/>
                </a:solidFill>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lang="en-US"/>
              <a:t>Click to add title</a:t>
            </a:r>
            <a:endParaRPr kumimoji="0" lang="en-US" sz="3000" b="1" i="0" u="none" strike="noStrike" kern="1200" cap="none" spc="0" normalizeH="0" baseline="0" noProof="0">
              <a:ln>
                <a:noFill/>
              </a:ln>
              <a:solidFill>
                <a:srgbClr val="002D72"/>
              </a:solidFill>
              <a:effectLst/>
              <a:uLnTx/>
              <a:uFillTx/>
              <a:latin typeface="Tahoma"/>
              <a:ea typeface="+mn-ea"/>
              <a:cs typeface="+mn-cs"/>
            </a:endParaRPr>
          </a:p>
        </p:txBody>
      </p:sp>
      <p:sp>
        <p:nvSpPr>
          <p:cNvPr id="19" name="Rectangle 18">
            <a:extLst>
              <a:ext uri="{FF2B5EF4-FFF2-40B4-BE49-F238E27FC236}">
                <a16:creationId xmlns:a16="http://schemas.microsoft.com/office/drawing/2014/main" id="{2D21F650-C42B-4B41-8CC9-AD6289B54CE2}"/>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 name="Bullets">
            <a:extLst>
              <a:ext uri="{FF2B5EF4-FFF2-40B4-BE49-F238E27FC236}">
                <a16:creationId xmlns:a16="http://schemas.microsoft.com/office/drawing/2014/main" id="{943C2D0A-A157-470D-A872-D9191D23B66F}"/>
              </a:ext>
            </a:extLst>
          </p:cNvPr>
          <p:cNvSpPr>
            <a:spLocks noGrp="1"/>
          </p:cNvSpPr>
          <p:nvPr>
            <p:ph type="body" sz="quarter" idx="16" hasCustomPrompt="1"/>
          </p:nvPr>
        </p:nvSpPr>
        <p:spPr>
          <a:xfrm>
            <a:off x="5114925" y="1272248"/>
            <a:ext cx="3571875" cy="3174967"/>
          </a:xfrm>
          <a:prstGeom prst="rect">
            <a:avLst/>
          </a:prstGeom>
        </p:spPr>
        <p:txBody>
          <a:bodyPr>
            <a:noAutofit/>
          </a:bodyPr>
          <a:lstStyle>
            <a:lvl1pPr marL="258366" indent="-258366">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8325" indent="-225425">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a:t>Click to add bullets</a:t>
            </a:r>
          </a:p>
          <a:p>
            <a:pPr lvl="1"/>
            <a:r>
              <a:rPr lang="en-US"/>
              <a:t>Second level</a:t>
            </a:r>
          </a:p>
          <a:p>
            <a:pPr lvl="2"/>
            <a:r>
              <a:rPr lang="en-US"/>
              <a:t>Third level</a:t>
            </a:r>
          </a:p>
        </p:txBody>
      </p:sp>
      <p:sp>
        <p:nvSpPr>
          <p:cNvPr id="5" name="Picture">
            <a:extLst>
              <a:ext uri="{FF2B5EF4-FFF2-40B4-BE49-F238E27FC236}">
                <a16:creationId xmlns:a16="http://schemas.microsoft.com/office/drawing/2014/main" id="{62263A2E-EA98-4267-A448-A9F7B45DA8F0}"/>
              </a:ext>
            </a:extLst>
          </p:cNvPr>
          <p:cNvSpPr>
            <a:spLocks noGrp="1"/>
          </p:cNvSpPr>
          <p:nvPr>
            <p:ph type="pic" sz="quarter" idx="13"/>
          </p:nvPr>
        </p:nvSpPr>
        <p:spPr bwMode="auto">
          <a:xfrm>
            <a:off x="457200" y="1272249"/>
            <a:ext cx="4114800" cy="3174968"/>
          </a:xfrm>
          <a:custGeom>
            <a:avLst/>
            <a:gdLst>
              <a:gd name="connsiteX0" fmla="*/ 0 w 5340626"/>
              <a:gd name="connsiteY0" fmla="*/ 0 h 3869635"/>
              <a:gd name="connsiteX1" fmla="*/ 5340626 w 5340626"/>
              <a:gd name="connsiteY1" fmla="*/ 0 h 3869635"/>
              <a:gd name="connsiteX2" fmla="*/ 5340626 w 5340626"/>
              <a:gd name="connsiteY2" fmla="*/ 3869635 h 3869635"/>
              <a:gd name="connsiteX3" fmla="*/ 0 w 5340626"/>
              <a:gd name="connsiteY3" fmla="*/ 3869635 h 3869635"/>
            </a:gdLst>
            <a:ahLst/>
            <a:cxnLst>
              <a:cxn ang="0">
                <a:pos x="connsiteX0" y="connsiteY0"/>
              </a:cxn>
              <a:cxn ang="0">
                <a:pos x="connsiteX1" y="connsiteY1"/>
              </a:cxn>
              <a:cxn ang="0">
                <a:pos x="connsiteX2" y="connsiteY2"/>
              </a:cxn>
              <a:cxn ang="0">
                <a:pos x="connsiteX3" y="connsiteY3"/>
              </a:cxn>
            </a:cxnLst>
            <a:rect l="l" t="t" r="r" b="b"/>
            <a:pathLst>
              <a:path w="5340626" h="3869635">
                <a:moveTo>
                  <a:pt x="0" y="0"/>
                </a:moveTo>
                <a:lnTo>
                  <a:pt x="5340626" y="0"/>
                </a:lnTo>
                <a:lnTo>
                  <a:pt x="5340626" y="3869635"/>
                </a:lnTo>
                <a:lnTo>
                  <a:pt x="0" y="3869635"/>
                </a:lnTo>
                <a:close/>
              </a:path>
            </a:pathLst>
          </a:custGeom>
          <a:pattFill prst="divot">
            <a:fgClr>
              <a:schemeClr val="accent1"/>
            </a:fgClr>
            <a:bgClr>
              <a:schemeClr val="bg1"/>
            </a:bgClr>
          </a:patt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r>
              <a:rPr lang="en-US"/>
              <a:t>Click icon to add picture</a:t>
            </a:r>
          </a:p>
        </p:txBody>
      </p:sp>
      <p:sp>
        <p:nvSpPr>
          <p:cNvPr id="14" name="Picture Citation">
            <a:extLst>
              <a:ext uri="{FF2B5EF4-FFF2-40B4-BE49-F238E27FC236}">
                <a16:creationId xmlns:a16="http://schemas.microsoft.com/office/drawing/2014/main" id="{370BA653-1209-4CAE-B920-460A0AC6A539}"/>
              </a:ext>
            </a:extLst>
          </p:cNvPr>
          <p:cNvSpPr>
            <a:spLocks noGrp="1"/>
          </p:cNvSpPr>
          <p:nvPr>
            <p:ph type="body" sz="quarter" idx="18" hasCustomPrompt="1"/>
          </p:nvPr>
        </p:nvSpPr>
        <p:spPr>
          <a:xfrm>
            <a:off x="7260004" y="4566886"/>
            <a:ext cx="1426796" cy="200055"/>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a:t>(Author, Year)</a:t>
            </a:r>
          </a:p>
        </p:txBody>
      </p:sp>
      <p:sp>
        <p:nvSpPr>
          <p:cNvPr id="10" name="Page Number">
            <a:extLst>
              <a:ext uri="{FF2B5EF4-FFF2-40B4-BE49-F238E27FC236}">
                <a16:creationId xmlns:a16="http://schemas.microsoft.com/office/drawing/2014/main" id="{9B9A818F-3D06-4A28-8F25-13339F74D56D}"/>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tx1"/>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schemeClr val="tx1"/>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a:ln>
                <a:noFill/>
              </a:ln>
              <a:solidFill>
                <a:schemeClr val="tx1"/>
              </a:solidFill>
              <a:effectLst/>
              <a:uLnTx/>
              <a:uFillTx/>
              <a:latin typeface="Tahoma"/>
              <a:ea typeface="+mn-ea"/>
              <a:cs typeface="+mn-cs"/>
            </a:endParaRPr>
          </a:p>
        </p:txBody>
      </p:sp>
      <p:pic>
        <p:nvPicPr>
          <p:cNvPr id="13" name="WSE logo">
            <a:extLst>
              <a:ext uri="{FF2B5EF4-FFF2-40B4-BE49-F238E27FC236}">
                <a16:creationId xmlns:a16="http://schemas.microsoft.com/office/drawing/2014/main" id="{A4943CF0-0E2F-4708-84F8-44218E3CFBA4}"/>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20558272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Big Image and Bullets">
    <p:spTree>
      <p:nvGrpSpPr>
        <p:cNvPr id="1" name=""/>
        <p:cNvGrpSpPr/>
        <p:nvPr/>
      </p:nvGrpSpPr>
      <p:grpSpPr>
        <a:xfrm>
          <a:off x="0" y="0"/>
          <a:ext cx="0" cy="0"/>
          <a:chOff x="0" y="0"/>
          <a:chExt cx="0" cy="0"/>
        </a:xfrm>
      </p:grpSpPr>
      <p:sp>
        <p:nvSpPr>
          <p:cNvPr id="10" name="Title">
            <a:extLst>
              <a:ext uri="{FF2B5EF4-FFF2-40B4-BE49-F238E27FC236}">
                <a16:creationId xmlns:a16="http://schemas.microsoft.com/office/drawing/2014/main" id="{B9D2BC59-BAA9-4F86-A1D2-5D980B71B6D0}"/>
              </a:ext>
            </a:extLst>
          </p:cNvPr>
          <p:cNvSpPr>
            <a:spLocks noGrp="1"/>
          </p:cNvSpPr>
          <p:nvPr>
            <p:ph type="title" hasCustomPrompt="1"/>
          </p:nvPr>
        </p:nvSpPr>
        <p:spPr>
          <a:xfrm>
            <a:off x="395289" y="328403"/>
            <a:ext cx="3131127" cy="1192682"/>
          </a:xfrm>
          <a:prstGeom prst="rect">
            <a:avLst/>
          </a:prstGeom>
        </p:spPr>
        <p:txBody>
          <a:bodyPr anchor="b"/>
          <a:lstStyle>
            <a:lvl1pPr>
              <a:defRPr sz="3000" b="1">
                <a:solidFill>
                  <a:schemeClr val="tx2"/>
                </a:solidFill>
              </a:defRPr>
            </a:lvl1pPr>
          </a:lstStyle>
          <a:p>
            <a:r>
              <a:rPr lang="en-US"/>
              <a:t>Click to add title</a:t>
            </a:r>
          </a:p>
        </p:txBody>
      </p:sp>
      <p:sp>
        <p:nvSpPr>
          <p:cNvPr id="7" name="Rectangle 6">
            <a:extLst>
              <a:ext uri="{FF2B5EF4-FFF2-40B4-BE49-F238E27FC236}">
                <a16:creationId xmlns:a16="http://schemas.microsoft.com/office/drawing/2014/main" id="{3BBBCBD4-734B-4675-AF6F-AADF5D7D00E9}"/>
              </a:ext>
              <a:ext uri="{C183D7F6-B498-43B3-948B-1728B52AA6E4}">
                <adec:decorative xmlns:adec="http://schemas.microsoft.com/office/drawing/2017/decorative" val="1"/>
              </a:ext>
            </a:extLst>
          </p:cNvPr>
          <p:cNvSpPr/>
          <p:nvPr/>
        </p:nvSpPr>
        <p:spPr>
          <a:xfrm>
            <a:off x="463176" y="1521085"/>
            <a:ext cx="778180" cy="103340"/>
          </a:xfrm>
          <a:prstGeom prst="rect">
            <a:avLst/>
          </a:prstGeom>
          <a:solidFill>
            <a:schemeClr val="bg2"/>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Bullets">
            <a:extLst>
              <a:ext uri="{FF2B5EF4-FFF2-40B4-BE49-F238E27FC236}">
                <a16:creationId xmlns:a16="http://schemas.microsoft.com/office/drawing/2014/main" id="{193BA231-D4D9-4495-ABB3-778FD8DA042C}"/>
              </a:ext>
            </a:extLst>
          </p:cNvPr>
          <p:cNvSpPr>
            <a:spLocks noGrp="1"/>
          </p:cNvSpPr>
          <p:nvPr userDrawn="1">
            <p:ph type="body" sz="quarter" idx="16" hasCustomPrompt="1"/>
          </p:nvPr>
        </p:nvSpPr>
        <p:spPr>
          <a:xfrm>
            <a:off x="395289" y="1838548"/>
            <a:ext cx="3131127" cy="2668980"/>
          </a:xfrm>
          <a:prstGeom prst="rect">
            <a:avLst/>
          </a:prstGeom>
        </p:spPr>
        <p:txBody>
          <a:bodyPr>
            <a:noAutofit/>
          </a:bodyPr>
          <a:lstStyle>
            <a:lvl1pPr marL="228600" indent="-228600">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74675" indent="-231775">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a:t>Click to add bullets</a:t>
            </a:r>
          </a:p>
          <a:p>
            <a:pPr lvl="1"/>
            <a:r>
              <a:rPr lang="en-US"/>
              <a:t>Second level</a:t>
            </a:r>
          </a:p>
          <a:p>
            <a:pPr lvl="2"/>
            <a:r>
              <a:rPr lang="en-US"/>
              <a:t>Third level</a:t>
            </a:r>
          </a:p>
        </p:txBody>
      </p:sp>
      <p:sp>
        <p:nvSpPr>
          <p:cNvPr id="5" name="Picture">
            <a:extLst>
              <a:ext uri="{FF2B5EF4-FFF2-40B4-BE49-F238E27FC236}">
                <a16:creationId xmlns:a16="http://schemas.microsoft.com/office/drawing/2014/main" id="{265A9C31-C8EA-436B-A2CE-0C7EF8C1A1CF}"/>
              </a:ext>
            </a:extLst>
          </p:cNvPr>
          <p:cNvSpPr>
            <a:spLocks noGrp="1"/>
          </p:cNvSpPr>
          <p:nvPr>
            <p:ph type="pic" sz="quarter" idx="10"/>
          </p:nvPr>
        </p:nvSpPr>
        <p:spPr>
          <a:xfrm>
            <a:off x="4069762" y="0"/>
            <a:ext cx="5074238" cy="5143500"/>
          </a:xfrm>
          <a:custGeom>
            <a:avLst/>
            <a:gdLst>
              <a:gd name="connsiteX0" fmla="*/ 0 w 5965370"/>
              <a:gd name="connsiteY0" fmla="*/ 0 h 6858000"/>
              <a:gd name="connsiteX1" fmla="*/ 5965370 w 5965370"/>
              <a:gd name="connsiteY1" fmla="*/ 0 h 6858000"/>
              <a:gd name="connsiteX2" fmla="*/ 5965370 w 5965370"/>
              <a:gd name="connsiteY2" fmla="*/ 6858000 h 6858000"/>
              <a:gd name="connsiteX3" fmla="*/ 0 w 596537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965370" h="6858000">
                <a:moveTo>
                  <a:pt x="0" y="0"/>
                </a:moveTo>
                <a:lnTo>
                  <a:pt x="5965370" y="0"/>
                </a:lnTo>
                <a:lnTo>
                  <a:pt x="5965370" y="6858000"/>
                </a:lnTo>
                <a:lnTo>
                  <a:pt x="0" y="6858000"/>
                </a:lnTo>
                <a:close/>
              </a:path>
            </a:pathLst>
          </a:custGeom>
          <a:pattFill prst="divot">
            <a:fgClr>
              <a:schemeClr val="accent1"/>
            </a:fgClr>
            <a:bgClr>
              <a:schemeClr val="bg1"/>
            </a:bgClr>
          </a:pattFill>
        </p:spPr>
        <p:txBody>
          <a:bodyPr wrap="square" anchor="ctr">
            <a:noAutofit/>
          </a:bodyPr>
          <a:lstStyle>
            <a:lvl1pPr marL="0" indent="0" algn="ctr">
              <a:buNone/>
              <a:defRPr sz="900"/>
            </a:lvl1pPr>
          </a:lstStyle>
          <a:p>
            <a:r>
              <a:rPr lang="en-US"/>
              <a:t>Click icon to add picture</a:t>
            </a:r>
            <a:endParaRPr lang="id-ID"/>
          </a:p>
        </p:txBody>
      </p:sp>
      <p:sp>
        <p:nvSpPr>
          <p:cNvPr id="16" name="Picture Citation">
            <a:extLst>
              <a:ext uri="{FF2B5EF4-FFF2-40B4-BE49-F238E27FC236}">
                <a16:creationId xmlns:a16="http://schemas.microsoft.com/office/drawing/2014/main" id="{EE8084E3-8476-4A31-8838-95D56C1C9991}"/>
              </a:ext>
            </a:extLst>
          </p:cNvPr>
          <p:cNvSpPr>
            <a:spLocks noGrp="1"/>
          </p:cNvSpPr>
          <p:nvPr>
            <p:ph type="body" sz="quarter" idx="18" hasCustomPrompt="1"/>
          </p:nvPr>
        </p:nvSpPr>
        <p:spPr>
          <a:xfrm>
            <a:off x="2577459" y="4884009"/>
            <a:ext cx="1426796" cy="200055"/>
          </a:xfrm>
          <a:prstGeom prst="rect">
            <a:avLst/>
          </a:prstGeom>
        </p:spPr>
        <p:txBody>
          <a:bodyPr anchor="ctr"/>
          <a:lstStyle>
            <a:lvl1pPr algn="l">
              <a:buNone/>
              <a:defRPr sz="1050"/>
            </a:lvl1pPr>
            <a:lvl2pPr>
              <a:buNone/>
              <a:defRPr sz="700"/>
            </a:lvl2pPr>
            <a:lvl3pPr>
              <a:buNone/>
              <a:defRPr sz="700"/>
            </a:lvl3pPr>
            <a:lvl4pPr>
              <a:buNone/>
              <a:defRPr sz="700"/>
            </a:lvl4pPr>
            <a:lvl5pPr>
              <a:buNone/>
              <a:defRPr sz="700"/>
            </a:lvl5pPr>
          </a:lstStyle>
          <a:p>
            <a:pPr lvl="0"/>
            <a:r>
              <a:rPr lang="en-US"/>
              <a:t>(Author, Year)</a:t>
            </a:r>
          </a:p>
        </p:txBody>
      </p:sp>
      <p:sp>
        <p:nvSpPr>
          <p:cNvPr id="14" name="Page Number">
            <a:extLst>
              <a:ext uri="{FF2B5EF4-FFF2-40B4-BE49-F238E27FC236}">
                <a16:creationId xmlns:a16="http://schemas.microsoft.com/office/drawing/2014/main" id="{111069FF-2DBD-453E-A62E-A87DF2CF2FB0}"/>
              </a:ext>
            </a:extLst>
          </p:cNvPr>
          <p:cNvSpPr txBox="1"/>
          <p:nvPr userDrawn="1"/>
        </p:nvSpPr>
        <p:spPr>
          <a:xfrm>
            <a:off x="-400049" y="4895931"/>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tx1"/>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schemeClr val="tx1"/>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a:ln>
                <a:noFill/>
              </a:ln>
              <a:solidFill>
                <a:schemeClr val="tx1"/>
              </a:solidFill>
              <a:effectLst/>
              <a:uLnTx/>
              <a:uFillTx/>
              <a:latin typeface="Tahoma"/>
              <a:ea typeface="+mn-ea"/>
              <a:cs typeface="+mn-cs"/>
            </a:endParaRPr>
          </a:p>
        </p:txBody>
      </p:sp>
    </p:spTree>
    <p:extLst>
      <p:ext uri="{BB962C8B-B14F-4D97-AF65-F5344CB8AC3E}">
        <p14:creationId xmlns:p14="http://schemas.microsoft.com/office/powerpoint/2010/main" val="938630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able or Image">
    <p:spTree>
      <p:nvGrpSpPr>
        <p:cNvPr id="1" name=""/>
        <p:cNvGrpSpPr/>
        <p:nvPr/>
      </p:nvGrpSpPr>
      <p:grpSpPr>
        <a:xfrm>
          <a:off x="0" y="0"/>
          <a:ext cx="0" cy="0"/>
          <a:chOff x="0" y="0"/>
          <a:chExt cx="0" cy="0"/>
        </a:xfrm>
      </p:grpSpPr>
      <p:sp>
        <p:nvSpPr>
          <p:cNvPr id="13" name="Title">
            <a:extLst>
              <a:ext uri="{FF2B5EF4-FFF2-40B4-BE49-F238E27FC236}">
                <a16:creationId xmlns:a16="http://schemas.microsoft.com/office/drawing/2014/main" id="{70285FB5-8EF0-4290-82AE-0E7D18F5E1B0}"/>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a:t>Click to add title</a:t>
            </a:r>
          </a:p>
        </p:txBody>
      </p:sp>
      <p:sp>
        <p:nvSpPr>
          <p:cNvPr id="14" name="Rectangle 13">
            <a:extLst>
              <a:ext uri="{FF2B5EF4-FFF2-40B4-BE49-F238E27FC236}">
                <a16:creationId xmlns:a16="http://schemas.microsoft.com/office/drawing/2014/main" id="{D70550E0-BE9C-4243-B6E1-D36E23EBA7E7}"/>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 name="Page Number">
            <a:extLst>
              <a:ext uri="{FF2B5EF4-FFF2-40B4-BE49-F238E27FC236}">
                <a16:creationId xmlns:a16="http://schemas.microsoft.com/office/drawing/2014/main" id="{A10FF969-5C1A-4F23-A07F-2B9FBF69C84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pic>
        <p:nvPicPr>
          <p:cNvPr id="12" name="WSE logo">
            <a:extLst>
              <a:ext uri="{FF2B5EF4-FFF2-40B4-BE49-F238E27FC236}">
                <a16:creationId xmlns:a16="http://schemas.microsoft.com/office/drawing/2014/main" id="{3A47A697-B777-4F7D-815F-EDBEC2B3E857}"/>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8841371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7999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26" Type="http://schemas.openxmlformats.org/officeDocument/2006/relationships/slideLayout" Target="../slideLayouts/slideLayout44.xml"/><Relationship Id="rId3" Type="http://schemas.openxmlformats.org/officeDocument/2006/relationships/slideLayout" Target="../slideLayouts/slideLayout21.xml"/><Relationship Id="rId21" Type="http://schemas.openxmlformats.org/officeDocument/2006/relationships/slideLayout" Target="../slideLayouts/slideLayout39.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5" Type="http://schemas.openxmlformats.org/officeDocument/2006/relationships/slideLayout" Target="../slideLayouts/slideLayout43.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24" Type="http://schemas.openxmlformats.org/officeDocument/2006/relationships/slideLayout" Target="../slideLayouts/slideLayout42.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slideLayout" Target="../slideLayouts/slideLayout41.xml"/><Relationship Id="rId28" Type="http://schemas.openxmlformats.org/officeDocument/2006/relationships/theme" Target="../theme/theme3.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slideLayout" Target="../slideLayouts/slideLayout40.xml"/><Relationship Id="rId27"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8589253"/>
      </p:ext>
    </p:extLst>
  </p:cSld>
  <p:clrMap bg1="lt1" tx1="dk1" bg2="lt2" tx2="dk2" accent1="accent1" accent2="accent2" accent3="accent3" accent4="accent4" accent5="accent5" accent6="accent6" hlink="hlink" folHlink="folHlink"/>
  <p:sldLayoutIdLst>
    <p:sldLayoutId id="2147484002" r:id="rId1"/>
    <p:sldLayoutId id="2147484003" r:id="rId2"/>
    <p:sldLayoutId id="2147484126" r:id="rId3"/>
    <p:sldLayoutId id="2147484035" r:id="rId4"/>
    <p:sldLayoutId id="2147484122" r:id="rId5"/>
    <p:sldLayoutId id="2147484120" r:id="rId6"/>
    <p:sldLayoutId id="2147484121" r:id="rId7"/>
    <p:sldLayoutId id="2147484123" r:id="rId8"/>
    <p:sldLayoutId id="2147483959" r:id="rId9"/>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6394545"/>
      </p:ext>
    </p:extLst>
  </p:cSld>
  <p:clrMap bg1="lt1" tx1="dk1" bg2="lt2" tx2="dk2" accent1="accent1" accent2="accent2" accent3="accent3" accent4="accent4" accent5="accent5" accent6="accent6" hlink="hlink" folHlink="folHlink"/>
  <p:sldLayoutIdLst>
    <p:sldLayoutId id="2147484012" r:id="rId1"/>
    <p:sldLayoutId id="2147484013" r:id="rId2"/>
    <p:sldLayoutId id="2147484034" r:id="rId3"/>
    <p:sldLayoutId id="2147484104" r:id="rId4"/>
    <p:sldLayoutId id="2147484105" r:id="rId5"/>
    <p:sldLayoutId id="2147484015" r:id="rId6"/>
    <p:sldLayoutId id="2147484016" r:id="rId7"/>
    <p:sldLayoutId id="2147484027" r:id="rId8"/>
    <p:sldLayoutId id="2147484033" r:id="rId9"/>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1694595"/>
      </p:ext>
    </p:extLst>
  </p:cSld>
  <p:clrMap bg1="lt1" tx1="dk1" bg2="lt2" tx2="dk2" accent1="accent1" accent2="accent2" accent3="accent3" accent4="accent4" accent5="accent5" accent6="accent6" hlink="hlink" folHlink="folHlink"/>
  <p:sldLayoutIdLst>
    <p:sldLayoutId id="2147484068" r:id="rId1"/>
    <p:sldLayoutId id="2147484069" r:id="rId2"/>
    <p:sldLayoutId id="2147484107" r:id="rId3"/>
    <p:sldLayoutId id="2147484071" r:id="rId4"/>
    <p:sldLayoutId id="2147484072" r:id="rId5"/>
    <p:sldLayoutId id="2147484108" r:id="rId6"/>
    <p:sldLayoutId id="2147484073" r:id="rId7"/>
    <p:sldLayoutId id="2147484082" r:id="rId8"/>
    <p:sldLayoutId id="2147484081" r:id="rId9"/>
    <p:sldLayoutId id="2147484084" r:id="rId10"/>
    <p:sldLayoutId id="2147484083" r:id="rId11"/>
    <p:sldLayoutId id="2147484085" r:id="rId12"/>
    <p:sldLayoutId id="2147484077" r:id="rId13"/>
    <p:sldLayoutId id="2147484074" r:id="rId14"/>
    <p:sldLayoutId id="2147484075" r:id="rId15"/>
    <p:sldLayoutId id="2147484111" r:id="rId16"/>
    <p:sldLayoutId id="2147484112" r:id="rId17"/>
    <p:sldLayoutId id="2147484113" r:id="rId18"/>
    <p:sldLayoutId id="2147484114" r:id="rId19"/>
    <p:sldLayoutId id="2147484078" r:id="rId20"/>
    <p:sldLayoutId id="2147484079" r:id="rId21"/>
    <p:sldLayoutId id="2147484080" r:id="rId22"/>
    <p:sldLayoutId id="2147484086" r:id="rId23"/>
    <p:sldLayoutId id="2147484087" r:id="rId24"/>
    <p:sldLayoutId id="2147484118" r:id="rId25"/>
    <p:sldLayoutId id="2147484088" r:id="rId26"/>
    <p:sldLayoutId id="2147484089" r:id="rId27"/>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17.png"/><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image" Target="../media/image19.png"/><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customXml" Target="../ink/ink3.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customXml" Target="../ink/ink4.xml"/><Relationship Id="rId2" Type="http://schemas.openxmlformats.org/officeDocument/2006/relationships/image" Target="../media/image19.png"/><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customXml" Target="../ink/ink5.xml"/><Relationship Id="rId7" Type="http://schemas.openxmlformats.org/officeDocument/2006/relationships/customXml" Target="../ink/ink7.xml"/><Relationship Id="rId2" Type="http://schemas.openxmlformats.org/officeDocument/2006/relationships/image" Target="../media/image19.png"/><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customXml" Target="../ink/ink6.xml"/><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customXml" Target="../ink/ink13.xml"/><Relationship Id="rId3" Type="http://schemas.openxmlformats.org/officeDocument/2006/relationships/customXml" Target="../ink/ink8.xml"/><Relationship Id="rId7" Type="http://schemas.openxmlformats.org/officeDocument/2006/relationships/customXml" Target="../ink/ink10.xml"/><Relationship Id="rId12" Type="http://schemas.openxmlformats.org/officeDocument/2006/relationships/image" Target="../media/image31.png"/><Relationship Id="rId2" Type="http://schemas.openxmlformats.org/officeDocument/2006/relationships/image" Target="../media/image19.png"/><Relationship Id="rId1" Type="http://schemas.openxmlformats.org/officeDocument/2006/relationships/slideLayout" Target="../slideLayouts/slideLayout6.xml"/><Relationship Id="rId6" Type="http://schemas.openxmlformats.org/officeDocument/2006/relationships/image" Target="../media/image28.png"/><Relationship Id="rId11" Type="http://schemas.openxmlformats.org/officeDocument/2006/relationships/customXml" Target="../ink/ink12.xml"/><Relationship Id="rId5" Type="http://schemas.openxmlformats.org/officeDocument/2006/relationships/customXml" Target="../ink/ink9.xml"/><Relationship Id="rId10" Type="http://schemas.openxmlformats.org/officeDocument/2006/relationships/image" Target="../media/image30.png"/><Relationship Id="rId4" Type="http://schemas.openxmlformats.org/officeDocument/2006/relationships/image" Target="../media/image27.png"/><Relationship Id="rId9" Type="http://schemas.openxmlformats.org/officeDocument/2006/relationships/customXml" Target="../ink/ink11.xml"/><Relationship Id="rId14" Type="http://schemas.openxmlformats.org/officeDocument/2006/relationships/image" Target="../media/image32.png"/></Relationships>
</file>

<file path=ppt/slides/_rels/slide2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customXml" Target="../ink/ink14.xml"/><Relationship Id="rId7" Type="http://schemas.openxmlformats.org/officeDocument/2006/relationships/customXml" Target="../ink/ink16.xml"/><Relationship Id="rId2" Type="http://schemas.openxmlformats.org/officeDocument/2006/relationships/image" Target="../media/image33.png"/><Relationship Id="rId1" Type="http://schemas.openxmlformats.org/officeDocument/2006/relationships/slideLayout" Target="../slideLayouts/slideLayout6.xml"/><Relationship Id="rId6" Type="http://schemas.openxmlformats.org/officeDocument/2006/relationships/image" Target="../media/image35.png"/><Relationship Id="rId5" Type="http://schemas.openxmlformats.org/officeDocument/2006/relationships/customXml" Target="../ink/ink15.xml"/><Relationship Id="rId10" Type="http://schemas.openxmlformats.org/officeDocument/2006/relationships/image" Target="../media/image37.png"/><Relationship Id="rId4" Type="http://schemas.openxmlformats.org/officeDocument/2006/relationships/image" Target="../media/image34.png"/><Relationship Id="rId9" Type="http://schemas.openxmlformats.org/officeDocument/2006/relationships/customXml" Target="../ink/ink17.xml"/></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customXml" Target="../ink/ink23.xml"/><Relationship Id="rId18" Type="http://schemas.openxmlformats.org/officeDocument/2006/relationships/image" Target="../media/image47.png"/><Relationship Id="rId26" Type="http://schemas.openxmlformats.org/officeDocument/2006/relationships/image" Target="../media/image51.png"/><Relationship Id="rId3" Type="http://schemas.openxmlformats.org/officeDocument/2006/relationships/customXml" Target="../ink/ink18.xml"/><Relationship Id="rId21" Type="http://schemas.openxmlformats.org/officeDocument/2006/relationships/customXml" Target="../ink/ink27.xml"/><Relationship Id="rId7" Type="http://schemas.openxmlformats.org/officeDocument/2006/relationships/customXml" Target="../ink/ink20.xml"/><Relationship Id="rId12" Type="http://schemas.openxmlformats.org/officeDocument/2006/relationships/image" Target="../media/image44.png"/><Relationship Id="rId17" Type="http://schemas.openxmlformats.org/officeDocument/2006/relationships/customXml" Target="../ink/ink25.xml"/><Relationship Id="rId25" Type="http://schemas.openxmlformats.org/officeDocument/2006/relationships/customXml" Target="../ink/ink29.xml"/><Relationship Id="rId2" Type="http://schemas.openxmlformats.org/officeDocument/2006/relationships/image" Target="../media/image39.png"/><Relationship Id="rId16" Type="http://schemas.openxmlformats.org/officeDocument/2006/relationships/image" Target="../media/image46.png"/><Relationship Id="rId20" Type="http://schemas.openxmlformats.org/officeDocument/2006/relationships/image" Target="../media/image48.png"/><Relationship Id="rId29" Type="http://schemas.openxmlformats.org/officeDocument/2006/relationships/customXml" Target="../ink/ink31.xml"/><Relationship Id="rId1" Type="http://schemas.openxmlformats.org/officeDocument/2006/relationships/slideLayout" Target="../slideLayouts/slideLayout6.xml"/><Relationship Id="rId6" Type="http://schemas.openxmlformats.org/officeDocument/2006/relationships/image" Target="../media/image41.png"/><Relationship Id="rId11" Type="http://schemas.openxmlformats.org/officeDocument/2006/relationships/customXml" Target="../ink/ink22.xml"/><Relationship Id="rId24" Type="http://schemas.openxmlformats.org/officeDocument/2006/relationships/image" Target="../media/image50.png"/><Relationship Id="rId32" Type="http://schemas.openxmlformats.org/officeDocument/2006/relationships/image" Target="../media/image54.png"/><Relationship Id="rId5" Type="http://schemas.openxmlformats.org/officeDocument/2006/relationships/customXml" Target="../ink/ink19.xml"/><Relationship Id="rId15" Type="http://schemas.openxmlformats.org/officeDocument/2006/relationships/customXml" Target="../ink/ink24.xml"/><Relationship Id="rId23" Type="http://schemas.openxmlformats.org/officeDocument/2006/relationships/customXml" Target="../ink/ink28.xml"/><Relationship Id="rId28" Type="http://schemas.openxmlformats.org/officeDocument/2006/relationships/image" Target="../media/image52.png"/><Relationship Id="rId10" Type="http://schemas.openxmlformats.org/officeDocument/2006/relationships/image" Target="../media/image43.png"/><Relationship Id="rId19" Type="http://schemas.openxmlformats.org/officeDocument/2006/relationships/customXml" Target="../ink/ink26.xml"/><Relationship Id="rId31" Type="http://schemas.openxmlformats.org/officeDocument/2006/relationships/customXml" Target="../ink/ink32.xml"/><Relationship Id="rId4" Type="http://schemas.openxmlformats.org/officeDocument/2006/relationships/image" Target="../media/image40.png"/><Relationship Id="rId9" Type="http://schemas.openxmlformats.org/officeDocument/2006/relationships/customXml" Target="../ink/ink21.xml"/><Relationship Id="rId14" Type="http://schemas.openxmlformats.org/officeDocument/2006/relationships/image" Target="../media/image45.png"/><Relationship Id="rId22" Type="http://schemas.openxmlformats.org/officeDocument/2006/relationships/image" Target="../media/image49.png"/><Relationship Id="rId27" Type="http://schemas.openxmlformats.org/officeDocument/2006/relationships/customXml" Target="../ink/ink30.xml"/><Relationship Id="rId30" Type="http://schemas.openxmlformats.org/officeDocument/2006/relationships/image" Target="../media/image53.png"/></Relationships>
</file>

<file path=ppt/slides/_rels/slide31.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customXml" Target="../ink/ink33.xml"/><Relationship Id="rId7" Type="http://schemas.openxmlformats.org/officeDocument/2006/relationships/customXml" Target="../ink/ink35.xml"/><Relationship Id="rId2" Type="http://schemas.openxmlformats.org/officeDocument/2006/relationships/image" Target="../media/image39.png"/><Relationship Id="rId1" Type="http://schemas.openxmlformats.org/officeDocument/2006/relationships/slideLayout" Target="../slideLayouts/slideLayout6.xml"/><Relationship Id="rId6" Type="http://schemas.openxmlformats.org/officeDocument/2006/relationships/image" Target="../media/image56.png"/><Relationship Id="rId5" Type="http://schemas.openxmlformats.org/officeDocument/2006/relationships/customXml" Target="../ink/ink34.xml"/><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8" Type="http://schemas.openxmlformats.org/officeDocument/2006/relationships/customXml" Target="../ink/ink38.xml"/><Relationship Id="rId3" Type="http://schemas.openxmlformats.org/officeDocument/2006/relationships/image" Target="../media/image59.png"/><Relationship Id="rId7" Type="http://schemas.openxmlformats.org/officeDocument/2006/relationships/image" Target="../media/image61.png"/><Relationship Id="rId2" Type="http://schemas.openxmlformats.org/officeDocument/2006/relationships/image" Target="../media/image58.png"/><Relationship Id="rId1" Type="http://schemas.openxmlformats.org/officeDocument/2006/relationships/slideLayout" Target="../slideLayouts/slideLayout6.xml"/><Relationship Id="rId6" Type="http://schemas.openxmlformats.org/officeDocument/2006/relationships/customXml" Target="../ink/ink37.xml"/><Relationship Id="rId11" Type="http://schemas.openxmlformats.org/officeDocument/2006/relationships/image" Target="../media/image63.png"/><Relationship Id="rId5" Type="http://schemas.openxmlformats.org/officeDocument/2006/relationships/image" Target="../media/image60.png"/><Relationship Id="rId10" Type="http://schemas.openxmlformats.org/officeDocument/2006/relationships/customXml" Target="../ink/ink39.xml"/><Relationship Id="rId4" Type="http://schemas.openxmlformats.org/officeDocument/2006/relationships/customXml" Target="../ink/ink36.xml"/><Relationship Id="rId9" Type="http://schemas.openxmlformats.org/officeDocument/2006/relationships/image" Target="../media/image62.png"/></Relationships>
</file>

<file path=ppt/slides/_rels/slide34.xml.rels><?xml version="1.0" encoding="UTF-8" standalone="yes"?>
<Relationships xmlns="http://schemas.openxmlformats.org/package/2006/relationships"><Relationship Id="rId8" Type="http://schemas.openxmlformats.org/officeDocument/2006/relationships/customXml" Target="../ink/ink42.xml"/><Relationship Id="rId13" Type="http://schemas.openxmlformats.org/officeDocument/2006/relationships/image" Target="../media/image68.png"/><Relationship Id="rId3" Type="http://schemas.openxmlformats.org/officeDocument/2006/relationships/image" Target="../media/image59.png"/><Relationship Id="rId7" Type="http://schemas.openxmlformats.org/officeDocument/2006/relationships/image" Target="../media/image65.png"/><Relationship Id="rId12" Type="http://schemas.openxmlformats.org/officeDocument/2006/relationships/customXml" Target="../ink/ink44.xml"/><Relationship Id="rId2" Type="http://schemas.openxmlformats.org/officeDocument/2006/relationships/image" Target="../media/image58.png"/><Relationship Id="rId1" Type="http://schemas.openxmlformats.org/officeDocument/2006/relationships/slideLayout" Target="../slideLayouts/slideLayout6.xml"/><Relationship Id="rId6" Type="http://schemas.openxmlformats.org/officeDocument/2006/relationships/customXml" Target="../ink/ink41.xml"/><Relationship Id="rId11" Type="http://schemas.openxmlformats.org/officeDocument/2006/relationships/image" Target="../media/image67.png"/><Relationship Id="rId5" Type="http://schemas.openxmlformats.org/officeDocument/2006/relationships/image" Target="../media/image64.png"/><Relationship Id="rId10" Type="http://schemas.openxmlformats.org/officeDocument/2006/relationships/customXml" Target="../ink/ink43.xml"/><Relationship Id="rId4" Type="http://schemas.openxmlformats.org/officeDocument/2006/relationships/customXml" Target="../ink/ink40.xml"/><Relationship Id="rId9" Type="http://schemas.openxmlformats.org/officeDocument/2006/relationships/image" Target="../media/image6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A6076286-1248-4513-8951-8BAA95505598}"/>
              </a:ext>
            </a:extLst>
          </p:cNvPr>
          <p:cNvSpPr>
            <a:spLocks noGrp="1"/>
          </p:cNvSpPr>
          <p:nvPr>
            <p:ph type="title"/>
          </p:nvPr>
        </p:nvSpPr>
        <p:spPr/>
        <p:txBody>
          <a:bodyPr>
            <a:normAutofit fontScale="90000"/>
          </a:bodyPr>
          <a:lstStyle/>
          <a:p>
            <a:r>
              <a:rPr lang="en-US"/>
              <a:t>Training LLMs over </a:t>
            </a:r>
            <a:r>
              <a:rPr lang="en-US" err="1"/>
              <a:t>Neurally</a:t>
            </a:r>
            <a:r>
              <a:rPr lang="en-US"/>
              <a:t> Compressed Text</a:t>
            </a:r>
          </a:p>
        </p:txBody>
      </p:sp>
      <p:sp>
        <p:nvSpPr>
          <p:cNvPr id="9" name="Lecture Title">
            <a:extLst>
              <a:ext uri="{FF2B5EF4-FFF2-40B4-BE49-F238E27FC236}">
                <a16:creationId xmlns:a16="http://schemas.microsoft.com/office/drawing/2014/main" id="{6E9DDCCD-6809-49BB-9647-A8B2884DA264}"/>
              </a:ext>
            </a:extLst>
          </p:cNvPr>
          <p:cNvSpPr>
            <a:spLocks noGrp="1"/>
          </p:cNvSpPr>
          <p:nvPr>
            <p:ph type="body" sz="quarter" idx="10"/>
          </p:nvPr>
        </p:nvSpPr>
        <p:spPr>
          <a:xfrm>
            <a:off x="467749" y="3178505"/>
            <a:ext cx="8219053" cy="366706"/>
          </a:xfrm>
        </p:spPr>
        <p:txBody>
          <a:bodyPr>
            <a:normAutofit lnSpcReduction="10000"/>
          </a:bodyPr>
          <a:lstStyle/>
          <a:p>
            <a:r>
              <a:rPr lang="en-US"/>
              <a:t>Aydan Huang, Shaobo Liang</a:t>
            </a:r>
          </a:p>
        </p:txBody>
      </p:sp>
    </p:spTree>
    <p:extLst>
      <p:ext uri="{BB962C8B-B14F-4D97-AF65-F5344CB8AC3E}">
        <p14:creationId xmlns:p14="http://schemas.microsoft.com/office/powerpoint/2010/main" val="22083238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CD2E2BD-69F0-E47D-1958-6E3FE0A1AA33}"/>
              </a:ext>
            </a:extLst>
          </p:cNvPr>
          <p:cNvSpPr>
            <a:spLocks noGrp="1"/>
          </p:cNvSpPr>
          <p:nvPr>
            <p:ph type="body" sz="quarter" idx="18"/>
          </p:nvPr>
        </p:nvSpPr>
        <p:spPr/>
        <p:txBody>
          <a:bodyPr/>
          <a:lstStyle/>
          <a:p>
            <a:endParaRPr lang="en-US"/>
          </a:p>
        </p:txBody>
      </p:sp>
      <p:sp>
        <p:nvSpPr>
          <p:cNvPr id="9" name="TextBox 8">
            <a:extLst>
              <a:ext uri="{FF2B5EF4-FFF2-40B4-BE49-F238E27FC236}">
                <a16:creationId xmlns:a16="http://schemas.microsoft.com/office/drawing/2014/main" id="{CFBBD689-79E0-45A2-145B-7B5E3E95F5E7}"/>
              </a:ext>
            </a:extLst>
          </p:cNvPr>
          <p:cNvSpPr txBox="1"/>
          <p:nvPr/>
        </p:nvSpPr>
        <p:spPr>
          <a:xfrm>
            <a:off x="461513" y="380641"/>
            <a:ext cx="2743200"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000" b="1">
                <a:solidFill>
                  <a:srgbClr val="002D72"/>
                </a:solidFill>
              </a:rPr>
              <a:t>M1 Model</a:t>
            </a:r>
            <a:r>
              <a:rPr lang="en-US" sz="3000">
                <a:ea typeface="Tahoma"/>
                <a:cs typeface="Tahoma"/>
              </a:rPr>
              <a:t>​</a:t>
            </a:r>
            <a:endParaRPr lang="en-US"/>
          </a:p>
        </p:txBody>
      </p:sp>
      <p:pic>
        <p:nvPicPr>
          <p:cNvPr id="4" name="Picture 3">
            <a:extLst>
              <a:ext uri="{FF2B5EF4-FFF2-40B4-BE49-F238E27FC236}">
                <a16:creationId xmlns:a16="http://schemas.microsoft.com/office/drawing/2014/main" id="{3864824E-20D4-A22C-6BD0-8E05F62EB75A}"/>
              </a:ext>
            </a:extLst>
          </p:cNvPr>
          <p:cNvPicPr>
            <a:picLocks noChangeAspect="1"/>
          </p:cNvPicPr>
          <p:nvPr/>
        </p:nvPicPr>
        <p:blipFill>
          <a:blip r:embed="rId2"/>
          <a:srcRect l="5707"/>
          <a:stretch/>
        </p:blipFill>
        <p:spPr>
          <a:xfrm>
            <a:off x="2468814" y="126638"/>
            <a:ext cx="5704205" cy="4363301"/>
          </a:xfrm>
          <a:prstGeom prst="rect">
            <a:avLst/>
          </a:prstGeom>
        </p:spPr>
      </p:pic>
      <p:sp>
        <p:nvSpPr>
          <p:cNvPr id="8" name="Rectangle 7">
            <a:extLst>
              <a:ext uri="{FF2B5EF4-FFF2-40B4-BE49-F238E27FC236}">
                <a16:creationId xmlns:a16="http://schemas.microsoft.com/office/drawing/2014/main" id="{63EE50A4-9D30-A63F-6ECB-626E63863C93}"/>
              </a:ext>
            </a:extLst>
          </p:cNvPr>
          <p:cNvSpPr/>
          <p:nvPr/>
        </p:nvSpPr>
        <p:spPr>
          <a:xfrm>
            <a:off x="2792781" y="182161"/>
            <a:ext cx="4826048" cy="1080170"/>
          </a:xfrm>
          <a:prstGeom prst="rect">
            <a:avLst/>
          </a:prstGeom>
          <a:solidFill>
            <a:srgbClr val="FFFFFF">
              <a:alpha val="0"/>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79479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AD4BD3-56C0-5C7E-7576-8C99A75E1F36}"/>
              </a:ext>
            </a:extLst>
          </p:cNvPr>
          <p:cNvSpPr>
            <a:spLocks noGrp="1"/>
          </p:cNvSpPr>
          <p:nvPr>
            <p:ph type="title"/>
          </p:nvPr>
        </p:nvSpPr>
        <p:spPr/>
        <p:txBody>
          <a:bodyPr lIns="91440" tIns="45720" rIns="91440" bIns="45720" anchor="b"/>
          <a:lstStyle/>
          <a:p>
            <a:r>
              <a:rPr lang="en-US">
                <a:ea typeface="+mj-lt"/>
                <a:cs typeface="+mj-lt"/>
              </a:rPr>
              <a:t>M1 Model</a:t>
            </a:r>
            <a:endParaRPr lang="en-US"/>
          </a:p>
        </p:txBody>
      </p:sp>
      <p:sp>
        <p:nvSpPr>
          <p:cNvPr id="3" name="Text Placeholder 2">
            <a:extLst>
              <a:ext uri="{FF2B5EF4-FFF2-40B4-BE49-F238E27FC236}">
                <a16:creationId xmlns:a16="http://schemas.microsoft.com/office/drawing/2014/main" id="{709522A2-B389-D8E9-15E4-32A08776861B}"/>
              </a:ext>
            </a:extLst>
          </p:cNvPr>
          <p:cNvSpPr>
            <a:spLocks noGrp="1"/>
          </p:cNvSpPr>
          <p:nvPr>
            <p:ph type="body" sz="quarter" idx="16"/>
          </p:nvPr>
        </p:nvSpPr>
        <p:spPr>
          <a:xfrm>
            <a:off x="540292" y="1116562"/>
            <a:ext cx="4307370" cy="3154150"/>
          </a:xfrm>
        </p:spPr>
        <p:txBody>
          <a:bodyPr lIns="91440" tIns="45720" rIns="91440" bIns="45720" anchor="t">
            <a:noAutofit/>
          </a:bodyPr>
          <a:lstStyle/>
          <a:p>
            <a:pPr marL="257810" indent="-257810"/>
            <a:r>
              <a:rPr lang="en-US" b="1">
                <a:latin typeface="Tahoma"/>
                <a:ea typeface="Tahoma"/>
                <a:cs typeface="Tahoma"/>
              </a:rPr>
              <a:t>Purpose of M1</a:t>
            </a:r>
            <a:r>
              <a:rPr lang="en-US">
                <a:latin typeface="Tahoma"/>
                <a:ea typeface="Tahoma"/>
                <a:cs typeface="Tahoma"/>
              </a:rPr>
              <a:t>:</a:t>
            </a:r>
          </a:p>
          <a:p>
            <a:pPr lvl="1">
              <a:buFont typeface="Courier New" panose="05000000000000000000" pitchFamily="2" charset="2"/>
              <a:buChar char="o"/>
            </a:pPr>
            <a:r>
              <a:rPr lang="en-US"/>
              <a:t>Predicts </a:t>
            </a:r>
            <a:r>
              <a:rPr lang="en-US" b="1"/>
              <a:t>probabilities</a:t>
            </a:r>
            <a:r>
              <a:rPr lang="en-US"/>
              <a:t> for each symbol</a:t>
            </a:r>
            <a:endParaRPr lang="en-US">
              <a:ea typeface="Tahoma"/>
              <a:cs typeface="Tahoma"/>
            </a:endParaRPr>
          </a:p>
          <a:p>
            <a:pPr lvl="1">
              <a:buFont typeface="Courier New" panose="05000000000000000000" pitchFamily="2" charset="2"/>
              <a:buChar char="o"/>
            </a:pPr>
            <a:r>
              <a:rPr lang="en-US"/>
              <a:t>Simplifies </a:t>
            </a:r>
            <a:r>
              <a:rPr lang="en-US" b="1"/>
              <a:t>low-level patterns</a:t>
            </a:r>
            <a:r>
              <a:rPr lang="en-US"/>
              <a:t> for compression</a:t>
            </a:r>
            <a:endParaRPr lang="en-US">
              <a:ea typeface="Tahoma"/>
              <a:cs typeface="Tahoma"/>
            </a:endParaRPr>
          </a:p>
          <a:p>
            <a:pPr marL="257810" indent="-257810"/>
            <a:r>
              <a:rPr lang="en-US" b="1">
                <a:latin typeface="Tahoma"/>
                <a:ea typeface="Tahoma"/>
                <a:cs typeface="Tahoma"/>
              </a:rPr>
              <a:t>Examples of Patterns</a:t>
            </a:r>
            <a:r>
              <a:rPr lang="en-US">
                <a:latin typeface="Tahoma"/>
                <a:ea typeface="Tahoma"/>
                <a:cs typeface="Tahoma"/>
              </a:rPr>
              <a:t>:</a:t>
            </a:r>
          </a:p>
          <a:p>
            <a:pPr lvl="1">
              <a:buFont typeface="Courier New" panose="05000000000000000000" pitchFamily="2" charset="2"/>
              <a:buChar char="o"/>
            </a:pPr>
            <a:r>
              <a:rPr lang="en-US">
                <a:ea typeface="Tahoma"/>
                <a:cs typeface="Tahoma"/>
              </a:rPr>
              <a:t>Spelling, grammar, and word frequency</a:t>
            </a:r>
            <a:endParaRPr lang="en-US"/>
          </a:p>
          <a:p>
            <a:pPr marL="257810" indent="-257810"/>
            <a:r>
              <a:rPr lang="en-US" b="1">
                <a:latin typeface="+mn-lt"/>
                <a:ea typeface="+mn-lt"/>
                <a:cs typeface="+mn-lt"/>
              </a:rPr>
              <a:t>Result</a:t>
            </a:r>
            <a:r>
              <a:rPr lang="en-US">
                <a:latin typeface="+mn-lt"/>
                <a:ea typeface="+mn-lt"/>
                <a:cs typeface="+mn-lt"/>
              </a:rPr>
              <a:t>: Leaves </a:t>
            </a:r>
            <a:r>
              <a:rPr lang="en-US" b="1">
                <a:latin typeface="+mn-lt"/>
                <a:ea typeface="+mn-lt"/>
                <a:cs typeface="+mn-lt"/>
              </a:rPr>
              <a:t>high-level structure</a:t>
            </a:r>
            <a:r>
              <a:rPr lang="en-US">
                <a:latin typeface="+mn-lt"/>
                <a:ea typeface="+mn-lt"/>
                <a:cs typeface="+mn-lt"/>
              </a:rPr>
              <a:t> for M2 to learn.</a:t>
            </a:r>
            <a:endParaRPr lang="en-US">
              <a:ea typeface="Tahoma"/>
              <a:cs typeface="Tahoma"/>
            </a:endParaRPr>
          </a:p>
          <a:p>
            <a:pPr lvl="1">
              <a:buFont typeface="Courier New" panose="05000000000000000000" pitchFamily="2" charset="2"/>
              <a:buChar char="o"/>
            </a:pPr>
            <a:endParaRPr lang="en-US">
              <a:ea typeface="Tahoma"/>
              <a:cs typeface="Tahoma"/>
            </a:endParaRPr>
          </a:p>
          <a:p>
            <a:pPr marL="257810" indent="-257810"/>
            <a:endParaRPr lang="en-US"/>
          </a:p>
          <a:p>
            <a:pPr marL="257810" indent="-257810"/>
            <a:endParaRPr lang="en-US"/>
          </a:p>
        </p:txBody>
      </p:sp>
      <p:sp>
        <p:nvSpPr>
          <p:cNvPr id="5" name="Text Placeholder 4">
            <a:extLst>
              <a:ext uri="{FF2B5EF4-FFF2-40B4-BE49-F238E27FC236}">
                <a16:creationId xmlns:a16="http://schemas.microsoft.com/office/drawing/2014/main" id="{2D279294-8599-57F1-44E0-6BD4FA97E8D6}"/>
              </a:ext>
            </a:extLst>
          </p:cNvPr>
          <p:cNvSpPr>
            <a:spLocks noGrp="1"/>
          </p:cNvSpPr>
          <p:nvPr>
            <p:ph type="body" sz="quarter" idx="18"/>
          </p:nvPr>
        </p:nvSpPr>
        <p:spPr/>
        <p:txBody>
          <a:bodyPr/>
          <a:lstStyle/>
          <a:p>
            <a:endParaRPr lang="en-US"/>
          </a:p>
        </p:txBody>
      </p:sp>
      <p:pic>
        <p:nvPicPr>
          <p:cNvPr id="6" name="Picture 5" descr="A black and white picture of a robot&#10;&#10;Description automatically generated">
            <a:extLst>
              <a:ext uri="{FF2B5EF4-FFF2-40B4-BE49-F238E27FC236}">
                <a16:creationId xmlns:a16="http://schemas.microsoft.com/office/drawing/2014/main" id="{79C952A6-2D03-23E0-9EF0-E71D64265C61}"/>
              </a:ext>
            </a:extLst>
          </p:cNvPr>
          <p:cNvPicPr>
            <a:picLocks noChangeAspect="1"/>
          </p:cNvPicPr>
          <p:nvPr/>
        </p:nvPicPr>
        <p:blipFill>
          <a:blip r:embed="rId3"/>
          <a:stretch>
            <a:fillRect/>
          </a:stretch>
        </p:blipFill>
        <p:spPr>
          <a:xfrm>
            <a:off x="4852518" y="1191604"/>
            <a:ext cx="1831786" cy="1820255"/>
          </a:xfrm>
          <a:prstGeom prst="rect">
            <a:avLst/>
          </a:prstGeom>
        </p:spPr>
      </p:pic>
      <p:pic>
        <p:nvPicPr>
          <p:cNvPr id="7" name="Picture 6" descr="A black and white picture of a robot&#10;&#10;Description automatically generated">
            <a:extLst>
              <a:ext uri="{FF2B5EF4-FFF2-40B4-BE49-F238E27FC236}">
                <a16:creationId xmlns:a16="http://schemas.microsoft.com/office/drawing/2014/main" id="{A06A8F7E-3D81-73D6-0F72-2088B7393470}"/>
              </a:ext>
            </a:extLst>
          </p:cNvPr>
          <p:cNvPicPr>
            <a:picLocks noChangeAspect="1"/>
          </p:cNvPicPr>
          <p:nvPr/>
        </p:nvPicPr>
        <p:blipFill>
          <a:blip r:embed="rId4"/>
          <a:stretch>
            <a:fillRect/>
          </a:stretch>
        </p:blipFill>
        <p:spPr>
          <a:xfrm>
            <a:off x="6962486" y="534"/>
            <a:ext cx="2183851" cy="3086100"/>
          </a:xfrm>
          <a:prstGeom prst="rect">
            <a:avLst/>
          </a:prstGeom>
        </p:spPr>
      </p:pic>
      <p:sp>
        <p:nvSpPr>
          <p:cNvPr id="8" name="Arrow: Right 7">
            <a:extLst>
              <a:ext uri="{FF2B5EF4-FFF2-40B4-BE49-F238E27FC236}">
                <a16:creationId xmlns:a16="http://schemas.microsoft.com/office/drawing/2014/main" id="{FE662C4C-B59E-A52C-F9E6-CC07C72E60F5}"/>
              </a:ext>
            </a:extLst>
          </p:cNvPr>
          <p:cNvSpPr/>
          <p:nvPr/>
        </p:nvSpPr>
        <p:spPr>
          <a:xfrm>
            <a:off x="6423949" y="2343873"/>
            <a:ext cx="737886" cy="23149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4576905-44AB-E14F-0288-6CCBB42A66BA}"/>
              </a:ext>
            </a:extLst>
          </p:cNvPr>
          <p:cNvSpPr txBox="1"/>
          <p:nvPr/>
        </p:nvSpPr>
        <p:spPr>
          <a:xfrm>
            <a:off x="6293876" y="2099526"/>
            <a:ext cx="133628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ea typeface="Tahoma"/>
                <a:cs typeface="Tahoma"/>
              </a:rPr>
              <a:t>compressed text</a:t>
            </a:r>
          </a:p>
        </p:txBody>
      </p:sp>
      <p:sp>
        <p:nvSpPr>
          <p:cNvPr id="10" name="TextBox 9">
            <a:extLst>
              <a:ext uri="{FF2B5EF4-FFF2-40B4-BE49-F238E27FC236}">
                <a16:creationId xmlns:a16="http://schemas.microsoft.com/office/drawing/2014/main" id="{521404C6-8E0B-698A-1019-916275E5817D}"/>
              </a:ext>
            </a:extLst>
          </p:cNvPr>
          <p:cNvSpPr txBox="1"/>
          <p:nvPr/>
        </p:nvSpPr>
        <p:spPr>
          <a:xfrm>
            <a:off x="5493058" y="3073401"/>
            <a:ext cx="55345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ea typeface="Tahoma"/>
                <a:cs typeface="Tahoma"/>
              </a:rPr>
              <a:t>M1</a:t>
            </a:r>
            <a:endParaRPr lang="en-US"/>
          </a:p>
        </p:txBody>
      </p:sp>
      <p:sp>
        <p:nvSpPr>
          <p:cNvPr id="11" name="TextBox 10">
            <a:extLst>
              <a:ext uri="{FF2B5EF4-FFF2-40B4-BE49-F238E27FC236}">
                <a16:creationId xmlns:a16="http://schemas.microsoft.com/office/drawing/2014/main" id="{67059597-0818-55D7-31D7-E028AA6CD373}"/>
              </a:ext>
            </a:extLst>
          </p:cNvPr>
          <p:cNvSpPr txBox="1"/>
          <p:nvPr/>
        </p:nvSpPr>
        <p:spPr>
          <a:xfrm>
            <a:off x="7692247" y="3008293"/>
            <a:ext cx="55345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ea typeface="Tahoma"/>
                <a:cs typeface="Tahoma"/>
              </a:rPr>
              <a:t>M2</a:t>
            </a:r>
            <a:endParaRPr lang="en-US"/>
          </a:p>
        </p:txBody>
      </p:sp>
    </p:spTree>
    <p:extLst>
      <p:ext uri="{BB962C8B-B14F-4D97-AF65-F5344CB8AC3E}">
        <p14:creationId xmlns:p14="http://schemas.microsoft.com/office/powerpoint/2010/main" val="9411420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0BE0F-AE87-AB2F-DA67-D86E0D7E0107}"/>
              </a:ext>
            </a:extLst>
          </p:cNvPr>
          <p:cNvSpPr>
            <a:spLocks noGrp="1"/>
          </p:cNvSpPr>
          <p:nvPr>
            <p:ph type="title"/>
          </p:nvPr>
        </p:nvSpPr>
        <p:spPr/>
        <p:txBody>
          <a:bodyPr lIns="91440" tIns="45720" rIns="91440" bIns="45720" anchor="b"/>
          <a:lstStyle/>
          <a:p>
            <a:r>
              <a:rPr lang="en-US">
                <a:ea typeface="+mj-lt"/>
                <a:cs typeface="+mj-lt"/>
              </a:rPr>
              <a:t>Problems with AC Compression</a:t>
            </a:r>
            <a:endParaRPr lang="en-US"/>
          </a:p>
        </p:txBody>
      </p:sp>
      <p:sp>
        <p:nvSpPr>
          <p:cNvPr id="3" name="Text Placeholder 2">
            <a:extLst>
              <a:ext uri="{FF2B5EF4-FFF2-40B4-BE49-F238E27FC236}">
                <a16:creationId xmlns:a16="http://schemas.microsoft.com/office/drawing/2014/main" id="{DEA445D3-1665-1FB4-635E-8004D3E51B86}"/>
              </a:ext>
            </a:extLst>
          </p:cNvPr>
          <p:cNvSpPr>
            <a:spLocks noGrp="1"/>
          </p:cNvSpPr>
          <p:nvPr>
            <p:ph type="body" sz="quarter" idx="16"/>
          </p:nvPr>
        </p:nvSpPr>
        <p:spPr>
          <a:xfrm>
            <a:off x="530352" y="1389888"/>
            <a:ext cx="4873901" cy="3154150"/>
          </a:xfrm>
        </p:spPr>
        <p:txBody>
          <a:bodyPr lIns="91440" tIns="45720" rIns="91440" bIns="45720" anchor="t">
            <a:noAutofit/>
          </a:bodyPr>
          <a:lstStyle/>
          <a:p>
            <a:pPr marL="257810" indent="-257810"/>
            <a:r>
              <a:rPr lang="en-US" b="1">
                <a:latin typeface="Tahoma"/>
                <a:ea typeface="Tahoma"/>
                <a:cs typeface="Tahoma"/>
              </a:rPr>
              <a:t>Challenges</a:t>
            </a:r>
            <a:r>
              <a:rPr lang="en-US">
                <a:latin typeface="Tahoma"/>
                <a:ea typeface="Tahoma"/>
                <a:cs typeface="Tahoma"/>
              </a:rPr>
              <a:t>:</a:t>
            </a:r>
          </a:p>
          <a:p>
            <a:pPr lvl="1">
              <a:buFont typeface="Courier New" panose="05000000000000000000" pitchFamily="2" charset="2"/>
              <a:buChar char="o"/>
            </a:pPr>
            <a:r>
              <a:rPr lang="en-US" b="1"/>
              <a:t>Random-looking output</a:t>
            </a:r>
            <a:r>
              <a:rPr lang="en-US"/>
              <a:t>: Hard for M2 to learn from.</a:t>
            </a:r>
            <a:endParaRPr lang="en-US">
              <a:ea typeface="Tahoma"/>
              <a:cs typeface="Tahoma"/>
            </a:endParaRPr>
          </a:p>
          <a:p>
            <a:pPr lvl="1">
              <a:buFont typeface="Courier New" panose="05000000000000000000" pitchFamily="2" charset="2"/>
              <a:buChar char="o"/>
            </a:pPr>
            <a:r>
              <a:rPr lang="en-US" b="1"/>
              <a:t>Dependence on M1’s accuracy</a:t>
            </a:r>
            <a:r>
              <a:rPr lang="en-US"/>
              <a:t>: Imperfections leave learnable patterns.</a:t>
            </a:r>
            <a:endParaRPr lang="en-US">
              <a:ea typeface="Tahoma"/>
              <a:cs typeface="Tahoma"/>
            </a:endParaRPr>
          </a:p>
          <a:p>
            <a:pPr lvl="1">
              <a:buFont typeface="Courier New" panose="05000000000000000000" pitchFamily="2" charset="2"/>
              <a:buChar char="o"/>
            </a:pPr>
            <a:r>
              <a:rPr lang="en-US" b="1"/>
              <a:t>No stable mappings</a:t>
            </a:r>
            <a:r>
              <a:rPr lang="en-US"/>
              <a:t>: Context-dependent bit sequences.</a:t>
            </a:r>
            <a:endParaRPr lang="en-US">
              <a:ea typeface="Tahoma"/>
              <a:cs typeface="Tahoma"/>
            </a:endParaRPr>
          </a:p>
          <a:p>
            <a:pPr lvl="1">
              <a:buFont typeface="Courier New" panose="05000000000000000000" pitchFamily="2" charset="2"/>
              <a:buChar char="o"/>
            </a:pPr>
            <a:r>
              <a:rPr lang="en-US" b="1"/>
              <a:t>Long-range dependencies</a:t>
            </a:r>
            <a:r>
              <a:rPr lang="en-US"/>
              <a:t>: Expensive to process.</a:t>
            </a:r>
            <a:endParaRPr lang="en-US">
              <a:ea typeface="Tahoma"/>
              <a:cs typeface="Tahoma"/>
            </a:endParaRPr>
          </a:p>
          <a:p>
            <a:pPr marL="257810" indent="-257810"/>
            <a:r>
              <a:rPr lang="en-US" b="1">
                <a:latin typeface="Tahoma"/>
                <a:ea typeface="Tahoma"/>
                <a:cs typeface="Tahoma"/>
              </a:rPr>
              <a:t>Impact</a:t>
            </a:r>
            <a:r>
              <a:rPr lang="en-US">
                <a:latin typeface="Tahoma"/>
                <a:ea typeface="Tahoma"/>
                <a:cs typeface="Tahoma"/>
              </a:rPr>
              <a:t>: AC output can be difficult for M2 to interpret effectively.</a:t>
            </a:r>
          </a:p>
          <a:p>
            <a:pPr marL="257810" indent="-257810"/>
            <a:endParaRPr lang="en-US"/>
          </a:p>
        </p:txBody>
      </p:sp>
      <p:sp>
        <p:nvSpPr>
          <p:cNvPr id="5" name="Text Placeholder 4">
            <a:extLst>
              <a:ext uri="{FF2B5EF4-FFF2-40B4-BE49-F238E27FC236}">
                <a16:creationId xmlns:a16="http://schemas.microsoft.com/office/drawing/2014/main" id="{3424F7D4-A750-5AB5-A88E-557C4712DFC9}"/>
              </a:ext>
            </a:extLst>
          </p:cNvPr>
          <p:cNvSpPr>
            <a:spLocks noGrp="1"/>
          </p:cNvSpPr>
          <p:nvPr>
            <p:ph type="body" sz="quarter" idx="18"/>
          </p:nvPr>
        </p:nvSpPr>
        <p:spPr/>
        <p:txBody>
          <a:bodyPr/>
          <a:lstStyle/>
          <a:p>
            <a:endParaRPr lang="en-US"/>
          </a:p>
        </p:txBody>
      </p:sp>
    </p:spTree>
    <p:extLst>
      <p:ext uri="{BB962C8B-B14F-4D97-AF65-F5344CB8AC3E}">
        <p14:creationId xmlns:p14="http://schemas.microsoft.com/office/powerpoint/2010/main" val="31438098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24134-DC1A-6068-D12C-A1579F256E5B}"/>
              </a:ext>
            </a:extLst>
          </p:cNvPr>
          <p:cNvSpPr>
            <a:spLocks noGrp="1"/>
          </p:cNvSpPr>
          <p:nvPr>
            <p:ph type="title"/>
          </p:nvPr>
        </p:nvSpPr>
        <p:spPr/>
        <p:txBody>
          <a:bodyPr lIns="91440" tIns="45720" rIns="91440" bIns="45720" anchor="b"/>
          <a:lstStyle/>
          <a:p>
            <a:r>
              <a:rPr lang="en-US">
                <a:ea typeface="+mj-lt"/>
                <a:cs typeface="+mj-lt"/>
              </a:rPr>
              <a:t>Equal Information Window AC</a:t>
            </a:r>
            <a:endParaRPr lang="en-US"/>
          </a:p>
        </p:txBody>
      </p:sp>
      <p:sp>
        <p:nvSpPr>
          <p:cNvPr id="3" name="Text Placeholder 2">
            <a:extLst>
              <a:ext uri="{FF2B5EF4-FFF2-40B4-BE49-F238E27FC236}">
                <a16:creationId xmlns:a16="http://schemas.microsoft.com/office/drawing/2014/main" id="{EFA80003-51A4-6CF8-30E6-9B5C8D012B0A}"/>
              </a:ext>
            </a:extLst>
          </p:cNvPr>
          <p:cNvSpPr>
            <a:spLocks noGrp="1"/>
          </p:cNvSpPr>
          <p:nvPr>
            <p:ph type="body" sz="quarter" idx="16"/>
          </p:nvPr>
        </p:nvSpPr>
        <p:spPr>
          <a:xfrm>
            <a:off x="530352" y="1389888"/>
            <a:ext cx="4037952" cy="3167563"/>
          </a:xfrm>
        </p:spPr>
        <p:txBody>
          <a:bodyPr lIns="91440" tIns="45720" rIns="91440" bIns="45720" anchor="t">
            <a:noAutofit/>
          </a:bodyPr>
          <a:lstStyle/>
          <a:p>
            <a:pPr marL="257810" indent="-257810"/>
            <a:r>
              <a:rPr lang="en-US" b="1">
                <a:latin typeface="Tahoma"/>
                <a:ea typeface="Tahoma"/>
                <a:cs typeface="Tahoma"/>
              </a:rPr>
              <a:t>Equal-Info Windows</a:t>
            </a:r>
            <a:r>
              <a:rPr lang="en-US">
                <a:latin typeface="Tahoma"/>
                <a:ea typeface="Tahoma"/>
                <a:cs typeface="Tahoma"/>
              </a:rPr>
              <a:t>:</a:t>
            </a:r>
          </a:p>
          <a:p>
            <a:pPr lvl="1">
              <a:buFont typeface="Courier New" panose="05000000000000000000" pitchFamily="2" charset="2"/>
              <a:buChar char="o"/>
            </a:pPr>
            <a:r>
              <a:rPr lang="en-US"/>
              <a:t>Divides text into </a:t>
            </a:r>
            <a:r>
              <a:rPr lang="en-US" b="1"/>
              <a:t>fixed-bit windows</a:t>
            </a:r>
            <a:r>
              <a:rPr lang="en-US"/>
              <a:t>.</a:t>
            </a:r>
            <a:endParaRPr lang="en-US">
              <a:ea typeface="Tahoma"/>
              <a:cs typeface="Tahoma"/>
            </a:endParaRPr>
          </a:p>
          <a:p>
            <a:pPr lvl="1">
              <a:buFont typeface="Courier New" panose="05000000000000000000" pitchFamily="2" charset="2"/>
              <a:buChar char="o"/>
            </a:pPr>
            <a:r>
              <a:rPr lang="en-US"/>
              <a:t>Compresses each window </a:t>
            </a:r>
            <a:r>
              <a:rPr lang="en-US" b="1"/>
              <a:t>independently</a:t>
            </a:r>
            <a:r>
              <a:rPr lang="en-US"/>
              <a:t>.</a:t>
            </a:r>
            <a:endParaRPr lang="en-US">
              <a:ea typeface="Tahoma"/>
              <a:cs typeface="Tahoma"/>
            </a:endParaRPr>
          </a:p>
          <a:p>
            <a:pPr lvl="1">
              <a:buFont typeface="Courier New" panose="05000000000000000000" pitchFamily="2" charset="2"/>
              <a:buChar char="o"/>
            </a:pPr>
            <a:r>
              <a:rPr lang="en-US">
                <a:latin typeface="Tahoma"/>
                <a:ea typeface="Tahoma"/>
                <a:cs typeface="Tahoma"/>
              </a:rPr>
              <a:t>Compression stops once a threshold (e.g. 16 bits) is reached per window</a:t>
            </a:r>
          </a:p>
          <a:p>
            <a:pPr marL="257810" indent="-257810"/>
            <a:r>
              <a:rPr lang="en-US" b="1">
                <a:latin typeface="Tahoma"/>
                <a:ea typeface="Tahoma"/>
                <a:cs typeface="Tahoma"/>
              </a:rPr>
              <a:t>Reset Mechanism</a:t>
            </a:r>
            <a:r>
              <a:rPr lang="en-US">
                <a:latin typeface="Tahoma"/>
                <a:ea typeface="Tahoma"/>
                <a:cs typeface="Tahoma"/>
              </a:rPr>
              <a:t>:</a:t>
            </a:r>
          </a:p>
          <a:p>
            <a:pPr lvl="1">
              <a:buFont typeface="Courier New" panose="05000000000000000000" pitchFamily="2" charset="2"/>
              <a:buChar char="o"/>
            </a:pPr>
            <a:r>
              <a:rPr lang="en-US"/>
              <a:t>Both AC algorithm and M1 model context are reset at each window</a:t>
            </a:r>
          </a:p>
          <a:p>
            <a:pPr lvl="1">
              <a:buFont typeface="Courier New" panose="05000000000000000000" pitchFamily="2" charset="2"/>
              <a:buChar char="o"/>
            </a:pPr>
            <a:r>
              <a:rPr lang="en-US">
                <a:ea typeface="Tahoma"/>
                <a:cs typeface="Tahoma"/>
              </a:rPr>
              <a:t>Ensures that each window can be independently decoded.</a:t>
            </a:r>
          </a:p>
          <a:p>
            <a:pPr lvl="1">
              <a:buFont typeface="Courier New" panose="05000000000000000000" pitchFamily="2" charset="2"/>
              <a:buChar char="o"/>
            </a:pPr>
            <a:endParaRPr lang="en-US">
              <a:ea typeface="Tahoma"/>
              <a:cs typeface="Tahoma"/>
            </a:endParaRPr>
          </a:p>
        </p:txBody>
      </p:sp>
      <p:pic>
        <p:nvPicPr>
          <p:cNvPr id="6" name="Picture Placeholder 5" descr="A screenshot of a computer code&#10;&#10;Description automatically generated">
            <a:extLst>
              <a:ext uri="{FF2B5EF4-FFF2-40B4-BE49-F238E27FC236}">
                <a16:creationId xmlns:a16="http://schemas.microsoft.com/office/drawing/2014/main" id="{08098DC1-CFF1-72E7-2DC2-8E3EBF0E77B4}"/>
              </a:ext>
            </a:extLst>
          </p:cNvPr>
          <p:cNvPicPr>
            <a:picLocks noGrp="1" noChangeAspect="1"/>
          </p:cNvPicPr>
          <p:nvPr>
            <p:ph type="pic" sz="quarter" idx="13"/>
          </p:nvPr>
        </p:nvPicPr>
        <p:blipFill>
          <a:blip r:embed="rId3"/>
          <a:srcRect l="-54" t="-251" r="-404" b="-419"/>
          <a:stretch/>
        </p:blipFill>
        <p:spPr>
          <a:xfrm>
            <a:off x="4569785" y="1013318"/>
            <a:ext cx="4133644" cy="3553347"/>
          </a:xfrm>
        </p:spPr>
      </p:pic>
      <p:sp>
        <p:nvSpPr>
          <p:cNvPr id="5" name="Text Placeholder 4">
            <a:extLst>
              <a:ext uri="{FF2B5EF4-FFF2-40B4-BE49-F238E27FC236}">
                <a16:creationId xmlns:a16="http://schemas.microsoft.com/office/drawing/2014/main" id="{8C5E9DF4-0353-D7FF-06CB-0A435A41B831}"/>
              </a:ext>
            </a:extLst>
          </p:cNvPr>
          <p:cNvSpPr>
            <a:spLocks noGrp="1"/>
          </p:cNvSpPr>
          <p:nvPr>
            <p:ph type="body" sz="quarter" idx="18"/>
          </p:nvPr>
        </p:nvSpPr>
        <p:spPr/>
        <p:txBody>
          <a:bodyPr/>
          <a:lstStyle/>
          <a:p>
            <a:endParaRPr lang="en-US"/>
          </a:p>
        </p:txBody>
      </p:sp>
    </p:spTree>
    <p:extLst>
      <p:ext uri="{BB962C8B-B14F-4D97-AF65-F5344CB8AC3E}">
        <p14:creationId xmlns:p14="http://schemas.microsoft.com/office/powerpoint/2010/main" val="1107314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5C33BF-CAEE-9FFF-9285-68EF43417703}"/>
              </a:ext>
            </a:extLst>
          </p:cNvPr>
          <p:cNvSpPr>
            <a:spLocks noGrp="1"/>
          </p:cNvSpPr>
          <p:nvPr>
            <p:ph type="title"/>
          </p:nvPr>
        </p:nvSpPr>
        <p:spPr/>
        <p:txBody>
          <a:bodyPr lIns="91440" tIns="45720" rIns="91440" bIns="45720" anchor="b"/>
          <a:lstStyle/>
          <a:p>
            <a:r>
              <a:rPr lang="en-US">
                <a:ea typeface="Tahoma"/>
                <a:cs typeface="Tahoma"/>
              </a:rPr>
              <a:t>Benefits of Equal-Info Windows</a:t>
            </a:r>
            <a:endParaRPr lang="en-US"/>
          </a:p>
        </p:txBody>
      </p:sp>
      <p:sp>
        <p:nvSpPr>
          <p:cNvPr id="3" name="Text Placeholder 2">
            <a:extLst>
              <a:ext uri="{FF2B5EF4-FFF2-40B4-BE49-F238E27FC236}">
                <a16:creationId xmlns:a16="http://schemas.microsoft.com/office/drawing/2014/main" id="{428292FB-900A-BBD2-6185-F86BD08AF649}"/>
              </a:ext>
            </a:extLst>
          </p:cNvPr>
          <p:cNvSpPr>
            <a:spLocks noGrp="1"/>
          </p:cNvSpPr>
          <p:nvPr>
            <p:ph type="body" sz="quarter" idx="16"/>
          </p:nvPr>
        </p:nvSpPr>
        <p:spPr>
          <a:xfrm>
            <a:off x="530352" y="1389888"/>
            <a:ext cx="7145136" cy="3167563"/>
          </a:xfrm>
        </p:spPr>
        <p:txBody>
          <a:bodyPr lIns="91440" tIns="45720" rIns="91440" bIns="45720" anchor="t">
            <a:noAutofit/>
          </a:bodyPr>
          <a:lstStyle/>
          <a:p>
            <a:pPr marL="257810" indent="-257810"/>
            <a:r>
              <a:rPr lang="en-US" b="1">
                <a:latin typeface="Tahoma"/>
                <a:ea typeface="Tahoma"/>
                <a:cs typeface="Tahoma"/>
              </a:rPr>
              <a:t>Stable Mapping</a:t>
            </a:r>
            <a:r>
              <a:rPr lang="en-US">
                <a:latin typeface="Tahoma"/>
                <a:ea typeface="Tahoma"/>
                <a:cs typeface="Tahoma"/>
              </a:rPr>
              <a:t>:</a:t>
            </a:r>
          </a:p>
          <a:p>
            <a:pPr lvl="1"/>
            <a:r>
              <a:rPr lang="en-US">
                <a:latin typeface="Tahoma"/>
                <a:ea typeface="Tahoma"/>
                <a:cs typeface="Tahoma"/>
              </a:rPr>
              <a:t>Each window consistently maps a fixed number of bits to tokens</a:t>
            </a:r>
          </a:p>
          <a:p>
            <a:pPr lvl="1"/>
            <a:r>
              <a:rPr lang="en-US">
                <a:latin typeface="Tahoma"/>
                <a:ea typeface="Tahoma"/>
                <a:cs typeface="Tahoma"/>
              </a:rPr>
              <a:t>Reduces the context sensitivity of each token</a:t>
            </a:r>
          </a:p>
          <a:p>
            <a:pPr marL="257810" indent="-257810"/>
            <a:r>
              <a:rPr lang="en-US" b="1">
                <a:latin typeface="Tahoma"/>
                <a:ea typeface="Tahoma"/>
                <a:cs typeface="Tahoma"/>
              </a:rPr>
              <a:t>Improved Learnability</a:t>
            </a:r>
            <a:r>
              <a:rPr lang="en-US">
                <a:latin typeface="Tahoma"/>
                <a:ea typeface="Tahoma"/>
                <a:cs typeface="Tahoma"/>
              </a:rPr>
              <a:t>:</a:t>
            </a:r>
          </a:p>
          <a:p>
            <a:pPr lvl="1"/>
            <a:r>
              <a:rPr lang="en-US">
                <a:latin typeface="Tahoma"/>
                <a:ea typeface="Tahoma"/>
                <a:cs typeface="Tahoma"/>
              </a:rPr>
              <a:t>M2 can learn patterns without needing to track AC state variables over long sequences</a:t>
            </a:r>
          </a:p>
          <a:p>
            <a:pPr marL="257810" indent="-257810"/>
            <a:r>
              <a:rPr lang="en-US" b="1">
                <a:latin typeface="Tahoma"/>
                <a:ea typeface="Tahoma"/>
                <a:cs typeface="Tahoma"/>
              </a:rPr>
              <a:t>Efficiency Gains</a:t>
            </a:r>
            <a:r>
              <a:rPr lang="en-US">
                <a:latin typeface="Tahoma"/>
                <a:ea typeface="Tahoma"/>
                <a:cs typeface="Tahoma"/>
              </a:rPr>
              <a:t>:</a:t>
            </a:r>
          </a:p>
          <a:p>
            <a:pPr lvl="1"/>
            <a:r>
              <a:rPr lang="en-US">
                <a:latin typeface="Tahoma"/>
                <a:ea typeface="Tahoma"/>
                <a:cs typeface="Tahoma"/>
              </a:rPr>
              <a:t>Enables effective compression while maintaining learnability</a:t>
            </a:r>
          </a:p>
          <a:p>
            <a:pPr lvl="1"/>
            <a:r>
              <a:rPr lang="en-US">
                <a:latin typeface="Tahoma"/>
                <a:ea typeface="Tahoma"/>
                <a:cs typeface="Tahoma"/>
              </a:rPr>
              <a:t>Achieves ~</a:t>
            </a:r>
            <a:r>
              <a:rPr lang="en-US" b="1">
                <a:latin typeface="Tahoma"/>
                <a:ea typeface="Tahoma"/>
                <a:cs typeface="Tahoma"/>
              </a:rPr>
              <a:t>5.3x token-level compression</a:t>
            </a:r>
            <a:r>
              <a:rPr lang="en-US">
                <a:latin typeface="Tahoma"/>
                <a:ea typeface="Tahoma"/>
                <a:cs typeface="Tahoma"/>
              </a:rPr>
              <a:t>, &gt; standard tokenizers</a:t>
            </a:r>
          </a:p>
          <a:p>
            <a:pPr marL="257810" indent="-257810"/>
            <a:endParaRPr lang="en-US"/>
          </a:p>
        </p:txBody>
      </p:sp>
      <p:sp>
        <p:nvSpPr>
          <p:cNvPr id="5" name="Text Placeholder 4">
            <a:extLst>
              <a:ext uri="{FF2B5EF4-FFF2-40B4-BE49-F238E27FC236}">
                <a16:creationId xmlns:a16="http://schemas.microsoft.com/office/drawing/2014/main" id="{C238A736-2727-1BBC-2AB5-EF4B71ECCE78}"/>
              </a:ext>
            </a:extLst>
          </p:cNvPr>
          <p:cNvSpPr>
            <a:spLocks noGrp="1"/>
          </p:cNvSpPr>
          <p:nvPr>
            <p:ph type="body" sz="quarter" idx="18"/>
          </p:nvPr>
        </p:nvSpPr>
        <p:spPr/>
        <p:txBody>
          <a:bodyPr/>
          <a:lstStyle/>
          <a:p>
            <a:endParaRPr lang="en-US"/>
          </a:p>
        </p:txBody>
      </p:sp>
    </p:spTree>
    <p:extLst>
      <p:ext uri="{BB962C8B-B14F-4D97-AF65-F5344CB8AC3E}">
        <p14:creationId xmlns:p14="http://schemas.microsoft.com/office/powerpoint/2010/main" val="34011813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92EFD44-7351-413F-B440-E9CC89CD9FB0}"/>
              </a:ext>
            </a:extLst>
          </p:cNvPr>
          <p:cNvSpPr>
            <a:spLocks noGrp="1"/>
          </p:cNvSpPr>
          <p:nvPr>
            <p:ph type="title"/>
          </p:nvPr>
        </p:nvSpPr>
        <p:spPr/>
        <p:txBody>
          <a:bodyPr/>
          <a:lstStyle/>
          <a:p>
            <a:r>
              <a:rPr lang="en-US" sz="3000" b="1"/>
              <a:t>Tokenization of M2 Input</a:t>
            </a:r>
          </a:p>
        </p:txBody>
      </p:sp>
      <p:sp>
        <p:nvSpPr>
          <p:cNvPr id="7" name="Text Placeholder 6">
            <a:extLst>
              <a:ext uri="{FF2B5EF4-FFF2-40B4-BE49-F238E27FC236}">
                <a16:creationId xmlns:a16="http://schemas.microsoft.com/office/drawing/2014/main" id="{5E6928C6-0482-403C-B0F6-281789143775}"/>
              </a:ext>
            </a:extLst>
          </p:cNvPr>
          <p:cNvSpPr>
            <a:spLocks noGrp="1"/>
          </p:cNvSpPr>
          <p:nvPr>
            <p:ph type="body" sz="quarter" idx="16"/>
          </p:nvPr>
        </p:nvSpPr>
        <p:spPr>
          <a:xfrm>
            <a:off x="4919251" y="1272249"/>
            <a:ext cx="4166134" cy="3715920"/>
          </a:xfrm>
        </p:spPr>
        <p:txBody>
          <a:bodyPr/>
          <a:lstStyle/>
          <a:p>
            <a:r>
              <a:rPr lang="en-US"/>
              <a:t>Training over bitstream isn’t ideal</a:t>
            </a:r>
          </a:p>
          <a:p>
            <a:pPr lvl="1"/>
            <a:r>
              <a:rPr lang="en-US"/>
              <a:t>Long sequence</a:t>
            </a:r>
          </a:p>
          <a:p>
            <a:pPr lvl="1"/>
            <a:r>
              <a:rPr lang="en-US"/>
              <a:t>Small vocabulary size (0 and 1)</a:t>
            </a:r>
          </a:p>
          <a:p>
            <a:r>
              <a:rPr lang="en-US"/>
              <a:t>Group N bits into a token</a:t>
            </a:r>
          </a:p>
          <a:p>
            <a:pPr lvl="1"/>
            <a:r>
              <a:rPr lang="en-US"/>
              <a:t>N ∈ {8, 16}</a:t>
            </a:r>
          </a:p>
          <a:p>
            <a:pPr lvl="1"/>
            <a:r>
              <a:rPr lang="en-US"/>
              <a:t>V ∈ {256, 65536}</a:t>
            </a:r>
          </a:p>
          <a:p>
            <a:r>
              <a:rPr lang="en-US"/>
              <a:t>Bigger N = higher compression ratio</a:t>
            </a:r>
          </a:p>
        </p:txBody>
      </p:sp>
      <p:sp>
        <p:nvSpPr>
          <p:cNvPr id="4" name="Picture Placeholder 3">
            <a:extLst>
              <a:ext uri="{FF2B5EF4-FFF2-40B4-BE49-F238E27FC236}">
                <a16:creationId xmlns:a16="http://schemas.microsoft.com/office/drawing/2014/main" id="{3A289BB7-4BB6-63A8-0986-00972A229D00}"/>
              </a:ext>
            </a:extLst>
          </p:cNvPr>
          <p:cNvSpPr>
            <a:spLocks noGrp="1"/>
          </p:cNvSpPr>
          <p:nvPr>
            <p:ph type="pic" sz="quarter" idx="13"/>
          </p:nvPr>
        </p:nvSpPr>
        <p:spPr/>
        <p:txBody>
          <a:bodyPr/>
          <a:lstStyle/>
          <a:p>
            <a:endParaRPr lang="en-US"/>
          </a:p>
        </p:txBody>
      </p:sp>
      <p:pic>
        <p:nvPicPr>
          <p:cNvPr id="8" name="Picture 7">
            <a:extLst>
              <a:ext uri="{FF2B5EF4-FFF2-40B4-BE49-F238E27FC236}">
                <a16:creationId xmlns:a16="http://schemas.microsoft.com/office/drawing/2014/main" id="{D8DC024A-8B4C-F3B1-BF29-F7577B157631}"/>
              </a:ext>
            </a:extLst>
          </p:cNvPr>
          <p:cNvPicPr>
            <a:picLocks noChangeAspect="1"/>
          </p:cNvPicPr>
          <p:nvPr/>
        </p:nvPicPr>
        <p:blipFill>
          <a:blip r:embed="rId2"/>
          <a:stretch>
            <a:fillRect/>
          </a:stretch>
        </p:blipFill>
        <p:spPr>
          <a:xfrm>
            <a:off x="115810" y="1036076"/>
            <a:ext cx="4797579" cy="3460357"/>
          </a:xfrm>
          <a:prstGeom prst="rect">
            <a:avLst/>
          </a:prstGeom>
        </p:spPr>
      </p:pic>
      <p:sp>
        <p:nvSpPr>
          <p:cNvPr id="9" name="Rectangle 8">
            <a:extLst>
              <a:ext uri="{FF2B5EF4-FFF2-40B4-BE49-F238E27FC236}">
                <a16:creationId xmlns:a16="http://schemas.microsoft.com/office/drawing/2014/main" id="{B2C6C4D8-4DE5-8DB3-7748-6A3176F972F3}"/>
              </a:ext>
            </a:extLst>
          </p:cNvPr>
          <p:cNvSpPr/>
          <p:nvPr/>
        </p:nvSpPr>
        <p:spPr>
          <a:xfrm>
            <a:off x="451338" y="2971800"/>
            <a:ext cx="4462051" cy="808891"/>
          </a:xfrm>
          <a:prstGeom prst="rect">
            <a:avLst/>
          </a:prstGeom>
          <a:solidFill>
            <a:srgbClr val="FFFFFF">
              <a:alpha val="0"/>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9432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1F0FC7-CA10-E37D-1CCB-E0F1F2B8ED1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6794F7FF-77C2-4B74-3DCA-F5206740AD74}"/>
              </a:ext>
            </a:extLst>
          </p:cNvPr>
          <p:cNvSpPr>
            <a:spLocks noGrp="1"/>
          </p:cNvSpPr>
          <p:nvPr>
            <p:ph type="title"/>
          </p:nvPr>
        </p:nvSpPr>
        <p:spPr/>
        <p:txBody>
          <a:bodyPr/>
          <a:lstStyle/>
          <a:p>
            <a:r>
              <a:rPr lang="en-US" sz="3000" b="1"/>
              <a:t>Compression Ratio: Disambiguation</a:t>
            </a:r>
          </a:p>
        </p:txBody>
      </p:sp>
      <mc:AlternateContent xmlns:mc="http://schemas.openxmlformats.org/markup-compatibility/2006" xmlns:a14="http://schemas.microsoft.com/office/drawing/2010/main">
        <mc:Choice Requires="a14">
          <p:sp>
            <p:nvSpPr>
              <p:cNvPr id="7" name="Text Placeholder 6">
                <a:extLst>
                  <a:ext uri="{FF2B5EF4-FFF2-40B4-BE49-F238E27FC236}">
                    <a16:creationId xmlns:a16="http://schemas.microsoft.com/office/drawing/2014/main" id="{D7797823-9C97-5921-3AB6-242FB68ED270}"/>
                  </a:ext>
                </a:extLst>
              </p:cNvPr>
              <p:cNvSpPr>
                <a:spLocks noGrp="1"/>
              </p:cNvSpPr>
              <p:nvPr>
                <p:ph type="body" sz="quarter" idx="16"/>
              </p:nvPr>
            </p:nvSpPr>
            <p:spPr>
              <a:xfrm>
                <a:off x="530352" y="1272249"/>
                <a:ext cx="8555033" cy="3715920"/>
              </a:xfrm>
            </p:spPr>
            <p:txBody>
              <a:bodyPr/>
              <a:lstStyle/>
              <a:p>
                <a:r>
                  <a:rPr lang="en-US"/>
                  <a:t>Token compression ratio</a:t>
                </a:r>
              </a:p>
              <a:p>
                <a:pPr lvl="1"/>
                <a:r>
                  <a:rPr lang="en-US" err="1"/>
                  <a:t>L</a:t>
                </a:r>
                <a:r>
                  <a:rPr lang="en-US" baseline="-25000" err="1"/>
                  <a:t>iT</a:t>
                </a:r>
                <a:r>
                  <a:rPr lang="en-US" baseline="-25000"/>
                  <a:t> </a:t>
                </a:r>
                <a:r>
                  <a:rPr lang="en-US"/>
                  <a:t>/ </a:t>
                </a:r>
                <a:r>
                  <a:rPr lang="en-US" err="1"/>
                  <a:t>L</a:t>
                </a:r>
                <a:r>
                  <a:rPr lang="en-US" baseline="-25000" err="1"/>
                  <a:t>oT</a:t>
                </a:r>
                <a:endParaRPr lang="en-US"/>
              </a:p>
              <a:p>
                <a:pPr lvl="1"/>
                <a:r>
                  <a:rPr lang="en-US"/>
                  <a:t>Sequence length reduction</a:t>
                </a:r>
              </a:p>
              <a:p>
                <a:r>
                  <a:rPr lang="en-US"/>
                  <a:t>Bit compression ratio </a:t>
                </a:r>
              </a:p>
              <a:p>
                <a:pPr lvl="1"/>
                <a:r>
                  <a:rPr lang="en-US"/>
                  <a:t>L</a:t>
                </a:r>
                <a:r>
                  <a:rPr lang="en-US" baseline="-25000"/>
                  <a:t>ib </a:t>
                </a:r>
                <a:r>
                  <a:rPr lang="en-US"/>
                  <a:t>/ L</a:t>
                </a:r>
                <a:r>
                  <a:rPr lang="en-US" baseline="-25000"/>
                  <a:t>ob</a:t>
                </a:r>
                <a:r>
                  <a:rPr lang="en-US"/>
                  <a:t> = </a:t>
                </a:r>
                <a14:m>
                  <m:oMath xmlns:m="http://schemas.openxmlformats.org/officeDocument/2006/math">
                    <m:f>
                      <m:fPr>
                        <m:ctrlPr>
                          <a:rPr lang="en-US" sz="1200" i="1" smtClean="0">
                            <a:latin typeface="Cambria Math" panose="02040503050406030204" pitchFamily="18" charset="0"/>
                          </a:rPr>
                        </m:ctrlPr>
                      </m:fPr>
                      <m:num>
                        <m:r>
                          <m:rPr>
                            <m:nor/>
                          </m:rPr>
                          <a:rPr lang="en-US" sz="1200" dirty="0"/>
                          <m:t>sequence</m:t>
                        </m:r>
                        <m:r>
                          <m:rPr>
                            <m:nor/>
                          </m:rPr>
                          <a:rPr lang="en-US" sz="1200" dirty="0"/>
                          <m:t> </m:t>
                        </m:r>
                        <m:r>
                          <m:rPr>
                            <m:nor/>
                          </m:rPr>
                          <a:rPr lang="en-US" sz="1200" dirty="0"/>
                          <m:t>length</m:t>
                        </m:r>
                        <m:r>
                          <m:rPr>
                            <m:nor/>
                          </m:rPr>
                          <a:rPr lang="en-US" sz="1200" dirty="0"/>
                          <m:t> </m:t>
                        </m:r>
                        <m:r>
                          <m:rPr>
                            <m:nor/>
                          </m:rPr>
                          <a:rPr lang="en-US" sz="1200" dirty="0"/>
                          <m:t>reduction</m:t>
                        </m:r>
                      </m:num>
                      <m:den>
                        <m:r>
                          <m:rPr>
                            <m:nor/>
                          </m:rPr>
                          <a:rPr lang="en-US" sz="1200" dirty="0"/>
                          <m:t>bits</m:t>
                        </m:r>
                        <m:r>
                          <m:rPr>
                            <m:nor/>
                          </m:rPr>
                          <a:rPr lang="en-US" sz="1200" dirty="0"/>
                          <m:t> / </m:t>
                        </m:r>
                        <m:r>
                          <m:rPr>
                            <m:nor/>
                          </m:rPr>
                          <a:rPr lang="en-US" sz="1200" dirty="0"/>
                          <m:t>token</m:t>
                        </m:r>
                      </m:den>
                    </m:f>
                  </m:oMath>
                </a14:m>
                <a:endParaRPr lang="en-US"/>
              </a:p>
              <a:p>
                <a:pPr lvl="1"/>
                <a:r>
                  <a:rPr lang="en-US"/>
                  <a:t>E.g., </a:t>
                </a:r>
                <a:r>
                  <a:rPr lang="en-US" err="1"/>
                  <a:t>SentencePiece</a:t>
                </a:r>
                <a:endParaRPr lang="en-US"/>
              </a:p>
              <a:p>
                <a:pPr lvl="2"/>
                <a:r>
                  <a:rPr lang="en-US"/>
                  <a:t>4.28</a:t>
                </a:r>
                <a:r>
                  <a:rPr lang="en-US" altLang="zh-CN"/>
                  <a:t>× length reduction</a:t>
                </a:r>
              </a:p>
              <a:p>
                <a:pPr lvl="2"/>
                <a:r>
                  <a:rPr lang="en-US"/>
                  <a:t>15 bits / token (larger vocab)</a:t>
                </a:r>
              </a:p>
              <a:p>
                <a:pPr lvl="2"/>
                <a:r>
                  <a:rPr lang="en-US"/>
                  <a:t>2.28</a:t>
                </a:r>
                <a:r>
                  <a:rPr lang="en-US" altLang="zh-CN"/>
                  <a:t>× bit compression ratio</a:t>
                </a:r>
              </a:p>
              <a:p>
                <a:pPr lvl="1"/>
                <a:r>
                  <a:rPr lang="en-US"/>
                  <a:t>Tokenizing AC does not change bit compression ratio</a:t>
                </a:r>
              </a:p>
              <a:p>
                <a:r>
                  <a:rPr lang="en-US" b="1"/>
                  <a:t>Token compression ratio is the focus of this work</a:t>
                </a:r>
              </a:p>
              <a:p>
                <a:pPr lvl="1"/>
                <a:r>
                  <a:rPr lang="en-US"/>
                  <a:t>Reducing number of tokens fed into M2 would reduce computational overhead</a:t>
                </a:r>
              </a:p>
            </p:txBody>
          </p:sp>
        </mc:Choice>
        <mc:Fallback xmlns="">
          <p:sp>
            <p:nvSpPr>
              <p:cNvPr id="7" name="Text Placeholder 6">
                <a:extLst>
                  <a:ext uri="{FF2B5EF4-FFF2-40B4-BE49-F238E27FC236}">
                    <a16:creationId xmlns:a16="http://schemas.microsoft.com/office/drawing/2014/main" id="{D7797823-9C97-5921-3AB6-242FB68ED270}"/>
                  </a:ext>
                </a:extLst>
              </p:cNvPr>
              <p:cNvSpPr>
                <a:spLocks noGrp="1" noRot="1" noChangeAspect="1" noMove="1" noResize="1" noEditPoints="1" noAdjustHandles="1" noChangeArrowheads="1" noChangeShapeType="1" noTextEdit="1"/>
              </p:cNvSpPr>
              <p:nvPr>
                <p:ph type="body" sz="quarter" idx="16"/>
              </p:nvPr>
            </p:nvSpPr>
            <p:spPr>
              <a:xfrm>
                <a:off x="530352" y="1272249"/>
                <a:ext cx="8555033" cy="3715920"/>
              </a:xfrm>
              <a:blipFill>
                <a:blip r:embed="rId2"/>
                <a:stretch>
                  <a:fillRect l="-285" t="-1149"/>
                </a:stretch>
              </a:blipFill>
            </p:spPr>
            <p:txBody>
              <a:bodyPr/>
              <a:lstStyle/>
              <a:p>
                <a:r>
                  <a:rPr lang="en-US">
                    <a:noFill/>
                  </a:rPr>
                  <a:t> </a:t>
                </a:r>
              </a:p>
            </p:txBody>
          </p:sp>
        </mc:Fallback>
      </mc:AlternateContent>
    </p:spTree>
    <p:extLst>
      <p:ext uri="{BB962C8B-B14F-4D97-AF65-F5344CB8AC3E}">
        <p14:creationId xmlns:p14="http://schemas.microsoft.com/office/powerpoint/2010/main" val="28837768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92DCC-9B98-93CF-0AFE-862A2558FF43}"/>
              </a:ext>
            </a:extLst>
          </p:cNvPr>
          <p:cNvSpPr>
            <a:spLocks noGrp="1"/>
          </p:cNvSpPr>
          <p:nvPr>
            <p:ph type="title"/>
          </p:nvPr>
        </p:nvSpPr>
        <p:spPr/>
        <p:txBody>
          <a:bodyPr/>
          <a:lstStyle/>
          <a:p>
            <a:r>
              <a:rPr lang="en-US"/>
              <a:t>M2: Experimental Setup</a:t>
            </a:r>
          </a:p>
        </p:txBody>
      </p:sp>
      <p:pic>
        <p:nvPicPr>
          <p:cNvPr id="11" name="Picture 10">
            <a:extLst>
              <a:ext uri="{FF2B5EF4-FFF2-40B4-BE49-F238E27FC236}">
                <a16:creationId xmlns:a16="http://schemas.microsoft.com/office/drawing/2014/main" id="{B35F5AA3-FDAF-AD24-6E92-7797312DC9B7}"/>
              </a:ext>
            </a:extLst>
          </p:cNvPr>
          <p:cNvPicPr>
            <a:picLocks noChangeAspect="1"/>
          </p:cNvPicPr>
          <p:nvPr/>
        </p:nvPicPr>
        <p:blipFill>
          <a:blip r:embed="rId2"/>
          <a:stretch>
            <a:fillRect/>
          </a:stretch>
        </p:blipFill>
        <p:spPr>
          <a:xfrm>
            <a:off x="2173210" y="1096843"/>
            <a:ext cx="4797579" cy="3460357"/>
          </a:xfrm>
          <a:prstGeom prst="rect">
            <a:avLst/>
          </a:prstGeom>
        </p:spPr>
      </p:pic>
      <p:sp>
        <p:nvSpPr>
          <p:cNvPr id="12" name="Rectangle 11">
            <a:extLst>
              <a:ext uri="{FF2B5EF4-FFF2-40B4-BE49-F238E27FC236}">
                <a16:creationId xmlns:a16="http://schemas.microsoft.com/office/drawing/2014/main" id="{A33F013C-8490-3D5C-1500-56FB42D730CA}"/>
              </a:ext>
            </a:extLst>
          </p:cNvPr>
          <p:cNvSpPr/>
          <p:nvPr/>
        </p:nvSpPr>
        <p:spPr>
          <a:xfrm>
            <a:off x="2554996" y="3793172"/>
            <a:ext cx="4114800" cy="808891"/>
          </a:xfrm>
          <a:prstGeom prst="rect">
            <a:avLst/>
          </a:prstGeom>
          <a:solidFill>
            <a:srgbClr val="FFFFFF">
              <a:alpha val="0"/>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57438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D45C2F-A1DB-BF46-F1E6-6FA8F50090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F4346C-DC3A-3779-879A-7B6170A84ACB}"/>
              </a:ext>
            </a:extLst>
          </p:cNvPr>
          <p:cNvSpPr>
            <a:spLocks noGrp="1"/>
          </p:cNvSpPr>
          <p:nvPr>
            <p:ph type="title"/>
          </p:nvPr>
        </p:nvSpPr>
        <p:spPr/>
        <p:txBody>
          <a:bodyPr/>
          <a:lstStyle/>
          <a:p>
            <a:r>
              <a:rPr lang="en-US"/>
              <a:t>M2: Experimental Setup</a:t>
            </a:r>
          </a:p>
        </p:txBody>
      </p:sp>
      <p:sp>
        <p:nvSpPr>
          <p:cNvPr id="3" name="Text Placeholder 2">
            <a:extLst>
              <a:ext uri="{FF2B5EF4-FFF2-40B4-BE49-F238E27FC236}">
                <a16:creationId xmlns:a16="http://schemas.microsoft.com/office/drawing/2014/main" id="{726943D2-721B-A1D5-4250-1F12B3DA6A6C}"/>
              </a:ext>
            </a:extLst>
          </p:cNvPr>
          <p:cNvSpPr>
            <a:spLocks noGrp="1"/>
          </p:cNvSpPr>
          <p:nvPr>
            <p:ph type="body" sz="quarter" idx="16"/>
          </p:nvPr>
        </p:nvSpPr>
        <p:spPr>
          <a:xfrm>
            <a:off x="4806463" y="1272248"/>
            <a:ext cx="3880338" cy="3174967"/>
          </a:xfrm>
        </p:spPr>
        <p:txBody>
          <a:bodyPr/>
          <a:lstStyle/>
          <a:p>
            <a:r>
              <a:rPr lang="en-US"/>
              <a:t>5 model sizes</a:t>
            </a:r>
          </a:p>
          <a:p>
            <a:pPr lvl="1"/>
            <a:r>
              <a:rPr lang="en-US"/>
              <a:t>Each on 16 different M1s</a:t>
            </a:r>
          </a:p>
        </p:txBody>
      </p:sp>
      <p:pic>
        <p:nvPicPr>
          <p:cNvPr id="5" name="Picture 4">
            <a:extLst>
              <a:ext uri="{FF2B5EF4-FFF2-40B4-BE49-F238E27FC236}">
                <a16:creationId xmlns:a16="http://schemas.microsoft.com/office/drawing/2014/main" id="{AC118D73-7D59-8E49-C958-DF438704A623}"/>
              </a:ext>
            </a:extLst>
          </p:cNvPr>
          <p:cNvPicPr>
            <a:picLocks noChangeAspect="1"/>
          </p:cNvPicPr>
          <p:nvPr/>
        </p:nvPicPr>
        <p:blipFill>
          <a:blip r:embed="rId2"/>
          <a:srcRect r="75112"/>
          <a:stretch/>
        </p:blipFill>
        <p:spPr>
          <a:xfrm>
            <a:off x="2419999" y="1091143"/>
            <a:ext cx="1538544" cy="1323620"/>
          </a:xfrm>
          <a:prstGeom prst="rect">
            <a:avLst/>
          </a:prstGeom>
        </p:spPr>
      </p:pic>
      <p:pic>
        <p:nvPicPr>
          <p:cNvPr id="6" name="Picture 5">
            <a:extLst>
              <a:ext uri="{FF2B5EF4-FFF2-40B4-BE49-F238E27FC236}">
                <a16:creationId xmlns:a16="http://schemas.microsoft.com/office/drawing/2014/main" id="{FEAC599D-313B-8BE6-68F7-F7060AC95367}"/>
              </a:ext>
            </a:extLst>
          </p:cNvPr>
          <p:cNvPicPr>
            <a:picLocks noChangeAspect="1"/>
          </p:cNvPicPr>
          <p:nvPr/>
        </p:nvPicPr>
        <p:blipFill>
          <a:blip r:embed="rId3"/>
          <a:srcRect r="62390"/>
          <a:stretch/>
        </p:blipFill>
        <p:spPr>
          <a:xfrm>
            <a:off x="2419999" y="2543381"/>
            <a:ext cx="1538544" cy="2493001"/>
          </a:xfrm>
          <a:prstGeom prst="rect">
            <a:avLst/>
          </a:prstGeom>
        </p:spPr>
      </p:pic>
      <p:sp>
        <p:nvSpPr>
          <p:cNvPr id="7" name="TextBox 6">
            <a:extLst>
              <a:ext uri="{FF2B5EF4-FFF2-40B4-BE49-F238E27FC236}">
                <a16:creationId xmlns:a16="http://schemas.microsoft.com/office/drawing/2014/main" id="{46105377-0D62-7EAC-597A-BBEC8531895F}"/>
              </a:ext>
            </a:extLst>
          </p:cNvPr>
          <p:cNvSpPr txBox="1"/>
          <p:nvPr/>
        </p:nvSpPr>
        <p:spPr>
          <a:xfrm>
            <a:off x="1930763" y="3605215"/>
            <a:ext cx="489236" cy="369332"/>
          </a:xfrm>
          <a:prstGeom prst="rect">
            <a:avLst/>
          </a:prstGeom>
          <a:noFill/>
        </p:spPr>
        <p:txBody>
          <a:bodyPr wrap="none" rtlCol="0">
            <a:spAutoFit/>
          </a:bodyPr>
          <a:lstStyle/>
          <a:p>
            <a:r>
              <a:rPr lang="en-US"/>
              <a:t>M1</a:t>
            </a:r>
          </a:p>
        </p:txBody>
      </p:sp>
      <p:sp>
        <p:nvSpPr>
          <p:cNvPr id="8" name="TextBox 7">
            <a:extLst>
              <a:ext uri="{FF2B5EF4-FFF2-40B4-BE49-F238E27FC236}">
                <a16:creationId xmlns:a16="http://schemas.microsoft.com/office/drawing/2014/main" id="{2ACBA04F-1D39-6B0A-D07B-FAC617FD5BD8}"/>
              </a:ext>
            </a:extLst>
          </p:cNvPr>
          <p:cNvSpPr txBox="1"/>
          <p:nvPr/>
        </p:nvSpPr>
        <p:spPr>
          <a:xfrm>
            <a:off x="1930763" y="1568287"/>
            <a:ext cx="489236" cy="369332"/>
          </a:xfrm>
          <a:prstGeom prst="rect">
            <a:avLst/>
          </a:prstGeom>
          <a:noFill/>
        </p:spPr>
        <p:txBody>
          <a:bodyPr wrap="none" rtlCol="0">
            <a:spAutoFit/>
          </a:bodyPr>
          <a:lstStyle/>
          <a:p>
            <a:r>
              <a:rPr lang="en-US"/>
              <a:t>M2</a:t>
            </a:r>
          </a:p>
        </p:txBody>
      </p:sp>
    </p:spTree>
    <p:extLst>
      <p:ext uri="{BB962C8B-B14F-4D97-AF65-F5344CB8AC3E}">
        <p14:creationId xmlns:p14="http://schemas.microsoft.com/office/powerpoint/2010/main" val="23072533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CADDAF-51C0-50CF-7EC3-C9A7BBD504D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EACB4383-447E-8D4E-EFF9-F077DCE560D4}"/>
              </a:ext>
            </a:extLst>
          </p:cNvPr>
          <p:cNvPicPr>
            <a:picLocks noChangeAspect="1"/>
          </p:cNvPicPr>
          <p:nvPr/>
        </p:nvPicPr>
        <p:blipFill>
          <a:blip r:embed="rId2"/>
          <a:stretch>
            <a:fillRect/>
          </a:stretch>
        </p:blipFill>
        <p:spPr>
          <a:xfrm>
            <a:off x="39287" y="1307940"/>
            <a:ext cx="4928650" cy="3003630"/>
          </a:xfrm>
          <a:prstGeom prst="rect">
            <a:avLst/>
          </a:prstGeom>
        </p:spPr>
      </p:pic>
      <p:sp>
        <p:nvSpPr>
          <p:cNvPr id="2" name="Title 1">
            <a:extLst>
              <a:ext uri="{FF2B5EF4-FFF2-40B4-BE49-F238E27FC236}">
                <a16:creationId xmlns:a16="http://schemas.microsoft.com/office/drawing/2014/main" id="{A3472F5E-DD73-FF5B-A71D-B58FC57B53E5}"/>
              </a:ext>
            </a:extLst>
          </p:cNvPr>
          <p:cNvSpPr>
            <a:spLocks noGrp="1"/>
          </p:cNvSpPr>
          <p:nvPr>
            <p:ph type="title"/>
          </p:nvPr>
        </p:nvSpPr>
        <p:spPr/>
        <p:txBody>
          <a:bodyPr/>
          <a:lstStyle/>
          <a:p>
            <a:r>
              <a:rPr lang="en-US"/>
              <a:t>M2: Experimental Setup</a:t>
            </a:r>
          </a:p>
        </p:txBody>
      </p:sp>
      <p:sp>
        <p:nvSpPr>
          <p:cNvPr id="3" name="Text Placeholder 2">
            <a:extLst>
              <a:ext uri="{FF2B5EF4-FFF2-40B4-BE49-F238E27FC236}">
                <a16:creationId xmlns:a16="http://schemas.microsoft.com/office/drawing/2014/main" id="{6A5E81C0-4E11-C17D-A00C-09893C0DB547}"/>
              </a:ext>
            </a:extLst>
          </p:cNvPr>
          <p:cNvSpPr>
            <a:spLocks noGrp="1"/>
          </p:cNvSpPr>
          <p:nvPr>
            <p:ph type="body" sz="quarter" idx="16"/>
          </p:nvPr>
        </p:nvSpPr>
        <p:spPr>
          <a:xfrm>
            <a:off x="4806463" y="1272248"/>
            <a:ext cx="3880338" cy="3174967"/>
          </a:xfrm>
        </p:spPr>
        <p:txBody>
          <a:bodyPr/>
          <a:lstStyle/>
          <a:p>
            <a:r>
              <a:rPr lang="en-US"/>
              <a:t>5 model sizes</a:t>
            </a:r>
          </a:p>
          <a:p>
            <a:pPr lvl="1"/>
            <a:r>
              <a:rPr lang="en-US"/>
              <a:t>Each on 16 different M1s</a:t>
            </a:r>
          </a:p>
          <a:p>
            <a:r>
              <a:rPr lang="en-US"/>
              <a:t>Compute-controlled </a:t>
            </a:r>
          </a:p>
          <a:p>
            <a:pPr lvl="1"/>
            <a:r>
              <a:rPr lang="en-US"/>
              <a:t>Each model sees 26.2 billion tokens</a:t>
            </a:r>
          </a:p>
          <a:p>
            <a:pPr lvl="1"/>
            <a:r>
              <a:rPr lang="en-US"/>
              <a:t>Total amount of text differ because of different compression ratios</a:t>
            </a:r>
          </a:p>
        </p:txBody>
      </p:sp>
      <p:sp>
        <p:nvSpPr>
          <p:cNvPr id="9" name="TextBox 8">
            <a:extLst>
              <a:ext uri="{FF2B5EF4-FFF2-40B4-BE49-F238E27FC236}">
                <a16:creationId xmlns:a16="http://schemas.microsoft.com/office/drawing/2014/main" id="{32F909B6-C36D-D69C-DDFF-D11FB643B2C9}"/>
              </a:ext>
            </a:extLst>
          </p:cNvPr>
          <p:cNvSpPr txBox="1"/>
          <p:nvPr/>
        </p:nvSpPr>
        <p:spPr>
          <a:xfrm>
            <a:off x="2178257" y="4262549"/>
            <a:ext cx="489236" cy="369332"/>
          </a:xfrm>
          <a:prstGeom prst="rect">
            <a:avLst/>
          </a:prstGeom>
          <a:noFill/>
        </p:spPr>
        <p:txBody>
          <a:bodyPr wrap="none" rtlCol="0">
            <a:spAutoFit/>
          </a:bodyPr>
          <a:lstStyle/>
          <a:p>
            <a:r>
              <a:rPr lang="en-US"/>
              <a:t>M1</a:t>
            </a:r>
          </a:p>
        </p:txBody>
      </p:sp>
    </p:spTree>
    <p:extLst>
      <p:ext uri="{BB962C8B-B14F-4D97-AF65-F5344CB8AC3E}">
        <p14:creationId xmlns:p14="http://schemas.microsoft.com/office/powerpoint/2010/main" val="34344836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5FC44-088F-61AA-58E5-E44BC41E5212}"/>
              </a:ext>
            </a:extLst>
          </p:cNvPr>
          <p:cNvSpPr>
            <a:spLocks noGrp="1"/>
          </p:cNvSpPr>
          <p:nvPr>
            <p:ph type="title"/>
          </p:nvPr>
        </p:nvSpPr>
        <p:spPr/>
        <p:txBody>
          <a:bodyPr lIns="91440" tIns="45720" rIns="91440" bIns="45720" anchor="b"/>
          <a:lstStyle/>
          <a:p>
            <a:r>
              <a:rPr lang="en-US">
                <a:ea typeface="Tahoma"/>
                <a:cs typeface="Tahoma"/>
              </a:rPr>
              <a:t>Intro</a:t>
            </a:r>
            <a:endParaRPr lang="en-US"/>
          </a:p>
        </p:txBody>
      </p:sp>
      <p:sp>
        <p:nvSpPr>
          <p:cNvPr id="3" name="Text Placeholder 2">
            <a:extLst>
              <a:ext uri="{FF2B5EF4-FFF2-40B4-BE49-F238E27FC236}">
                <a16:creationId xmlns:a16="http://schemas.microsoft.com/office/drawing/2014/main" id="{33D3FCAA-CAFE-B88F-BDB7-9A831D87416E}"/>
              </a:ext>
            </a:extLst>
          </p:cNvPr>
          <p:cNvSpPr>
            <a:spLocks noGrp="1"/>
          </p:cNvSpPr>
          <p:nvPr>
            <p:ph type="body" sz="quarter" idx="16"/>
          </p:nvPr>
        </p:nvSpPr>
        <p:spPr/>
        <p:txBody>
          <a:bodyPr lIns="91440" tIns="45720" rIns="91440" bIns="45720" anchor="t">
            <a:noAutofit/>
          </a:bodyPr>
          <a:lstStyle/>
          <a:p>
            <a:pPr marL="229870" indent="-229870"/>
            <a:r>
              <a:rPr lang="en-US" b="1">
                <a:latin typeface="Tahoma"/>
                <a:ea typeface="Tahoma"/>
                <a:cs typeface="Tahoma"/>
              </a:rPr>
              <a:t>Goal</a:t>
            </a:r>
            <a:r>
              <a:rPr lang="en-US">
                <a:latin typeface="Tahoma"/>
                <a:ea typeface="Tahoma"/>
                <a:cs typeface="Tahoma"/>
              </a:rPr>
              <a:t>: Improve training efficiency and handle longer contexts.</a:t>
            </a:r>
          </a:p>
          <a:p>
            <a:pPr marL="229870" indent="-229870"/>
            <a:r>
              <a:rPr lang="en-US" b="1">
                <a:latin typeface="Tahoma"/>
                <a:ea typeface="Tahoma"/>
                <a:cs typeface="Tahoma"/>
              </a:rPr>
              <a:t>Why Compression?</a:t>
            </a:r>
            <a:endParaRPr lang="en-US">
              <a:latin typeface="Tahoma"/>
              <a:ea typeface="Tahoma"/>
              <a:cs typeface="Tahoma"/>
            </a:endParaRPr>
          </a:p>
          <a:p>
            <a:pPr lvl="1">
              <a:buFont typeface="Courier New" panose="05000000000000000000" pitchFamily="2" charset="2"/>
              <a:buChar char="o"/>
            </a:pPr>
            <a:r>
              <a:rPr lang="en-US"/>
              <a:t>Reduce token length.</a:t>
            </a:r>
            <a:endParaRPr lang="en-US">
              <a:ea typeface="Tahoma"/>
              <a:cs typeface="Tahoma"/>
            </a:endParaRPr>
          </a:p>
          <a:p>
            <a:pPr lvl="1">
              <a:buFont typeface="Courier New" panose="05000000000000000000" pitchFamily="2" charset="2"/>
              <a:buChar char="o"/>
            </a:pPr>
            <a:r>
              <a:rPr lang="en-US"/>
              <a:t>Maximize compute efficiency.</a:t>
            </a:r>
            <a:endParaRPr lang="en-US">
              <a:ea typeface="Tahoma"/>
              <a:cs typeface="Tahoma"/>
            </a:endParaRPr>
          </a:p>
          <a:p>
            <a:pPr lvl="1">
              <a:buFont typeface="Courier New" panose="05000000000000000000" pitchFamily="2" charset="2"/>
              <a:buChar char="o"/>
            </a:pPr>
            <a:r>
              <a:rPr lang="en-US"/>
              <a:t>Process longer sequences within model limits.</a:t>
            </a:r>
            <a:endParaRPr lang="en-US">
              <a:ea typeface="Tahoma"/>
              <a:cs typeface="Tahoma"/>
            </a:endParaRPr>
          </a:p>
          <a:p>
            <a:pPr marL="229870" indent="-229870"/>
            <a:endParaRPr lang="en-US"/>
          </a:p>
        </p:txBody>
      </p:sp>
    </p:spTree>
    <p:extLst>
      <p:ext uri="{BB962C8B-B14F-4D97-AF65-F5344CB8AC3E}">
        <p14:creationId xmlns:p14="http://schemas.microsoft.com/office/powerpoint/2010/main" val="3793082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31BAC4-0449-AD29-D7D4-C156808BE3DA}"/>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EBFBB769-58EE-ADAF-623D-77AA65968D51}"/>
              </a:ext>
            </a:extLst>
          </p:cNvPr>
          <p:cNvPicPr>
            <a:picLocks noChangeAspect="1"/>
          </p:cNvPicPr>
          <p:nvPr/>
        </p:nvPicPr>
        <p:blipFill>
          <a:blip r:embed="rId2"/>
          <a:stretch>
            <a:fillRect/>
          </a:stretch>
        </p:blipFill>
        <p:spPr>
          <a:xfrm>
            <a:off x="39287" y="1307940"/>
            <a:ext cx="4928650" cy="3003630"/>
          </a:xfrm>
          <a:prstGeom prst="rect">
            <a:avLst/>
          </a:prstGeom>
        </p:spPr>
      </p:pic>
      <p:sp>
        <p:nvSpPr>
          <p:cNvPr id="2" name="Title 1">
            <a:extLst>
              <a:ext uri="{FF2B5EF4-FFF2-40B4-BE49-F238E27FC236}">
                <a16:creationId xmlns:a16="http://schemas.microsoft.com/office/drawing/2014/main" id="{B448CE12-7102-3A52-F7F5-55CA3B5A7E05}"/>
              </a:ext>
            </a:extLst>
          </p:cNvPr>
          <p:cNvSpPr>
            <a:spLocks noGrp="1"/>
          </p:cNvSpPr>
          <p:nvPr>
            <p:ph type="title"/>
          </p:nvPr>
        </p:nvSpPr>
        <p:spPr/>
        <p:txBody>
          <a:bodyPr/>
          <a:lstStyle/>
          <a:p>
            <a:r>
              <a:rPr lang="en-US"/>
              <a:t>M2: Experimental Setup</a:t>
            </a:r>
          </a:p>
        </p:txBody>
      </p:sp>
      <p:sp>
        <p:nvSpPr>
          <p:cNvPr id="3" name="Text Placeholder 2">
            <a:extLst>
              <a:ext uri="{FF2B5EF4-FFF2-40B4-BE49-F238E27FC236}">
                <a16:creationId xmlns:a16="http://schemas.microsoft.com/office/drawing/2014/main" id="{39908B0C-1857-84AB-6E7F-0E058B6602C2}"/>
              </a:ext>
            </a:extLst>
          </p:cNvPr>
          <p:cNvSpPr>
            <a:spLocks noGrp="1"/>
          </p:cNvSpPr>
          <p:nvPr>
            <p:ph type="body" sz="quarter" idx="16"/>
          </p:nvPr>
        </p:nvSpPr>
        <p:spPr>
          <a:xfrm>
            <a:off x="4806463" y="1272248"/>
            <a:ext cx="3880338" cy="3174967"/>
          </a:xfrm>
        </p:spPr>
        <p:txBody>
          <a:bodyPr/>
          <a:lstStyle/>
          <a:p>
            <a:r>
              <a:rPr lang="en-US"/>
              <a:t>5 model sizes</a:t>
            </a:r>
          </a:p>
          <a:p>
            <a:pPr lvl="1"/>
            <a:r>
              <a:rPr lang="en-US"/>
              <a:t>Each on 16 different M1s</a:t>
            </a:r>
          </a:p>
          <a:p>
            <a:r>
              <a:rPr lang="en-US"/>
              <a:t>Compute-controlled </a:t>
            </a:r>
          </a:p>
          <a:p>
            <a:pPr lvl="1"/>
            <a:r>
              <a:rPr lang="en-US"/>
              <a:t>Each model sees 26.2 billion tokens</a:t>
            </a:r>
          </a:p>
          <a:p>
            <a:pPr lvl="1"/>
            <a:r>
              <a:rPr lang="en-US"/>
              <a:t>Total amount of text differ because of different compression ratios</a:t>
            </a:r>
          </a:p>
          <a:p>
            <a:r>
              <a:rPr lang="en-US"/>
              <a:t>Baselines: Byte and </a:t>
            </a:r>
            <a:r>
              <a:rPr lang="en-US" err="1"/>
              <a:t>Sentencepiece</a:t>
            </a:r>
            <a:endParaRPr lang="en-US"/>
          </a:p>
          <a:p>
            <a:r>
              <a:rPr lang="en-US"/>
              <a:t>Datasets: C4</a:t>
            </a:r>
          </a:p>
        </p:txBody>
      </p:sp>
      <p:sp>
        <p:nvSpPr>
          <p:cNvPr id="5" name="TextBox 4">
            <a:extLst>
              <a:ext uri="{FF2B5EF4-FFF2-40B4-BE49-F238E27FC236}">
                <a16:creationId xmlns:a16="http://schemas.microsoft.com/office/drawing/2014/main" id="{508757A7-557F-4E0E-0657-1D4522047738}"/>
              </a:ext>
            </a:extLst>
          </p:cNvPr>
          <p:cNvSpPr txBox="1"/>
          <p:nvPr/>
        </p:nvSpPr>
        <p:spPr>
          <a:xfrm>
            <a:off x="2178257" y="4262549"/>
            <a:ext cx="489236" cy="369332"/>
          </a:xfrm>
          <a:prstGeom prst="rect">
            <a:avLst/>
          </a:prstGeom>
          <a:noFill/>
        </p:spPr>
        <p:txBody>
          <a:bodyPr wrap="none" rtlCol="0">
            <a:spAutoFit/>
          </a:bodyPr>
          <a:lstStyle/>
          <a:p>
            <a:r>
              <a:rPr lang="en-US"/>
              <a:t>M1</a:t>
            </a:r>
          </a:p>
        </p:txBody>
      </p:sp>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0DE994F6-A882-D70D-5287-FCEE525BB233}"/>
                  </a:ext>
                </a:extLst>
              </p14:cNvPr>
              <p14:cNvContentPartPr/>
              <p14:nvPr/>
            </p14:nvContentPartPr>
            <p14:xfrm>
              <a:off x="65014" y="1840161"/>
              <a:ext cx="4741200" cy="134280"/>
            </p14:xfrm>
          </p:contentPart>
        </mc:Choice>
        <mc:Fallback xmlns="">
          <p:pic>
            <p:nvPicPr>
              <p:cNvPr id="6" name="Ink 5">
                <a:extLst>
                  <a:ext uri="{FF2B5EF4-FFF2-40B4-BE49-F238E27FC236}">
                    <a16:creationId xmlns:a16="http://schemas.microsoft.com/office/drawing/2014/main" id="{0DE994F6-A882-D70D-5287-FCEE525BB233}"/>
                  </a:ext>
                </a:extLst>
              </p:cNvPr>
              <p:cNvPicPr/>
              <p:nvPr/>
            </p:nvPicPr>
            <p:blipFill>
              <a:blip r:embed="rId4"/>
              <a:stretch>
                <a:fillRect/>
              </a:stretch>
            </p:blipFill>
            <p:spPr>
              <a:xfrm>
                <a:off x="11014" y="1732161"/>
                <a:ext cx="4848840" cy="349920"/>
              </a:xfrm>
              <a:prstGeom prst="rect">
                <a:avLst/>
              </a:prstGeom>
            </p:spPr>
          </p:pic>
        </mc:Fallback>
      </mc:AlternateContent>
    </p:spTree>
    <p:extLst>
      <p:ext uri="{BB962C8B-B14F-4D97-AF65-F5344CB8AC3E}">
        <p14:creationId xmlns:p14="http://schemas.microsoft.com/office/powerpoint/2010/main" val="12300457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A4CC8-BFB5-0E2E-9F5C-5D9BC2B0DDA2}"/>
              </a:ext>
            </a:extLst>
          </p:cNvPr>
          <p:cNvSpPr>
            <a:spLocks noGrp="1"/>
          </p:cNvSpPr>
          <p:nvPr>
            <p:ph type="title"/>
          </p:nvPr>
        </p:nvSpPr>
        <p:spPr/>
        <p:txBody>
          <a:bodyPr/>
          <a:lstStyle/>
          <a:p>
            <a:r>
              <a:rPr lang="en-US"/>
              <a:t>Evaluation Metrics</a:t>
            </a:r>
          </a:p>
        </p:txBody>
      </p:sp>
      <p:sp>
        <p:nvSpPr>
          <p:cNvPr id="3" name="Text Placeholder 2">
            <a:extLst>
              <a:ext uri="{FF2B5EF4-FFF2-40B4-BE49-F238E27FC236}">
                <a16:creationId xmlns:a16="http://schemas.microsoft.com/office/drawing/2014/main" id="{81317491-F4B8-D3C3-D6B9-9345B84BA959}"/>
              </a:ext>
            </a:extLst>
          </p:cNvPr>
          <p:cNvSpPr>
            <a:spLocks noGrp="1"/>
          </p:cNvSpPr>
          <p:nvPr>
            <p:ph type="body" sz="quarter" idx="16"/>
          </p:nvPr>
        </p:nvSpPr>
        <p:spPr>
          <a:xfrm>
            <a:off x="468775" y="1272248"/>
            <a:ext cx="8218026" cy="3174967"/>
          </a:xfrm>
        </p:spPr>
        <p:txBody>
          <a:bodyPr/>
          <a:lstStyle/>
          <a:p>
            <a:r>
              <a:rPr lang="en-US"/>
              <a:t>Models cannot be </a:t>
            </a:r>
            <a:r>
              <a:rPr lang="en-US" altLang="zh-CN"/>
              <a:t>compared on per-token metrics</a:t>
            </a:r>
          </a:p>
          <a:p>
            <a:pPr lvl="1"/>
            <a:r>
              <a:rPr lang="en-US"/>
              <a:t>Shorter tokens will generally achieve higher likelihood and lower perplexity (because of smaller sample space)</a:t>
            </a:r>
          </a:p>
          <a:p>
            <a:r>
              <a:rPr lang="en-US" sz="2400" b="1"/>
              <a:t>[bits/byte] = (</a:t>
            </a:r>
            <a:r>
              <a:rPr lang="en-US" sz="2400" b="1" err="1"/>
              <a:t>L</a:t>
            </a:r>
            <a:r>
              <a:rPr lang="en-US" sz="2400" b="1" baseline="-25000" err="1"/>
              <a:t>oT</a:t>
            </a:r>
            <a:r>
              <a:rPr lang="en-US" sz="2400" b="1"/>
              <a:t>/</a:t>
            </a:r>
            <a:r>
              <a:rPr lang="en-US" sz="2400" b="1" err="1"/>
              <a:t>L</a:t>
            </a:r>
            <a:r>
              <a:rPr lang="en-US" sz="2400" b="1" baseline="-25000" err="1"/>
              <a:t>iT</a:t>
            </a:r>
            <a:r>
              <a:rPr lang="en-US" sz="2400" b="1"/>
              <a:t>) * ℓ / ln(2)</a:t>
            </a:r>
          </a:p>
          <a:p>
            <a:pPr lvl="1"/>
            <a:r>
              <a:rPr lang="en-US"/>
              <a:t>ℓ: negative log likelihood (</a:t>
            </a:r>
            <a:r>
              <a:rPr lang="en-US" altLang="zh-CN"/>
              <a:t>Cross Entropy</a:t>
            </a:r>
            <a:r>
              <a:rPr lang="en-US"/>
              <a:t>) </a:t>
            </a:r>
          </a:p>
          <a:p>
            <a:pPr lvl="1"/>
            <a:r>
              <a:rPr lang="en-US" err="1"/>
              <a:t>L</a:t>
            </a:r>
            <a:r>
              <a:rPr lang="en-US" baseline="-25000" err="1"/>
              <a:t>oT</a:t>
            </a:r>
            <a:r>
              <a:rPr lang="en-US"/>
              <a:t>/</a:t>
            </a:r>
            <a:r>
              <a:rPr lang="en-US" err="1"/>
              <a:t>L</a:t>
            </a:r>
            <a:r>
              <a:rPr lang="en-US" baseline="-25000" err="1"/>
              <a:t>iT</a:t>
            </a:r>
            <a:r>
              <a:rPr lang="en-US"/>
              <a:t>: Inverse of compression ratio</a:t>
            </a:r>
          </a:p>
          <a:p>
            <a:r>
              <a:rPr lang="en-US"/>
              <a:t>Scaled cross-entropy</a:t>
            </a:r>
          </a:p>
          <a:p>
            <a:pPr lvl="1"/>
            <a:r>
              <a:rPr lang="en-US"/>
              <a:t>(Not perplexity)</a:t>
            </a:r>
          </a:p>
        </p:txBody>
      </p:sp>
    </p:spTree>
    <p:extLst>
      <p:ext uri="{BB962C8B-B14F-4D97-AF65-F5344CB8AC3E}">
        <p14:creationId xmlns:p14="http://schemas.microsoft.com/office/powerpoint/2010/main" val="29156525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D404C-4D13-DF56-2499-27D49762BAEF}"/>
              </a:ext>
            </a:extLst>
          </p:cNvPr>
          <p:cNvSpPr>
            <a:spLocks noGrp="1"/>
          </p:cNvSpPr>
          <p:nvPr>
            <p:ph type="title"/>
          </p:nvPr>
        </p:nvSpPr>
        <p:spPr/>
        <p:txBody>
          <a:bodyPr/>
          <a:lstStyle/>
          <a:p>
            <a:r>
              <a:rPr lang="en-US"/>
              <a:t>Grounding baselines in familiar context</a:t>
            </a:r>
          </a:p>
        </p:txBody>
      </p:sp>
      <p:sp>
        <p:nvSpPr>
          <p:cNvPr id="3" name="Text Placeholder 2">
            <a:extLst>
              <a:ext uri="{FF2B5EF4-FFF2-40B4-BE49-F238E27FC236}">
                <a16:creationId xmlns:a16="http://schemas.microsoft.com/office/drawing/2014/main" id="{750D3666-6791-31B0-E16D-2A2CAF9554A1}"/>
              </a:ext>
            </a:extLst>
          </p:cNvPr>
          <p:cNvSpPr>
            <a:spLocks noGrp="1"/>
          </p:cNvSpPr>
          <p:nvPr>
            <p:ph type="body" sz="quarter" idx="16"/>
          </p:nvPr>
        </p:nvSpPr>
        <p:spPr>
          <a:xfrm>
            <a:off x="4511892" y="1272248"/>
            <a:ext cx="4258826" cy="3174967"/>
          </a:xfrm>
        </p:spPr>
        <p:txBody>
          <a:bodyPr/>
          <a:lstStyle/>
          <a:p>
            <a:r>
              <a:rPr lang="en-US" err="1"/>
              <a:t>SentencePiece</a:t>
            </a:r>
            <a:r>
              <a:rPr lang="en-US"/>
              <a:t> 2b (best model): </a:t>
            </a:r>
          </a:p>
          <a:p>
            <a:pPr lvl="1"/>
            <a:r>
              <a:rPr lang="en-US"/>
              <a:t>bits/byte = 0.87</a:t>
            </a:r>
          </a:p>
          <a:p>
            <a:pPr lvl="1"/>
            <a:r>
              <a:rPr lang="en-US"/>
              <a:t>compression ratio = 4.28</a:t>
            </a:r>
          </a:p>
          <a:p>
            <a:pPr lvl="1"/>
            <a:r>
              <a:rPr lang="en-US"/>
              <a:t>Cross Entropy </a:t>
            </a:r>
          </a:p>
          <a:p>
            <a:pPr marL="342900" lvl="1" indent="0">
              <a:buNone/>
            </a:pPr>
            <a:r>
              <a:rPr lang="en-US"/>
              <a:t>= bits/byte * compression ratio * ln(2)</a:t>
            </a:r>
          </a:p>
          <a:p>
            <a:pPr marL="342900" lvl="1" indent="0">
              <a:buNone/>
            </a:pPr>
            <a:r>
              <a:rPr lang="en-US"/>
              <a:t>= 0.87 * 4.28 * 0.6932</a:t>
            </a:r>
          </a:p>
          <a:p>
            <a:pPr marL="342900" lvl="1" indent="0">
              <a:buNone/>
            </a:pPr>
            <a:r>
              <a:rPr lang="en-US"/>
              <a:t>= 2.5812</a:t>
            </a:r>
          </a:p>
          <a:p>
            <a:pPr lvl="1"/>
            <a:r>
              <a:rPr lang="en-US" b="1"/>
              <a:t>Perplexity = </a:t>
            </a:r>
            <a:r>
              <a:rPr lang="en-US" b="1" i="0">
                <a:solidFill>
                  <a:srgbClr val="1F1F1F"/>
                </a:solidFill>
                <a:effectLst/>
                <a:latin typeface="Roboto" panose="02000000000000000000" pitchFamily="2" charset="0"/>
              </a:rPr>
              <a:t>5.9835</a:t>
            </a:r>
          </a:p>
          <a:p>
            <a:r>
              <a:rPr lang="en-US">
                <a:solidFill>
                  <a:srgbClr val="1F1F1F"/>
                </a:solidFill>
                <a:latin typeface="Roboto" panose="02000000000000000000" pitchFamily="2" charset="0"/>
              </a:rPr>
              <a:t>Other LMs on C4 validation: </a:t>
            </a:r>
          </a:p>
          <a:p>
            <a:pPr lvl="1"/>
            <a:r>
              <a:rPr lang="en-US" b="1">
                <a:solidFill>
                  <a:srgbClr val="1F1F1F"/>
                </a:solidFill>
                <a:latin typeface="Roboto" panose="02000000000000000000" pitchFamily="2" charset="0"/>
                <a:ea typeface="Tahoma" panose="020B0604030504040204" pitchFamily="34" charset="0"/>
                <a:cs typeface="Tahoma" panose="020B0604030504040204" pitchFamily="34" charset="0"/>
              </a:rPr>
              <a:t>Llama-2-7b-hf: ppl = 6.63</a:t>
            </a:r>
          </a:p>
          <a:p>
            <a:pPr lvl="1"/>
            <a:r>
              <a:rPr lang="en-US" b="1">
                <a:solidFill>
                  <a:srgbClr val="1F1F1F"/>
                </a:solidFill>
                <a:latin typeface="Roboto" panose="02000000000000000000" pitchFamily="2" charset="0"/>
                <a:ea typeface="Tahoma" panose="020B0604030504040204" pitchFamily="34" charset="0"/>
                <a:cs typeface="Tahoma" panose="020B0604030504040204" pitchFamily="34" charset="0"/>
              </a:rPr>
              <a:t>Mistral-7B: ppl = 6.94</a:t>
            </a:r>
          </a:p>
          <a:p>
            <a:pPr marL="342900" lvl="1" indent="0">
              <a:buNone/>
            </a:pPr>
            <a:endParaRPr lang="en-US"/>
          </a:p>
        </p:txBody>
      </p:sp>
      <p:pic>
        <p:nvPicPr>
          <p:cNvPr id="6" name="Picture 5">
            <a:extLst>
              <a:ext uri="{FF2B5EF4-FFF2-40B4-BE49-F238E27FC236}">
                <a16:creationId xmlns:a16="http://schemas.microsoft.com/office/drawing/2014/main" id="{8823B88D-DC85-DE7E-008E-12543C6D839F}"/>
              </a:ext>
            </a:extLst>
          </p:cNvPr>
          <p:cNvPicPr>
            <a:picLocks noChangeAspect="1"/>
          </p:cNvPicPr>
          <p:nvPr/>
        </p:nvPicPr>
        <p:blipFill>
          <a:blip r:embed="rId2"/>
          <a:srcRect t="4741"/>
          <a:stretch/>
        </p:blipFill>
        <p:spPr>
          <a:xfrm>
            <a:off x="42833" y="1272249"/>
            <a:ext cx="4529167" cy="3494692"/>
          </a:xfrm>
          <a:custGeom>
            <a:avLst/>
            <a:gdLst>
              <a:gd name="connsiteX0" fmla="*/ 0 w 5340626"/>
              <a:gd name="connsiteY0" fmla="*/ 0 h 3869635"/>
              <a:gd name="connsiteX1" fmla="*/ 5340626 w 5340626"/>
              <a:gd name="connsiteY1" fmla="*/ 0 h 3869635"/>
              <a:gd name="connsiteX2" fmla="*/ 5340626 w 5340626"/>
              <a:gd name="connsiteY2" fmla="*/ 3869635 h 3869635"/>
              <a:gd name="connsiteX3" fmla="*/ 0 w 5340626"/>
              <a:gd name="connsiteY3" fmla="*/ 3869635 h 3869635"/>
            </a:gdLst>
            <a:ahLst/>
            <a:cxnLst>
              <a:cxn ang="0">
                <a:pos x="connsiteX0" y="connsiteY0"/>
              </a:cxn>
              <a:cxn ang="0">
                <a:pos x="connsiteX1" y="connsiteY1"/>
              </a:cxn>
              <a:cxn ang="0">
                <a:pos x="connsiteX2" y="connsiteY2"/>
              </a:cxn>
              <a:cxn ang="0">
                <a:pos x="connsiteX3" y="connsiteY3"/>
              </a:cxn>
            </a:cxnLst>
            <a:rect l="l" t="t" r="r" b="b"/>
            <a:pathLst>
              <a:path w="5340626" h="3869635">
                <a:moveTo>
                  <a:pt x="0" y="0"/>
                </a:moveTo>
                <a:lnTo>
                  <a:pt x="5340626" y="0"/>
                </a:lnTo>
                <a:lnTo>
                  <a:pt x="5340626" y="3869635"/>
                </a:lnTo>
                <a:lnTo>
                  <a:pt x="0" y="3869635"/>
                </a:lnTo>
                <a:close/>
              </a:path>
            </a:pathLst>
          </a:custGeom>
          <a:noFill/>
          <a:ln>
            <a:noFill/>
          </a:ln>
          <a:effectLst/>
        </p:spPr>
      </p:pic>
      <p:sp>
        <p:nvSpPr>
          <p:cNvPr id="7" name="Rectangle: Rounded Corners 6">
            <a:extLst>
              <a:ext uri="{FF2B5EF4-FFF2-40B4-BE49-F238E27FC236}">
                <a16:creationId xmlns:a16="http://schemas.microsoft.com/office/drawing/2014/main" id="{48EF7E30-0E10-D418-6BEC-7AF51BE153C2}"/>
              </a:ext>
            </a:extLst>
          </p:cNvPr>
          <p:cNvSpPr/>
          <p:nvPr/>
        </p:nvSpPr>
        <p:spPr>
          <a:xfrm>
            <a:off x="1613952" y="911187"/>
            <a:ext cx="2504610" cy="415498"/>
          </a:xfrm>
          <a:prstGeom prst="round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900"/>
              <a:t>Solid Lines: trained M2 models</a:t>
            </a:r>
          </a:p>
          <a:p>
            <a:r>
              <a:rPr lang="en-US" sz="900"/>
              <a:t>Dashed Lines: equal probability to all tokens</a:t>
            </a:r>
          </a:p>
        </p:txBody>
      </p:sp>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43D2C7A9-67ED-D691-E36B-4F507E6CD362}"/>
                  </a:ext>
                </a:extLst>
              </p14:cNvPr>
              <p14:cNvContentPartPr/>
              <p14:nvPr/>
            </p14:nvContentPartPr>
            <p14:xfrm>
              <a:off x="703178" y="4019277"/>
              <a:ext cx="2701800" cy="292320"/>
            </p14:xfrm>
          </p:contentPart>
        </mc:Choice>
        <mc:Fallback xmlns="">
          <p:pic>
            <p:nvPicPr>
              <p:cNvPr id="8" name="Ink 7">
                <a:extLst>
                  <a:ext uri="{FF2B5EF4-FFF2-40B4-BE49-F238E27FC236}">
                    <a16:creationId xmlns:a16="http://schemas.microsoft.com/office/drawing/2014/main" id="{43D2C7A9-67ED-D691-E36B-4F507E6CD362}"/>
                  </a:ext>
                </a:extLst>
              </p:cNvPr>
              <p:cNvPicPr/>
              <p:nvPr/>
            </p:nvPicPr>
            <p:blipFill>
              <a:blip r:embed="rId4"/>
              <a:stretch>
                <a:fillRect/>
              </a:stretch>
            </p:blipFill>
            <p:spPr>
              <a:xfrm>
                <a:off x="649171" y="3911277"/>
                <a:ext cx="2809454" cy="5079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9" name="Ink 8">
                <a:extLst>
                  <a:ext uri="{FF2B5EF4-FFF2-40B4-BE49-F238E27FC236}">
                    <a16:creationId xmlns:a16="http://schemas.microsoft.com/office/drawing/2014/main" id="{F3BBC606-A067-61C1-1B55-11FE71DBB35B}"/>
                  </a:ext>
                </a:extLst>
              </p14:cNvPr>
              <p14:cNvContentPartPr/>
              <p14:nvPr/>
            </p14:nvContentPartPr>
            <p14:xfrm>
              <a:off x="787058" y="4045557"/>
              <a:ext cx="402840" cy="64440"/>
            </p14:xfrm>
          </p:contentPart>
        </mc:Choice>
        <mc:Fallback xmlns="">
          <p:pic>
            <p:nvPicPr>
              <p:cNvPr id="9" name="Ink 8">
                <a:extLst>
                  <a:ext uri="{FF2B5EF4-FFF2-40B4-BE49-F238E27FC236}">
                    <a16:creationId xmlns:a16="http://schemas.microsoft.com/office/drawing/2014/main" id="{F3BBC606-A067-61C1-1B55-11FE71DBB35B}"/>
                  </a:ext>
                </a:extLst>
              </p:cNvPr>
              <p:cNvPicPr/>
              <p:nvPr/>
            </p:nvPicPr>
            <p:blipFill>
              <a:blip r:embed="rId6"/>
              <a:stretch>
                <a:fillRect/>
              </a:stretch>
            </p:blipFill>
            <p:spPr>
              <a:xfrm>
                <a:off x="733058" y="3937557"/>
                <a:ext cx="510480" cy="280080"/>
              </a:xfrm>
              <a:prstGeom prst="rect">
                <a:avLst/>
              </a:prstGeom>
            </p:spPr>
          </p:pic>
        </mc:Fallback>
      </mc:AlternateContent>
      <p:sp>
        <p:nvSpPr>
          <p:cNvPr id="10" name="Oval 9">
            <a:extLst>
              <a:ext uri="{FF2B5EF4-FFF2-40B4-BE49-F238E27FC236}">
                <a16:creationId xmlns:a16="http://schemas.microsoft.com/office/drawing/2014/main" id="{96866BE4-20A6-2404-6093-40A79CE0B46A}"/>
              </a:ext>
            </a:extLst>
          </p:cNvPr>
          <p:cNvSpPr/>
          <p:nvPr/>
        </p:nvSpPr>
        <p:spPr>
          <a:xfrm>
            <a:off x="3282570" y="4209162"/>
            <a:ext cx="138896" cy="141736"/>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75090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87C37-6D03-51FF-4460-D562BFC56977}"/>
              </a:ext>
            </a:extLst>
          </p:cNvPr>
          <p:cNvSpPr>
            <a:spLocks noGrp="1"/>
          </p:cNvSpPr>
          <p:nvPr>
            <p:ph type="title"/>
          </p:nvPr>
        </p:nvSpPr>
        <p:spPr>
          <a:xfrm>
            <a:off x="530352" y="107118"/>
            <a:ext cx="8164088" cy="858505"/>
          </a:xfrm>
        </p:spPr>
        <p:txBody>
          <a:bodyPr anchor="b">
            <a:normAutofit/>
          </a:bodyPr>
          <a:lstStyle/>
          <a:p>
            <a:r>
              <a:rPr lang="en-US"/>
              <a:t>Results: Performance</a:t>
            </a:r>
          </a:p>
        </p:txBody>
      </p:sp>
      <p:sp>
        <p:nvSpPr>
          <p:cNvPr id="12" name="Text Placeholder 2">
            <a:extLst>
              <a:ext uri="{FF2B5EF4-FFF2-40B4-BE49-F238E27FC236}">
                <a16:creationId xmlns:a16="http://schemas.microsoft.com/office/drawing/2014/main" id="{F0D341E0-1F88-48EB-4098-B6AF599698DC}"/>
              </a:ext>
            </a:extLst>
          </p:cNvPr>
          <p:cNvSpPr>
            <a:spLocks noGrp="1"/>
          </p:cNvSpPr>
          <p:nvPr>
            <p:ph type="body" sz="quarter" idx="16"/>
          </p:nvPr>
        </p:nvSpPr>
        <p:spPr>
          <a:xfrm>
            <a:off x="4841631" y="1019908"/>
            <a:ext cx="3845169" cy="3427307"/>
          </a:xfrm>
        </p:spPr>
        <p:txBody>
          <a:bodyPr/>
          <a:lstStyle/>
          <a:p>
            <a:r>
              <a:rPr lang="en-US" err="1"/>
              <a:t>SentencePiece</a:t>
            </a:r>
            <a:r>
              <a:rPr lang="en-US"/>
              <a:t> is the overall strongest</a:t>
            </a:r>
          </a:p>
          <a:p>
            <a:pPr lvl="2"/>
            <a:endParaRPr lang="en-US"/>
          </a:p>
        </p:txBody>
      </p:sp>
      <p:pic>
        <p:nvPicPr>
          <p:cNvPr id="7" name="Picture 6">
            <a:extLst>
              <a:ext uri="{FF2B5EF4-FFF2-40B4-BE49-F238E27FC236}">
                <a16:creationId xmlns:a16="http://schemas.microsoft.com/office/drawing/2014/main" id="{6ED93F30-BC75-0F28-ACED-D51C1E97A20C}"/>
              </a:ext>
            </a:extLst>
          </p:cNvPr>
          <p:cNvPicPr>
            <a:picLocks noChangeAspect="1"/>
          </p:cNvPicPr>
          <p:nvPr/>
        </p:nvPicPr>
        <p:blipFill>
          <a:blip r:embed="rId2"/>
          <a:srcRect t="4741"/>
          <a:stretch/>
        </p:blipFill>
        <p:spPr>
          <a:xfrm>
            <a:off x="42833" y="1272249"/>
            <a:ext cx="4529167" cy="3494692"/>
          </a:xfrm>
          <a:custGeom>
            <a:avLst/>
            <a:gdLst>
              <a:gd name="connsiteX0" fmla="*/ 0 w 5340626"/>
              <a:gd name="connsiteY0" fmla="*/ 0 h 3869635"/>
              <a:gd name="connsiteX1" fmla="*/ 5340626 w 5340626"/>
              <a:gd name="connsiteY1" fmla="*/ 0 h 3869635"/>
              <a:gd name="connsiteX2" fmla="*/ 5340626 w 5340626"/>
              <a:gd name="connsiteY2" fmla="*/ 3869635 h 3869635"/>
              <a:gd name="connsiteX3" fmla="*/ 0 w 5340626"/>
              <a:gd name="connsiteY3" fmla="*/ 3869635 h 3869635"/>
            </a:gdLst>
            <a:ahLst/>
            <a:cxnLst>
              <a:cxn ang="0">
                <a:pos x="connsiteX0" y="connsiteY0"/>
              </a:cxn>
              <a:cxn ang="0">
                <a:pos x="connsiteX1" y="connsiteY1"/>
              </a:cxn>
              <a:cxn ang="0">
                <a:pos x="connsiteX2" y="connsiteY2"/>
              </a:cxn>
              <a:cxn ang="0">
                <a:pos x="connsiteX3" y="connsiteY3"/>
              </a:cxn>
            </a:cxnLst>
            <a:rect l="l" t="t" r="r" b="b"/>
            <a:pathLst>
              <a:path w="5340626" h="3869635">
                <a:moveTo>
                  <a:pt x="0" y="0"/>
                </a:moveTo>
                <a:lnTo>
                  <a:pt x="5340626" y="0"/>
                </a:lnTo>
                <a:lnTo>
                  <a:pt x="5340626" y="3869635"/>
                </a:lnTo>
                <a:lnTo>
                  <a:pt x="0" y="3869635"/>
                </a:lnTo>
                <a:close/>
              </a:path>
            </a:pathLst>
          </a:custGeom>
          <a:noFill/>
          <a:ln>
            <a:noFill/>
          </a:ln>
          <a:effectLst/>
        </p:spPr>
      </p:pic>
      <p:sp>
        <p:nvSpPr>
          <p:cNvPr id="9" name="Rectangle: Rounded Corners 8">
            <a:extLst>
              <a:ext uri="{FF2B5EF4-FFF2-40B4-BE49-F238E27FC236}">
                <a16:creationId xmlns:a16="http://schemas.microsoft.com/office/drawing/2014/main" id="{91D85E57-D96F-0720-9709-1C9193A876E4}"/>
              </a:ext>
            </a:extLst>
          </p:cNvPr>
          <p:cNvSpPr/>
          <p:nvPr/>
        </p:nvSpPr>
        <p:spPr>
          <a:xfrm>
            <a:off x="1613952" y="911187"/>
            <a:ext cx="2504610" cy="415498"/>
          </a:xfrm>
          <a:prstGeom prst="round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900"/>
              <a:t>Solid Lines: trained M2 models</a:t>
            </a:r>
          </a:p>
          <a:p>
            <a:r>
              <a:rPr lang="en-US" sz="900"/>
              <a:t>Dashed Lines: equal probability to all tokens</a:t>
            </a:r>
          </a:p>
        </p:txBody>
      </p:sp>
      <mc:AlternateContent xmlns:mc="http://schemas.openxmlformats.org/markup-compatibility/2006" xmlns:p14="http://schemas.microsoft.com/office/powerpoint/2010/main">
        <mc:Choice Requires="p14">
          <p:contentPart p14:bwMode="auto" r:id="rId3">
            <p14:nvContentPartPr>
              <p14:cNvPr id="10" name="Ink 9">
                <a:extLst>
                  <a:ext uri="{FF2B5EF4-FFF2-40B4-BE49-F238E27FC236}">
                    <a16:creationId xmlns:a16="http://schemas.microsoft.com/office/drawing/2014/main" id="{8F7DD225-43C7-6A93-18F2-EEB1FC4EBF36}"/>
                  </a:ext>
                </a:extLst>
              </p14:cNvPr>
              <p14:cNvContentPartPr/>
              <p14:nvPr/>
            </p14:nvContentPartPr>
            <p14:xfrm>
              <a:off x="766654" y="4022121"/>
              <a:ext cx="2617200" cy="280440"/>
            </p14:xfrm>
          </p:contentPart>
        </mc:Choice>
        <mc:Fallback xmlns="">
          <p:pic>
            <p:nvPicPr>
              <p:cNvPr id="10" name="Ink 9">
                <a:extLst>
                  <a:ext uri="{FF2B5EF4-FFF2-40B4-BE49-F238E27FC236}">
                    <a16:creationId xmlns:a16="http://schemas.microsoft.com/office/drawing/2014/main" id="{8F7DD225-43C7-6A93-18F2-EEB1FC4EBF36}"/>
                  </a:ext>
                </a:extLst>
              </p:cNvPr>
              <p:cNvPicPr/>
              <p:nvPr/>
            </p:nvPicPr>
            <p:blipFill>
              <a:blip r:embed="rId4"/>
              <a:stretch>
                <a:fillRect/>
              </a:stretch>
            </p:blipFill>
            <p:spPr>
              <a:xfrm>
                <a:off x="712661" y="3914121"/>
                <a:ext cx="2724825" cy="496080"/>
              </a:xfrm>
              <a:prstGeom prst="rect">
                <a:avLst/>
              </a:prstGeom>
            </p:spPr>
          </p:pic>
        </mc:Fallback>
      </mc:AlternateContent>
    </p:spTree>
    <p:extLst>
      <p:ext uri="{BB962C8B-B14F-4D97-AF65-F5344CB8AC3E}">
        <p14:creationId xmlns:p14="http://schemas.microsoft.com/office/powerpoint/2010/main" val="3026063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DC891-0AF8-C13C-E688-B02FC066090B}"/>
              </a:ext>
            </a:extLst>
          </p:cNvPr>
          <p:cNvSpPr>
            <a:spLocks noGrp="1"/>
          </p:cNvSpPr>
          <p:nvPr>
            <p:ph type="title"/>
          </p:nvPr>
        </p:nvSpPr>
        <p:spPr/>
        <p:txBody>
          <a:bodyPr/>
          <a:lstStyle/>
          <a:p>
            <a:r>
              <a:rPr lang="en-US"/>
              <a:t>Compressors are Language Models</a:t>
            </a:r>
          </a:p>
        </p:txBody>
      </p:sp>
      <p:sp>
        <p:nvSpPr>
          <p:cNvPr id="3" name="Text Placeholder 2">
            <a:extLst>
              <a:ext uri="{FF2B5EF4-FFF2-40B4-BE49-F238E27FC236}">
                <a16:creationId xmlns:a16="http://schemas.microsoft.com/office/drawing/2014/main" id="{28FDE321-B3E6-586B-2466-65097952B58C}"/>
              </a:ext>
            </a:extLst>
          </p:cNvPr>
          <p:cNvSpPr>
            <a:spLocks noGrp="1"/>
          </p:cNvSpPr>
          <p:nvPr>
            <p:ph type="body" sz="quarter" idx="16"/>
          </p:nvPr>
        </p:nvSpPr>
        <p:spPr/>
        <p:txBody>
          <a:bodyPr/>
          <a:lstStyle/>
          <a:p>
            <a:r>
              <a:rPr lang="en-US"/>
              <a:t>Trivial M2s shows non-trivial performance on some M1s</a:t>
            </a:r>
          </a:p>
          <a:p>
            <a:r>
              <a:rPr lang="en-US"/>
              <a:t>Almost 0 gain from unigram modeling compression output </a:t>
            </a:r>
          </a:p>
          <a:p>
            <a:pPr lvl="1"/>
            <a:r>
              <a:rPr lang="en-US"/>
              <a:t>Uniform distribution over tokenized vocabulary</a:t>
            </a:r>
          </a:p>
          <a:p>
            <a:pPr lvl="1"/>
            <a:r>
              <a:rPr lang="en-US"/>
              <a:t>M2 can only learn contextual information from these M1s</a:t>
            </a:r>
          </a:p>
        </p:txBody>
      </p:sp>
      <p:pic>
        <p:nvPicPr>
          <p:cNvPr id="7" name="Picture 6">
            <a:extLst>
              <a:ext uri="{FF2B5EF4-FFF2-40B4-BE49-F238E27FC236}">
                <a16:creationId xmlns:a16="http://schemas.microsoft.com/office/drawing/2014/main" id="{35B76B34-8EDD-822E-8B62-F2F6D1E2022B}"/>
              </a:ext>
            </a:extLst>
          </p:cNvPr>
          <p:cNvPicPr>
            <a:picLocks noChangeAspect="1"/>
          </p:cNvPicPr>
          <p:nvPr/>
        </p:nvPicPr>
        <p:blipFill>
          <a:blip r:embed="rId2"/>
          <a:stretch>
            <a:fillRect/>
          </a:stretch>
        </p:blipFill>
        <p:spPr>
          <a:xfrm>
            <a:off x="60588" y="1437529"/>
            <a:ext cx="5054337" cy="2564369"/>
          </a:xfrm>
          <a:prstGeom prst="rect">
            <a:avLst/>
          </a:prstGeom>
        </p:spPr>
      </p:pic>
    </p:spTree>
    <p:extLst>
      <p:ext uri="{BB962C8B-B14F-4D97-AF65-F5344CB8AC3E}">
        <p14:creationId xmlns:p14="http://schemas.microsoft.com/office/powerpoint/2010/main" val="15529458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0181B8-8F80-70D5-766A-5F85DE9C27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347CEA-0D3A-DB63-C875-5465090FE557}"/>
              </a:ext>
            </a:extLst>
          </p:cNvPr>
          <p:cNvSpPr>
            <a:spLocks noGrp="1"/>
          </p:cNvSpPr>
          <p:nvPr>
            <p:ph type="title"/>
          </p:nvPr>
        </p:nvSpPr>
        <p:spPr>
          <a:xfrm>
            <a:off x="530352" y="107118"/>
            <a:ext cx="8164088" cy="858505"/>
          </a:xfrm>
        </p:spPr>
        <p:txBody>
          <a:bodyPr anchor="b">
            <a:normAutofit/>
          </a:bodyPr>
          <a:lstStyle/>
          <a:p>
            <a:r>
              <a:rPr lang="en-US"/>
              <a:t>Results: Performance</a:t>
            </a:r>
          </a:p>
        </p:txBody>
      </p:sp>
      <p:sp>
        <p:nvSpPr>
          <p:cNvPr id="12" name="Text Placeholder 2">
            <a:extLst>
              <a:ext uri="{FF2B5EF4-FFF2-40B4-BE49-F238E27FC236}">
                <a16:creationId xmlns:a16="http://schemas.microsoft.com/office/drawing/2014/main" id="{4EAC5B8C-EAC9-AA21-7DAE-85907684D658}"/>
              </a:ext>
            </a:extLst>
          </p:cNvPr>
          <p:cNvSpPr>
            <a:spLocks noGrp="1"/>
          </p:cNvSpPr>
          <p:nvPr>
            <p:ph type="body" sz="quarter" idx="16"/>
          </p:nvPr>
        </p:nvSpPr>
        <p:spPr>
          <a:xfrm>
            <a:off x="4841631" y="1019908"/>
            <a:ext cx="3845169" cy="3427307"/>
          </a:xfrm>
        </p:spPr>
        <p:txBody>
          <a:bodyPr/>
          <a:lstStyle/>
          <a:p>
            <a:r>
              <a:rPr lang="en-US" err="1"/>
              <a:t>SentencePiece</a:t>
            </a:r>
            <a:r>
              <a:rPr lang="en-US"/>
              <a:t> is the overall strongest</a:t>
            </a:r>
          </a:p>
          <a:p>
            <a:r>
              <a:rPr lang="en-US"/>
              <a:t>M2 fails to learn on AC and </a:t>
            </a:r>
            <a:r>
              <a:rPr lang="en-US" err="1"/>
              <a:t>StaticAC</a:t>
            </a:r>
            <a:r>
              <a:rPr lang="en-US"/>
              <a:t> </a:t>
            </a:r>
          </a:p>
          <a:p>
            <a:pPr lvl="1"/>
            <a:r>
              <a:rPr lang="en-US"/>
              <a:t>M2 ends up with the same performance as M1</a:t>
            </a:r>
          </a:p>
          <a:p>
            <a:pPr lvl="2"/>
            <a:endParaRPr lang="en-US"/>
          </a:p>
        </p:txBody>
      </p:sp>
      <p:pic>
        <p:nvPicPr>
          <p:cNvPr id="7" name="Picture 6">
            <a:extLst>
              <a:ext uri="{FF2B5EF4-FFF2-40B4-BE49-F238E27FC236}">
                <a16:creationId xmlns:a16="http://schemas.microsoft.com/office/drawing/2014/main" id="{90AB3917-E76B-55AF-ECE1-23941FE5915B}"/>
              </a:ext>
            </a:extLst>
          </p:cNvPr>
          <p:cNvPicPr>
            <a:picLocks noChangeAspect="1"/>
          </p:cNvPicPr>
          <p:nvPr/>
        </p:nvPicPr>
        <p:blipFill>
          <a:blip r:embed="rId2"/>
          <a:srcRect t="4741"/>
          <a:stretch/>
        </p:blipFill>
        <p:spPr>
          <a:xfrm>
            <a:off x="42833" y="1272249"/>
            <a:ext cx="4529167" cy="3494692"/>
          </a:xfrm>
          <a:custGeom>
            <a:avLst/>
            <a:gdLst>
              <a:gd name="connsiteX0" fmla="*/ 0 w 5340626"/>
              <a:gd name="connsiteY0" fmla="*/ 0 h 3869635"/>
              <a:gd name="connsiteX1" fmla="*/ 5340626 w 5340626"/>
              <a:gd name="connsiteY1" fmla="*/ 0 h 3869635"/>
              <a:gd name="connsiteX2" fmla="*/ 5340626 w 5340626"/>
              <a:gd name="connsiteY2" fmla="*/ 3869635 h 3869635"/>
              <a:gd name="connsiteX3" fmla="*/ 0 w 5340626"/>
              <a:gd name="connsiteY3" fmla="*/ 3869635 h 3869635"/>
            </a:gdLst>
            <a:ahLst/>
            <a:cxnLst>
              <a:cxn ang="0">
                <a:pos x="connsiteX0" y="connsiteY0"/>
              </a:cxn>
              <a:cxn ang="0">
                <a:pos x="connsiteX1" y="connsiteY1"/>
              </a:cxn>
              <a:cxn ang="0">
                <a:pos x="connsiteX2" y="connsiteY2"/>
              </a:cxn>
              <a:cxn ang="0">
                <a:pos x="connsiteX3" y="connsiteY3"/>
              </a:cxn>
            </a:cxnLst>
            <a:rect l="l" t="t" r="r" b="b"/>
            <a:pathLst>
              <a:path w="5340626" h="3869635">
                <a:moveTo>
                  <a:pt x="0" y="0"/>
                </a:moveTo>
                <a:lnTo>
                  <a:pt x="5340626" y="0"/>
                </a:lnTo>
                <a:lnTo>
                  <a:pt x="5340626" y="3869635"/>
                </a:lnTo>
                <a:lnTo>
                  <a:pt x="0" y="3869635"/>
                </a:lnTo>
                <a:close/>
              </a:path>
            </a:pathLst>
          </a:custGeom>
          <a:noFill/>
          <a:ln>
            <a:noFill/>
          </a:ln>
          <a:effectLst/>
        </p:spPr>
      </p:pic>
      <p:sp>
        <p:nvSpPr>
          <p:cNvPr id="9" name="Rectangle: Rounded Corners 8">
            <a:extLst>
              <a:ext uri="{FF2B5EF4-FFF2-40B4-BE49-F238E27FC236}">
                <a16:creationId xmlns:a16="http://schemas.microsoft.com/office/drawing/2014/main" id="{F57B4D51-DF3F-BCAA-6E64-6A6F049CDE5E}"/>
              </a:ext>
            </a:extLst>
          </p:cNvPr>
          <p:cNvSpPr/>
          <p:nvPr/>
        </p:nvSpPr>
        <p:spPr>
          <a:xfrm>
            <a:off x="1613952" y="911187"/>
            <a:ext cx="2504610" cy="415498"/>
          </a:xfrm>
          <a:prstGeom prst="round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900"/>
              <a:t>Solid Lines: trained M2 models</a:t>
            </a:r>
          </a:p>
          <a:p>
            <a:r>
              <a:rPr lang="en-US" sz="900"/>
              <a:t>Dashed Lines: equal probability to all tokens</a:t>
            </a:r>
          </a:p>
        </p:txBody>
      </p:sp>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50340A16-F91C-1F7B-6C2A-03EC95877E22}"/>
                  </a:ext>
                </a:extLst>
              </p14:cNvPr>
              <p14:cNvContentPartPr/>
              <p14:nvPr/>
            </p14:nvContentPartPr>
            <p14:xfrm>
              <a:off x="584494" y="3613881"/>
              <a:ext cx="3768120" cy="50040"/>
            </p14:xfrm>
          </p:contentPart>
        </mc:Choice>
        <mc:Fallback xmlns="">
          <p:pic>
            <p:nvPicPr>
              <p:cNvPr id="3" name="Ink 2">
                <a:extLst>
                  <a:ext uri="{FF2B5EF4-FFF2-40B4-BE49-F238E27FC236}">
                    <a16:creationId xmlns:a16="http://schemas.microsoft.com/office/drawing/2014/main" id="{50340A16-F91C-1F7B-6C2A-03EC95877E22}"/>
                  </a:ext>
                </a:extLst>
              </p:cNvPr>
              <p:cNvPicPr/>
              <p:nvPr/>
            </p:nvPicPr>
            <p:blipFill>
              <a:blip r:embed="rId4"/>
              <a:stretch>
                <a:fillRect/>
              </a:stretch>
            </p:blipFill>
            <p:spPr>
              <a:xfrm>
                <a:off x="530494" y="3505098"/>
                <a:ext cx="3875760" cy="267243"/>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4" name="Ink 3">
                <a:extLst>
                  <a:ext uri="{FF2B5EF4-FFF2-40B4-BE49-F238E27FC236}">
                    <a16:creationId xmlns:a16="http://schemas.microsoft.com/office/drawing/2014/main" id="{EFA0195D-33C5-898A-A5D8-58B0F64F71EC}"/>
                  </a:ext>
                </a:extLst>
              </p14:cNvPr>
              <p14:cNvContentPartPr/>
              <p14:nvPr/>
            </p14:nvContentPartPr>
            <p14:xfrm>
              <a:off x="566854" y="2155521"/>
              <a:ext cx="3827520" cy="156960"/>
            </p14:xfrm>
          </p:contentPart>
        </mc:Choice>
        <mc:Fallback xmlns="">
          <p:pic>
            <p:nvPicPr>
              <p:cNvPr id="4" name="Ink 3">
                <a:extLst>
                  <a:ext uri="{FF2B5EF4-FFF2-40B4-BE49-F238E27FC236}">
                    <a16:creationId xmlns:a16="http://schemas.microsoft.com/office/drawing/2014/main" id="{EFA0195D-33C5-898A-A5D8-58B0F64F71EC}"/>
                  </a:ext>
                </a:extLst>
              </p:cNvPr>
              <p:cNvPicPr/>
              <p:nvPr/>
            </p:nvPicPr>
            <p:blipFill>
              <a:blip r:embed="rId6"/>
              <a:stretch>
                <a:fillRect/>
              </a:stretch>
            </p:blipFill>
            <p:spPr>
              <a:xfrm>
                <a:off x="512854" y="2047521"/>
                <a:ext cx="3935160" cy="3726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5" name="Ink 4">
                <a:extLst>
                  <a:ext uri="{FF2B5EF4-FFF2-40B4-BE49-F238E27FC236}">
                    <a16:creationId xmlns:a16="http://schemas.microsoft.com/office/drawing/2014/main" id="{BF8A4D68-CF1B-AC4B-CD50-FBD6999F0AC3}"/>
                  </a:ext>
                </a:extLst>
              </p14:cNvPr>
              <p14:cNvContentPartPr/>
              <p14:nvPr/>
            </p14:nvContentPartPr>
            <p14:xfrm>
              <a:off x="581254" y="2182881"/>
              <a:ext cx="54360" cy="5040"/>
            </p14:xfrm>
          </p:contentPart>
        </mc:Choice>
        <mc:Fallback xmlns="">
          <p:pic>
            <p:nvPicPr>
              <p:cNvPr id="5" name="Ink 4">
                <a:extLst>
                  <a:ext uri="{FF2B5EF4-FFF2-40B4-BE49-F238E27FC236}">
                    <a16:creationId xmlns:a16="http://schemas.microsoft.com/office/drawing/2014/main" id="{BF8A4D68-CF1B-AC4B-CD50-FBD6999F0AC3}"/>
                  </a:ext>
                </a:extLst>
              </p:cNvPr>
              <p:cNvPicPr/>
              <p:nvPr/>
            </p:nvPicPr>
            <p:blipFill>
              <a:blip r:embed="rId8"/>
              <a:stretch>
                <a:fillRect/>
              </a:stretch>
            </p:blipFill>
            <p:spPr>
              <a:xfrm>
                <a:off x="527254" y="2074881"/>
                <a:ext cx="162000" cy="220680"/>
              </a:xfrm>
              <a:prstGeom prst="rect">
                <a:avLst/>
              </a:prstGeom>
            </p:spPr>
          </p:pic>
        </mc:Fallback>
      </mc:AlternateContent>
    </p:spTree>
    <p:extLst>
      <p:ext uri="{BB962C8B-B14F-4D97-AF65-F5344CB8AC3E}">
        <p14:creationId xmlns:p14="http://schemas.microsoft.com/office/powerpoint/2010/main" val="4129885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53960E-78C6-F3FF-6821-BE1AE0E421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AD4A30-2E5B-5398-2DFC-B80AE1F87A0E}"/>
              </a:ext>
            </a:extLst>
          </p:cNvPr>
          <p:cNvSpPr>
            <a:spLocks noGrp="1"/>
          </p:cNvSpPr>
          <p:nvPr>
            <p:ph type="title"/>
          </p:nvPr>
        </p:nvSpPr>
        <p:spPr>
          <a:xfrm>
            <a:off x="530352" y="107118"/>
            <a:ext cx="8164088" cy="858505"/>
          </a:xfrm>
        </p:spPr>
        <p:txBody>
          <a:bodyPr anchor="b">
            <a:normAutofit/>
          </a:bodyPr>
          <a:lstStyle/>
          <a:p>
            <a:r>
              <a:rPr lang="en-US"/>
              <a:t>Results: Performance</a:t>
            </a:r>
          </a:p>
        </p:txBody>
      </p:sp>
      <p:sp>
        <p:nvSpPr>
          <p:cNvPr id="12" name="Text Placeholder 2">
            <a:extLst>
              <a:ext uri="{FF2B5EF4-FFF2-40B4-BE49-F238E27FC236}">
                <a16:creationId xmlns:a16="http://schemas.microsoft.com/office/drawing/2014/main" id="{8DA2D7EF-FA91-62BA-452B-8F4F9EAC5AD0}"/>
              </a:ext>
            </a:extLst>
          </p:cNvPr>
          <p:cNvSpPr>
            <a:spLocks noGrp="1"/>
          </p:cNvSpPr>
          <p:nvPr>
            <p:ph type="body" sz="quarter" idx="16"/>
          </p:nvPr>
        </p:nvSpPr>
        <p:spPr>
          <a:xfrm>
            <a:off x="4841631" y="1019908"/>
            <a:ext cx="3845169" cy="3427307"/>
          </a:xfrm>
        </p:spPr>
        <p:txBody>
          <a:bodyPr/>
          <a:lstStyle/>
          <a:p>
            <a:r>
              <a:rPr lang="en-US" err="1"/>
              <a:t>SentencePiece</a:t>
            </a:r>
            <a:r>
              <a:rPr lang="en-US"/>
              <a:t> is the overall strongest</a:t>
            </a:r>
          </a:p>
          <a:p>
            <a:r>
              <a:rPr lang="en-US"/>
              <a:t>M2 fails to learn on AC and </a:t>
            </a:r>
            <a:r>
              <a:rPr lang="en-US" err="1"/>
              <a:t>StaticAC</a:t>
            </a:r>
            <a:r>
              <a:rPr lang="en-US"/>
              <a:t> </a:t>
            </a:r>
          </a:p>
          <a:p>
            <a:pPr lvl="1"/>
            <a:r>
              <a:rPr lang="en-US"/>
              <a:t>M2 ends up with the same performance as M1</a:t>
            </a:r>
          </a:p>
          <a:p>
            <a:r>
              <a:rPr lang="en-US"/>
              <a:t>Equal-Info Window AC are learnable</a:t>
            </a:r>
          </a:p>
          <a:p>
            <a:pPr lvl="1"/>
            <a:r>
              <a:rPr lang="en-US"/>
              <a:t>Bigger tokens improves performance and cost</a:t>
            </a:r>
          </a:p>
          <a:p>
            <a:pPr lvl="1"/>
            <a:r>
              <a:rPr lang="en-US"/>
              <a:t>Can learn from uniform-unigram vocabulary—shows capacity to model longer contexts</a:t>
            </a:r>
          </a:p>
          <a:p>
            <a:pPr lvl="2"/>
            <a:endParaRPr lang="en-US"/>
          </a:p>
        </p:txBody>
      </p:sp>
      <p:pic>
        <p:nvPicPr>
          <p:cNvPr id="7" name="Picture 6">
            <a:extLst>
              <a:ext uri="{FF2B5EF4-FFF2-40B4-BE49-F238E27FC236}">
                <a16:creationId xmlns:a16="http://schemas.microsoft.com/office/drawing/2014/main" id="{D9492966-6F9B-78F1-8EE2-20CEDA76E9BB}"/>
              </a:ext>
            </a:extLst>
          </p:cNvPr>
          <p:cNvPicPr>
            <a:picLocks noChangeAspect="1"/>
          </p:cNvPicPr>
          <p:nvPr/>
        </p:nvPicPr>
        <p:blipFill>
          <a:blip r:embed="rId2"/>
          <a:srcRect t="4741"/>
          <a:stretch/>
        </p:blipFill>
        <p:spPr>
          <a:xfrm>
            <a:off x="42833" y="1272249"/>
            <a:ext cx="4529167" cy="3494692"/>
          </a:xfrm>
          <a:custGeom>
            <a:avLst/>
            <a:gdLst>
              <a:gd name="connsiteX0" fmla="*/ 0 w 5340626"/>
              <a:gd name="connsiteY0" fmla="*/ 0 h 3869635"/>
              <a:gd name="connsiteX1" fmla="*/ 5340626 w 5340626"/>
              <a:gd name="connsiteY1" fmla="*/ 0 h 3869635"/>
              <a:gd name="connsiteX2" fmla="*/ 5340626 w 5340626"/>
              <a:gd name="connsiteY2" fmla="*/ 3869635 h 3869635"/>
              <a:gd name="connsiteX3" fmla="*/ 0 w 5340626"/>
              <a:gd name="connsiteY3" fmla="*/ 3869635 h 3869635"/>
            </a:gdLst>
            <a:ahLst/>
            <a:cxnLst>
              <a:cxn ang="0">
                <a:pos x="connsiteX0" y="connsiteY0"/>
              </a:cxn>
              <a:cxn ang="0">
                <a:pos x="connsiteX1" y="connsiteY1"/>
              </a:cxn>
              <a:cxn ang="0">
                <a:pos x="connsiteX2" y="connsiteY2"/>
              </a:cxn>
              <a:cxn ang="0">
                <a:pos x="connsiteX3" y="connsiteY3"/>
              </a:cxn>
            </a:cxnLst>
            <a:rect l="l" t="t" r="r" b="b"/>
            <a:pathLst>
              <a:path w="5340626" h="3869635">
                <a:moveTo>
                  <a:pt x="0" y="0"/>
                </a:moveTo>
                <a:lnTo>
                  <a:pt x="5340626" y="0"/>
                </a:lnTo>
                <a:lnTo>
                  <a:pt x="5340626" y="3869635"/>
                </a:lnTo>
                <a:lnTo>
                  <a:pt x="0" y="3869635"/>
                </a:lnTo>
                <a:close/>
              </a:path>
            </a:pathLst>
          </a:custGeom>
          <a:noFill/>
          <a:ln>
            <a:noFill/>
          </a:ln>
          <a:effectLst/>
        </p:spPr>
      </p:pic>
      <p:sp>
        <p:nvSpPr>
          <p:cNvPr id="9" name="Rectangle: Rounded Corners 8">
            <a:extLst>
              <a:ext uri="{FF2B5EF4-FFF2-40B4-BE49-F238E27FC236}">
                <a16:creationId xmlns:a16="http://schemas.microsoft.com/office/drawing/2014/main" id="{37395B98-7680-11D5-0194-C69CE5359583}"/>
              </a:ext>
            </a:extLst>
          </p:cNvPr>
          <p:cNvSpPr/>
          <p:nvPr/>
        </p:nvSpPr>
        <p:spPr>
          <a:xfrm>
            <a:off x="1613952" y="911187"/>
            <a:ext cx="2504610" cy="415498"/>
          </a:xfrm>
          <a:prstGeom prst="round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900"/>
              <a:t>Solid Lines: trained M2 models</a:t>
            </a:r>
          </a:p>
          <a:p>
            <a:r>
              <a:rPr lang="en-US" sz="900"/>
              <a:t>Dashed Lines: equal probability to all tokens</a:t>
            </a:r>
          </a:p>
        </p:txBody>
      </p:sp>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F79C9A6A-7A70-2AE2-C316-24B8E9B29648}"/>
                  </a:ext>
                </a:extLst>
              </p14:cNvPr>
              <p14:cNvContentPartPr/>
              <p14:nvPr/>
            </p14:nvContentPartPr>
            <p14:xfrm>
              <a:off x="888334" y="3848241"/>
              <a:ext cx="2363040" cy="318960"/>
            </p14:xfrm>
          </p:contentPart>
        </mc:Choice>
        <mc:Fallback xmlns="">
          <p:pic>
            <p:nvPicPr>
              <p:cNvPr id="3" name="Ink 2">
                <a:extLst>
                  <a:ext uri="{FF2B5EF4-FFF2-40B4-BE49-F238E27FC236}">
                    <a16:creationId xmlns:a16="http://schemas.microsoft.com/office/drawing/2014/main" id="{F79C9A6A-7A70-2AE2-C316-24B8E9B29648}"/>
                  </a:ext>
                </a:extLst>
              </p:cNvPr>
              <p:cNvPicPr/>
              <p:nvPr/>
            </p:nvPicPr>
            <p:blipFill>
              <a:blip r:embed="rId4"/>
              <a:stretch>
                <a:fillRect/>
              </a:stretch>
            </p:blipFill>
            <p:spPr>
              <a:xfrm>
                <a:off x="834334" y="3740241"/>
                <a:ext cx="2470680" cy="5346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4" name="Ink 3">
                <a:extLst>
                  <a:ext uri="{FF2B5EF4-FFF2-40B4-BE49-F238E27FC236}">
                    <a16:creationId xmlns:a16="http://schemas.microsoft.com/office/drawing/2014/main" id="{486C070B-B29D-6C05-9C3B-589F9D1BCF12}"/>
                  </a:ext>
                </a:extLst>
              </p14:cNvPr>
              <p14:cNvContentPartPr/>
              <p14:nvPr/>
            </p14:nvContentPartPr>
            <p14:xfrm>
              <a:off x="581254" y="2728641"/>
              <a:ext cx="3812040" cy="58680"/>
            </p14:xfrm>
          </p:contentPart>
        </mc:Choice>
        <mc:Fallback xmlns="">
          <p:pic>
            <p:nvPicPr>
              <p:cNvPr id="4" name="Ink 3">
                <a:extLst>
                  <a:ext uri="{FF2B5EF4-FFF2-40B4-BE49-F238E27FC236}">
                    <a16:creationId xmlns:a16="http://schemas.microsoft.com/office/drawing/2014/main" id="{486C070B-B29D-6C05-9C3B-589F9D1BCF12}"/>
                  </a:ext>
                </a:extLst>
              </p:cNvPr>
              <p:cNvPicPr/>
              <p:nvPr/>
            </p:nvPicPr>
            <p:blipFill>
              <a:blip r:embed="rId6"/>
              <a:stretch>
                <a:fillRect/>
              </a:stretch>
            </p:blipFill>
            <p:spPr>
              <a:xfrm>
                <a:off x="527249" y="2620641"/>
                <a:ext cx="3919690" cy="2743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5" name="Ink 4">
                <a:extLst>
                  <a:ext uri="{FF2B5EF4-FFF2-40B4-BE49-F238E27FC236}">
                    <a16:creationId xmlns:a16="http://schemas.microsoft.com/office/drawing/2014/main" id="{926C99EF-DD43-2338-8782-5699BA713C2F}"/>
                  </a:ext>
                </a:extLst>
              </p14:cNvPr>
              <p14:cNvContentPartPr/>
              <p14:nvPr/>
            </p14:nvContentPartPr>
            <p14:xfrm>
              <a:off x="4184134" y="1217721"/>
              <a:ext cx="261000" cy="16560"/>
            </p14:xfrm>
          </p:contentPart>
        </mc:Choice>
        <mc:Fallback xmlns="">
          <p:pic>
            <p:nvPicPr>
              <p:cNvPr id="5" name="Ink 4">
                <a:extLst>
                  <a:ext uri="{FF2B5EF4-FFF2-40B4-BE49-F238E27FC236}">
                    <a16:creationId xmlns:a16="http://schemas.microsoft.com/office/drawing/2014/main" id="{926C99EF-DD43-2338-8782-5699BA713C2F}"/>
                  </a:ext>
                </a:extLst>
              </p:cNvPr>
              <p:cNvPicPr/>
              <p:nvPr/>
            </p:nvPicPr>
            <p:blipFill>
              <a:blip r:embed="rId8"/>
              <a:stretch>
                <a:fillRect/>
              </a:stretch>
            </p:blipFill>
            <p:spPr>
              <a:xfrm>
                <a:off x="4130134" y="1109721"/>
                <a:ext cx="368640" cy="2322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6" name="Ink 5">
                <a:extLst>
                  <a:ext uri="{FF2B5EF4-FFF2-40B4-BE49-F238E27FC236}">
                    <a16:creationId xmlns:a16="http://schemas.microsoft.com/office/drawing/2014/main" id="{30E4CBB4-F82D-5554-E20C-C844B68A42BB}"/>
                  </a:ext>
                </a:extLst>
              </p14:cNvPr>
              <p14:cNvContentPartPr/>
              <p14:nvPr/>
            </p14:nvContentPartPr>
            <p14:xfrm>
              <a:off x="4163974" y="999561"/>
              <a:ext cx="351000" cy="11160"/>
            </p14:xfrm>
          </p:contentPart>
        </mc:Choice>
        <mc:Fallback xmlns="">
          <p:pic>
            <p:nvPicPr>
              <p:cNvPr id="6" name="Ink 5">
                <a:extLst>
                  <a:ext uri="{FF2B5EF4-FFF2-40B4-BE49-F238E27FC236}">
                    <a16:creationId xmlns:a16="http://schemas.microsoft.com/office/drawing/2014/main" id="{30E4CBB4-F82D-5554-E20C-C844B68A42BB}"/>
                  </a:ext>
                </a:extLst>
              </p:cNvPr>
              <p:cNvPicPr/>
              <p:nvPr/>
            </p:nvPicPr>
            <p:blipFill>
              <a:blip r:embed="rId10"/>
              <a:stretch>
                <a:fillRect/>
              </a:stretch>
            </p:blipFill>
            <p:spPr>
              <a:xfrm>
                <a:off x="4109974" y="891561"/>
                <a:ext cx="458640" cy="2268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8" name="Ink 7">
                <a:extLst>
                  <a:ext uri="{FF2B5EF4-FFF2-40B4-BE49-F238E27FC236}">
                    <a16:creationId xmlns:a16="http://schemas.microsoft.com/office/drawing/2014/main" id="{8DA3FED4-A822-989C-A589-27484A249160}"/>
                  </a:ext>
                </a:extLst>
              </p14:cNvPr>
              <p14:cNvContentPartPr/>
              <p14:nvPr/>
            </p14:nvContentPartPr>
            <p14:xfrm>
              <a:off x="4476454" y="1230321"/>
              <a:ext cx="42840" cy="5400"/>
            </p14:xfrm>
          </p:contentPart>
        </mc:Choice>
        <mc:Fallback xmlns="">
          <p:pic>
            <p:nvPicPr>
              <p:cNvPr id="8" name="Ink 7">
                <a:extLst>
                  <a:ext uri="{FF2B5EF4-FFF2-40B4-BE49-F238E27FC236}">
                    <a16:creationId xmlns:a16="http://schemas.microsoft.com/office/drawing/2014/main" id="{8DA3FED4-A822-989C-A589-27484A249160}"/>
                  </a:ext>
                </a:extLst>
              </p:cNvPr>
              <p:cNvPicPr/>
              <p:nvPr/>
            </p:nvPicPr>
            <p:blipFill>
              <a:blip r:embed="rId12"/>
              <a:stretch>
                <a:fillRect/>
              </a:stretch>
            </p:blipFill>
            <p:spPr>
              <a:xfrm>
                <a:off x="4422454" y="1129071"/>
                <a:ext cx="150480" cy="207563"/>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0" name="Ink 9">
                <a:extLst>
                  <a:ext uri="{FF2B5EF4-FFF2-40B4-BE49-F238E27FC236}">
                    <a16:creationId xmlns:a16="http://schemas.microsoft.com/office/drawing/2014/main" id="{0D34515D-167C-C8B4-C67E-78B4C31E6BF7}"/>
                  </a:ext>
                </a:extLst>
              </p14:cNvPr>
              <p14:cNvContentPartPr/>
              <p14:nvPr/>
            </p14:nvContentPartPr>
            <p14:xfrm>
              <a:off x="1177414" y="3643041"/>
              <a:ext cx="2460600" cy="495000"/>
            </p14:xfrm>
          </p:contentPart>
        </mc:Choice>
        <mc:Fallback xmlns="">
          <p:pic>
            <p:nvPicPr>
              <p:cNvPr id="10" name="Ink 9">
                <a:extLst>
                  <a:ext uri="{FF2B5EF4-FFF2-40B4-BE49-F238E27FC236}">
                    <a16:creationId xmlns:a16="http://schemas.microsoft.com/office/drawing/2014/main" id="{0D34515D-167C-C8B4-C67E-78B4C31E6BF7}"/>
                  </a:ext>
                </a:extLst>
              </p:cNvPr>
              <p:cNvPicPr/>
              <p:nvPr/>
            </p:nvPicPr>
            <p:blipFill>
              <a:blip r:embed="rId14"/>
              <a:stretch>
                <a:fillRect/>
              </a:stretch>
            </p:blipFill>
            <p:spPr>
              <a:xfrm>
                <a:off x="1123414" y="3535041"/>
                <a:ext cx="2568240" cy="710640"/>
              </a:xfrm>
              <a:prstGeom prst="rect">
                <a:avLst/>
              </a:prstGeom>
            </p:spPr>
          </p:pic>
        </mc:Fallback>
      </mc:AlternateContent>
    </p:spTree>
    <p:extLst>
      <p:ext uri="{BB962C8B-B14F-4D97-AF65-F5344CB8AC3E}">
        <p14:creationId xmlns:p14="http://schemas.microsoft.com/office/powerpoint/2010/main" val="19806508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2525B-2F68-6F39-1226-5E37E1C8A1E0}"/>
              </a:ext>
            </a:extLst>
          </p:cNvPr>
          <p:cNvSpPr>
            <a:spLocks noGrp="1"/>
          </p:cNvSpPr>
          <p:nvPr>
            <p:ph type="title"/>
          </p:nvPr>
        </p:nvSpPr>
        <p:spPr/>
        <p:txBody>
          <a:bodyPr/>
          <a:lstStyle/>
          <a:p>
            <a:r>
              <a:rPr lang="en-US"/>
              <a:t>Advantage: Higher Bytes/Step</a:t>
            </a:r>
          </a:p>
        </p:txBody>
      </p:sp>
      <p:sp>
        <p:nvSpPr>
          <p:cNvPr id="3" name="Text Placeholder 2">
            <a:extLst>
              <a:ext uri="{FF2B5EF4-FFF2-40B4-BE49-F238E27FC236}">
                <a16:creationId xmlns:a16="http://schemas.microsoft.com/office/drawing/2014/main" id="{F44CEC7D-5A29-757E-7AA1-6DA18ACFC7C4}"/>
              </a:ext>
            </a:extLst>
          </p:cNvPr>
          <p:cNvSpPr>
            <a:spLocks noGrp="1"/>
          </p:cNvSpPr>
          <p:nvPr>
            <p:ph type="body" sz="quarter" idx="16"/>
          </p:nvPr>
        </p:nvSpPr>
        <p:spPr>
          <a:xfrm>
            <a:off x="4894387" y="1272248"/>
            <a:ext cx="4015154" cy="3174967"/>
          </a:xfrm>
        </p:spPr>
        <p:txBody>
          <a:bodyPr/>
          <a:lstStyle/>
          <a:p>
            <a:r>
              <a:rPr lang="en-US" err="1"/>
              <a:t>EqualInfoAC</a:t>
            </a:r>
            <a:r>
              <a:rPr lang="en-US"/>
              <a:t> outperforms </a:t>
            </a:r>
            <a:r>
              <a:rPr lang="en-US" err="1"/>
              <a:t>SentencePiece</a:t>
            </a:r>
            <a:r>
              <a:rPr lang="en-US"/>
              <a:t> in terms of bytes/step</a:t>
            </a:r>
          </a:p>
          <a:p>
            <a:pPr lvl="1"/>
            <a:r>
              <a:rPr lang="en-US" err="1"/>
              <a:t>EqualInfoAC</a:t>
            </a:r>
            <a:r>
              <a:rPr lang="en-US"/>
              <a:t>[b=16, v=65k]: </a:t>
            </a:r>
          </a:p>
          <a:p>
            <a:pPr lvl="2"/>
            <a:r>
              <a:rPr lang="en-US"/>
              <a:t>5.31 bytes/step</a:t>
            </a:r>
          </a:p>
          <a:p>
            <a:pPr lvl="1"/>
            <a:r>
              <a:rPr lang="en-US" err="1"/>
              <a:t>SentencePiece</a:t>
            </a:r>
            <a:r>
              <a:rPr lang="en-US"/>
              <a:t>: </a:t>
            </a:r>
          </a:p>
          <a:p>
            <a:pPr lvl="2"/>
            <a:r>
              <a:rPr lang="en-US"/>
              <a:t>4.28 bytes/step</a:t>
            </a:r>
          </a:p>
          <a:p>
            <a:r>
              <a:rPr lang="en-US"/>
              <a:t>Takes fewer steps to generate the same amount of text</a:t>
            </a:r>
          </a:p>
          <a:p>
            <a:r>
              <a:rPr lang="en-US"/>
              <a:t>Potentially reduces generation latency</a:t>
            </a:r>
          </a:p>
          <a:p>
            <a:pPr lvl="1"/>
            <a:r>
              <a:rPr lang="en-US"/>
              <a:t>(Recall speculative decoding)</a:t>
            </a:r>
          </a:p>
        </p:txBody>
      </p:sp>
      <p:pic>
        <p:nvPicPr>
          <p:cNvPr id="7" name="Picture 6">
            <a:extLst>
              <a:ext uri="{FF2B5EF4-FFF2-40B4-BE49-F238E27FC236}">
                <a16:creationId xmlns:a16="http://schemas.microsoft.com/office/drawing/2014/main" id="{5DA942E4-E155-FE76-571D-6A549B48FDB5}"/>
              </a:ext>
            </a:extLst>
          </p:cNvPr>
          <p:cNvPicPr>
            <a:picLocks noChangeAspect="1"/>
          </p:cNvPicPr>
          <p:nvPr/>
        </p:nvPicPr>
        <p:blipFill>
          <a:blip r:embed="rId2"/>
          <a:stretch>
            <a:fillRect/>
          </a:stretch>
        </p:blipFill>
        <p:spPr>
          <a:xfrm>
            <a:off x="20634" y="1029465"/>
            <a:ext cx="4865691" cy="3660531"/>
          </a:xfrm>
          <a:prstGeom prst="rect">
            <a:avLst/>
          </a:prstGeom>
        </p:spPr>
      </p:pic>
      <p:sp>
        <p:nvSpPr>
          <p:cNvPr id="8" name="Rectangle: Rounded Corners 7">
            <a:extLst>
              <a:ext uri="{FF2B5EF4-FFF2-40B4-BE49-F238E27FC236}">
                <a16:creationId xmlns:a16="http://schemas.microsoft.com/office/drawing/2014/main" id="{150A8E23-5961-A9E3-485F-D16F230856BA}"/>
              </a:ext>
            </a:extLst>
          </p:cNvPr>
          <p:cNvSpPr/>
          <p:nvPr/>
        </p:nvSpPr>
        <p:spPr>
          <a:xfrm>
            <a:off x="1819106" y="4698988"/>
            <a:ext cx="2504610" cy="415498"/>
          </a:xfrm>
          <a:prstGeom prst="round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900"/>
              <a:t>Dashed Line: Pareto frontier for tradeoff between bits/byte and bytes/step</a:t>
            </a:r>
          </a:p>
        </p:txBody>
      </p:sp>
      <mc:AlternateContent xmlns:mc="http://schemas.openxmlformats.org/markup-compatibility/2006" xmlns:p14="http://schemas.microsoft.com/office/powerpoint/2010/main">
        <mc:Choice Requires="p14">
          <p:contentPart p14:bwMode="auto" r:id="rId3">
            <p14:nvContentPartPr>
              <p14:cNvPr id="13" name="Ink 12">
                <a:extLst>
                  <a:ext uri="{FF2B5EF4-FFF2-40B4-BE49-F238E27FC236}">
                    <a16:creationId xmlns:a16="http://schemas.microsoft.com/office/drawing/2014/main" id="{45675332-5D99-161E-A0DB-F67393B079C9}"/>
                  </a:ext>
                </a:extLst>
              </p14:cNvPr>
              <p14:cNvContentPartPr/>
              <p14:nvPr/>
            </p14:nvContentPartPr>
            <p14:xfrm>
              <a:off x="3129334" y="3122121"/>
              <a:ext cx="109800" cy="370440"/>
            </p14:xfrm>
          </p:contentPart>
        </mc:Choice>
        <mc:Fallback xmlns="">
          <p:pic>
            <p:nvPicPr>
              <p:cNvPr id="13" name="Ink 12">
                <a:extLst>
                  <a:ext uri="{FF2B5EF4-FFF2-40B4-BE49-F238E27FC236}">
                    <a16:creationId xmlns:a16="http://schemas.microsoft.com/office/drawing/2014/main" id="{45675332-5D99-161E-A0DB-F67393B079C9}"/>
                  </a:ext>
                </a:extLst>
              </p:cNvPr>
              <p:cNvPicPr/>
              <p:nvPr/>
            </p:nvPicPr>
            <p:blipFill>
              <a:blip r:embed="rId4"/>
              <a:stretch>
                <a:fillRect/>
              </a:stretch>
            </p:blipFill>
            <p:spPr>
              <a:xfrm>
                <a:off x="3075334" y="3014226"/>
                <a:ext cx="217440" cy="585871"/>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4" name="Ink 13">
                <a:extLst>
                  <a:ext uri="{FF2B5EF4-FFF2-40B4-BE49-F238E27FC236}">
                    <a16:creationId xmlns:a16="http://schemas.microsoft.com/office/drawing/2014/main" id="{A669707F-EFD9-93C2-6A5D-0D957A8F071B}"/>
                  </a:ext>
                </a:extLst>
              </p14:cNvPr>
              <p14:cNvContentPartPr/>
              <p14:nvPr/>
            </p14:nvContentPartPr>
            <p14:xfrm>
              <a:off x="5263414" y="1380801"/>
              <a:ext cx="1099080" cy="54720"/>
            </p14:xfrm>
          </p:contentPart>
        </mc:Choice>
        <mc:Fallback xmlns="">
          <p:pic>
            <p:nvPicPr>
              <p:cNvPr id="14" name="Ink 13">
                <a:extLst>
                  <a:ext uri="{FF2B5EF4-FFF2-40B4-BE49-F238E27FC236}">
                    <a16:creationId xmlns:a16="http://schemas.microsoft.com/office/drawing/2014/main" id="{A669707F-EFD9-93C2-6A5D-0D957A8F071B}"/>
                  </a:ext>
                </a:extLst>
              </p:cNvPr>
              <p:cNvPicPr/>
              <p:nvPr/>
            </p:nvPicPr>
            <p:blipFill>
              <a:blip r:embed="rId6"/>
              <a:stretch>
                <a:fillRect/>
              </a:stretch>
            </p:blipFill>
            <p:spPr>
              <a:xfrm>
                <a:off x="5209396" y="1272801"/>
                <a:ext cx="1206755" cy="2703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6" name="Ink 15">
                <a:extLst>
                  <a:ext uri="{FF2B5EF4-FFF2-40B4-BE49-F238E27FC236}">
                    <a16:creationId xmlns:a16="http://schemas.microsoft.com/office/drawing/2014/main" id="{9C254B42-F8CA-B505-5308-2143BB0C2DEB}"/>
                  </a:ext>
                </a:extLst>
              </p14:cNvPr>
              <p14:cNvContentPartPr/>
              <p14:nvPr/>
            </p14:nvContentPartPr>
            <p14:xfrm>
              <a:off x="5283574" y="1663761"/>
              <a:ext cx="1253880" cy="18000"/>
            </p14:xfrm>
          </p:contentPart>
        </mc:Choice>
        <mc:Fallback xmlns="">
          <p:pic>
            <p:nvPicPr>
              <p:cNvPr id="16" name="Ink 15">
                <a:extLst>
                  <a:ext uri="{FF2B5EF4-FFF2-40B4-BE49-F238E27FC236}">
                    <a16:creationId xmlns:a16="http://schemas.microsoft.com/office/drawing/2014/main" id="{9C254B42-F8CA-B505-5308-2143BB0C2DEB}"/>
                  </a:ext>
                </a:extLst>
              </p:cNvPr>
              <p:cNvPicPr/>
              <p:nvPr/>
            </p:nvPicPr>
            <p:blipFill>
              <a:blip r:embed="rId8"/>
              <a:stretch>
                <a:fillRect/>
              </a:stretch>
            </p:blipFill>
            <p:spPr>
              <a:xfrm>
                <a:off x="5229574" y="1557879"/>
                <a:ext cx="1361520" cy="229412"/>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7" name="Ink 16">
                <a:extLst>
                  <a:ext uri="{FF2B5EF4-FFF2-40B4-BE49-F238E27FC236}">
                    <a16:creationId xmlns:a16="http://schemas.microsoft.com/office/drawing/2014/main" id="{E97C9937-444C-0464-E514-F2D18C6BE594}"/>
                  </a:ext>
                </a:extLst>
              </p14:cNvPr>
              <p14:cNvContentPartPr/>
              <p14:nvPr/>
            </p14:nvContentPartPr>
            <p14:xfrm>
              <a:off x="2821174" y="3268641"/>
              <a:ext cx="120600" cy="318960"/>
            </p14:xfrm>
          </p:contentPart>
        </mc:Choice>
        <mc:Fallback xmlns="">
          <p:pic>
            <p:nvPicPr>
              <p:cNvPr id="17" name="Ink 16">
                <a:extLst>
                  <a:ext uri="{FF2B5EF4-FFF2-40B4-BE49-F238E27FC236}">
                    <a16:creationId xmlns:a16="http://schemas.microsoft.com/office/drawing/2014/main" id="{E97C9937-444C-0464-E514-F2D18C6BE594}"/>
                  </a:ext>
                </a:extLst>
              </p:cNvPr>
              <p:cNvPicPr/>
              <p:nvPr/>
            </p:nvPicPr>
            <p:blipFill>
              <a:blip r:embed="rId10"/>
              <a:stretch>
                <a:fillRect/>
              </a:stretch>
            </p:blipFill>
            <p:spPr>
              <a:xfrm>
                <a:off x="2767174" y="3160641"/>
                <a:ext cx="228240" cy="534600"/>
              </a:xfrm>
              <a:prstGeom prst="rect">
                <a:avLst/>
              </a:prstGeom>
            </p:spPr>
          </p:pic>
        </mc:Fallback>
      </mc:AlternateContent>
    </p:spTree>
    <p:extLst>
      <p:ext uri="{BB962C8B-B14F-4D97-AF65-F5344CB8AC3E}">
        <p14:creationId xmlns:p14="http://schemas.microsoft.com/office/powerpoint/2010/main" val="10324020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4DE68-354E-142B-6DC0-2EFA7817E850}"/>
              </a:ext>
            </a:extLst>
          </p:cNvPr>
          <p:cNvSpPr>
            <a:spLocks noGrp="1"/>
          </p:cNvSpPr>
          <p:nvPr>
            <p:ph type="title"/>
          </p:nvPr>
        </p:nvSpPr>
        <p:spPr/>
        <p:txBody>
          <a:bodyPr/>
          <a:lstStyle/>
          <a:p>
            <a:r>
              <a:rPr lang="en-US"/>
              <a:t>Shorter Windows are Better</a:t>
            </a:r>
          </a:p>
        </p:txBody>
      </p:sp>
      <p:pic>
        <p:nvPicPr>
          <p:cNvPr id="9" name="Picture 8">
            <a:extLst>
              <a:ext uri="{FF2B5EF4-FFF2-40B4-BE49-F238E27FC236}">
                <a16:creationId xmlns:a16="http://schemas.microsoft.com/office/drawing/2014/main" id="{D4A79113-962E-72FB-F46D-E8D716293CF3}"/>
              </a:ext>
            </a:extLst>
          </p:cNvPr>
          <p:cNvPicPr>
            <a:picLocks noChangeAspect="1"/>
          </p:cNvPicPr>
          <p:nvPr/>
        </p:nvPicPr>
        <p:blipFill>
          <a:blip r:embed="rId2"/>
          <a:stretch>
            <a:fillRect/>
          </a:stretch>
        </p:blipFill>
        <p:spPr>
          <a:xfrm>
            <a:off x="1660965" y="952742"/>
            <a:ext cx="5310545" cy="4190758"/>
          </a:xfrm>
          <a:prstGeom prst="rect">
            <a:avLst/>
          </a:prstGeom>
        </p:spPr>
      </p:pic>
    </p:spTree>
    <p:extLst>
      <p:ext uri="{BB962C8B-B14F-4D97-AF65-F5344CB8AC3E}">
        <p14:creationId xmlns:p14="http://schemas.microsoft.com/office/powerpoint/2010/main" val="16863959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C9DD1-6240-04E9-8F44-6D0EABE6B0AA}"/>
              </a:ext>
            </a:extLst>
          </p:cNvPr>
          <p:cNvSpPr>
            <a:spLocks noGrp="1"/>
          </p:cNvSpPr>
          <p:nvPr>
            <p:ph type="title"/>
          </p:nvPr>
        </p:nvSpPr>
        <p:spPr/>
        <p:txBody>
          <a:bodyPr/>
          <a:lstStyle/>
          <a:p>
            <a:r>
              <a:rPr lang="en-US" altLang="zh-CN"/>
              <a:t>Analysis: </a:t>
            </a:r>
            <a:r>
              <a:rPr lang="en-US"/>
              <a:t>Qualitative Difference</a:t>
            </a:r>
          </a:p>
        </p:txBody>
      </p:sp>
      <p:pic>
        <p:nvPicPr>
          <p:cNvPr id="7" name="Picture 6">
            <a:extLst>
              <a:ext uri="{FF2B5EF4-FFF2-40B4-BE49-F238E27FC236}">
                <a16:creationId xmlns:a16="http://schemas.microsoft.com/office/drawing/2014/main" id="{0F8A7EE4-2960-A2F9-744A-909D23D3308D}"/>
              </a:ext>
            </a:extLst>
          </p:cNvPr>
          <p:cNvPicPr>
            <a:picLocks noChangeAspect="1"/>
          </p:cNvPicPr>
          <p:nvPr/>
        </p:nvPicPr>
        <p:blipFill>
          <a:blip r:embed="rId2"/>
          <a:stretch>
            <a:fillRect/>
          </a:stretch>
        </p:blipFill>
        <p:spPr>
          <a:xfrm>
            <a:off x="0" y="1284216"/>
            <a:ext cx="9144000" cy="2575067"/>
          </a:xfrm>
          <a:prstGeom prst="rect">
            <a:avLst/>
          </a:prstGeom>
        </p:spPr>
      </p:pic>
    </p:spTree>
    <p:extLst>
      <p:ext uri="{BB962C8B-B14F-4D97-AF65-F5344CB8AC3E}">
        <p14:creationId xmlns:p14="http://schemas.microsoft.com/office/powerpoint/2010/main" val="27949965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5D34F-23BD-7D5B-3930-57A03D72AADF}"/>
              </a:ext>
            </a:extLst>
          </p:cNvPr>
          <p:cNvSpPr>
            <a:spLocks noGrp="1"/>
          </p:cNvSpPr>
          <p:nvPr>
            <p:ph type="title"/>
          </p:nvPr>
        </p:nvSpPr>
        <p:spPr/>
        <p:txBody>
          <a:bodyPr lIns="91440" tIns="45720" rIns="91440" bIns="45720" anchor="b"/>
          <a:lstStyle/>
          <a:p>
            <a:r>
              <a:rPr lang="en-US">
                <a:ea typeface="Tahoma"/>
                <a:cs typeface="Tahoma"/>
              </a:rPr>
              <a:t>What is compression?</a:t>
            </a:r>
            <a:endParaRPr lang="en-US"/>
          </a:p>
        </p:txBody>
      </p:sp>
      <p:sp>
        <p:nvSpPr>
          <p:cNvPr id="3" name="Text Placeholder 2">
            <a:extLst>
              <a:ext uri="{FF2B5EF4-FFF2-40B4-BE49-F238E27FC236}">
                <a16:creationId xmlns:a16="http://schemas.microsoft.com/office/drawing/2014/main" id="{CF0B42CB-3F53-B543-C482-F6EA8D767561}"/>
              </a:ext>
            </a:extLst>
          </p:cNvPr>
          <p:cNvSpPr>
            <a:spLocks noGrp="1"/>
          </p:cNvSpPr>
          <p:nvPr>
            <p:ph type="body" sz="quarter" idx="16"/>
          </p:nvPr>
        </p:nvSpPr>
        <p:spPr/>
        <p:txBody>
          <a:bodyPr lIns="91440" tIns="45720" rIns="91440" bIns="45720" anchor="t">
            <a:noAutofit/>
          </a:bodyPr>
          <a:lstStyle/>
          <a:p>
            <a:pPr marL="229870" indent="-229870"/>
            <a:r>
              <a:rPr lang="en-US">
                <a:latin typeface="Tahoma"/>
                <a:ea typeface="Tahoma"/>
                <a:cs typeface="Tahoma"/>
              </a:rPr>
              <a:t>Represent text with fewer bits while retaining information</a:t>
            </a:r>
          </a:p>
          <a:p>
            <a:pPr marL="229870" indent="-229870"/>
            <a:r>
              <a:rPr lang="en-US" b="1">
                <a:latin typeface="Tahoma"/>
                <a:ea typeface="Tahoma"/>
                <a:cs typeface="Tahoma"/>
              </a:rPr>
              <a:t>Types of Compression</a:t>
            </a:r>
            <a:r>
              <a:rPr lang="en-US">
                <a:latin typeface="Tahoma"/>
                <a:ea typeface="Tahoma"/>
                <a:cs typeface="Tahoma"/>
              </a:rPr>
              <a:t>:</a:t>
            </a:r>
          </a:p>
          <a:p>
            <a:pPr lvl="1">
              <a:buFont typeface="Courier New" panose="05000000000000000000" pitchFamily="2" charset="2"/>
              <a:buChar char="o"/>
            </a:pPr>
            <a:r>
              <a:rPr lang="en-US" b="1"/>
              <a:t>Lossless</a:t>
            </a:r>
            <a:r>
              <a:rPr lang="en-US"/>
              <a:t>: No information loss (e.g. Arithmetic Coding)</a:t>
            </a:r>
            <a:endParaRPr lang="en-US">
              <a:ea typeface="Tahoma"/>
              <a:cs typeface="Tahoma"/>
            </a:endParaRPr>
          </a:p>
          <a:p>
            <a:pPr lvl="1">
              <a:buFont typeface="Courier New" panose="05000000000000000000" pitchFamily="2" charset="2"/>
              <a:buChar char="o"/>
            </a:pPr>
            <a:r>
              <a:rPr lang="en-US" b="1"/>
              <a:t>Lossy</a:t>
            </a:r>
            <a:r>
              <a:rPr lang="en-US"/>
              <a:t>: </a:t>
            </a:r>
            <a:r>
              <a:rPr lang="en-US">
                <a:ea typeface="+mn-lt"/>
                <a:cs typeface="+mn-lt"/>
              </a:rPr>
              <a:t>Discards some information for higher compression rates (e.g. JPEG).</a:t>
            </a:r>
            <a:endParaRPr lang="en-US">
              <a:ea typeface="Tahoma"/>
              <a:cs typeface="Tahoma"/>
            </a:endParaRPr>
          </a:p>
          <a:p>
            <a:pPr marL="229870" indent="-229870"/>
            <a:r>
              <a:rPr lang="en-US" b="1">
                <a:latin typeface="Tahoma"/>
                <a:ea typeface="Tahoma"/>
                <a:cs typeface="Tahoma"/>
              </a:rPr>
              <a:t>Information Theory Basics</a:t>
            </a:r>
            <a:r>
              <a:rPr lang="en-US">
                <a:latin typeface="Tahoma"/>
                <a:ea typeface="Tahoma"/>
                <a:cs typeface="Tahoma"/>
              </a:rPr>
              <a:t>:</a:t>
            </a:r>
          </a:p>
          <a:p>
            <a:pPr lvl="1"/>
            <a:r>
              <a:rPr lang="en-US" b="1">
                <a:latin typeface="Tahoma"/>
                <a:ea typeface="Tahoma"/>
                <a:cs typeface="Tahoma"/>
              </a:rPr>
              <a:t>Entropy</a:t>
            </a:r>
            <a:r>
              <a:rPr lang="en-US">
                <a:latin typeface="Tahoma"/>
                <a:ea typeface="Tahoma"/>
                <a:cs typeface="Tahoma"/>
              </a:rPr>
              <a:t>: Minimum average bit length needed to represent symbols.</a:t>
            </a:r>
            <a:endParaRPr lang="en-US">
              <a:latin typeface="Tahoma" panose="020B0604030504040204" pitchFamily="34" charset="0"/>
              <a:ea typeface="Tahoma" panose="020B0604030504040204" pitchFamily="34" charset="0"/>
              <a:cs typeface="Tahoma" panose="020B0604030504040204" pitchFamily="34" charset="0"/>
            </a:endParaRPr>
          </a:p>
          <a:p>
            <a:pPr lvl="1"/>
            <a:r>
              <a:rPr lang="en-US" b="1">
                <a:latin typeface="Tahoma"/>
                <a:ea typeface="Tahoma"/>
                <a:cs typeface="Tahoma"/>
              </a:rPr>
              <a:t>Probabilistic Modeling</a:t>
            </a:r>
            <a:r>
              <a:rPr lang="en-US">
                <a:latin typeface="Tahoma"/>
                <a:ea typeface="Tahoma"/>
                <a:cs typeface="Tahoma"/>
              </a:rPr>
              <a:t>: Assigns shorter codes to frequent symbols, longer codes to rare ones.</a:t>
            </a:r>
            <a:endParaRPr lang="en-US">
              <a:latin typeface="Tahoma" panose="020B0604030504040204" pitchFamily="34" charset="0"/>
              <a:ea typeface="Tahoma" panose="020B0604030504040204" pitchFamily="34" charset="0"/>
              <a:cs typeface="Tahoma" panose="020B0604030504040204" pitchFamily="34" charset="0"/>
            </a:endParaRPr>
          </a:p>
          <a:p>
            <a:pPr marL="229870" indent="-229870"/>
            <a:endParaRPr lang="en-US"/>
          </a:p>
        </p:txBody>
      </p:sp>
    </p:spTree>
    <p:extLst>
      <p:ext uri="{BB962C8B-B14F-4D97-AF65-F5344CB8AC3E}">
        <p14:creationId xmlns:p14="http://schemas.microsoft.com/office/powerpoint/2010/main" val="11977858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C7470-AA5B-9C7E-56C5-B76ED72E8A70}"/>
              </a:ext>
            </a:extLst>
          </p:cNvPr>
          <p:cNvSpPr>
            <a:spLocks noGrp="1"/>
          </p:cNvSpPr>
          <p:nvPr>
            <p:ph type="title"/>
          </p:nvPr>
        </p:nvSpPr>
        <p:spPr/>
        <p:txBody>
          <a:bodyPr/>
          <a:lstStyle/>
          <a:p>
            <a:r>
              <a:rPr lang="en-US" sz="3200" err="1"/>
              <a:t>EqualInfoAC</a:t>
            </a:r>
            <a:r>
              <a:rPr lang="en-US" sz="3200"/>
              <a:t> is less stable</a:t>
            </a:r>
          </a:p>
        </p:txBody>
      </p:sp>
      <p:sp>
        <p:nvSpPr>
          <p:cNvPr id="3" name="Text Placeholder 2">
            <a:extLst>
              <a:ext uri="{FF2B5EF4-FFF2-40B4-BE49-F238E27FC236}">
                <a16:creationId xmlns:a16="http://schemas.microsoft.com/office/drawing/2014/main" id="{A0F17C6C-A400-BFBD-67EB-76BB30ACBB8A}"/>
              </a:ext>
            </a:extLst>
          </p:cNvPr>
          <p:cNvSpPr>
            <a:spLocks noGrp="1"/>
          </p:cNvSpPr>
          <p:nvPr>
            <p:ph type="body" sz="quarter" idx="16"/>
          </p:nvPr>
        </p:nvSpPr>
        <p:spPr>
          <a:xfrm>
            <a:off x="530352" y="1348448"/>
            <a:ext cx="3716215" cy="3174967"/>
          </a:xfrm>
        </p:spPr>
        <p:txBody>
          <a:bodyPr/>
          <a:lstStyle/>
          <a:p>
            <a:r>
              <a:rPr lang="en-US"/>
              <a:t>Stability: same </a:t>
            </a:r>
            <a:r>
              <a:rPr lang="en-US" err="1"/>
              <a:t>text→token</a:t>
            </a:r>
            <a:r>
              <a:rPr lang="en-US"/>
              <a:t> mapping</a:t>
            </a:r>
          </a:p>
        </p:txBody>
      </p:sp>
      <p:pic>
        <p:nvPicPr>
          <p:cNvPr id="6" name="Picture 5">
            <a:extLst>
              <a:ext uri="{FF2B5EF4-FFF2-40B4-BE49-F238E27FC236}">
                <a16:creationId xmlns:a16="http://schemas.microsoft.com/office/drawing/2014/main" id="{2B992C17-1B9D-97D3-FFB4-4DCF3399E92E}"/>
              </a:ext>
            </a:extLst>
          </p:cNvPr>
          <p:cNvPicPr>
            <a:picLocks noChangeAspect="1"/>
          </p:cNvPicPr>
          <p:nvPr/>
        </p:nvPicPr>
        <p:blipFill>
          <a:blip r:embed="rId2"/>
          <a:stretch>
            <a:fillRect/>
          </a:stretch>
        </p:blipFill>
        <p:spPr>
          <a:xfrm>
            <a:off x="0" y="2030412"/>
            <a:ext cx="9144000" cy="2575067"/>
          </a:xfrm>
          <a:prstGeom prst="rect">
            <a:avLst/>
          </a:prstGeom>
        </p:spPr>
      </p:pic>
      <mc:AlternateContent xmlns:mc="http://schemas.openxmlformats.org/markup-compatibility/2006" xmlns:p14="http://schemas.microsoft.com/office/powerpoint/2010/main">
        <mc:Choice Requires="p14">
          <p:contentPart p14:bwMode="auto" r:id="rId3">
            <p14:nvContentPartPr>
              <p14:cNvPr id="7" name="Ink 6">
                <a:extLst>
                  <a:ext uri="{FF2B5EF4-FFF2-40B4-BE49-F238E27FC236}">
                    <a16:creationId xmlns:a16="http://schemas.microsoft.com/office/drawing/2014/main" id="{9E2D28B9-AD4B-3102-A312-5E5EF0D6E61C}"/>
                  </a:ext>
                </a:extLst>
              </p14:cNvPr>
              <p14:cNvContentPartPr/>
              <p14:nvPr/>
            </p14:nvContentPartPr>
            <p14:xfrm>
              <a:off x="5257311" y="3000381"/>
              <a:ext cx="1498320" cy="72000"/>
            </p14:xfrm>
          </p:contentPart>
        </mc:Choice>
        <mc:Fallback xmlns="">
          <p:pic>
            <p:nvPicPr>
              <p:cNvPr id="7" name="Ink 6">
                <a:extLst>
                  <a:ext uri="{FF2B5EF4-FFF2-40B4-BE49-F238E27FC236}">
                    <a16:creationId xmlns:a16="http://schemas.microsoft.com/office/drawing/2014/main" id="{9E2D28B9-AD4B-3102-A312-5E5EF0D6E61C}"/>
                  </a:ext>
                </a:extLst>
              </p:cNvPr>
              <p:cNvPicPr/>
              <p:nvPr/>
            </p:nvPicPr>
            <p:blipFill>
              <a:blip r:embed="rId4"/>
              <a:stretch>
                <a:fillRect/>
              </a:stretch>
            </p:blipFill>
            <p:spPr>
              <a:xfrm>
                <a:off x="5203311" y="2892381"/>
                <a:ext cx="1605960" cy="2876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8" name="Ink 7">
                <a:extLst>
                  <a:ext uri="{FF2B5EF4-FFF2-40B4-BE49-F238E27FC236}">
                    <a16:creationId xmlns:a16="http://schemas.microsoft.com/office/drawing/2014/main" id="{5F7C107D-BC92-1D91-A462-424F40F925D3}"/>
                  </a:ext>
                </a:extLst>
              </p14:cNvPr>
              <p14:cNvContentPartPr/>
              <p14:nvPr/>
            </p14:nvContentPartPr>
            <p14:xfrm>
              <a:off x="7104111" y="3293781"/>
              <a:ext cx="1445040" cy="42480"/>
            </p14:xfrm>
          </p:contentPart>
        </mc:Choice>
        <mc:Fallback xmlns="">
          <p:pic>
            <p:nvPicPr>
              <p:cNvPr id="8" name="Ink 7">
                <a:extLst>
                  <a:ext uri="{FF2B5EF4-FFF2-40B4-BE49-F238E27FC236}">
                    <a16:creationId xmlns:a16="http://schemas.microsoft.com/office/drawing/2014/main" id="{5F7C107D-BC92-1D91-A462-424F40F925D3}"/>
                  </a:ext>
                </a:extLst>
              </p:cNvPr>
              <p:cNvPicPr/>
              <p:nvPr/>
            </p:nvPicPr>
            <p:blipFill>
              <a:blip r:embed="rId6"/>
              <a:stretch>
                <a:fillRect/>
              </a:stretch>
            </p:blipFill>
            <p:spPr>
              <a:xfrm>
                <a:off x="7050124" y="3185781"/>
                <a:ext cx="1552653" cy="2581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0" name="Ink 9">
                <a:extLst>
                  <a:ext uri="{FF2B5EF4-FFF2-40B4-BE49-F238E27FC236}">
                    <a16:creationId xmlns:a16="http://schemas.microsoft.com/office/drawing/2014/main" id="{E8F5E9C1-E76F-6CDB-EA3B-A689D95079EF}"/>
                  </a:ext>
                </a:extLst>
              </p14:cNvPr>
              <p14:cNvContentPartPr/>
              <p14:nvPr/>
            </p14:nvContentPartPr>
            <p14:xfrm>
              <a:off x="4831791" y="4295661"/>
              <a:ext cx="1897560" cy="131040"/>
            </p14:xfrm>
          </p:contentPart>
        </mc:Choice>
        <mc:Fallback xmlns="">
          <p:pic>
            <p:nvPicPr>
              <p:cNvPr id="10" name="Ink 9">
                <a:extLst>
                  <a:ext uri="{FF2B5EF4-FFF2-40B4-BE49-F238E27FC236}">
                    <a16:creationId xmlns:a16="http://schemas.microsoft.com/office/drawing/2014/main" id="{E8F5E9C1-E76F-6CDB-EA3B-A689D95079EF}"/>
                  </a:ext>
                </a:extLst>
              </p:cNvPr>
              <p:cNvPicPr/>
              <p:nvPr/>
            </p:nvPicPr>
            <p:blipFill>
              <a:blip r:embed="rId8"/>
              <a:stretch>
                <a:fillRect/>
              </a:stretch>
            </p:blipFill>
            <p:spPr>
              <a:xfrm>
                <a:off x="4777781" y="4187661"/>
                <a:ext cx="2005220" cy="3466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1" name="Ink 10">
                <a:extLst>
                  <a:ext uri="{FF2B5EF4-FFF2-40B4-BE49-F238E27FC236}">
                    <a16:creationId xmlns:a16="http://schemas.microsoft.com/office/drawing/2014/main" id="{F282ADFA-C43F-E213-8450-7BA6E5B56BE8}"/>
                  </a:ext>
                </a:extLst>
              </p14:cNvPr>
              <p14:cNvContentPartPr/>
              <p14:nvPr/>
            </p14:nvContentPartPr>
            <p14:xfrm>
              <a:off x="3446511" y="4085061"/>
              <a:ext cx="1701000" cy="29880"/>
            </p14:xfrm>
          </p:contentPart>
        </mc:Choice>
        <mc:Fallback xmlns="">
          <p:pic>
            <p:nvPicPr>
              <p:cNvPr id="11" name="Ink 10">
                <a:extLst>
                  <a:ext uri="{FF2B5EF4-FFF2-40B4-BE49-F238E27FC236}">
                    <a16:creationId xmlns:a16="http://schemas.microsoft.com/office/drawing/2014/main" id="{F282ADFA-C43F-E213-8450-7BA6E5B56BE8}"/>
                  </a:ext>
                </a:extLst>
              </p:cNvPr>
              <p:cNvPicPr/>
              <p:nvPr/>
            </p:nvPicPr>
            <p:blipFill>
              <a:blip r:embed="rId10"/>
              <a:stretch>
                <a:fillRect/>
              </a:stretch>
            </p:blipFill>
            <p:spPr>
              <a:xfrm>
                <a:off x="3392511" y="3977061"/>
                <a:ext cx="1808640" cy="2455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2" name="Ink 11">
                <a:extLst>
                  <a:ext uri="{FF2B5EF4-FFF2-40B4-BE49-F238E27FC236}">
                    <a16:creationId xmlns:a16="http://schemas.microsoft.com/office/drawing/2014/main" id="{E18CCB30-1570-FE15-1CF0-A76372A7D959}"/>
                  </a:ext>
                </a:extLst>
              </p14:cNvPr>
              <p14:cNvContentPartPr/>
              <p14:nvPr/>
            </p14:nvContentPartPr>
            <p14:xfrm>
              <a:off x="2028111" y="3070221"/>
              <a:ext cx="815760" cy="14400"/>
            </p14:xfrm>
          </p:contentPart>
        </mc:Choice>
        <mc:Fallback xmlns="">
          <p:pic>
            <p:nvPicPr>
              <p:cNvPr id="12" name="Ink 11">
                <a:extLst>
                  <a:ext uri="{FF2B5EF4-FFF2-40B4-BE49-F238E27FC236}">
                    <a16:creationId xmlns:a16="http://schemas.microsoft.com/office/drawing/2014/main" id="{E18CCB30-1570-FE15-1CF0-A76372A7D959}"/>
                  </a:ext>
                </a:extLst>
              </p:cNvPr>
              <p:cNvPicPr/>
              <p:nvPr/>
            </p:nvPicPr>
            <p:blipFill>
              <a:blip r:embed="rId12"/>
              <a:stretch>
                <a:fillRect/>
              </a:stretch>
            </p:blipFill>
            <p:spPr>
              <a:xfrm>
                <a:off x="1974135" y="2962221"/>
                <a:ext cx="923353" cy="23004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3" name="Ink 12">
                <a:extLst>
                  <a:ext uri="{FF2B5EF4-FFF2-40B4-BE49-F238E27FC236}">
                    <a16:creationId xmlns:a16="http://schemas.microsoft.com/office/drawing/2014/main" id="{AC592D49-8721-837F-8CD6-D42DE76C971E}"/>
                  </a:ext>
                </a:extLst>
              </p14:cNvPr>
              <p14:cNvContentPartPr/>
              <p14:nvPr/>
            </p14:nvContentPartPr>
            <p14:xfrm>
              <a:off x="7742751" y="3826941"/>
              <a:ext cx="991440" cy="42480"/>
            </p14:xfrm>
          </p:contentPart>
        </mc:Choice>
        <mc:Fallback xmlns="">
          <p:pic>
            <p:nvPicPr>
              <p:cNvPr id="13" name="Ink 12">
                <a:extLst>
                  <a:ext uri="{FF2B5EF4-FFF2-40B4-BE49-F238E27FC236}">
                    <a16:creationId xmlns:a16="http://schemas.microsoft.com/office/drawing/2014/main" id="{AC592D49-8721-837F-8CD6-D42DE76C971E}"/>
                  </a:ext>
                </a:extLst>
              </p:cNvPr>
              <p:cNvPicPr/>
              <p:nvPr/>
            </p:nvPicPr>
            <p:blipFill>
              <a:blip r:embed="rId14"/>
              <a:stretch>
                <a:fillRect/>
              </a:stretch>
            </p:blipFill>
            <p:spPr>
              <a:xfrm>
                <a:off x="7688751" y="3718018"/>
                <a:ext cx="1099080" cy="259963"/>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4" name="Ink 13">
                <a:extLst>
                  <a:ext uri="{FF2B5EF4-FFF2-40B4-BE49-F238E27FC236}">
                    <a16:creationId xmlns:a16="http://schemas.microsoft.com/office/drawing/2014/main" id="{6E37A2D1-5117-D1A6-758E-2A92F331B278}"/>
                  </a:ext>
                </a:extLst>
              </p14:cNvPr>
              <p14:cNvContentPartPr/>
              <p14:nvPr/>
            </p14:nvContentPartPr>
            <p14:xfrm>
              <a:off x="1852071" y="4078221"/>
              <a:ext cx="168480" cy="19800"/>
            </p14:xfrm>
          </p:contentPart>
        </mc:Choice>
        <mc:Fallback xmlns="">
          <p:pic>
            <p:nvPicPr>
              <p:cNvPr id="14" name="Ink 13">
                <a:extLst>
                  <a:ext uri="{FF2B5EF4-FFF2-40B4-BE49-F238E27FC236}">
                    <a16:creationId xmlns:a16="http://schemas.microsoft.com/office/drawing/2014/main" id="{6E37A2D1-5117-D1A6-758E-2A92F331B278}"/>
                  </a:ext>
                </a:extLst>
              </p:cNvPr>
              <p:cNvPicPr/>
              <p:nvPr/>
            </p:nvPicPr>
            <p:blipFill>
              <a:blip r:embed="rId16"/>
              <a:stretch>
                <a:fillRect/>
              </a:stretch>
            </p:blipFill>
            <p:spPr>
              <a:xfrm>
                <a:off x="1798071" y="3970221"/>
                <a:ext cx="276120" cy="2354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5" name="Ink 14">
                <a:extLst>
                  <a:ext uri="{FF2B5EF4-FFF2-40B4-BE49-F238E27FC236}">
                    <a16:creationId xmlns:a16="http://schemas.microsoft.com/office/drawing/2014/main" id="{8CC6B178-79D2-FA51-51E2-56B28983A39A}"/>
                  </a:ext>
                </a:extLst>
              </p14:cNvPr>
              <p14:cNvContentPartPr/>
              <p14:nvPr/>
            </p14:nvContentPartPr>
            <p14:xfrm>
              <a:off x="5462871" y="4055901"/>
              <a:ext cx="1267200" cy="41760"/>
            </p14:xfrm>
          </p:contentPart>
        </mc:Choice>
        <mc:Fallback xmlns="">
          <p:pic>
            <p:nvPicPr>
              <p:cNvPr id="15" name="Ink 14">
                <a:extLst>
                  <a:ext uri="{FF2B5EF4-FFF2-40B4-BE49-F238E27FC236}">
                    <a16:creationId xmlns:a16="http://schemas.microsoft.com/office/drawing/2014/main" id="{8CC6B178-79D2-FA51-51E2-56B28983A39A}"/>
                  </a:ext>
                </a:extLst>
              </p:cNvPr>
              <p:cNvPicPr/>
              <p:nvPr/>
            </p:nvPicPr>
            <p:blipFill>
              <a:blip r:embed="rId18"/>
              <a:stretch>
                <a:fillRect/>
              </a:stretch>
            </p:blipFill>
            <p:spPr>
              <a:xfrm>
                <a:off x="5408886" y="3947901"/>
                <a:ext cx="1374809" cy="2574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6" name="Ink 15">
                <a:extLst>
                  <a:ext uri="{FF2B5EF4-FFF2-40B4-BE49-F238E27FC236}">
                    <a16:creationId xmlns:a16="http://schemas.microsoft.com/office/drawing/2014/main" id="{8F851A5D-2652-D94E-680F-7EED0A92ED16}"/>
                  </a:ext>
                </a:extLst>
              </p14:cNvPr>
              <p14:cNvContentPartPr/>
              <p14:nvPr/>
            </p14:nvContentPartPr>
            <p14:xfrm>
              <a:off x="7279791" y="3100101"/>
              <a:ext cx="1005480" cy="12960"/>
            </p14:xfrm>
          </p:contentPart>
        </mc:Choice>
        <mc:Fallback xmlns="">
          <p:pic>
            <p:nvPicPr>
              <p:cNvPr id="16" name="Ink 15">
                <a:extLst>
                  <a:ext uri="{FF2B5EF4-FFF2-40B4-BE49-F238E27FC236}">
                    <a16:creationId xmlns:a16="http://schemas.microsoft.com/office/drawing/2014/main" id="{8F851A5D-2652-D94E-680F-7EED0A92ED16}"/>
                  </a:ext>
                </a:extLst>
              </p:cNvPr>
              <p:cNvPicPr/>
              <p:nvPr/>
            </p:nvPicPr>
            <p:blipFill>
              <a:blip r:embed="rId20"/>
              <a:stretch>
                <a:fillRect/>
              </a:stretch>
            </p:blipFill>
            <p:spPr>
              <a:xfrm>
                <a:off x="7225791" y="2989015"/>
                <a:ext cx="1113120" cy="234761"/>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7" name="Ink 16">
                <a:extLst>
                  <a:ext uri="{FF2B5EF4-FFF2-40B4-BE49-F238E27FC236}">
                    <a16:creationId xmlns:a16="http://schemas.microsoft.com/office/drawing/2014/main" id="{3A1E737E-E35C-CB6C-BB47-E4C7C4BF9B55}"/>
                  </a:ext>
                </a:extLst>
              </p14:cNvPr>
              <p14:cNvContentPartPr/>
              <p14:nvPr/>
            </p14:nvContentPartPr>
            <p14:xfrm>
              <a:off x="1852071" y="3057981"/>
              <a:ext cx="317880" cy="30960"/>
            </p14:xfrm>
          </p:contentPart>
        </mc:Choice>
        <mc:Fallback xmlns="">
          <p:pic>
            <p:nvPicPr>
              <p:cNvPr id="17" name="Ink 16">
                <a:extLst>
                  <a:ext uri="{FF2B5EF4-FFF2-40B4-BE49-F238E27FC236}">
                    <a16:creationId xmlns:a16="http://schemas.microsoft.com/office/drawing/2014/main" id="{3A1E737E-E35C-CB6C-BB47-E4C7C4BF9B55}"/>
                  </a:ext>
                </a:extLst>
              </p:cNvPr>
              <p:cNvPicPr/>
              <p:nvPr/>
            </p:nvPicPr>
            <p:blipFill>
              <a:blip r:embed="rId22"/>
              <a:stretch>
                <a:fillRect/>
              </a:stretch>
            </p:blipFill>
            <p:spPr>
              <a:xfrm>
                <a:off x="1798071" y="2949981"/>
                <a:ext cx="425520" cy="24660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8" name="Ink 17">
                <a:extLst>
                  <a:ext uri="{FF2B5EF4-FFF2-40B4-BE49-F238E27FC236}">
                    <a16:creationId xmlns:a16="http://schemas.microsoft.com/office/drawing/2014/main" id="{3FA169E9-123C-D308-AE3A-29350691748F}"/>
                  </a:ext>
                </a:extLst>
              </p14:cNvPr>
              <p14:cNvContentPartPr/>
              <p14:nvPr/>
            </p14:nvContentPartPr>
            <p14:xfrm>
              <a:off x="1857454" y="2507961"/>
              <a:ext cx="734040" cy="30600"/>
            </p14:xfrm>
          </p:contentPart>
        </mc:Choice>
        <mc:Fallback xmlns="">
          <p:pic>
            <p:nvPicPr>
              <p:cNvPr id="18" name="Ink 17">
                <a:extLst>
                  <a:ext uri="{FF2B5EF4-FFF2-40B4-BE49-F238E27FC236}">
                    <a16:creationId xmlns:a16="http://schemas.microsoft.com/office/drawing/2014/main" id="{3FA169E9-123C-D308-AE3A-29350691748F}"/>
                  </a:ext>
                </a:extLst>
              </p:cNvPr>
              <p:cNvPicPr/>
              <p:nvPr/>
            </p:nvPicPr>
            <p:blipFill>
              <a:blip r:embed="rId24"/>
              <a:stretch>
                <a:fillRect/>
              </a:stretch>
            </p:blipFill>
            <p:spPr>
              <a:xfrm>
                <a:off x="1803454" y="2398675"/>
                <a:ext cx="841680" cy="248807"/>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9" name="Ink 18">
                <a:extLst>
                  <a:ext uri="{FF2B5EF4-FFF2-40B4-BE49-F238E27FC236}">
                    <a16:creationId xmlns:a16="http://schemas.microsoft.com/office/drawing/2014/main" id="{F37A93F2-0B5D-B98B-7129-010957219439}"/>
                  </a:ext>
                </a:extLst>
              </p14:cNvPr>
              <p14:cNvContentPartPr/>
              <p14:nvPr/>
            </p14:nvContentPartPr>
            <p14:xfrm>
              <a:off x="5879734" y="2265321"/>
              <a:ext cx="638640" cy="29880"/>
            </p14:xfrm>
          </p:contentPart>
        </mc:Choice>
        <mc:Fallback xmlns="">
          <p:pic>
            <p:nvPicPr>
              <p:cNvPr id="19" name="Ink 18">
                <a:extLst>
                  <a:ext uri="{FF2B5EF4-FFF2-40B4-BE49-F238E27FC236}">
                    <a16:creationId xmlns:a16="http://schemas.microsoft.com/office/drawing/2014/main" id="{F37A93F2-0B5D-B98B-7129-010957219439}"/>
                  </a:ext>
                </a:extLst>
              </p:cNvPr>
              <p:cNvPicPr/>
              <p:nvPr/>
            </p:nvPicPr>
            <p:blipFill>
              <a:blip r:embed="rId26"/>
              <a:stretch>
                <a:fillRect/>
              </a:stretch>
            </p:blipFill>
            <p:spPr>
              <a:xfrm>
                <a:off x="5825734" y="2157321"/>
                <a:ext cx="746280" cy="24552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0" name="Ink 19">
                <a:extLst>
                  <a:ext uri="{FF2B5EF4-FFF2-40B4-BE49-F238E27FC236}">
                    <a16:creationId xmlns:a16="http://schemas.microsoft.com/office/drawing/2014/main" id="{9C9FE58B-E280-8826-C126-6FE0DA282E02}"/>
                  </a:ext>
                </a:extLst>
              </p14:cNvPr>
              <p14:cNvContentPartPr/>
              <p14:nvPr/>
            </p14:nvContentPartPr>
            <p14:xfrm>
              <a:off x="3356494" y="2505801"/>
              <a:ext cx="837000" cy="23760"/>
            </p14:xfrm>
          </p:contentPart>
        </mc:Choice>
        <mc:Fallback xmlns="">
          <p:pic>
            <p:nvPicPr>
              <p:cNvPr id="20" name="Ink 19">
                <a:extLst>
                  <a:ext uri="{FF2B5EF4-FFF2-40B4-BE49-F238E27FC236}">
                    <a16:creationId xmlns:a16="http://schemas.microsoft.com/office/drawing/2014/main" id="{9C9FE58B-E280-8826-C126-6FE0DA282E02}"/>
                  </a:ext>
                </a:extLst>
              </p:cNvPr>
              <p:cNvPicPr/>
              <p:nvPr/>
            </p:nvPicPr>
            <p:blipFill>
              <a:blip r:embed="rId28"/>
              <a:stretch>
                <a:fillRect/>
              </a:stretch>
            </p:blipFill>
            <p:spPr>
              <a:xfrm>
                <a:off x="3302471" y="2397801"/>
                <a:ext cx="944686" cy="23940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21" name="Ink 20">
                <a:extLst>
                  <a:ext uri="{FF2B5EF4-FFF2-40B4-BE49-F238E27FC236}">
                    <a16:creationId xmlns:a16="http://schemas.microsoft.com/office/drawing/2014/main" id="{FD2602A2-388C-F6C6-513E-6137BAF5C8D5}"/>
                  </a:ext>
                </a:extLst>
              </p14:cNvPr>
              <p14:cNvContentPartPr/>
              <p14:nvPr/>
            </p14:nvContentPartPr>
            <p14:xfrm>
              <a:off x="5856694" y="2531721"/>
              <a:ext cx="832320" cy="29520"/>
            </p14:xfrm>
          </p:contentPart>
        </mc:Choice>
        <mc:Fallback xmlns="">
          <p:pic>
            <p:nvPicPr>
              <p:cNvPr id="21" name="Ink 20">
                <a:extLst>
                  <a:ext uri="{FF2B5EF4-FFF2-40B4-BE49-F238E27FC236}">
                    <a16:creationId xmlns:a16="http://schemas.microsoft.com/office/drawing/2014/main" id="{FD2602A2-388C-F6C6-513E-6137BAF5C8D5}"/>
                  </a:ext>
                </a:extLst>
              </p:cNvPr>
              <p:cNvPicPr/>
              <p:nvPr/>
            </p:nvPicPr>
            <p:blipFill>
              <a:blip r:embed="rId30"/>
              <a:stretch>
                <a:fillRect/>
              </a:stretch>
            </p:blipFill>
            <p:spPr>
              <a:xfrm>
                <a:off x="5802694" y="2422388"/>
                <a:ext cx="939960" cy="247822"/>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22" name="Ink 21">
                <a:extLst>
                  <a:ext uri="{FF2B5EF4-FFF2-40B4-BE49-F238E27FC236}">
                    <a16:creationId xmlns:a16="http://schemas.microsoft.com/office/drawing/2014/main" id="{8F835A17-8AF6-5495-2CDE-A23F333AE68E}"/>
                  </a:ext>
                </a:extLst>
              </p14:cNvPr>
              <p14:cNvContentPartPr/>
              <p14:nvPr/>
            </p14:nvContentPartPr>
            <p14:xfrm>
              <a:off x="5494894" y="3041121"/>
              <a:ext cx="764640" cy="21240"/>
            </p14:xfrm>
          </p:contentPart>
        </mc:Choice>
        <mc:Fallback xmlns="">
          <p:pic>
            <p:nvPicPr>
              <p:cNvPr id="22" name="Ink 21">
                <a:extLst>
                  <a:ext uri="{FF2B5EF4-FFF2-40B4-BE49-F238E27FC236}">
                    <a16:creationId xmlns:a16="http://schemas.microsoft.com/office/drawing/2014/main" id="{8F835A17-8AF6-5495-2CDE-A23F333AE68E}"/>
                  </a:ext>
                </a:extLst>
              </p:cNvPr>
              <p:cNvPicPr/>
              <p:nvPr/>
            </p:nvPicPr>
            <p:blipFill>
              <a:blip r:embed="rId32"/>
              <a:stretch>
                <a:fillRect/>
              </a:stretch>
            </p:blipFill>
            <p:spPr>
              <a:xfrm>
                <a:off x="5440894" y="2933121"/>
                <a:ext cx="872280" cy="236880"/>
              </a:xfrm>
              <a:prstGeom prst="rect">
                <a:avLst/>
              </a:prstGeom>
            </p:spPr>
          </p:pic>
        </mc:Fallback>
      </mc:AlternateContent>
    </p:spTree>
    <p:extLst>
      <p:ext uri="{BB962C8B-B14F-4D97-AF65-F5344CB8AC3E}">
        <p14:creationId xmlns:p14="http://schemas.microsoft.com/office/powerpoint/2010/main" val="13436644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99EA32-028A-6287-25DF-B6B8153EDC0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B62FC5-B662-086D-0646-F5D2362B9926}"/>
              </a:ext>
            </a:extLst>
          </p:cNvPr>
          <p:cNvSpPr>
            <a:spLocks noGrp="1"/>
          </p:cNvSpPr>
          <p:nvPr>
            <p:ph type="title"/>
          </p:nvPr>
        </p:nvSpPr>
        <p:spPr/>
        <p:txBody>
          <a:bodyPr/>
          <a:lstStyle/>
          <a:p>
            <a:r>
              <a:rPr lang="en-US" sz="3200" err="1"/>
              <a:t>EqualInfoAC</a:t>
            </a:r>
            <a:r>
              <a:rPr lang="en-US" sz="3200"/>
              <a:t> is less semantic</a:t>
            </a:r>
          </a:p>
        </p:txBody>
      </p:sp>
      <p:pic>
        <p:nvPicPr>
          <p:cNvPr id="6" name="Picture 5">
            <a:extLst>
              <a:ext uri="{FF2B5EF4-FFF2-40B4-BE49-F238E27FC236}">
                <a16:creationId xmlns:a16="http://schemas.microsoft.com/office/drawing/2014/main" id="{BF0F2CDB-A9F8-0A96-9229-18FD330A1934}"/>
              </a:ext>
            </a:extLst>
          </p:cNvPr>
          <p:cNvPicPr>
            <a:picLocks noChangeAspect="1"/>
          </p:cNvPicPr>
          <p:nvPr/>
        </p:nvPicPr>
        <p:blipFill>
          <a:blip r:embed="rId2"/>
          <a:stretch>
            <a:fillRect/>
          </a:stretch>
        </p:blipFill>
        <p:spPr>
          <a:xfrm>
            <a:off x="0" y="2030412"/>
            <a:ext cx="9144000" cy="2575067"/>
          </a:xfrm>
          <a:prstGeom prst="rect">
            <a:avLst/>
          </a:prstGeom>
        </p:spPr>
      </p:pic>
      <p:sp>
        <p:nvSpPr>
          <p:cNvPr id="9" name="Text Placeholder 2">
            <a:extLst>
              <a:ext uri="{FF2B5EF4-FFF2-40B4-BE49-F238E27FC236}">
                <a16:creationId xmlns:a16="http://schemas.microsoft.com/office/drawing/2014/main" id="{248E89D0-D7EE-D00F-B15C-9FFE6EF40944}"/>
              </a:ext>
            </a:extLst>
          </p:cNvPr>
          <p:cNvSpPr txBox="1">
            <a:spLocks/>
          </p:cNvSpPr>
          <p:nvPr/>
        </p:nvSpPr>
        <p:spPr>
          <a:xfrm>
            <a:off x="530352" y="1348448"/>
            <a:ext cx="7570294" cy="3174967"/>
          </a:xfrm>
          <a:prstGeom prst="rect">
            <a:avLst/>
          </a:prstGeom>
        </p:spPr>
        <p:txBody>
          <a:bodyPr>
            <a:noAutofit/>
          </a:bodyPr>
          <a:lstStyle>
            <a:lvl1pPr marL="258366" indent="-258366" algn="l" defTabSz="685800" rtl="0" eaLnBrk="1" latinLnBrk="0" hangingPunct="1">
              <a:lnSpc>
                <a:spcPct val="90000"/>
              </a:lnSpc>
              <a:spcBef>
                <a:spcPts val="750"/>
              </a:spcBef>
              <a:buClr>
                <a:srgbClr val="092C74"/>
              </a:buClr>
              <a:buFont typeface="Wingdings" panose="05000000000000000000" pitchFamily="2" charset="2"/>
              <a:buChar char="§"/>
              <a:defRPr sz="1600" b="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8325" indent="-225425" algn="l" defTabSz="685800" rtl="0" eaLnBrk="1" latinLnBrk="0" hangingPunct="1">
              <a:lnSpc>
                <a:spcPct val="90000"/>
              </a:lnSpc>
              <a:spcBef>
                <a:spcPts val="375"/>
              </a:spcBef>
              <a:buClr>
                <a:srgbClr val="092C74"/>
              </a:buClr>
              <a:buFont typeface="Courier New" panose="02070309020205020404" pitchFamily="49" charset="0"/>
              <a:buChar char="o"/>
              <a:defRPr sz="1600" kern="1200">
                <a:solidFill>
                  <a:schemeClr val="tx1"/>
                </a:solidFill>
                <a:latin typeface="+mn-lt"/>
                <a:ea typeface="+mn-ea"/>
                <a:cs typeface="+mn-cs"/>
              </a:defRPr>
            </a:lvl2pPr>
            <a:lvl3pPr marL="914400" indent="-228600" algn="l" defTabSz="685800" rtl="0" eaLnBrk="1" latinLnBrk="0" hangingPunct="1">
              <a:lnSpc>
                <a:spcPct val="90000"/>
              </a:lnSpc>
              <a:spcBef>
                <a:spcPts val="375"/>
              </a:spcBef>
              <a:buClr>
                <a:srgbClr val="092C74"/>
              </a:buClr>
              <a:buFont typeface="Arial" panose="020B0604020202020204" pitchFamily="34" charset="0"/>
              <a:buChar char="•"/>
              <a:defRPr sz="16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t>Semantic: tokens should align with meaningful linguistic units</a:t>
            </a:r>
          </a:p>
          <a:p>
            <a:pPr lvl="1"/>
            <a:r>
              <a:rPr lang="en-US"/>
              <a:t>SentencePiece tokens aligns with words morphemes</a:t>
            </a:r>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171B63B9-9A2A-EDD2-33DD-927C6824DE71}"/>
                  </a:ext>
                </a:extLst>
              </p14:cNvPr>
              <p14:cNvContentPartPr/>
              <p14:nvPr/>
            </p14:nvContentPartPr>
            <p14:xfrm>
              <a:off x="2772591" y="3855471"/>
              <a:ext cx="694440" cy="20520"/>
            </p14:xfrm>
          </p:contentPart>
        </mc:Choice>
        <mc:Fallback xmlns="">
          <p:pic>
            <p:nvPicPr>
              <p:cNvPr id="18" name="Ink 17">
                <a:extLst>
                  <a:ext uri="{FF2B5EF4-FFF2-40B4-BE49-F238E27FC236}">
                    <a16:creationId xmlns:a16="http://schemas.microsoft.com/office/drawing/2014/main" id="{171B63B9-9A2A-EDD2-33DD-927C6824DE71}"/>
                  </a:ext>
                </a:extLst>
              </p:cNvPr>
              <p:cNvPicPr/>
              <p:nvPr/>
            </p:nvPicPr>
            <p:blipFill>
              <a:blip r:embed="rId4"/>
              <a:stretch>
                <a:fillRect/>
              </a:stretch>
            </p:blipFill>
            <p:spPr>
              <a:xfrm>
                <a:off x="2718591" y="3745542"/>
                <a:ext cx="802080" cy="240011"/>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9" name="Ink 18">
                <a:extLst>
                  <a:ext uri="{FF2B5EF4-FFF2-40B4-BE49-F238E27FC236}">
                    <a16:creationId xmlns:a16="http://schemas.microsoft.com/office/drawing/2014/main" id="{4C407140-708B-29E9-E17E-800B9D992C82}"/>
                  </a:ext>
                </a:extLst>
              </p14:cNvPr>
              <p14:cNvContentPartPr/>
              <p14:nvPr/>
            </p14:nvContentPartPr>
            <p14:xfrm>
              <a:off x="4658631" y="4031871"/>
              <a:ext cx="672480" cy="71640"/>
            </p14:xfrm>
          </p:contentPart>
        </mc:Choice>
        <mc:Fallback xmlns="">
          <p:pic>
            <p:nvPicPr>
              <p:cNvPr id="19" name="Ink 18">
                <a:extLst>
                  <a:ext uri="{FF2B5EF4-FFF2-40B4-BE49-F238E27FC236}">
                    <a16:creationId xmlns:a16="http://schemas.microsoft.com/office/drawing/2014/main" id="{4C407140-708B-29E9-E17E-800B9D992C82}"/>
                  </a:ext>
                </a:extLst>
              </p:cNvPr>
              <p:cNvPicPr/>
              <p:nvPr/>
            </p:nvPicPr>
            <p:blipFill>
              <a:blip r:embed="rId6"/>
              <a:stretch>
                <a:fillRect/>
              </a:stretch>
            </p:blipFill>
            <p:spPr>
              <a:xfrm>
                <a:off x="4604631" y="3923871"/>
                <a:ext cx="780120" cy="2872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31" name="Ink 30">
                <a:extLst>
                  <a:ext uri="{FF2B5EF4-FFF2-40B4-BE49-F238E27FC236}">
                    <a16:creationId xmlns:a16="http://schemas.microsoft.com/office/drawing/2014/main" id="{615E7560-2C28-0263-9648-5B916B889EC0}"/>
                  </a:ext>
                </a:extLst>
              </p14:cNvPr>
              <p14:cNvContentPartPr/>
              <p14:nvPr/>
            </p14:nvContentPartPr>
            <p14:xfrm>
              <a:off x="3397174" y="3069561"/>
              <a:ext cx="1703160" cy="25560"/>
            </p14:xfrm>
          </p:contentPart>
        </mc:Choice>
        <mc:Fallback xmlns="">
          <p:pic>
            <p:nvPicPr>
              <p:cNvPr id="31" name="Ink 30">
                <a:extLst>
                  <a:ext uri="{FF2B5EF4-FFF2-40B4-BE49-F238E27FC236}">
                    <a16:creationId xmlns:a16="http://schemas.microsoft.com/office/drawing/2014/main" id="{615E7560-2C28-0263-9648-5B916B889EC0}"/>
                  </a:ext>
                </a:extLst>
              </p:cNvPr>
              <p:cNvPicPr/>
              <p:nvPr/>
            </p:nvPicPr>
            <p:blipFill>
              <a:blip r:embed="rId8"/>
              <a:stretch>
                <a:fillRect/>
              </a:stretch>
            </p:blipFill>
            <p:spPr>
              <a:xfrm>
                <a:off x="3343185" y="2961561"/>
                <a:ext cx="1810777" cy="241200"/>
              </a:xfrm>
              <a:prstGeom prst="rect">
                <a:avLst/>
              </a:prstGeom>
            </p:spPr>
          </p:pic>
        </mc:Fallback>
      </mc:AlternateContent>
    </p:spTree>
    <p:extLst>
      <p:ext uri="{BB962C8B-B14F-4D97-AF65-F5344CB8AC3E}">
        <p14:creationId xmlns:p14="http://schemas.microsoft.com/office/powerpoint/2010/main" val="30225846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7EC7B-FE59-87EF-5C28-B7E1CAAB695D}"/>
              </a:ext>
            </a:extLst>
          </p:cNvPr>
          <p:cNvSpPr>
            <a:spLocks noGrp="1"/>
          </p:cNvSpPr>
          <p:nvPr>
            <p:ph type="title"/>
          </p:nvPr>
        </p:nvSpPr>
        <p:spPr/>
        <p:txBody>
          <a:bodyPr/>
          <a:lstStyle/>
          <a:p>
            <a:r>
              <a:rPr lang="en-US"/>
              <a:t>Token to text stability</a:t>
            </a:r>
          </a:p>
        </p:txBody>
      </p:sp>
      <p:sp>
        <p:nvSpPr>
          <p:cNvPr id="3" name="Text Placeholder 2">
            <a:extLst>
              <a:ext uri="{FF2B5EF4-FFF2-40B4-BE49-F238E27FC236}">
                <a16:creationId xmlns:a16="http://schemas.microsoft.com/office/drawing/2014/main" id="{865144AF-8CDE-D215-B5F0-8D3E23E6167B}"/>
              </a:ext>
            </a:extLst>
          </p:cNvPr>
          <p:cNvSpPr>
            <a:spLocks noGrp="1"/>
          </p:cNvSpPr>
          <p:nvPr>
            <p:ph type="body" sz="quarter" idx="16"/>
          </p:nvPr>
        </p:nvSpPr>
        <p:spPr>
          <a:xfrm>
            <a:off x="5996356" y="1272248"/>
            <a:ext cx="3141785" cy="3174967"/>
          </a:xfrm>
        </p:spPr>
        <p:txBody>
          <a:bodyPr/>
          <a:lstStyle/>
          <a:p>
            <a:r>
              <a:rPr lang="en-US" err="1"/>
              <a:t>token→text</a:t>
            </a:r>
            <a:r>
              <a:rPr lang="en-US"/>
              <a:t> is stable when token size and window size match (b=16, v=65k)</a:t>
            </a:r>
          </a:p>
          <a:p>
            <a:pPr lvl="1"/>
            <a:r>
              <a:rPr lang="en-US"/>
              <a:t>Same token always map to the same output text</a:t>
            </a:r>
          </a:p>
        </p:txBody>
      </p:sp>
      <p:pic>
        <p:nvPicPr>
          <p:cNvPr id="7" name="Picture 6">
            <a:extLst>
              <a:ext uri="{FF2B5EF4-FFF2-40B4-BE49-F238E27FC236}">
                <a16:creationId xmlns:a16="http://schemas.microsoft.com/office/drawing/2014/main" id="{0610A706-1D23-D402-8045-322E3DE23E20}"/>
              </a:ext>
            </a:extLst>
          </p:cNvPr>
          <p:cNvPicPr>
            <a:picLocks noChangeAspect="1"/>
          </p:cNvPicPr>
          <p:nvPr/>
        </p:nvPicPr>
        <p:blipFill>
          <a:blip r:embed="rId2"/>
          <a:stretch>
            <a:fillRect/>
          </a:stretch>
        </p:blipFill>
        <p:spPr>
          <a:xfrm>
            <a:off x="0" y="1288552"/>
            <a:ext cx="5989980" cy="1343281"/>
          </a:xfrm>
          <a:prstGeom prst="rect">
            <a:avLst/>
          </a:prstGeom>
        </p:spPr>
      </p:pic>
      <p:pic>
        <p:nvPicPr>
          <p:cNvPr id="9" name="Picture 8">
            <a:extLst>
              <a:ext uri="{FF2B5EF4-FFF2-40B4-BE49-F238E27FC236}">
                <a16:creationId xmlns:a16="http://schemas.microsoft.com/office/drawing/2014/main" id="{7CAB6A7F-0532-4ACC-A463-F011180B9604}"/>
              </a:ext>
            </a:extLst>
          </p:cNvPr>
          <p:cNvPicPr>
            <a:picLocks noChangeAspect="1"/>
          </p:cNvPicPr>
          <p:nvPr/>
        </p:nvPicPr>
        <p:blipFill>
          <a:blip r:embed="rId3"/>
          <a:stretch>
            <a:fillRect/>
          </a:stretch>
        </p:blipFill>
        <p:spPr>
          <a:xfrm>
            <a:off x="0" y="3054505"/>
            <a:ext cx="6029216" cy="2088996"/>
          </a:xfrm>
          <a:prstGeom prst="rect">
            <a:avLst/>
          </a:prstGeom>
        </p:spPr>
      </p:pic>
    </p:spTree>
    <p:extLst>
      <p:ext uri="{BB962C8B-B14F-4D97-AF65-F5344CB8AC3E}">
        <p14:creationId xmlns:p14="http://schemas.microsoft.com/office/powerpoint/2010/main" val="20312261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A4A5A6-F4C5-0E3B-1594-0B4ED6F6CE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FE49BB-C0BE-0586-701C-6CAFE838DD67}"/>
              </a:ext>
            </a:extLst>
          </p:cNvPr>
          <p:cNvSpPr>
            <a:spLocks noGrp="1"/>
          </p:cNvSpPr>
          <p:nvPr>
            <p:ph type="title"/>
          </p:nvPr>
        </p:nvSpPr>
        <p:spPr/>
        <p:txBody>
          <a:bodyPr/>
          <a:lstStyle/>
          <a:p>
            <a:r>
              <a:rPr lang="en-US"/>
              <a:t>Token to text stability</a:t>
            </a:r>
          </a:p>
        </p:txBody>
      </p:sp>
      <p:sp>
        <p:nvSpPr>
          <p:cNvPr id="3" name="Text Placeholder 2">
            <a:extLst>
              <a:ext uri="{FF2B5EF4-FFF2-40B4-BE49-F238E27FC236}">
                <a16:creationId xmlns:a16="http://schemas.microsoft.com/office/drawing/2014/main" id="{A14FDD9D-5A60-F4D1-4EAD-61203B3318CD}"/>
              </a:ext>
            </a:extLst>
          </p:cNvPr>
          <p:cNvSpPr>
            <a:spLocks noGrp="1"/>
          </p:cNvSpPr>
          <p:nvPr>
            <p:ph type="body" sz="quarter" idx="16"/>
          </p:nvPr>
        </p:nvSpPr>
        <p:spPr>
          <a:xfrm>
            <a:off x="5996356" y="1272248"/>
            <a:ext cx="3141785" cy="3174967"/>
          </a:xfrm>
        </p:spPr>
        <p:txBody>
          <a:bodyPr/>
          <a:lstStyle/>
          <a:p>
            <a:r>
              <a:rPr lang="en-US" err="1"/>
              <a:t>token→text</a:t>
            </a:r>
            <a:r>
              <a:rPr lang="en-US"/>
              <a:t> is stable when token size and window size match (b=16, v=65k)</a:t>
            </a:r>
          </a:p>
          <a:p>
            <a:pPr lvl="1"/>
            <a:r>
              <a:rPr lang="en-US"/>
              <a:t>Same token always map to the same output text</a:t>
            </a:r>
          </a:p>
          <a:p>
            <a:r>
              <a:rPr lang="en-US"/>
              <a:t>When there are multiple tokens per window, the text from the first token is more consistent</a:t>
            </a:r>
          </a:p>
        </p:txBody>
      </p:sp>
      <p:pic>
        <p:nvPicPr>
          <p:cNvPr id="7" name="Picture 6">
            <a:extLst>
              <a:ext uri="{FF2B5EF4-FFF2-40B4-BE49-F238E27FC236}">
                <a16:creationId xmlns:a16="http://schemas.microsoft.com/office/drawing/2014/main" id="{7F686D01-0CA4-7A5A-DB82-3FF47FC300FE}"/>
              </a:ext>
            </a:extLst>
          </p:cNvPr>
          <p:cNvPicPr>
            <a:picLocks noChangeAspect="1"/>
          </p:cNvPicPr>
          <p:nvPr/>
        </p:nvPicPr>
        <p:blipFill>
          <a:blip r:embed="rId2"/>
          <a:stretch>
            <a:fillRect/>
          </a:stretch>
        </p:blipFill>
        <p:spPr>
          <a:xfrm>
            <a:off x="0" y="1288552"/>
            <a:ext cx="5989980" cy="1343281"/>
          </a:xfrm>
          <a:prstGeom prst="rect">
            <a:avLst/>
          </a:prstGeom>
        </p:spPr>
      </p:pic>
      <p:pic>
        <p:nvPicPr>
          <p:cNvPr id="9" name="Picture 8">
            <a:extLst>
              <a:ext uri="{FF2B5EF4-FFF2-40B4-BE49-F238E27FC236}">
                <a16:creationId xmlns:a16="http://schemas.microsoft.com/office/drawing/2014/main" id="{33B88B5B-6827-4793-30C6-2EB75507E55D}"/>
              </a:ext>
            </a:extLst>
          </p:cNvPr>
          <p:cNvPicPr>
            <a:picLocks noChangeAspect="1"/>
          </p:cNvPicPr>
          <p:nvPr/>
        </p:nvPicPr>
        <p:blipFill>
          <a:blip r:embed="rId3"/>
          <a:stretch>
            <a:fillRect/>
          </a:stretch>
        </p:blipFill>
        <p:spPr>
          <a:xfrm>
            <a:off x="0" y="3054505"/>
            <a:ext cx="6029216" cy="2088996"/>
          </a:xfrm>
          <a:prstGeom prst="rect">
            <a:avLst/>
          </a:prstGeom>
        </p:spPr>
      </p:pic>
      <mc:AlternateContent xmlns:mc="http://schemas.openxmlformats.org/markup-compatibility/2006" xmlns:p14="http://schemas.microsoft.com/office/powerpoint/2010/main">
        <mc:Choice Requires="p14">
          <p:contentPart p14:bwMode="auto" r:id="rId4">
            <p14:nvContentPartPr>
              <p14:cNvPr id="4" name="Ink 3">
                <a:extLst>
                  <a:ext uri="{FF2B5EF4-FFF2-40B4-BE49-F238E27FC236}">
                    <a16:creationId xmlns:a16="http://schemas.microsoft.com/office/drawing/2014/main" id="{E14EA974-7D00-8AF6-DBF3-265ECD4D0CEC}"/>
                  </a:ext>
                </a:extLst>
              </p14:cNvPr>
              <p14:cNvContentPartPr/>
              <p14:nvPr/>
            </p14:nvContentPartPr>
            <p14:xfrm>
              <a:off x="1915414" y="1841601"/>
              <a:ext cx="126360" cy="5040"/>
            </p14:xfrm>
          </p:contentPart>
        </mc:Choice>
        <mc:Fallback xmlns="">
          <p:pic>
            <p:nvPicPr>
              <p:cNvPr id="4" name="Ink 3">
                <a:extLst>
                  <a:ext uri="{FF2B5EF4-FFF2-40B4-BE49-F238E27FC236}">
                    <a16:creationId xmlns:a16="http://schemas.microsoft.com/office/drawing/2014/main" id="{E14EA974-7D00-8AF6-DBF3-265ECD4D0CEC}"/>
                  </a:ext>
                </a:extLst>
              </p:cNvPr>
              <p:cNvPicPr/>
              <p:nvPr/>
            </p:nvPicPr>
            <p:blipFill>
              <a:blip r:embed="rId5"/>
              <a:stretch>
                <a:fillRect/>
              </a:stretch>
            </p:blipFill>
            <p:spPr>
              <a:xfrm>
                <a:off x="1861260" y="1733601"/>
                <a:ext cx="234308" cy="2206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5" name="Ink 4">
                <a:extLst>
                  <a:ext uri="{FF2B5EF4-FFF2-40B4-BE49-F238E27FC236}">
                    <a16:creationId xmlns:a16="http://schemas.microsoft.com/office/drawing/2014/main" id="{B2AFCFEA-F091-A4FD-D020-43A9647A05CF}"/>
                  </a:ext>
                </a:extLst>
              </p14:cNvPr>
              <p14:cNvContentPartPr/>
              <p14:nvPr/>
            </p14:nvContentPartPr>
            <p14:xfrm>
              <a:off x="2419054" y="1839441"/>
              <a:ext cx="146520" cy="15840"/>
            </p14:xfrm>
          </p:contentPart>
        </mc:Choice>
        <mc:Fallback xmlns="">
          <p:pic>
            <p:nvPicPr>
              <p:cNvPr id="5" name="Ink 4">
                <a:extLst>
                  <a:ext uri="{FF2B5EF4-FFF2-40B4-BE49-F238E27FC236}">
                    <a16:creationId xmlns:a16="http://schemas.microsoft.com/office/drawing/2014/main" id="{B2AFCFEA-F091-A4FD-D020-43A9647A05CF}"/>
                  </a:ext>
                </a:extLst>
              </p:cNvPr>
              <p:cNvPicPr/>
              <p:nvPr/>
            </p:nvPicPr>
            <p:blipFill>
              <a:blip r:embed="rId7"/>
              <a:stretch>
                <a:fillRect/>
              </a:stretch>
            </p:blipFill>
            <p:spPr>
              <a:xfrm>
                <a:off x="2365054" y="1731441"/>
                <a:ext cx="254160" cy="2314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6" name="Ink 5">
                <a:extLst>
                  <a:ext uri="{FF2B5EF4-FFF2-40B4-BE49-F238E27FC236}">
                    <a16:creationId xmlns:a16="http://schemas.microsoft.com/office/drawing/2014/main" id="{CF614F8B-428A-69BC-B3D2-B773734844A9}"/>
                  </a:ext>
                </a:extLst>
              </p14:cNvPr>
              <p14:cNvContentPartPr/>
              <p14:nvPr/>
            </p14:nvContentPartPr>
            <p14:xfrm>
              <a:off x="2884894" y="1840161"/>
              <a:ext cx="114480" cy="6480"/>
            </p14:xfrm>
          </p:contentPart>
        </mc:Choice>
        <mc:Fallback xmlns="">
          <p:pic>
            <p:nvPicPr>
              <p:cNvPr id="6" name="Ink 5">
                <a:extLst>
                  <a:ext uri="{FF2B5EF4-FFF2-40B4-BE49-F238E27FC236}">
                    <a16:creationId xmlns:a16="http://schemas.microsoft.com/office/drawing/2014/main" id="{CF614F8B-428A-69BC-B3D2-B773734844A9}"/>
                  </a:ext>
                </a:extLst>
              </p:cNvPr>
              <p:cNvPicPr/>
              <p:nvPr/>
            </p:nvPicPr>
            <p:blipFill>
              <a:blip r:embed="rId9"/>
              <a:stretch>
                <a:fillRect/>
              </a:stretch>
            </p:blipFill>
            <p:spPr>
              <a:xfrm>
                <a:off x="2831063" y="1732161"/>
                <a:ext cx="221783" cy="2221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8" name="Ink 7">
                <a:extLst>
                  <a:ext uri="{FF2B5EF4-FFF2-40B4-BE49-F238E27FC236}">
                    <a16:creationId xmlns:a16="http://schemas.microsoft.com/office/drawing/2014/main" id="{34E4546D-2468-BA18-4A09-FE2E72ACEDBA}"/>
                  </a:ext>
                </a:extLst>
              </p14:cNvPr>
              <p14:cNvContentPartPr/>
              <p14:nvPr/>
            </p14:nvContentPartPr>
            <p14:xfrm>
              <a:off x="3339214" y="1843041"/>
              <a:ext cx="119520" cy="12600"/>
            </p14:xfrm>
          </p:contentPart>
        </mc:Choice>
        <mc:Fallback xmlns="">
          <p:pic>
            <p:nvPicPr>
              <p:cNvPr id="8" name="Ink 7">
                <a:extLst>
                  <a:ext uri="{FF2B5EF4-FFF2-40B4-BE49-F238E27FC236}">
                    <a16:creationId xmlns:a16="http://schemas.microsoft.com/office/drawing/2014/main" id="{34E4546D-2468-BA18-4A09-FE2E72ACEDBA}"/>
                  </a:ext>
                </a:extLst>
              </p:cNvPr>
              <p:cNvPicPr/>
              <p:nvPr/>
            </p:nvPicPr>
            <p:blipFill>
              <a:blip r:embed="rId11"/>
              <a:stretch>
                <a:fillRect/>
              </a:stretch>
            </p:blipFill>
            <p:spPr>
              <a:xfrm>
                <a:off x="3285214" y="1731865"/>
                <a:ext cx="227160" cy="234582"/>
              </a:xfrm>
              <a:prstGeom prst="rect">
                <a:avLst/>
              </a:prstGeom>
            </p:spPr>
          </p:pic>
        </mc:Fallback>
      </mc:AlternateContent>
    </p:spTree>
    <p:extLst>
      <p:ext uri="{BB962C8B-B14F-4D97-AF65-F5344CB8AC3E}">
        <p14:creationId xmlns:p14="http://schemas.microsoft.com/office/powerpoint/2010/main" val="40875819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2514D7-F39A-A764-8710-106C74DB07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CBF3B2-EB28-CE89-DD56-E373B6CBFEC1}"/>
              </a:ext>
            </a:extLst>
          </p:cNvPr>
          <p:cNvSpPr>
            <a:spLocks noGrp="1"/>
          </p:cNvSpPr>
          <p:nvPr>
            <p:ph type="title"/>
          </p:nvPr>
        </p:nvSpPr>
        <p:spPr/>
        <p:txBody>
          <a:bodyPr/>
          <a:lstStyle/>
          <a:p>
            <a:r>
              <a:rPr lang="en-US"/>
              <a:t>Token to text stability</a:t>
            </a:r>
          </a:p>
        </p:txBody>
      </p:sp>
      <p:sp>
        <p:nvSpPr>
          <p:cNvPr id="3" name="Text Placeholder 2">
            <a:extLst>
              <a:ext uri="{FF2B5EF4-FFF2-40B4-BE49-F238E27FC236}">
                <a16:creationId xmlns:a16="http://schemas.microsoft.com/office/drawing/2014/main" id="{32B37371-E92D-F127-7238-E4259059E560}"/>
              </a:ext>
            </a:extLst>
          </p:cNvPr>
          <p:cNvSpPr>
            <a:spLocks noGrp="1"/>
          </p:cNvSpPr>
          <p:nvPr>
            <p:ph type="body" sz="quarter" idx="16"/>
          </p:nvPr>
        </p:nvSpPr>
        <p:spPr>
          <a:xfrm>
            <a:off x="5996356" y="1272248"/>
            <a:ext cx="3141785" cy="3174967"/>
          </a:xfrm>
        </p:spPr>
        <p:txBody>
          <a:bodyPr/>
          <a:lstStyle/>
          <a:p>
            <a:r>
              <a:rPr lang="en-US" err="1"/>
              <a:t>token→text</a:t>
            </a:r>
            <a:r>
              <a:rPr lang="en-US"/>
              <a:t> is stable when token size and window size match (b=16, v=65k)</a:t>
            </a:r>
          </a:p>
          <a:p>
            <a:pPr lvl="1"/>
            <a:r>
              <a:rPr lang="en-US"/>
              <a:t>Same token always map to the same output text</a:t>
            </a:r>
          </a:p>
          <a:p>
            <a:r>
              <a:rPr lang="en-US"/>
              <a:t>When there are multiple tokens per window, the text from the first token is more consistent</a:t>
            </a:r>
          </a:p>
          <a:p>
            <a:r>
              <a:rPr lang="en-US"/>
              <a:t>Window-initial characters are not well-compressed</a:t>
            </a:r>
          </a:p>
          <a:p>
            <a:pPr lvl="1"/>
            <a:r>
              <a:rPr lang="en-US"/>
              <a:t>Because M1 resets for every window</a:t>
            </a:r>
          </a:p>
        </p:txBody>
      </p:sp>
      <p:pic>
        <p:nvPicPr>
          <p:cNvPr id="7" name="Picture 6">
            <a:extLst>
              <a:ext uri="{FF2B5EF4-FFF2-40B4-BE49-F238E27FC236}">
                <a16:creationId xmlns:a16="http://schemas.microsoft.com/office/drawing/2014/main" id="{B547A5DF-B09B-C040-7C22-CBC388C99B01}"/>
              </a:ext>
            </a:extLst>
          </p:cNvPr>
          <p:cNvPicPr>
            <a:picLocks noChangeAspect="1"/>
          </p:cNvPicPr>
          <p:nvPr/>
        </p:nvPicPr>
        <p:blipFill>
          <a:blip r:embed="rId2"/>
          <a:stretch>
            <a:fillRect/>
          </a:stretch>
        </p:blipFill>
        <p:spPr>
          <a:xfrm>
            <a:off x="0" y="1288552"/>
            <a:ext cx="5989980" cy="1343281"/>
          </a:xfrm>
          <a:prstGeom prst="rect">
            <a:avLst/>
          </a:prstGeom>
        </p:spPr>
      </p:pic>
      <p:pic>
        <p:nvPicPr>
          <p:cNvPr id="9" name="Picture 8">
            <a:extLst>
              <a:ext uri="{FF2B5EF4-FFF2-40B4-BE49-F238E27FC236}">
                <a16:creationId xmlns:a16="http://schemas.microsoft.com/office/drawing/2014/main" id="{6D25BF63-B609-9764-AA8B-708E365176DC}"/>
              </a:ext>
            </a:extLst>
          </p:cNvPr>
          <p:cNvPicPr>
            <a:picLocks noChangeAspect="1"/>
          </p:cNvPicPr>
          <p:nvPr/>
        </p:nvPicPr>
        <p:blipFill>
          <a:blip r:embed="rId3"/>
          <a:stretch>
            <a:fillRect/>
          </a:stretch>
        </p:blipFill>
        <p:spPr>
          <a:xfrm>
            <a:off x="0" y="3054505"/>
            <a:ext cx="6029216" cy="2088996"/>
          </a:xfrm>
          <a:prstGeom prst="rect">
            <a:avLst/>
          </a:prstGeom>
        </p:spPr>
      </p:pic>
      <mc:AlternateContent xmlns:mc="http://schemas.openxmlformats.org/markup-compatibility/2006" xmlns:p14="http://schemas.microsoft.com/office/powerpoint/2010/main">
        <mc:Choice Requires="p14">
          <p:contentPart p14:bwMode="auto" r:id="rId4">
            <p14:nvContentPartPr>
              <p14:cNvPr id="4" name="Ink 3">
                <a:extLst>
                  <a:ext uri="{FF2B5EF4-FFF2-40B4-BE49-F238E27FC236}">
                    <a16:creationId xmlns:a16="http://schemas.microsoft.com/office/drawing/2014/main" id="{1971B668-5BAA-0563-3C29-867E00C3E118}"/>
                  </a:ext>
                </a:extLst>
              </p14:cNvPr>
              <p14:cNvContentPartPr/>
              <p14:nvPr/>
            </p14:nvContentPartPr>
            <p14:xfrm>
              <a:off x="1276054" y="4580481"/>
              <a:ext cx="156960" cy="15120"/>
            </p14:xfrm>
          </p:contentPart>
        </mc:Choice>
        <mc:Fallback xmlns="">
          <p:pic>
            <p:nvPicPr>
              <p:cNvPr id="4" name="Ink 3">
                <a:extLst>
                  <a:ext uri="{FF2B5EF4-FFF2-40B4-BE49-F238E27FC236}">
                    <a16:creationId xmlns:a16="http://schemas.microsoft.com/office/drawing/2014/main" id="{1971B668-5BAA-0563-3C29-867E00C3E118}"/>
                  </a:ext>
                </a:extLst>
              </p:cNvPr>
              <p:cNvPicPr/>
              <p:nvPr/>
            </p:nvPicPr>
            <p:blipFill>
              <a:blip r:embed="rId5"/>
              <a:stretch>
                <a:fillRect/>
              </a:stretch>
            </p:blipFill>
            <p:spPr>
              <a:xfrm>
                <a:off x="1222054" y="4472481"/>
                <a:ext cx="264600" cy="2307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5" name="Ink 4">
                <a:extLst>
                  <a:ext uri="{FF2B5EF4-FFF2-40B4-BE49-F238E27FC236}">
                    <a16:creationId xmlns:a16="http://schemas.microsoft.com/office/drawing/2014/main" id="{8C3E9B04-A856-9FBB-D0A6-36A5E8021945}"/>
                  </a:ext>
                </a:extLst>
              </p14:cNvPr>
              <p14:cNvContentPartPr/>
              <p14:nvPr/>
            </p14:nvContentPartPr>
            <p14:xfrm>
              <a:off x="1863214" y="4583361"/>
              <a:ext cx="155880" cy="11520"/>
            </p14:xfrm>
          </p:contentPart>
        </mc:Choice>
        <mc:Fallback xmlns="">
          <p:pic>
            <p:nvPicPr>
              <p:cNvPr id="5" name="Ink 4">
                <a:extLst>
                  <a:ext uri="{FF2B5EF4-FFF2-40B4-BE49-F238E27FC236}">
                    <a16:creationId xmlns:a16="http://schemas.microsoft.com/office/drawing/2014/main" id="{8C3E9B04-A856-9FBB-D0A6-36A5E8021945}"/>
                  </a:ext>
                </a:extLst>
              </p:cNvPr>
              <p:cNvPicPr/>
              <p:nvPr/>
            </p:nvPicPr>
            <p:blipFill>
              <a:blip r:embed="rId7"/>
              <a:stretch>
                <a:fillRect/>
              </a:stretch>
            </p:blipFill>
            <p:spPr>
              <a:xfrm>
                <a:off x="1809089" y="4475361"/>
                <a:ext cx="263769" cy="2271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6" name="Ink 5">
                <a:extLst>
                  <a:ext uri="{FF2B5EF4-FFF2-40B4-BE49-F238E27FC236}">
                    <a16:creationId xmlns:a16="http://schemas.microsoft.com/office/drawing/2014/main" id="{EEA07CCF-71DB-3279-950E-9929DFD21994}"/>
                  </a:ext>
                </a:extLst>
              </p14:cNvPr>
              <p14:cNvContentPartPr/>
              <p14:nvPr/>
            </p14:nvContentPartPr>
            <p14:xfrm>
              <a:off x="2934214" y="4574721"/>
              <a:ext cx="65520" cy="3240"/>
            </p14:xfrm>
          </p:contentPart>
        </mc:Choice>
        <mc:Fallback xmlns="">
          <p:pic>
            <p:nvPicPr>
              <p:cNvPr id="6" name="Ink 5">
                <a:extLst>
                  <a:ext uri="{FF2B5EF4-FFF2-40B4-BE49-F238E27FC236}">
                    <a16:creationId xmlns:a16="http://schemas.microsoft.com/office/drawing/2014/main" id="{EEA07CCF-71DB-3279-950E-9929DFD21994}"/>
                  </a:ext>
                </a:extLst>
              </p:cNvPr>
              <p:cNvPicPr/>
              <p:nvPr/>
            </p:nvPicPr>
            <p:blipFill>
              <a:blip r:embed="rId9"/>
              <a:stretch>
                <a:fillRect/>
              </a:stretch>
            </p:blipFill>
            <p:spPr>
              <a:xfrm>
                <a:off x="2880214" y="4477521"/>
                <a:ext cx="173160" cy="197316"/>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8" name="Ink 7">
                <a:extLst>
                  <a:ext uri="{FF2B5EF4-FFF2-40B4-BE49-F238E27FC236}">
                    <a16:creationId xmlns:a16="http://schemas.microsoft.com/office/drawing/2014/main" id="{8D38E960-434D-F5E7-79DC-E90FBF8C4D24}"/>
                  </a:ext>
                </a:extLst>
              </p14:cNvPr>
              <p14:cNvContentPartPr/>
              <p14:nvPr/>
            </p14:nvContentPartPr>
            <p14:xfrm>
              <a:off x="3605254" y="4583001"/>
              <a:ext cx="54000" cy="6480"/>
            </p14:xfrm>
          </p:contentPart>
        </mc:Choice>
        <mc:Fallback xmlns="">
          <p:pic>
            <p:nvPicPr>
              <p:cNvPr id="8" name="Ink 7">
                <a:extLst>
                  <a:ext uri="{FF2B5EF4-FFF2-40B4-BE49-F238E27FC236}">
                    <a16:creationId xmlns:a16="http://schemas.microsoft.com/office/drawing/2014/main" id="{8D38E960-434D-F5E7-79DC-E90FBF8C4D24}"/>
                  </a:ext>
                </a:extLst>
              </p:cNvPr>
              <p:cNvPicPr/>
              <p:nvPr/>
            </p:nvPicPr>
            <p:blipFill>
              <a:blip r:embed="rId11"/>
              <a:stretch>
                <a:fillRect/>
              </a:stretch>
            </p:blipFill>
            <p:spPr>
              <a:xfrm>
                <a:off x="3551254" y="4475001"/>
                <a:ext cx="161640" cy="2221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0" name="Ink 9">
                <a:extLst>
                  <a:ext uri="{FF2B5EF4-FFF2-40B4-BE49-F238E27FC236}">
                    <a16:creationId xmlns:a16="http://schemas.microsoft.com/office/drawing/2014/main" id="{0D71C9D6-28C6-F720-3034-F48B40252C04}"/>
                  </a:ext>
                </a:extLst>
              </p14:cNvPr>
              <p14:cNvContentPartPr/>
              <p14:nvPr/>
            </p14:nvContentPartPr>
            <p14:xfrm>
              <a:off x="4392574" y="4561761"/>
              <a:ext cx="147960" cy="43560"/>
            </p14:xfrm>
          </p:contentPart>
        </mc:Choice>
        <mc:Fallback xmlns="">
          <p:pic>
            <p:nvPicPr>
              <p:cNvPr id="10" name="Ink 9">
                <a:extLst>
                  <a:ext uri="{FF2B5EF4-FFF2-40B4-BE49-F238E27FC236}">
                    <a16:creationId xmlns:a16="http://schemas.microsoft.com/office/drawing/2014/main" id="{0D71C9D6-28C6-F720-3034-F48B40252C04}"/>
                  </a:ext>
                </a:extLst>
              </p:cNvPr>
              <p:cNvPicPr/>
              <p:nvPr/>
            </p:nvPicPr>
            <p:blipFill>
              <a:blip r:embed="rId13"/>
              <a:stretch>
                <a:fillRect/>
              </a:stretch>
            </p:blipFill>
            <p:spPr>
              <a:xfrm>
                <a:off x="4338574" y="4453761"/>
                <a:ext cx="255600" cy="259200"/>
              </a:xfrm>
              <a:prstGeom prst="rect">
                <a:avLst/>
              </a:prstGeom>
            </p:spPr>
          </p:pic>
        </mc:Fallback>
      </mc:AlternateContent>
    </p:spTree>
    <p:extLst>
      <p:ext uri="{BB962C8B-B14F-4D97-AF65-F5344CB8AC3E}">
        <p14:creationId xmlns:p14="http://schemas.microsoft.com/office/powerpoint/2010/main" val="10086880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10973-762E-574C-7BF6-E4F7E5FDD20A}"/>
              </a:ext>
            </a:extLst>
          </p:cNvPr>
          <p:cNvSpPr>
            <a:spLocks noGrp="1"/>
          </p:cNvSpPr>
          <p:nvPr>
            <p:ph type="title"/>
          </p:nvPr>
        </p:nvSpPr>
        <p:spPr/>
        <p:txBody>
          <a:bodyPr/>
          <a:lstStyle/>
          <a:p>
            <a:r>
              <a:rPr lang="en-US"/>
              <a:t>Takeaways</a:t>
            </a:r>
          </a:p>
        </p:txBody>
      </p:sp>
      <p:sp>
        <p:nvSpPr>
          <p:cNvPr id="3" name="Text Placeholder 2">
            <a:extLst>
              <a:ext uri="{FF2B5EF4-FFF2-40B4-BE49-F238E27FC236}">
                <a16:creationId xmlns:a16="http://schemas.microsoft.com/office/drawing/2014/main" id="{5A90ABF7-B5B3-DFB6-00FD-3D98D01FA861}"/>
              </a:ext>
            </a:extLst>
          </p:cNvPr>
          <p:cNvSpPr>
            <a:spLocks noGrp="1"/>
          </p:cNvSpPr>
          <p:nvPr>
            <p:ph type="body" sz="quarter" idx="16"/>
          </p:nvPr>
        </p:nvSpPr>
        <p:spPr>
          <a:xfrm>
            <a:off x="530353" y="1272248"/>
            <a:ext cx="8156448" cy="3174967"/>
          </a:xfrm>
        </p:spPr>
        <p:txBody>
          <a:bodyPr/>
          <a:lstStyle/>
          <a:p>
            <a:r>
              <a:rPr lang="en-US"/>
              <a:t>Nothing better than </a:t>
            </a:r>
            <a:r>
              <a:rPr lang="en-US" err="1"/>
              <a:t>subword</a:t>
            </a:r>
            <a:r>
              <a:rPr lang="en-US"/>
              <a:t> tokenization (yet)</a:t>
            </a:r>
          </a:p>
          <a:p>
            <a:r>
              <a:rPr lang="en-US"/>
              <a:t>Tokenizers with simple compression algorithms produces unlearnable sequences</a:t>
            </a:r>
          </a:p>
          <a:p>
            <a:r>
              <a:rPr lang="en-US" err="1"/>
              <a:t>EqualInfoAC</a:t>
            </a:r>
            <a:r>
              <a:rPr lang="en-US"/>
              <a:t> works (sort of)</a:t>
            </a:r>
          </a:p>
          <a:p>
            <a:pPr lvl="1"/>
            <a:r>
              <a:rPr lang="en-US"/>
              <a:t>Advantage: higher compression rate, may reduce inference latency</a:t>
            </a:r>
          </a:p>
          <a:p>
            <a:r>
              <a:rPr lang="en-US"/>
              <a:t>Optimistic for future work</a:t>
            </a:r>
          </a:p>
          <a:p>
            <a:pPr lvl="1"/>
            <a:r>
              <a:rPr lang="en-US"/>
              <a:t>Even higher compression rates</a:t>
            </a:r>
          </a:p>
          <a:p>
            <a:pPr lvl="1"/>
            <a:r>
              <a:rPr lang="en-US"/>
              <a:t>Equal information per token may help with compute allocation</a:t>
            </a:r>
          </a:p>
          <a:p>
            <a:pPr lvl="1"/>
            <a:r>
              <a:rPr lang="en-US"/>
              <a:t>“Compression will give models a more direct view of the underlying raw text, thus helping with spelling and pronunciation tasks”</a:t>
            </a:r>
          </a:p>
          <a:p>
            <a:r>
              <a:rPr lang="en-US"/>
              <a:t>Expect somewhat less stability in </a:t>
            </a:r>
            <a:r>
              <a:rPr lang="en-US" err="1"/>
              <a:t>text↔token</a:t>
            </a:r>
            <a:r>
              <a:rPr lang="en-US"/>
              <a:t> mapping</a:t>
            </a:r>
          </a:p>
        </p:txBody>
      </p:sp>
    </p:spTree>
    <p:extLst>
      <p:ext uri="{BB962C8B-B14F-4D97-AF65-F5344CB8AC3E}">
        <p14:creationId xmlns:p14="http://schemas.microsoft.com/office/powerpoint/2010/main" val="21905528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F3275-8B7E-7F3B-A809-B98F694F15FA}"/>
              </a:ext>
            </a:extLst>
          </p:cNvPr>
          <p:cNvSpPr>
            <a:spLocks noGrp="1"/>
          </p:cNvSpPr>
          <p:nvPr>
            <p:ph type="title"/>
          </p:nvPr>
        </p:nvSpPr>
        <p:spPr/>
        <p:txBody>
          <a:bodyPr/>
          <a:lstStyle/>
          <a:p>
            <a:r>
              <a:rPr lang="en-US"/>
              <a:t>Questions?</a:t>
            </a:r>
          </a:p>
        </p:txBody>
      </p:sp>
      <p:sp>
        <p:nvSpPr>
          <p:cNvPr id="3" name="Text Placeholder 2">
            <a:extLst>
              <a:ext uri="{FF2B5EF4-FFF2-40B4-BE49-F238E27FC236}">
                <a16:creationId xmlns:a16="http://schemas.microsoft.com/office/drawing/2014/main" id="{C26186E4-2BC8-A1C1-461F-0DB422C15747}"/>
              </a:ext>
            </a:extLst>
          </p:cNvPr>
          <p:cNvSpPr>
            <a:spLocks noGrp="1"/>
          </p:cNvSpPr>
          <p:nvPr>
            <p:ph type="body" sz="quarter" idx="16"/>
          </p:nvPr>
        </p:nvSpPr>
        <p:spPr>
          <a:xfrm>
            <a:off x="530353" y="1272248"/>
            <a:ext cx="8156448" cy="3174967"/>
          </a:xfrm>
        </p:spPr>
        <p:txBody>
          <a:bodyPr/>
          <a:lstStyle/>
          <a:p>
            <a:r>
              <a:rPr lang="en-US"/>
              <a:t>What is the best approach for designing a tokenizer? </a:t>
            </a:r>
          </a:p>
          <a:p>
            <a:pPr lvl="1"/>
            <a:r>
              <a:rPr lang="en-US"/>
              <a:t>Should we prioritize linguistic properties?</a:t>
            </a:r>
          </a:p>
          <a:p>
            <a:pPr lvl="1"/>
            <a:r>
              <a:rPr lang="en-US"/>
              <a:t>Is a purely mathematical approach enough?</a:t>
            </a:r>
          </a:p>
          <a:p>
            <a:r>
              <a:rPr lang="en-US"/>
              <a:t>Are there any other advantage of tokenization through data compression algorithms?</a:t>
            </a:r>
          </a:p>
          <a:p>
            <a:r>
              <a:rPr lang="en-US"/>
              <a:t>Do you think we need better tokenizers? </a:t>
            </a:r>
          </a:p>
          <a:p>
            <a:pPr lvl="1"/>
            <a:r>
              <a:rPr lang="en-US"/>
              <a:t>What are the problems of </a:t>
            </a:r>
            <a:r>
              <a:rPr lang="en-US" err="1"/>
              <a:t>subword</a:t>
            </a:r>
            <a:r>
              <a:rPr lang="en-US"/>
              <a:t> tokenizers? </a:t>
            </a:r>
          </a:p>
        </p:txBody>
      </p:sp>
      <p:sp>
        <p:nvSpPr>
          <p:cNvPr id="5" name="Text Placeholder 4">
            <a:extLst>
              <a:ext uri="{FF2B5EF4-FFF2-40B4-BE49-F238E27FC236}">
                <a16:creationId xmlns:a16="http://schemas.microsoft.com/office/drawing/2014/main" id="{C118029F-ACD5-032A-5856-E18B09D227E1}"/>
              </a:ext>
            </a:extLst>
          </p:cNvPr>
          <p:cNvSpPr>
            <a:spLocks noGrp="1"/>
          </p:cNvSpPr>
          <p:nvPr>
            <p:ph type="body" sz="quarter" idx="18"/>
          </p:nvPr>
        </p:nvSpPr>
        <p:spPr/>
        <p:txBody>
          <a:bodyPr/>
          <a:lstStyle/>
          <a:p>
            <a:endParaRPr lang="en-US"/>
          </a:p>
        </p:txBody>
      </p:sp>
    </p:spTree>
    <p:extLst>
      <p:ext uri="{BB962C8B-B14F-4D97-AF65-F5344CB8AC3E}">
        <p14:creationId xmlns:p14="http://schemas.microsoft.com/office/powerpoint/2010/main" val="41463708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a:extLst>
              <a:ext uri="{FF2B5EF4-FFF2-40B4-BE49-F238E27FC236}">
                <a16:creationId xmlns:a16="http://schemas.microsoft.com/office/drawing/2014/main" id="{5C9D3EED-B09B-A67C-D851-02DDE720B349}"/>
              </a:ext>
            </a:extLst>
          </p:cNvPr>
          <p:cNvPicPr>
            <a:picLocks noChangeAspect="1"/>
          </p:cNvPicPr>
          <p:nvPr/>
        </p:nvPicPr>
        <p:blipFill>
          <a:blip r:embed="rId3"/>
          <a:srcRect l="424" t="3634" b="-264"/>
          <a:stretch/>
        </p:blipFill>
        <p:spPr>
          <a:xfrm>
            <a:off x="4608379" y="883"/>
            <a:ext cx="4552597" cy="2073554"/>
          </a:xfrm>
          <a:prstGeom prst="rect">
            <a:avLst/>
          </a:prstGeom>
        </p:spPr>
      </p:pic>
      <p:sp>
        <p:nvSpPr>
          <p:cNvPr id="2" name="Title 1">
            <a:extLst>
              <a:ext uri="{FF2B5EF4-FFF2-40B4-BE49-F238E27FC236}">
                <a16:creationId xmlns:a16="http://schemas.microsoft.com/office/drawing/2014/main" id="{5FEA3220-806E-4023-81DB-758D4303AF8A}"/>
              </a:ext>
            </a:extLst>
          </p:cNvPr>
          <p:cNvSpPr>
            <a:spLocks noGrp="1"/>
          </p:cNvSpPr>
          <p:nvPr>
            <p:ph type="title"/>
          </p:nvPr>
        </p:nvSpPr>
        <p:spPr/>
        <p:txBody>
          <a:bodyPr lIns="91440" tIns="45720" rIns="91440" bIns="45720" anchor="b"/>
          <a:lstStyle/>
          <a:p>
            <a:r>
              <a:rPr lang="en-US"/>
              <a:t>Background</a:t>
            </a:r>
          </a:p>
        </p:txBody>
      </p:sp>
      <p:sp>
        <p:nvSpPr>
          <p:cNvPr id="3" name="Text Placeholder 2">
            <a:extLst>
              <a:ext uri="{FF2B5EF4-FFF2-40B4-BE49-F238E27FC236}">
                <a16:creationId xmlns:a16="http://schemas.microsoft.com/office/drawing/2014/main" id="{230BF9AC-73A6-46FA-B481-517EADEEB22E}"/>
              </a:ext>
            </a:extLst>
          </p:cNvPr>
          <p:cNvSpPr>
            <a:spLocks noGrp="1"/>
          </p:cNvSpPr>
          <p:nvPr>
            <p:ph type="body" sz="quarter" idx="16"/>
          </p:nvPr>
        </p:nvSpPr>
        <p:spPr>
          <a:xfrm>
            <a:off x="535322" y="1081775"/>
            <a:ext cx="5696142" cy="3159119"/>
          </a:xfrm>
        </p:spPr>
        <p:txBody>
          <a:bodyPr lIns="91440" tIns="45720" rIns="91440" bIns="45720" anchor="t">
            <a:noAutofit/>
          </a:bodyPr>
          <a:lstStyle/>
          <a:p>
            <a:pPr marL="257810" indent="-257810"/>
            <a:r>
              <a:rPr lang="en-US" b="1" err="1">
                <a:latin typeface="Tahoma"/>
                <a:ea typeface="Tahoma"/>
                <a:cs typeface="Tahoma"/>
              </a:rPr>
              <a:t>Subword</a:t>
            </a:r>
            <a:r>
              <a:rPr lang="en-US" b="1">
                <a:latin typeface="Tahoma"/>
                <a:ea typeface="Tahoma"/>
                <a:cs typeface="Tahoma"/>
              </a:rPr>
              <a:t> Tokens</a:t>
            </a:r>
          </a:p>
          <a:p>
            <a:pPr lvl="1"/>
            <a:r>
              <a:rPr lang="en-US">
                <a:latin typeface="+mn-lt"/>
                <a:ea typeface="+mn-lt"/>
                <a:cs typeface="+mn-lt"/>
              </a:rPr>
              <a:t>Traditional LLMs process text by breaking it into </a:t>
            </a:r>
            <a:r>
              <a:rPr lang="en-US" err="1">
                <a:latin typeface="+mn-lt"/>
                <a:ea typeface="+mn-lt"/>
                <a:cs typeface="+mn-lt"/>
              </a:rPr>
              <a:t>subword</a:t>
            </a:r>
            <a:r>
              <a:rPr lang="en-US">
                <a:latin typeface="+mn-lt"/>
                <a:ea typeface="+mn-lt"/>
                <a:cs typeface="+mn-lt"/>
              </a:rPr>
              <a:t> tokens (e.g</a:t>
            </a:r>
            <a:r>
              <a:rPr lang="en-US">
                <a:ea typeface="+mn-lt"/>
                <a:cs typeface="+mn-lt"/>
              </a:rPr>
              <a:t>.</a:t>
            </a:r>
            <a:r>
              <a:rPr lang="en-US">
                <a:latin typeface="+mn-lt"/>
                <a:ea typeface="+mn-lt"/>
                <a:cs typeface="+mn-lt"/>
              </a:rPr>
              <a:t> BPE</a:t>
            </a:r>
            <a:r>
              <a:rPr lang="en-US">
                <a:ea typeface="+mn-lt"/>
                <a:cs typeface="+mn-lt"/>
              </a:rPr>
              <a:t>,</a:t>
            </a:r>
            <a:r>
              <a:rPr lang="en-US">
                <a:latin typeface="+mn-lt"/>
                <a:ea typeface="+mn-lt"/>
                <a:cs typeface="+mn-lt"/>
              </a:rPr>
              <a:t> </a:t>
            </a:r>
            <a:r>
              <a:rPr lang="en-US" err="1">
                <a:latin typeface="+mn-lt"/>
                <a:ea typeface="+mn-lt"/>
                <a:cs typeface="+mn-lt"/>
              </a:rPr>
              <a:t>SentencePiece</a:t>
            </a:r>
            <a:r>
              <a:rPr lang="en-US">
                <a:latin typeface="+mn-lt"/>
                <a:ea typeface="+mn-lt"/>
                <a:cs typeface="+mn-lt"/>
              </a:rPr>
              <a:t>).</a:t>
            </a:r>
            <a:endParaRPr lang="en-US">
              <a:latin typeface="Tahoma" panose="020B0604030504040204" pitchFamily="34" charset="0"/>
              <a:ea typeface="Tahoma" panose="020B0604030504040204" pitchFamily="34" charset="0"/>
              <a:cs typeface="Tahoma" panose="020B0604030504040204" pitchFamily="34" charset="0"/>
            </a:endParaRPr>
          </a:p>
          <a:p>
            <a:pPr lvl="1"/>
            <a:r>
              <a:rPr lang="en-US">
                <a:ea typeface="+mn-lt"/>
                <a:cs typeface="+mn-lt"/>
              </a:rPr>
              <a:t>Common tokenizers achieve around </a:t>
            </a:r>
            <a:r>
              <a:rPr lang="en-US" b="1">
                <a:ea typeface="+mn-lt"/>
                <a:cs typeface="+mn-lt"/>
              </a:rPr>
              <a:t>4x compression</a:t>
            </a:r>
            <a:r>
              <a:rPr lang="en-US">
                <a:ea typeface="+mn-lt"/>
                <a:cs typeface="+mn-lt"/>
              </a:rPr>
              <a:t>.</a:t>
            </a:r>
          </a:p>
          <a:p>
            <a:pPr marL="257810" indent="-257810">
              <a:buFont typeface="Wingdings" panose="02070309020205020404" pitchFamily="49" charset="0"/>
              <a:buChar char="§"/>
            </a:pPr>
            <a:r>
              <a:rPr lang="en-US" b="1" err="1">
                <a:latin typeface="Tahoma"/>
                <a:ea typeface="Tahoma"/>
                <a:cs typeface="Tahoma"/>
              </a:rPr>
              <a:t>Neurally</a:t>
            </a:r>
            <a:r>
              <a:rPr lang="en-US" b="1">
                <a:latin typeface="Tahoma"/>
                <a:ea typeface="Tahoma"/>
                <a:cs typeface="Tahoma"/>
              </a:rPr>
              <a:t> Compressed Text</a:t>
            </a:r>
          </a:p>
          <a:p>
            <a:pPr lvl="1"/>
            <a:r>
              <a:rPr lang="en-US">
                <a:ea typeface="+mn-lt"/>
                <a:cs typeface="+mn-lt"/>
              </a:rPr>
              <a:t>Train</a:t>
            </a:r>
            <a:r>
              <a:rPr lang="en-US">
                <a:latin typeface="+mn-lt"/>
                <a:ea typeface="+mn-lt"/>
                <a:cs typeface="+mn-lt"/>
              </a:rPr>
              <a:t> a model to compress text by assigning probabilities to sequences.</a:t>
            </a:r>
            <a:endParaRPr lang="en-US">
              <a:latin typeface="Tahoma" panose="020B0604030504040204" pitchFamily="34" charset="0"/>
              <a:ea typeface="Tahoma"/>
              <a:cs typeface="Tahoma"/>
            </a:endParaRPr>
          </a:p>
          <a:p>
            <a:pPr lvl="1"/>
            <a:r>
              <a:rPr lang="en-US">
                <a:ea typeface="+mn-lt"/>
                <a:cs typeface="+mn-lt"/>
              </a:rPr>
              <a:t>LLM can achieve </a:t>
            </a:r>
            <a:r>
              <a:rPr lang="en-US" b="1">
                <a:ea typeface="+mn-lt"/>
                <a:cs typeface="+mn-lt"/>
              </a:rPr>
              <a:t>12x compression</a:t>
            </a:r>
            <a:r>
              <a:rPr lang="en-US">
                <a:ea typeface="+mn-lt"/>
                <a:cs typeface="+mn-lt"/>
              </a:rPr>
              <a:t> over English text</a:t>
            </a:r>
            <a:endParaRPr lang="en-US"/>
          </a:p>
          <a:p>
            <a:pPr marL="257810" indent="-257810">
              <a:buFont typeface="Wingdings" panose="02070309020205020404" pitchFamily="49" charset="0"/>
              <a:buChar char="§"/>
            </a:pPr>
            <a:r>
              <a:rPr lang="en-US" b="1">
                <a:latin typeface="Tahoma"/>
                <a:ea typeface="Tahoma"/>
                <a:cs typeface="Tahoma"/>
              </a:rPr>
              <a:t>Question</a:t>
            </a:r>
            <a:endParaRPr lang="en-US" b="1"/>
          </a:p>
          <a:p>
            <a:pPr lvl="1"/>
            <a:r>
              <a:rPr lang="en-US">
                <a:latin typeface="Tahoma"/>
                <a:ea typeface="Tahoma"/>
                <a:cs typeface="Tahoma"/>
              </a:rPr>
              <a:t>Could we compress text even further to achieve greater compression rates and improve model efficiency?</a:t>
            </a:r>
            <a:endParaRPr lang="en-US">
              <a:latin typeface="Tahoma" panose="020B0604030504040204" pitchFamily="34" charset="0"/>
              <a:ea typeface="Tahoma" panose="020B0604030504040204" pitchFamily="34" charset="0"/>
              <a:cs typeface="Tahoma" panose="020B0604030504040204" pitchFamily="34" charset="0"/>
            </a:endParaRPr>
          </a:p>
          <a:p>
            <a:pPr marL="257810" indent="-257810">
              <a:buFont typeface="Wingdings" panose="02070309020205020404" pitchFamily="49" charset="0"/>
              <a:buChar char="§"/>
            </a:pPr>
            <a:endParaRPr lang="en-US">
              <a:ea typeface="Tahoma"/>
              <a:cs typeface="Tahoma"/>
            </a:endParaRPr>
          </a:p>
          <a:p>
            <a:pPr lvl="1"/>
            <a:endParaRPr lang="en-US">
              <a:latin typeface="Tahoma" panose="020B0604030504040204" pitchFamily="34" charset="0"/>
              <a:ea typeface="Tahoma"/>
              <a:cs typeface="Tahoma"/>
            </a:endParaRPr>
          </a:p>
          <a:p>
            <a:pPr lvl="1"/>
            <a:endParaRPr lang="en-US">
              <a:ea typeface="Tahoma"/>
              <a:cs typeface="Tahoma"/>
            </a:endParaRPr>
          </a:p>
        </p:txBody>
      </p:sp>
      <p:sp>
        <p:nvSpPr>
          <p:cNvPr id="4" name="Text Placeholder 3">
            <a:extLst>
              <a:ext uri="{FF2B5EF4-FFF2-40B4-BE49-F238E27FC236}">
                <a16:creationId xmlns:a16="http://schemas.microsoft.com/office/drawing/2014/main" id="{345A20F8-6FB1-494E-90DE-4A15503D83F3}"/>
              </a:ext>
            </a:extLst>
          </p:cNvPr>
          <p:cNvSpPr>
            <a:spLocks noGrp="1"/>
          </p:cNvSpPr>
          <p:nvPr>
            <p:ph type="body" sz="quarter" idx="18"/>
          </p:nvPr>
        </p:nvSpPr>
        <p:spPr>
          <a:xfrm>
            <a:off x="7110918" y="4512221"/>
            <a:ext cx="1575882" cy="254720"/>
          </a:xfrm>
        </p:spPr>
        <p:txBody>
          <a:bodyPr lIns="91440" tIns="45720" rIns="91440" bIns="45720" anchor="ctr"/>
          <a:lstStyle/>
          <a:p>
            <a:r>
              <a:rPr lang="en-US">
                <a:ea typeface="Tahoma"/>
                <a:cs typeface="Tahoma"/>
              </a:rPr>
              <a:t>(</a:t>
            </a:r>
            <a:r>
              <a:rPr lang="en-US" err="1">
                <a:ea typeface="Tahoma"/>
                <a:cs typeface="Tahoma"/>
              </a:rPr>
              <a:t>Delétang</a:t>
            </a:r>
            <a:r>
              <a:rPr lang="en-US">
                <a:ea typeface="Tahoma"/>
                <a:cs typeface="Tahoma"/>
              </a:rPr>
              <a:t> et al., 2024)</a:t>
            </a:r>
          </a:p>
        </p:txBody>
      </p:sp>
    </p:spTree>
    <p:extLst>
      <p:ext uri="{BB962C8B-B14F-4D97-AF65-F5344CB8AC3E}">
        <p14:creationId xmlns:p14="http://schemas.microsoft.com/office/powerpoint/2010/main" val="13203266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809A7-F29F-4878-0781-EE9DE2A36EFD}"/>
              </a:ext>
            </a:extLst>
          </p:cNvPr>
          <p:cNvSpPr>
            <a:spLocks noGrp="1"/>
          </p:cNvSpPr>
          <p:nvPr>
            <p:ph type="title"/>
          </p:nvPr>
        </p:nvSpPr>
        <p:spPr/>
        <p:txBody>
          <a:bodyPr lIns="91440" tIns="45720" rIns="91440" bIns="45720" anchor="b"/>
          <a:lstStyle/>
          <a:p>
            <a:r>
              <a:rPr lang="en-US">
                <a:ea typeface="Tahoma"/>
                <a:cs typeface="Tahoma"/>
              </a:rPr>
              <a:t>Pipeline</a:t>
            </a:r>
          </a:p>
        </p:txBody>
      </p:sp>
      <p:sp>
        <p:nvSpPr>
          <p:cNvPr id="3" name="Text Placeholder 2">
            <a:extLst>
              <a:ext uri="{FF2B5EF4-FFF2-40B4-BE49-F238E27FC236}">
                <a16:creationId xmlns:a16="http://schemas.microsoft.com/office/drawing/2014/main" id="{F7FD37A1-C27F-F423-5D34-2E17822D0939}"/>
              </a:ext>
            </a:extLst>
          </p:cNvPr>
          <p:cNvSpPr>
            <a:spLocks noGrp="1"/>
          </p:cNvSpPr>
          <p:nvPr>
            <p:ph type="body" sz="quarter" idx="16"/>
          </p:nvPr>
        </p:nvSpPr>
        <p:spPr>
          <a:xfrm>
            <a:off x="530352" y="1389888"/>
            <a:ext cx="3784526" cy="3156423"/>
          </a:xfrm>
        </p:spPr>
        <p:txBody>
          <a:bodyPr lIns="91440" tIns="45720" rIns="91440" bIns="45720" anchor="t">
            <a:noAutofit/>
          </a:bodyPr>
          <a:lstStyle/>
          <a:p>
            <a:pPr marL="257810" indent="-257810"/>
            <a:r>
              <a:rPr lang="en-US">
                <a:latin typeface="Tahoma"/>
                <a:ea typeface="Tahoma"/>
                <a:cs typeface="Tahoma"/>
              </a:rPr>
              <a:t>Use Arithmetic Coding to reach near-optimal compression</a:t>
            </a:r>
          </a:p>
          <a:p>
            <a:pPr marL="257810" indent="-257810"/>
            <a:r>
              <a:rPr lang="en-US">
                <a:latin typeface="Tahoma"/>
                <a:ea typeface="Tahoma"/>
                <a:cs typeface="Tahoma"/>
              </a:rPr>
              <a:t>Pipeline:</a:t>
            </a:r>
          </a:p>
          <a:p>
            <a:pPr lvl="1"/>
            <a:r>
              <a:rPr lang="en-US" b="1">
                <a:ea typeface="+mn-lt"/>
                <a:cs typeface="+mn-lt"/>
              </a:rPr>
              <a:t>M1: </a:t>
            </a:r>
            <a:r>
              <a:rPr lang="en-US">
                <a:ea typeface="+mn-lt"/>
                <a:cs typeface="+mn-lt"/>
              </a:rPr>
              <a:t>Small language model trained on </a:t>
            </a:r>
            <a:r>
              <a:rPr lang="en-US" b="1">
                <a:ea typeface="+mn-lt"/>
                <a:cs typeface="+mn-lt"/>
              </a:rPr>
              <a:t>raw byte sequences</a:t>
            </a:r>
            <a:r>
              <a:rPr lang="en-US">
                <a:ea typeface="+mn-lt"/>
                <a:cs typeface="+mn-lt"/>
              </a:rPr>
              <a:t>.</a:t>
            </a:r>
            <a:endParaRPr lang="en-US">
              <a:latin typeface="Tahoma" panose="020B0604030504040204" pitchFamily="34" charset="0"/>
              <a:ea typeface="Tahoma" panose="020B0604030504040204" pitchFamily="34" charset="0"/>
              <a:cs typeface="Tahoma" panose="020B0604030504040204" pitchFamily="34" charset="0"/>
            </a:endParaRPr>
          </a:p>
          <a:p>
            <a:pPr lvl="1"/>
            <a:r>
              <a:rPr lang="en-US" b="1">
                <a:latin typeface="Tahoma"/>
                <a:ea typeface="Tahoma"/>
                <a:cs typeface="Tahoma"/>
              </a:rPr>
              <a:t>AC: </a:t>
            </a:r>
            <a:r>
              <a:rPr lang="en-US">
                <a:ea typeface="+mn-lt"/>
                <a:cs typeface="+mn-lt"/>
              </a:rPr>
              <a:t>Compresses text to a bitstream.</a:t>
            </a:r>
          </a:p>
          <a:p>
            <a:pPr lvl="1"/>
            <a:r>
              <a:rPr lang="en-US" b="1">
                <a:latin typeface="Tahoma"/>
                <a:ea typeface="Tahoma"/>
                <a:cs typeface="Tahoma"/>
              </a:rPr>
              <a:t>M2: </a:t>
            </a:r>
            <a:r>
              <a:rPr lang="en-US">
                <a:ea typeface="+mn-lt"/>
                <a:cs typeface="+mn-lt"/>
              </a:rPr>
              <a:t>Trains on </a:t>
            </a:r>
            <a:r>
              <a:rPr lang="en-US" b="1">
                <a:ea typeface="+mn-lt"/>
                <a:cs typeface="+mn-lt"/>
              </a:rPr>
              <a:t>compressed tokens</a:t>
            </a:r>
            <a:r>
              <a:rPr lang="en-US">
                <a:ea typeface="+mn-lt"/>
                <a:cs typeface="+mn-lt"/>
              </a:rPr>
              <a:t> from AC bitstream.</a:t>
            </a:r>
            <a:endParaRPr lang="en-US" b="1">
              <a:latin typeface="Tahoma" panose="020B0604030504040204" pitchFamily="34" charset="0"/>
              <a:ea typeface="Tahoma" panose="020B0604030504040204" pitchFamily="34" charset="0"/>
              <a:cs typeface="Tahoma" panose="020B0604030504040204" pitchFamily="34" charset="0"/>
            </a:endParaRPr>
          </a:p>
        </p:txBody>
      </p:sp>
      <p:sp>
        <p:nvSpPr>
          <p:cNvPr id="5" name="Text Placeholder 4">
            <a:extLst>
              <a:ext uri="{FF2B5EF4-FFF2-40B4-BE49-F238E27FC236}">
                <a16:creationId xmlns:a16="http://schemas.microsoft.com/office/drawing/2014/main" id="{FA6D3A08-C30B-1FD7-BE5E-FF0DCFEE54C0}"/>
              </a:ext>
            </a:extLst>
          </p:cNvPr>
          <p:cNvSpPr>
            <a:spLocks noGrp="1"/>
          </p:cNvSpPr>
          <p:nvPr>
            <p:ph type="body" sz="quarter" idx="18"/>
          </p:nvPr>
        </p:nvSpPr>
        <p:spPr/>
        <p:txBody>
          <a:bodyPr/>
          <a:lstStyle/>
          <a:p>
            <a:endParaRPr lang="en-US"/>
          </a:p>
        </p:txBody>
      </p:sp>
      <p:pic>
        <p:nvPicPr>
          <p:cNvPr id="9" name="Picture Placeholder 8" descr="A diagram of a computer algorithm&#10;&#10;Description automatically generated">
            <a:extLst>
              <a:ext uri="{FF2B5EF4-FFF2-40B4-BE49-F238E27FC236}">
                <a16:creationId xmlns:a16="http://schemas.microsoft.com/office/drawing/2014/main" id="{45E821A6-1B90-5D28-4B25-4D2B6C4B4C42}"/>
              </a:ext>
            </a:extLst>
          </p:cNvPr>
          <p:cNvPicPr>
            <a:picLocks noGrp="1" noChangeAspect="1"/>
          </p:cNvPicPr>
          <p:nvPr>
            <p:ph type="pic" sz="quarter" idx="13"/>
          </p:nvPr>
        </p:nvPicPr>
        <p:blipFill>
          <a:blip r:embed="rId2"/>
          <a:srcRect l="40" t="-203" r="-42" b="396"/>
          <a:stretch/>
        </p:blipFill>
        <p:spPr>
          <a:xfrm>
            <a:off x="4569258" y="930721"/>
            <a:ext cx="4114866" cy="3637076"/>
          </a:xfrm>
        </p:spPr>
      </p:pic>
    </p:spTree>
    <p:extLst>
      <p:ext uri="{BB962C8B-B14F-4D97-AF65-F5344CB8AC3E}">
        <p14:creationId xmlns:p14="http://schemas.microsoft.com/office/powerpoint/2010/main" val="200463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A34F1-5EC6-1DB6-6F57-0F3B7C7A7940}"/>
              </a:ext>
            </a:extLst>
          </p:cNvPr>
          <p:cNvSpPr>
            <a:spLocks noGrp="1"/>
          </p:cNvSpPr>
          <p:nvPr>
            <p:ph type="title"/>
          </p:nvPr>
        </p:nvSpPr>
        <p:spPr/>
        <p:txBody>
          <a:bodyPr lIns="91440" tIns="45720" rIns="91440" bIns="45720" anchor="b"/>
          <a:lstStyle/>
          <a:p>
            <a:r>
              <a:rPr lang="en-US">
                <a:ea typeface="+mj-lt"/>
                <a:cs typeface="+mj-lt"/>
              </a:rPr>
              <a:t>Arithmetic Coding</a:t>
            </a:r>
            <a:endParaRPr lang="en-US"/>
          </a:p>
        </p:txBody>
      </p:sp>
      <p:sp>
        <p:nvSpPr>
          <p:cNvPr id="3" name="Text Placeholder 2">
            <a:extLst>
              <a:ext uri="{FF2B5EF4-FFF2-40B4-BE49-F238E27FC236}">
                <a16:creationId xmlns:a16="http://schemas.microsoft.com/office/drawing/2014/main" id="{A335F904-6731-4CFE-6B3D-7144951C04AC}"/>
              </a:ext>
            </a:extLst>
          </p:cNvPr>
          <p:cNvSpPr>
            <a:spLocks noGrp="1"/>
          </p:cNvSpPr>
          <p:nvPr>
            <p:ph type="body" sz="quarter" idx="16"/>
          </p:nvPr>
        </p:nvSpPr>
        <p:spPr/>
        <p:txBody>
          <a:bodyPr lIns="91440" tIns="45720" rIns="91440" bIns="45720" anchor="t">
            <a:noAutofit/>
          </a:bodyPr>
          <a:lstStyle/>
          <a:p>
            <a:pPr marL="257810" indent="-257810"/>
            <a:r>
              <a:rPr lang="en-US"/>
              <a:t>Near-optimal coding method that encodes text into a bitstream.</a:t>
            </a:r>
          </a:p>
          <a:p>
            <a:pPr marL="257810" indent="-257810"/>
            <a:r>
              <a:rPr lang="en-US" b="1">
                <a:latin typeface="Tahoma"/>
                <a:ea typeface="Tahoma"/>
                <a:cs typeface="Tahoma"/>
              </a:rPr>
              <a:t>Process</a:t>
            </a:r>
            <a:r>
              <a:rPr lang="en-US">
                <a:latin typeface="Tahoma"/>
                <a:ea typeface="Tahoma"/>
                <a:cs typeface="Tahoma"/>
              </a:rPr>
              <a:t>:</a:t>
            </a:r>
          </a:p>
          <a:p>
            <a:pPr lvl="1">
              <a:buFont typeface="Courier New" panose="05000000000000000000" pitchFamily="2" charset="2"/>
              <a:buChar char="o"/>
            </a:pPr>
            <a:r>
              <a:rPr lang="en-US"/>
              <a:t>Divides [0, 1) into intervals based on symbol probabilities.</a:t>
            </a:r>
            <a:endParaRPr lang="en-US">
              <a:ea typeface="Tahoma"/>
              <a:cs typeface="Tahoma"/>
            </a:endParaRPr>
          </a:p>
          <a:p>
            <a:pPr lvl="1">
              <a:buFont typeface="Courier New" panose="05000000000000000000" pitchFamily="2" charset="2"/>
              <a:buChar char="o"/>
            </a:pPr>
            <a:r>
              <a:rPr lang="en-US"/>
              <a:t>Encodes sequences by refining intervals.</a:t>
            </a:r>
            <a:endParaRPr lang="en-US">
              <a:ea typeface="Tahoma"/>
              <a:cs typeface="Tahoma"/>
            </a:endParaRPr>
          </a:p>
          <a:p>
            <a:pPr marL="257810" indent="-257810"/>
            <a:endParaRPr lang="en-US"/>
          </a:p>
        </p:txBody>
      </p:sp>
      <p:sp>
        <p:nvSpPr>
          <p:cNvPr id="5" name="Text Placeholder 4">
            <a:extLst>
              <a:ext uri="{FF2B5EF4-FFF2-40B4-BE49-F238E27FC236}">
                <a16:creationId xmlns:a16="http://schemas.microsoft.com/office/drawing/2014/main" id="{2FC5A126-081F-473B-C199-3CD0100F129B}"/>
              </a:ext>
            </a:extLst>
          </p:cNvPr>
          <p:cNvSpPr>
            <a:spLocks noGrp="1"/>
          </p:cNvSpPr>
          <p:nvPr>
            <p:ph type="body" sz="quarter" idx="18"/>
          </p:nvPr>
        </p:nvSpPr>
        <p:spPr/>
        <p:txBody>
          <a:bodyPr/>
          <a:lstStyle/>
          <a:p>
            <a:endParaRPr lang="en-US"/>
          </a:p>
        </p:txBody>
      </p:sp>
      <p:pic>
        <p:nvPicPr>
          <p:cNvPr id="9" name="Picture Placeholder 8" descr="A screenshot of a computer&#10;&#10;Description automatically generated">
            <a:extLst>
              <a:ext uri="{FF2B5EF4-FFF2-40B4-BE49-F238E27FC236}">
                <a16:creationId xmlns:a16="http://schemas.microsoft.com/office/drawing/2014/main" id="{1BB5C22C-2B91-4468-6B5A-7B77F6F15690}"/>
              </a:ext>
            </a:extLst>
          </p:cNvPr>
          <p:cNvPicPr>
            <a:picLocks noGrp="1" noChangeAspect="1"/>
          </p:cNvPicPr>
          <p:nvPr>
            <p:ph type="pic" sz="quarter" idx="13"/>
          </p:nvPr>
        </p:nvPicPr>
        <p:blipFill>
          <a:blip r:embed="rId2"/>
          <a:srcRect l="-2174" t="-13916" r="-1063" b="23"/>
          <a:stretch/>
        </p:blipFill>
        <p:spPr>
          <a:xfrm>
            <a:off x="4297325" y="965585"/>
            <a:ext cx="4630582" cy="3616069"/>
          </a:xfrm>
        </p:spPr>
      </p:pic>
    </p:spTree>
    <p:extLst>
      <p:ext uri="{BB962C8B-B14F-4D97-AF65-F5344CB8AC3E}">
        <p14:creationId xmlns:p14="http://schemas.microsoft.com/office/powerpoint/2010/main" val="712095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8A911-F1C9-8FE1-39F0-40FBA71A3634}"/>
              </a:ext>
            </a:extLst>
          </p:cNvPr>
          <p:cNvSpPr>
            <a:spLocks noGrp="1"/>
          </p:cNvSpPr>
          <p:nvPr>
            <p:ph type="title"/>
          </p:nvPr>
        </p:nvSpPr>
        <p:spPr/>
        <p:txBody>
          <a:bodyPr lIns="91440" tIns="45720" rIns="91440" bIns="45720" anchor="b"/>
          <a:lstStyle/>
          <a:p>
            <a:r>
              <a:rPr lang="en-US">
                <a:ea typeface="Tahoma"/>
                <a:cs typeface="Tahoma"/>
              </a:rPr>
              <a:t>Example!</a:t>
            </a:r>
            <a:endParaRPr lang="en-US"/>
          </a:p>
        </p:txBody>
      </p:sp>
      <p:sp>
        <p:nvSpPr>
          <p:cNvPr id="3" name="Text Placeholder 2">
            <a:extLst>
              <a:ext uri="{FF2B5EF4-FFF2-40B4-BE49-F238E27FC236}">
                <a16:creationId xmlns:a16="http://schemas.microsoft.com/office/drawing/2014/main" id="{CD501B52-886F-D03A-47AC-8A252B442688}"/>
              </a:ext>
            </a:extLst>
          </p:cNvPr>
          <p:cNvSpPr>
            <a:spLocks noGrp="1"/>
          </p:cNvSpPr>
          <p:nvPr>
            <p:ph type="body" sz="quarter" idx="16"/>
          </p:nvPr>
        </p:nvSpPr>
        <p:spPr/>
        <p:txBody>
          <a:bodyPr lIns="91440" tIns="45720" rIns="91440" bIns="45720" anchor="t">
            <a:noAutofit/>
          </a:bodyPr>
          <a:lstStyle/>
          <a:p>
            <a:pPr marL="257810" indent="-257810"/>
            <a:r>
              <a:rPr lang="en-US">
                <a:latin typeface="Tahoma"/>
                <a:ea typeface="Tahoma"/>
                <a:cs typeface="Tahoma"/>
              </a:rPr>
              <a:t>Let A = {X, Y}</a:t>
            </a:r>
          </a:p>
          <a:p>
            <a:pPr marL="257810" indent="-257810"/>
            <a:r>
              <a:rPr lang="en-US">
                <a:latin typeface="Tahoma"/>
                <a:ea typeface="Tahoma"/>
                <a:cs typeface="Tahoma"/>
              </a:rPr>
              <a:t>P(X)=2/3, P(Y)=1/3</a:t>
            </a:r>
          </a:p>
          <a:p>
            <a:pPr marL="257810" indent="-257810"/>
            <a:r>
              <a:rPr lang="en-US">
                <a:latin typeface="Tahoma"/>
                <a:ea typeface="Tahoma"/>
                <a:cs typeface="Tahoma"/>
              </a:rPr>
              <a:t>Encoding length 2 message</a:t>
            </a:r>
            <a:endParaRPr lang="en-US"/>
          </a:p>
        </p:txBody>
      </p:sp>
      <p:sp>
        <p:nvSpPr>
          <p:cNvPr id="5" name="Text Placeholder 4">
            <a:extLst>
              <a:ext uri="{FF2B5EF4-FFF2-40B4-BE49-F238E27FC236}">
                <a16:creationId xmlns:a16="http://schemas.microsoft.com/office/drawing/2014/main" id="{3844F8A6-A7DA-4179-D559-10C859D093B3}"/>
              </a:ext>
            </a:extLst>
          </p:cNvPr>
          <p:cNvSpPr>
            <a:spLocks noGrp="1"/>
          </p:cNvSpPr>
          <p:nvPr>
            <p:ph type="body" sz="quarter" idx="18"/>
          </p:nvPr>
        </p:nvSpPr>
        <p:spPr/>
        <p:txBody>
          <a:bodyPr/>
          <a:lstStyle/>
          <a:p>
            <a:endParaRPr lang="en-US"/>
          </a:p>
        </p:txBody>
      </p:sp>
      <p:pic>
        <p:nvPicPr>
          <p:cNvPr id="6" name="Picture 5" descr="A rectangular black and white rectangular object with black text&#10;&#10;Description automatically generated">
            <a:extLst>
              <a:ext uri="{FF2B5EF4-FFF2-40B4-BE49-F238E27FC236}">
                <a16:creationId xmlns:a16="http://schemas.microsoft.com/office/drawing/2014/main" id="{20FD1DDC-6E66-C85D-5198-F3C507481F21}"/>
              </a:ext>
            </a:extLst>
          </p:cNvPr>
          <p:cNvPicPr>
            <a:picLocks noChangeAspect="1"/>
          </p:cNvPicPr>
          <p:nvPr/>
        </p:nvPicPr>
        <p:blipFill>
          <a:blip r:embed="rId2"/>
          <a:stretch>
            <a:fillRect/>
          </a:stretch>
        </p:blipFill>
        <p:spPr>
          <a:xfrm>
            <a:off x="776796" y="2571195"/>
            <a:ext cx="4572000" cy="1083076"/>
          </a:xfrm>
          <a:prstGeom prst="rect">
            <a:avLst/>
          </a:prstGeom>
        </p:spPr>
      </p:pic>
    </p:spTree>
    <p:extLst>
      <p:ext uri="{BB962C8B-B14F-4D97-AF65-F5344CB8AC3E}">
        <p14:creationId xmlns:p14="http://schemas.microsoft.com/office/powerpoint/2010/main" val="15112542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A6F10-DFFA-9D29-13A6-38964626A463}"/>
              </a:ext>
            </a:extLst>
          </p:cNvPr>
          <p:cNvSpPr>
            <a:spLocks noGrp="1"/>
          </p:cNvSpPr>
          <p:nvPr>
            <p:ph type="title"/>
          </p:nvPr>
        </p:nvSpPr>
        <p:spPr/>
        <p:txBody>
          <a:bodyPr lIns="91440" tIns="45720" rIns="91440" bIns="45720" anchor="b"/>
          <a:lstStyle/>
          <a:p>
            <a:r>
              <a:rPr lang="en-US">
                <a:ea typeface="Tahoma"/>
                <a:cs typeface="Tahoma"/>
              </a:rPr>
              <a:t>Example!</a:t>
            </a:r>
            <a:endParaRPr lang="en-US"/>
          </a:p>
        </p:txBody>
      </p:sp>
      <p:sp>
        <p:nvSpPr>
          <p:cNvPr id="3" name="Text Placeholder 2">
            <a:extLst>
              <a:ext uri="{FF2B5EF4-FFF2-40B4-BE49-F238E27FC236}">
                <a16:creationId xmlns:a16="http://schemas.microsoft.com/office/drawing/2014/main" id="{3A6AC579-6E03-1E37-D4D3-B485502AA535}"/>
              </a:ext>
            </a:extLst>
          </p:cNvPr>
          <p:cNvSpPr>
            <a:spLocks noGrp="1"/>
          </p:cNvSpPr>
          <p:nvPr>
            <p:ph type="body" sz="quarter" idx="16"/>
          </p:nvPr>
        </p:nvSpPr>
        <p:spPr>
          <a:xfrm>
            <a:off x="530352" y="1389888"/>
            <a:ext cx="3924389" cy="3155636"/>
          </a:xfrm>
        </p:spPr>
        <p:txBody>
          <a:bodyPr lIns="91440" tIns="45720" rIns="91440" bIns="45720" anchor="t">
            <a:noAutofit/>
          </a:bodyPr>
          <a:lstStyle/>
          <a:p>
            <a:pPr marL="257810" indent="-257810"/>
            <a:r>
              <a:rPr lang="en-US">
                <a:latin typeface="Tahoma"/>
                <a:ea typeface="Tahoma"/>
                <a:cs typeface="Tahoma"/>
              </a:rPr>
              <a:t>To encode message, just send enough bits of a binary fraction that uniquely specifies the interval</a:t>
            </a:r>
          </a:p>
        </p:txBody>
      </p:sp>
      <p:sp>
        <p:nvSpPr>
          <p:cNvPr id="5" name="Text Placeholder 4">
            <a:extLst>
              <a:ext uri="{FF2B5EF4-FFF2-40B4-BE49-F238E27FC236}">
                <a16:creationId xmlns:a16="http://schemas.microsoft.com/office/drawing/2014/main" id="{C6D7ABC3-E079-8E48-C68C-2FBEFE3F3DCD}"/>
              </a:ext>
            </a:extLst>
          </p:cNvPr>
          <p:cNvSpPr>
            <a:spLocks noGrp="1"/>
          </p:cNvSpPr>
          <p:nvPr>
            <p:ph type="body" sz="quarter" idx="18"/>
          </p:nvPr>
        </p:nvSpPr>
        <p:spPr/>
        <p:txBody>
          <a:bodyPr/>
          <a:lstStyle/>
          <a:p>
            <a:endParaRPr lang="en-US"/>
          </a:p>
        </p:txBody>
      </p:sp>
      <p:pic>
        <p:nvPicPr>
          <p:cNvPr id="6" name="Picture 5" descr="A diagram of a codeword&#10;&#10;Description automatically generated">
            <a:extLst>
              <a:ext uri="{FF2B5EF4-FFF2-40B4-BE49-F238E27FC236}">
                <a16:creationId xmlns:a16="http://schemas.microsoft.com/office/drawing/2014/main" id="{79041949-9202-1EC6-8306-951D7DEDB8ED}"/>
              </a:ext>
            </a:extLst>
          </p:cNvPr>
          <p:cNvPicPr>
            <a:picLocks noChangeAspect="1"/>
          </p:cNvPicPr>
          <p:nvPr/>
        </p:nvPicPr>
        <p:blipFill>
          <a:blip r:embed="rId2"/>
          <a:stretch>
            <a:fillRect/>
          </a:stretch>
        </p:blipFill>
        <p:spPr>
          <a:xfrm>
            <a:off x="4589551" y="534647"/>
            <a:ext cx="4349959" cy="3791128"/>
          </a:xfrm>
          <a:prstGeom prst="rect">
            <a:avLst/>
          </a:prstGeom>
        </p:spPr>
      </p:pic>
    </p:spTree>
    <p:extLst>
      <p:ext uri="{BB962C8B-B14F-4D97-AF65-F5344CB8AC3E}">
        <p14:creationId xmlns:p14="http://schemas.microsoft.com/office/powerpoint/2010/main" val="21354294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3CFBA-5F01-FD87-9BF4-12E6B3BE8137}"/>
              </a:ext>
            </a:extLst>
          </p:cNvPr>
          <p:cNvSpPr>
            <a:spLocks noGrp="1"/>
          </p:cNvSpPr>
          <p:nvPr>
            <p:ph type="title"/>
          </p:nvPr>
        </p:nvSpPr>
        <p:spPr/>
        <p:txBody>
          <a:bodyPr lIns="91440" tIns="45720" rIns="91440" bIns="45720" anchor="b"/>
          <a:lstStyle/>
          <a:p>
            <a:r>
              <a:rPr lang="en-US">
                <a:ea typeface="Tahoma"/>
                <a:cs typeface="Tahoma"/>
              </a:rPr>
              <a:t>Example!</a:t>
            </a:r>
            <a:endParaRPr lang="en-US" b="0">
              <a:solidFill>
                <a:srgbClr val="000000"/>
              </a:solidFill>
              <a:ea typeface="Tahoma"/>
              <a:cs typeface="Tahoma"/>
            </a:endParaRPr>
          </a:p>
        </p:txBody>
      </p:sp>
      <p:sp>
        <p:nvSpPr>
          <p:cNvPr id="3" name="Text Placeholder 2">
            <a:extLst>
              <a:ext uri="{FF2B5EF4-FFF2-40B4-BE49-F238E27FC236}">
                <a16:creationId xmlns:a16="http://schemas.microsoft.com/office/drawing/2014/main" id="{CE79434A-1B67-D3C7-4792-CF67A485FE7C}"/>
              </a:ext>
            </a:extLst>
          </p:cNvPr>
          <p:cNvSpPr>
            <a:spLocks noGrp="1"/>
          </p:cNvSpPr>
          <p:nvPr>
            <p:ph type="body" sz="quarter" idx="16"/>
          </p:nvPr>
        </p:nvSpPr>
        <p:spPr>
          <a:xfrm>
            <a:off x="535693" y="1080103"/>
            <a:ext cx="3571875" cy="3134272"/>
          </a:xfrm>
        </p:spPr>
        <p:txBody>
          <a:bodyPr lIns="91440" tIns="45720" rIns="91440" bIns="45720" anchor="t">
            <a:noAutofit/>
          </a:bodyPr>
          <a:lstStyle/>
          <a:p>
            <a:pPr marL="257810" indent="-257810"/>
            <a:r>
              <a:rPr lang="en-US">
                <a:latin typeface="Tahoma"/>
                <a:ea typeface="Tahoma"/>
                <a:cs typeface="Tahoma"/>
              </a:rPr>
              <a:t>all possible length 3 messages to intervals</a:t>
            </a:r>
          </a:p>
        </p:txBody>
      </p:sp>
      <p:sp>
        <p:nvSpPr>
          <p:cNvPr id="5" name="Text Placeholder 4">
            <a:extLst>
              <a:ext uri="{FF2B5EF4-FFF2-40B4-BE49-F238E27FC236}">
                <a16:creationId xmlns:a16="http://schemas.microsoft.com/office/drawing/2014/main" id="{A925A170-07D7-D4E3-9415-124508B0DA0B}"/>
              </a:ext>
            </a:extLst>
          </p:cNvPr>
          <p:cNvSpPr>
            <a:spLocks noGrp="1"/>
          </p:cNvSpPr>
          <p:nvPr>
            <p:ph type="body" sz="quarter" idx="18"/>
          </p:nvPr>
        </p:nvSpPr>
        <p:spPr/>
        <p:txBody>
          <a:bodyPr/>
          <a:lstStyle/>
          <a:p>
            <a:endParaRPr lang="en-US"/>
          </a:p>
        </p:txBody>
      </p:sp>
      <p:pic>
        <p:nvPicPr>
          <p:cNvPr id="6" name="Picture 5">
            <a:extLst>
              <a:ext uri="{FF2B5EF4-FFF2-40B4-BE49-F238E27FC236}">
                <a16:creationId xmlns:a16="http://schemas.microsoft.com/office/drawing/2014/main" id="{D8111638-9713-4814-600F-C6DBA6E67534}"/>
              </a:ext>
            </a:extLst>
          </p:cNvPr>
          <p:cNvPicPr>
            <a:picLocks noChangeAspect="1"/>
          </p:cNvPicPr>
          <p:nvPr/>
        </p:nvPicPr>
        <p:blipFill>
          <a:blip r:embed="rId2"/>
          <a:stretch>
            <a:fillRect/>
          </a:stretch>
        </p:blipFill>
        <p:spPr>
          <a:xfrm>
            <a:off x="442042" y="1576165"/>
            <a:ext cx="2897430" cy="3086100"/>
          </a:xfrm>
          <a:prstGeom prst="rect">
            <a:avLst/>
          </a:prstGeom>
        </p:spPr>
      </p:pic>
      <p:sp>
        <p:nvSpPr>
          <p:cNvPr id="7" name="TextBox 6">
            <a:extLst>
              <a:ext uri="{FF2B5EF4-FFF2-40B4-BE49-F238E27FC236}">
                <a16:creationId xmlns:a16="http://schemas.microsoft.com/office/drawing/2014/main" id="{B004C8BC-0B96-CFBC-B8B4-1ABC850CA470}"/>
              </a:ext>
            </a:extLst>
          </p:cNvPr>
          <p:cNvSpPr txBox="1"/>
          <p:nvPr/>
        </p:nvSpPr>
        <p:spPr>
          <a:xfrm>
            <a:off x="4192679" y="1862540"/>
            <a:ext cx="4496094"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1600">
                <a:ea typeface="Tahoma"/>
                <a:cs typeface="Tahoma"/>
              </a:rPr>
              <a:t>In general, number of bits </a:t>
            </a:r>
            <a:r>
              <a:rPr lang="en-US" sz="1600">
                <a:ea typeface="+mn-lt"/>
                <a:cs typeface="+mn-lt"/>
              </a:rPr>
              <a:t>is determined by the size of the interval</a:t>
            </a:r>
            <a:endParaRPr lang="en-US" sz="1600">
              <a:solidFill>
                <a:srgbClr val="0C0D0E"/>
              </a:solidFill>
              <a:ea typeface="+mn-lt"/>
              <a:cs typeface="+mn-lt"/>
            </a:endParaRPr>
          </a:p>
          <a:p>
            <a:pPr marL="742950" lvl="1" indent="-285750">
              <a:buFont typeface="Courier New"/>
              <a:buChar char="o"/>
            </a:pPr>
            <a:r>
              <a:rPr lang="en-US" sz="1600">
                <a:ea typeface="+mn-lt"/>
                <a:cs typeface="+mn-lt"/>
              </a:rPr>
              <a:t>need</a:t>
            </a:r>
            <a:r>
              <a:rPr lang="en-US" sz="1600">
                <a:ea typeface="Tahoma"/>
                <a:cs typeface="Tahoma"/>
              </a:rPr>
              <a:t> </a:t>
            </a:r>
            <a:r>
              <a:rPr lang="en-US" sz="1600" b="1">
                <a:solidFill>
                  <a:srgbClr val="FF0000"/>
                </a:solidFill>
                <a:ea typeface="Tahoma"/>
                <a:cs typeface="Tahoma"/>
              </a:rPr>
              <a:t>–log2</a:t>
            </a:r>
            <a:r>
              <a:rPr lang="en-US" sz="1600" b="1">
                <a:solidFill>
                  <a:srgbClr val="FF0000"/>
                </a:solidFill>
                <a:ea typeface="+mn-lt"/>
                <a:cs typeface="+mn-lt"/>
              </a:rPr>
              <a:t>(p)</a:t>
            </a:r>
            <a:r>
              <a:rPr lang="en-US" sz="1600">
                <a:ea typeface="+mn-lt"/>
                <a:cs typeface="+mn-lt"/>
              </a:rPr>
              <a:t> bits to represent </a:t>
            </a:r>
            <a:r>
              <a:rPr lang="en-US" sz="1600" b="1">
                <a:solidFill>
                  <a:srgbClr val="FF0000"/>
                </a:solidFill>
                <a:ea typeface="+mn-lt"/>
                <a:cs typeface="+mn-lt"/>
              </a:rPr>
              <a:t>interval of size p</a:t>
            </a:r>
            <a:r>
              <a:rPr lang="en-US" sz="1600">
                <a:ea typeface="+mn-lt"/>
                <a:cs typeface="+mn-lt"/>
              </a:rPr>
              <a:t> </a:t>
            </a:r>
            <a:endParaRPr lang="en-US" sz="1600">
              <a:solidFill>
                <a:srgbClr val="0C0D0E"/>
              </a:solidFill>
              <a:ea typeface="+mn-lt"/>
              <a:cs typeface="+mn-lt"/>
            </a:endParaRPr>
          </a:p>
          <a:p>
            <a:pPr marL="285750" indent="-285750">
              <a:buFont typeface="Arial"/>
              <a:buChar char="•"/>
            </a:pPr>
            <a:r>
              <a:rPr lang="en-US" sz="1600">
                <a:ea typeface="+mn-lt"/>
                <a:cs typeface="+mn-lt"/>
              </a:rPr>
              <a:t>Approaches optimal encoding as message length got to infinity</a:t>
            </a:r>
            <a:endParaRPr lang="en-US" sz="1600">
              <a:solidFill>
                <a:srgbClr val="0C0D0E"/>
              </a:solidFill>
              <a:ea typeface="Tahoma"/>
              <a:cs typeface="Tahoma"/>
            </a:endParaRPr>
          </a:p>
        </p:txBody>
      </p:sp>
    </p:spTree>
    <p:extLst>
      <p:ext uri="{BB962C8B-B14F-4D97-AF65-F5344CB8AC3E}">
        <p14:creationId xmlns:p14="http://schemas.microsoft.com/office/powerpoint/2010/main" val="4247840793"/>
      </p:ext>
    </p:extLst>
  </p:cSld>
  <p:clrMapOvr>
    <a:masterClrMapping/>
  </p:clrMapOvr>
</p:sld>
</file>

<file path=ppt/theme/theme1.xml><?xml version="1.0" encoding="utf-8"?>
<a:theme xmlns:a="http://schemas.openxmlformats.org/drawingml/2006/main" name="EP Presentation Theme - Simple">
  <a:themeElements>
    <a:clrScheme name="EP Colors">
      <a:dk1>
        <a:srgbClr val="000000"/>
      </a:dk1>
      <a:lt1>
        <a:sysClr val="window" lastClr="FFFFFF"/>
      </a:lt1>
      <a:dk2>
        <a:srgbClr val="002D72"/>
      </a:dk2>
      <a:lt2>
        <a:srgbClr val="68ACE5"/>
      </a:lt2>
      <a:accent1>
        <a:srgbClr val="0072CE"/>
      </a:accent1>
      <a:accent2>
        <a:srgbClr val="009B77"/>
      </a:accent2>
      <a:accent3>
        <a:srgbClr val="418FDE"/>
      </a:accent3>
      <a:accent4>
        <a:srgbClr val="CF4520"/>
      </a:accent4>
      <a:accent5>
        <a:srgbClr val="A15A95"/>
      </a:accent5>
      <a:accent6>
        <a:srgbClr val="F1C400"/>
      </a:accent6>
      <a:hlink>
        <a:srgbClr val="0072CE"/>
      </a:hlink>
      <a:folHlink>
        <a:srgbClr val="727272"/>
      </a:folHlink>
    </a:clrScheme>
    <a:fontScheme name="EP Fonts">
      <a:majorFont>
        <a:latin typeface="Tahoma"/>
        <a:ea typeface=""/>
        <a:cs typeface=""/>
      </a:majorFont>
      <a:minorFont>
        <a:latin typeface="Tahom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P PowerPoint Template" id="{1E469E75-DA06-4CBB-9411-E7C4703B5D38}" vid="{1DA3CB7E-C32A-49A7-98EB-D75F62038548}"/>
    </a:ext>
  </a:extLst>
</a:theme>
</file>

<file path=ppt/theme/theme2.xml><?xml version="1.0" encoding="utf-8"?>
<a:theme xmlns:a="http://schemas.openxmlformats.org/drawingml/2006/main" name="1_EP Presentation Theme - Fancy">
  <a:themeElements>
    <a:clrScheme name="EP Colors">
      <a:dk1>
        <a:srgbClr val="000000"/>
      </a:dk1>
      <a:lt1>
        <a:sysClr val="window" lastClr="FFFFFF"/>
      </a:lt1>
      <a:dk2>
        <a:srgbClr val="002D72"/>
      </a:dk2>
      <a:lt2>
        <a:srgbClr val="68ACE5"/>
      </a:lt2>
      <a:accent1>
        <a:srgbClr val="0072CE"/>
      </a:accent1>
      <a:accent2>
        <a:srgbClr val="009B77"/>
      </a:accent2>
      <a:accent3>
        <a:srgbClr val="418FDE"/>
      </a:accent3>
      <a:accent4>
        <a:srgbClr val="CF4520"/>
      </a:accent4>
      <a:accent5>
        <a:srgbClr val="A15A95"/>
      </a:accent5>
      <a:accent6>
        <a:srgbClr val="F1C400"/>
      </a:accent6>
      <a:hlink>
        <a:srgbClr val="0072CE"/>
      </a:hlink>
      <a:folHlink>
        <a:srgbClr val="727272"/>
      </a:folHlink>
    </a:clrScheme>
    <a:fontScheme name="EP Fonts">
      <a:majorFont>
        <a:latin typeface="Tahoma"/>
        <a:ea typeface=""/>
        <a:cs typeface=""/>
      </a:majorFont>
      <a:minorFont>
        <a:latin typeface="Tahom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P PowerPoint Template" id="{1E469E75-DA06-4CBB-9411-E7C4703B5D38}" vid="{4ACD9E1F-F7BA-4DD0-8386-01C6CAF66E67}"/>
    </a:ext>
  </a:extLst>
</a:theme>
</file>

<file path=ppt/theme/theme3.xml><?xml version="1.0" encoding="utf-8"?>
<a:theme xmlns:a="http://schemas.openxmlformats.org/drawingml/2006/main" name="2_EP Presentation Theme - Special">
  <a:themeElements>
    <a:clrScheme name="EP Colors">
      <a:dk1>
        <a:srgbClr val="000000"/>
      </a:dk1>
      <a:lt1>
        <a:sysClr val="window" lastClr="FFFFFF"/>
      </a:lt1>
      <a:dk2>
        <a:srgbClr val="002D72"/>
      </a:dk2>
      <a:lt2>
        <a:srgbClr val="68ACE5"/>
      </a:lt2>
      <a:accent1>
        <a:srgbClr val="0072CE"/>
      </a:accent1>
      <a:accent2>
        <a:srgbClr val="009B77"/>
      </a:accent2>
      <a:accent3>
        <a:srgbClr val="418FDE"/>
      </a:accent3>
      <a:accent4>
        <a:srgbClr val="CF4520"/>
      </a:accent4>
      <a:accent5>
        <a:srgbClr val="A15A95"/>
      </a:accent5>
      <a:accent6>
        <a:srgbClr val="F1C400"/>
      </a:accent6>
      <a:hlink>
        <a:srgbClr val="0072CE"/>
      </a:hlink>
      <a:folHlink>
        <a:srgbClr val="727272"/>
      </a:folHlink>
    </a:clrScheme>
    <a:fontScheme name="EP Fonts">
      <a:majorFont>
        <a:latin typeface="Tahoma"/>
        <a:ea typeface=""/>
        <a:cs typeface=""/>
      </a:majorFont>
      <a:minorFont>
        <a:latin typeface="Tahom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P PowerPoint Template" id="{1E469E75-DA06-4CBB-9411-E7C4703B5D38}" vid="{B8BE566C-E38C-42A4-8497-C5271E1B54DC}"/>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168931df-3f45-4445-be76-105235143e52">
      <UserInfo>
        <DisplayName>CLDT Members</DisplayName>
        <AccountId>7</AccountId>
        <AccountType/>
      </UserInfo>
      <UserInfo>
        <DisplayName>Leonid Felikson</DisplayName>
        <AccountId>722</AccountId>
        <AccountType/>
      </UserInfo>
      <UserInfo>
        <DisplayName>Michelle Nguyen</DisplayName>
        <AccountId>3986</AccountId>
        <AccountType/>
      </UserInfo>
      <UserInfo>
        <DisplayName>Natalie Wang</DisplayName>
        <AccountId>7948</AccountId>
        <AccountType/>
      </UserInfo>
      <UserInfo>
        <DisplayName>Danielle Lynd</DisplayName>
        <AccountId>4194</AccountId>
        <AccountType/>
      </UserInfo>
      <UserInfo>
        <DisplayName>Chongyu Qu</DisplayName>
        <AccountId>4616</AccountId>
        <AccountType/>
      </UserInfo>
      <UserInfo>
        <DisplayName>Astrid Santiago</DisplayName>
        <AccountId>10364</AccountId>
        <AccountType/>
      </UserInfo>
    </SharedWithUsers>
    <lcf76f155ced4ddcb4097134ff3c332f xmlns="e3b5c32c-df6c-443f-b08b-73d85d62f2b5">
      <Terms xmlns="http://schemas.microsoft.com/office/infopath/2007/PartnerControls"/>
    </lcf76f155ced4ddcb4097134ff3c332f>
    <TaxCatchAll xmlns="168931df-3f45-4445-be76-105235143e52" xsi:nil="true"/>
    <Tag xmlns="e3b5c32c-df6c-443f-b08b-73d85d62f2b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81B81209776AF40B8AAD3C366C78D42" ma:contentTypeVersion="19" ma:contentTypeDescription="Create a new document." ma:contentTypeScope="" ma:versionID="fbb3406e25de908b5a868738d5cb1834">
  <xsd:schema xmlns:xsd="http://www.w3.org/2001/XMLSchema" xmlns:xs="http://www.w3.org/2001/XMLSchema" xmlns:p="http://schemas.microsoft.com/office/2006/metadata/properties" xmlns:ns2="e3b5c32c-df6c-443f-b08b-73d85d62f2b5" xmlns:ns3="168931df-3f45-4445-be76-105235143e52" targetNamespace="http://schemas.microsoft.com/office/2006/metadata/properties" ma:root="true" ma:fieldsID="a51a2fd210533027d0c682d7a8bd76c2" ns2:_="" ns3:_="">
    <xsd:import namespace="e3b5c32c-df6c-443f-b08b-73d85d62f2b5"/>
    <xsd:import namespace="168931df-3f45-4445-be76-105235143e52"/>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3:SharedWithUsers" minOccurs="0"/>
                <xsd:element ref="ns3:SharedWithDetails"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Tag"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3b5c32c-df6c-443f-b08b-73d85d62f2b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3f7c956-802a-45ac-b2ba-cc78506785f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Tag" ma:index="26" nillable="true" ma:displayName="Tag" ma:format="Dropdown" ma:internalName="Tag">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68931df-3f45-4445-be76-105235143e52"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25244521-1179-49f0-ac58-4256886de161}" ma:internalName="TaxCatchAll" ma:showField="CatchAllData" ma:web="168931df-3f45-4445-be76-105235143e5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8A04465-0014-4D33-ABA2-D6924F11FEE0}">
  <ds:schemaRefs>
    <ds:schemaRef ds:uri="168931df-3f45-4445-be76-105235143e52"/>
    <ds:schemaRef ds:uri="e3b5c32c-df6c-443f-b08b-73d85d62f2b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0F8F7E09-D485-4407-984B-97D2EA2C8D55}">
  <ds:schemaRefs>
    <ds:schemaRef ds:uri="http://schemas.microsoft.com/sharepoint/v3/contenttype/forms"/>
  </ds:schemaRefs>
</ds:datastoreItem>
</file>

<file path=customXml/itemProps3.xml><?xml version="1.0" encoding="utf-8"?>
<ds:datastoreItem xmlns:ds="http://schemas.openxmlformats.org/officeDocument/2006/customXml" ds:itemID="{BD0C1DF4-4B0B-4532-AD5E-FC8A9D25A061}">
  <ds:schemaRefs>
    <ds:schemaRef ds:uri="168931df-3f45-4445-be76-105235143e52"/>
    <ds:schemaRef ds:uri="e3b5c32c-df6c-443f-b08b-73d85d62f2b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EP PowerPoint Template (2)</Template>
  <Application>Microsoft Office PowerPoint</Application>
  <PresentationFormat>全屏显示(16:9)</PresentationFormat>
  <Slides>36</Slides>
  <Notes>7</Notes>
  <HiddenSlides>0</HiddenSlides>
  <ScaleCrop>false</ScaleCrop>
  <HeadingPairs>
    <vt:vector size="4" baseType="variant">
      <vt:variant>
        <vt:lpstr>主题</vt:lpstr>
      </vt:variant>
      <vt:variant>
        <vt:i4>3</vt:i4>
      </vt:variant>
      <vt:variant>
        <vt:lpstr>幻灯片标题</vt:lpstr>
      </vt:variant>
      <vt:variant>
        <vt:i4>36</vt:i4>
      </vt:variant>
    </vt:vector>
  </HeadingPairs>
  <TitlesOfParts>
    <vt:vector size="39" baseType="lpstr">
      <vt:lpstr>EP Presentation Theme - Simple</vt:lpstr>
      <vt:lpstr>1_EP Presentation Theme - Fancy</vt:lpstr>
      <vt:lpstr>2_EP Presentation Theme - Special</vt:lpstr>
      <vt:lpstr>Training LLMs over Neurally Compressed Text</vt:lpstr>
      <vt:lpstr>Intro</vt:lpstr>
      <vt:lpstr>What is compression?</vt:lpstr>
      <vt:lpstr>Background</vt:lpstr>
      <vt:lpstr>Pipeline</vt:lpstr>
      <vt:lpstr>Arithmetic Coding</vt:lpstr>
      <vt:lpstr>Example!</vt:lpstr>
      <vt:lpstr>Example!</vt:lpstr>
      <vt:lpstr>Example!</vt:lpstr>
      <vt:lpstr>PowerPoint 演示文稿</vt:lpstr>
      <vt:lpstr>M1 Model</vt:lpstr>
      <vt:lpstr>Problems with AC Compression</vt:lpstr>
      <vt:lpstr>Equal Information Window AC</vt:lpstr>
      <vt:lpstr>Benefits of Equal-Info Windows</vt:lpstr>
      <vt:lpstr>Tokenization of M2 Input</vt:lpstr>
      <vt:lpstr>Compression Ratio: Disambiguation</vt:lpstr>
      <vt:lpstr>M2: Experimental Setup</vt:lpstr>
      <vt:lpstr>M2: Experimental Setup</vt:lpstr>
      <vt:lpstr>M2: Experimental Setup</vt:lpstr>
      <vt:lpstr>M2: Experimental Setup</vt:lpstr>
      <vt:lpstr>Evaluation Metrics</vt:lpstr>
      <vt:lpstr>Grounding baselines in familiar context</vt:lpstr>
      <vt:lpstr>Results: Performance</vt:lpstr>
      <vt:lpstr>Compressors are Language Models</vt:lpstr>
      <vt:lpstr>Results: Performance</vt:lpstr>
      <vt:lpstr>Results: Performance</vt:lpstr>
      <vt:lpstr>Advantage: Higher Bytes/Step</vt:lpstr>
      <vt:lpstr>Shorter Windows are Better</vt:lpstr>
      <vt:lpstr>Analysis: Qualitative Difference</vt:lpstr>
      <vt:lpstr>EqualInfoAC is less stable</vt:lpstr>
      <vt:lpstr>EqualInfoAC is less semantic</vt:lpstr>
      <vt:lpstr>Token to text stability</vt:lpstr>
      <vt:lpstr>Token to text stability</vt:lpstr>
      <vt:lpstr>Token to text stability</vt:lpstr>
      <vt:lpstr>Takeaways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Shaobo Liang</dc:creator>
  <cp:revision>2</cp:revision>
  <dcterms:created xsi:type="dcterms:W3CDTF">2024-11-05T01:53:59Z</dcterms:created>
  <dcterms:modified xsi:type="dcterms:W3CDTF">2024-11-14T05:22:05Z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0x010100681B81209776AF40B8AAD3C366C78D42</vt:lpwstr>
  </property>
  <property fmtid="{D5CDD505-2E9C-101B-9397-08002B2CF9AE}" pid="3" name="MediaServiceImageTags">
    <vt:lpwstr/>
  </property>
</Properties>
</file>