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0" r:id="rId4"/>
    <p:sldMasterId id="214748369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</p:sldIdLst>
  <p:sldSz cy="5143500" cx="9144000"/>
  <p:notesSz cx="6858000" cy="9144000"/>
  <p:embeddedFontLst>
    <p:embeddedFont>
      <p:font typeface="Lexend Light"/>
      <p:regular r:id="rId31"/>
      <p:bold r:id="rId32"/>
    </p:embeddedFont>
    <p:embeddedFont>
      <p:font typeface="Lexend"/>
      <p:regular r:id="rId33"/>
      <p:bold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LexendLight-regular.fntdata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Lexend-regular.fntdata"/><Relationship Id="rId10" Type="http://schemas.openxmlformats.org/officeDocument/2006/relationships/slide" Target="slides/slide4.xml"/><Relationship Id="rId32" Type="http://schemas.openxmlformats.org/officeDocument/2006/relationships/font" Target="fonts/LexendLight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34" Type="http://schemas.openxmlformats.org/officeDocument/2006/relationships/font" Target="fonts/Lexend-bold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6" name="Shape 1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7" name="Google Shape;1907;g315d71995f9_1_22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8" name="Google Shape;1908;g315d71995f9_1_2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7" name="Shape 2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" name="Google Shape;2078;g315d71995f9_1_30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9" name="Google Shape;2079;g315d71995f9_1_30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7" name="Shape 2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" name="Google Shape;2088;g315d7847e94_0_10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9" name="Google Shape;2089;g315d7847e94_0_10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4" name="Shape 2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5" name="Google Shape;2095;g315dba01001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6" name="Google Shape;2096;g315dba01001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5" name="Shape 2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6" name="Google Shape;2106;g315d71995f9_1_27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7" name="Google Shape;2107;g315d71995f9_1_27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6" name="Shape 2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7" name="Google Shape;2127;g315dba01001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8" name="Google Shape;2128;g315dba01001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8" name="Shape 2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9" name="Google Shape;2149;g315d71995f9_1_30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0" name="Google Shape;2150;g315d71995f9_1_30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5" name="Shape 2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6" name="Google Shape;2166;g315d71995f9_1_30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7" name="Google Shape;2167;g315d71995f9_1_30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9" name="Shape 2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0" name="Google Shape;2180;g315d7847e94_0_1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1" name="Google Shape;2181;g315d7847e94_0_1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8" name="Shape 2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9" name="Google Shape;2189;g315d71995f9_1_30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0" name="Google Shape;2190;g315d71995f9_1_30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6" name="Shape 2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7" name="Google Shape;2207;g315dba01001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8" name="Google Shape;2208;g315dba01001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3" name="Shape 1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4" name="Google Shape;1944;g315d7847e9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5" name="Google Shape;1945;g315d7847e9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4" name="Shape 2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5" name="Google Shape;2225;g315d7847e94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6" name="Google Shape;2226;g315d7847e94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5" name="Shape 2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6" name="Google Shape;2236;g315dba01001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7" name="Google Shape;2237;g315dba01001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6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7" name="Google Shape;2247;g315d7847e94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8" name="Google Shape;2248;g315d7847e94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6" name="Shape 2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7" name="Google Shape;2267;g3164da17d23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8" name="Google Shape;2268;g3164da17d23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8" name="Shape 2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9" name="Google Shape;2289;g315dba01001_0_6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0" name="Google Shape;2290;g315dba01001_0_6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8" name="Shape 1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9" name="Google Shape;1959;g315d7847e94_0_5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0" name="Google Shape;1960;g315d7847e94_0_5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7" name="Shape 1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8" name="Google Shape;1988;g315d7847e94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9" name="Google Shape;1989;g315d7847e94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3" name="Shape 2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4" name="Google Shape;2014;g315d7847e94_0_5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5" name="Google Shape;2015;g315d7847e94_0_5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0" name="Shape 2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1" name="Google Shape;2021;g315d7847e94_0_9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2" name="Google Shape;2022;g315d7847e94_0_9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4" name="Shape 2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5" name="Google Shape;2035;g315d7847e94_0_10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6" name="Google Shape;2036;g315d7847e94_0_10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0" name="Shape 2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Google Shape;2051;g315d7847e94_0_10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2" name="Google Shape;2052;g315d7847e94_0_10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9" name="Shape 2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Google Shape;2070;g315d7847e94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1" name="Google Shape;2071;g315d7847e94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solid with header">
  <p:cSld name="CUSTOM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>
            <a:off x="-6000" y="0"/>
            <a:ext cx="9156000" cy="228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4"/>
          <p:cNvSpPr/>
          <p:nvPr/>
        </p:nvSpPr>
        <p:spPr>
          <a:xfrm rot="5400000">
            <a:off x="82250" y="69300"/>
            <a:ext cx="104100" cy="90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57" name="Google Shape;57;p14"/>
          <p:cNvSpPr txBox="1"/>
          <p:nvPr>
            <p:ph idx="1" type="body"/>
          </p:nvPr>
        </p:nvSpPr>
        <p:spPr>
          <a:xfrm>
            <a:off x="7895425" y="-39600"/>
            <a:ext cx="1138500" cy="3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79400" lvl="0" marL="4572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>
                <a:solidFill>
                  <a:schemeClr val="lt1"/>
                </a:solidFill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○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■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●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○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■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●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○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■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5767125" y="425525"/>
            <a:ext cx="3238500" cy="9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type="title"/>
          </p:nvPr>
        </p:nvSpPr>
        <p:spPr>
          <a:xfrm>
            <a:off x="208725" y="344175"/>
            <a:ext cx="5340900" cy="20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3" type="body"/>
          </p:nvPr>
        </p:nvSpPr>
        <p:spPr>
          <a:xfrm>
            <a:off x="167325" y="-39600"/>
            <a:ext cx="1169700" cy="3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●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○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■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●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○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■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●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○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■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4" type="body"/>
          </p:nvPr>
        </p:nvSpPr>
        <p:spPr>
          <a:xfrm>
            <a:off x="940775" y="-39600"/>
            <a:ext cx="3810300" cy="3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>
                <a:solidFill>
                  <a:schemeClr val="lt1"/>
                </a:solidFill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>
                <a:solidFill>
                  <a:schemeClr val="lt1"/>
                </a:solidFill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>
                <a:solidFill>
                  <a:schemeClr val="lt1"/>
                </a:solidFill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>
                <a:solidFill>
                  <a:schemeClr val="lt1"/>
                </a:solidFill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>
                <a:solidFill>
                  <a:schemeClr val="lt1"/>
                </a:solidFill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>
                <a:solidFill>
                  <a:schemeClr val="lt1"/>
                </a:solidFill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>
                <a:solidFill>
                  <a:schemeClr val="lt1"/>
                </a:solidFill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>
                <a:solidFill>
                  <a:schemeClr val="lt1"/>
                </a:solidFill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5688">
          <p15:clr>
            <a:srgbClr val="E46962"/>
          </p15:clr>
        </p15:guide>
        <p15:guide id="2" orient="horz" pos="3168">
          <p15:clr>
            <a:srgbClr val="E46962"/>
          </p15:clr>
        </p15:guide>
        <p15:guide id="3" orient="horz" pos="936">
          <p15:clr>
            <a:srgbClr val="E46962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grid with header">
  <p:cSld name="CUSTOM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15"/>
          <p:cNvGrpSpPr/>
          <p:nvPr/>
        </p:nvGrpSpPr>
        <p:grpSpPr>
          <a:xfrm>
            <a:off x="-6096" y="-3429"/>
            <a:ext cx="9156192" cy="5150358"/>
            <a:chOff x="0" y="0"/>
            <a:chExt cx="12192000" cy="6858000"/>
          </a:xfrm>
        </p:grpSpPr>
        <p:sp>
          <p:nvSpPr>
            <p:cNvPr id="64" name="Google Shape;64;p15"/>
            <p:cNvSpPr/>
            <p:nvPr/>
          </p:nvSpPr>
          <p:spPr>
            <a:xfrm>
              <a:off x="0" y="65151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5" name="Google Shape;65;p15"/>
            <p:cNvSpPr/>
            <p:nvPr/>
          </p:nvSpPr>
          <p:spPr>
            <a:xfrm>
              <a:off x="0" y="61722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6" name="Google Shape;66;p15"/>
            <p:cNvSpPr/>
            <p:nvPr/>
          </p:nvSpPr>
          <p:spPr>
            <a:xfrm>
              <a:off x="0" y="58293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7" name="Google Shape;67;p15"/>
            <p:cNvSpPr/>
            <p:nvPr/>
          </p:nvSpPr>
          <p:spPr>
            <a:xfrm>
              <a:off x="0" y="54864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8" name="Google Shape;68;p15"/>
            <p:cNvSpPr/>
            <p:nvPr/>
          </p:nvSpPr>
          <p:spPr>
            <a:xfrm>
              <a:off x="0" y="51435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9" name="Google Shape;69;p15"/>
            <p:cNvSpPr/>
            <p:nvPr/>
          </p:nvSpPr>
          <p:spPr>
            <a:xfrm>
              <a:off x="0" y="48006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0" name="Google Shape;70;p15"/>
            <p:cNvSpPr/>
            <p:nvPr/>
          </p:nvSpPr>
          <p:spPr>
            <a:xfrm>
              <a:off x="0" y="44577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1" name="Google Shape;71;p15"/>
            <p:cNvSpPr/>
            <p:nvPr/>
          </p:nvSpPr>
          <p:spPr>
            <a:xfrm>
              <a:off x="0" y="41148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2" name="Google Shape;72;p15"/>
            <p:cNvSpPr/>
            <p:nvPr/>
          </p:nvSpPr>
          <p:spPr>
            <a:xfrm>
              <a:off x="0" y="37719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0" y="34290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0" y="30861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5" name="Google Shape;75;p15"/>
            <p:cNvSpPr/>
            <p:nvPr/>
          </p:nvSpPr>
          <p:spPr>
            <a:xfrm>
              <a:off x="0" y="27432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6" name="Google Shape;76;p15"/>
            <p:cNvSpPr/>
            <p:nvPr/>
          </p:nvSpPr>
          <p:spPr>
            <a:xfrm>
              <a:off x="0" y="24003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0" y="20574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0" y="17145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0" y="13716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0" y="10287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0" y="6858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0" y="3429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11894629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4" name="Google Shape;84;p15"/>
            <p:cNvSpPr/>
            <p:nvPr/>
          </p:nvSpPr>
          <p:spPr>
            <a:xfrm>
              <a:off x="11597259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5" name="Google Shape;85;p15"/>
            <p:cNvSpPr/>
            <p:nvPr/>
          </p:nvSpPr>
          <p:spPr>
            <a:xfrm>
              <a:off x="11299888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6" name="Google Shape;86;p15"/>
            <p:cNvSpPr/>
            <p:nvPr/>
          </p:nvSpPr>
          <p:spPr>
            <a:xfrm>
              <a:off x="11002518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7" name="Google Shape;87;p15"/>
            <p:cNvSpPr/>
            <p:nvPr/>
          </p:nvSpPr>
          <p:spPr>
            <a:xfrm>
              <a:off x="10705147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10407777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9" name="Google Shape;89;p15"/>
            <p:cNvSpPr/>
            <p:nvPr/>
          </p:nvSpPr>
          <p:spPr>
            <a:xfrm>
              <a:off x="10110470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0" name="Google Shape;90;p15"/>
            <p:cNvSpPr/>
            <p:nvPr/>
          </p:nvSpPr>
          <p:spPr>
            <a:xfrm>
              <a:off x="9813099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9515729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9218358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3" name="Google Shape;93;p15"/>
            <p:cNvSpPr/>
            <p:nvPr/>
          </p:nvSpPr>
          <p:spPr>
            <a:xfrm>
              <a:off x="8920988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4" name="Google Shape;94;p15"/>
            <p:cNvSpPr/>
            <p:nvPr/>
          </p:nvSpPr>
          <p:spPr>
            <a:xfrm>
              <a:off x="8623617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5" name="Google Shape;95;p15"/>
            <p:cNvSpPr/>
            <p:nvPr/>
          </p:nvSpPr>
          <p:spPr>
            <a:xfrm>
              <a:off x="8326247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6" name="Google Shape;96;p15"/>
            <p:cNvSpPr/>
            <p:nvPr/>
          </p:nvSpPr>
          <p:spPr>
            <a:xfrm>
              <a:off x="8028876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7" name="Google Shape;97;p15"/>
            <p:cNvSpPr/>
            <p:nvPr/>
          </p:nvSpPr>
          <p:spPr>
            <a:xfrm>
              <a:off x="7731506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8" name="Google Shape;98;p15"/>
            <p:cNvSpPr/>
            <p:nvPr/>
          </p:nvSpPr>
          <p:spPr>
            <a:xfrm>
              <a:off x="7434135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9" name="Google Shape;99;p15"/>
            <p:cNvSpPr/>
            <p:nvPr/>
          </p:nvSpPr>
          <p:spPr>
            <a:xfrm>
              <a:off x="7136765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0" name="Google Shape;100;p15"/>
            <p:cNvSpPr/>
            <p:nvPr/>
          </p:nvSpPr>
          <p:spPr>
            <a:xfrm>
              <a:off x="6839394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1" name="Google Shape;101;p15"/>
            <p:cNvSpPr/>
            <p:nvPr/>
          </p:nvSpPr>
          <p:spPr>
            <a:xfrm>
              <a:off x="6542024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2" name="Google Shape;102;p15"/>
            <p:cNvSpPr/>
            <p:nvPr/>
          </p:nvSpPr>
          <p:spPr>
            <a:xfrm>
              <a:off x="6244653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5947346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4" name="Google Shape;104;p15"/>
            <p:cNvSpPr/>
            <p:nvPr/>
          </p:nvSpPr>
          <p:spPr>
            <a:xfrm>
              <a:off x="5649976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5" name="Google Shape;105;p15"/>
            <p:cNvSpPr/>
            <p:nvPr/>
          </p:nvSpPr>
          <p:spPr>
            <a:xfrm>
              <a:off x="5352605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6" name="Google Shape;106;p15"/>
            <p:cNvSpPr/>
            <p:nvPr/>
          </p:nvSpPr>
          <p:spPr>
            <a:xfrm>
              <a:off x="5055235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7" name="Google Shape;107;p15"/>
            <p:cNvSpPr/>
            <p:nvPr/>
          </p:nvSpPr>
          <p:spPr>
            <a:xfrm>
              <a:off x="4757864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8" name="Google Shape;108;p15"/>
            <p:cNvSpPr/>
            <p:nvPr/>
          </p:nvSpPr>
          <p:spPr>
            <a:xfrm>
              <a:off x="4460494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9" name="Google Shape;109;p15"/>
            <p:cNvSpPr/>
            <p:nvPr/>
          </p:nvSpPr>
          <p:spPr>
            <a:xfrm>
              <a:off x="4163123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0" name="Google Shape;110;p15"/>
            <p:cNvSpPr/>
            <p:nvPr/>
          </p:nvSpPr>
          <p:spPr>
            <a:xfrm>
              <a:off x="3865753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1" name="Google Shape;111;p15"/>
            <p:cNvSpPr/>
            <p:nvPr/>
          </p:nvSpPr>
          <p:spPr>
            <a:xfrm>
              <a:off x="3568382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2" name="Google Shape;112;p15"/>
            <p:cNvSpPr/>
            <p:nvPr/>
          </p:nvSpPr>
          <p:spPr>
            <a:xfrm>
              <a:off x="3271012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3" name="Google Shape;113;p15"/>
            <p:cNvSpPr/>
            <p:nvPr/>
          </p:nvSpPr>
          <p:spPr>
            <a:xfrm>
              <a:off x="2973641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4" name="Google Shape;114;p15"/>
            <p:cNvSpPr/>
            <p:nvPr/>
          </p:nvSpPr>
          <p:spPr>
            <a:xfrm>
              <a:off x="2676271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5" name="Google Shape;115;p15"/>
            <p:cNvSpPr/>
            <p:nvPr/>
          </p:nvSpPr>
          <p:spPr>
            <a:xfrm>
              <a:off x="2378900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6" name="Google Shape;116;p15"/>
            <p:cNvSpPr/>
            <p:nvPr/>
          </p:nvSpPr>
          <p:spPr>
            <a:xfrm>
              <a:off x="2081530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7" name="Google Shape;117;p15"/>
            <p:cNvSpPr/>
            <p:nvPr/>
          </p:nvSpPr>
          <p:spPr>
            <a:xfrm>
              <a:off x="1784223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8" name="Google Shape;118;p15"/>
            <p:cNvSpPr/>
            <p:nvPr/>
          </p:nvSpPr>
          <p:spPr>
            <a:xfrm>
              <a:off x="1486852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9" name="Google Shape;119;p15"/>
            <p:cNvSpPr/>
            <p:nvPr/>
          </p:nvSpPr>
          <p:spPr>
            <a:xfrm>
              <a:off x="1189482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0" name="Google Shape;120;p15"/>
            <p:cNvSpPr/>
            <p:nvPr/>
          </p:nvSpPr>
          <p:spPr>
            <a:xfrm>
              <a:off x="892111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1" name="Google Shape;121;p15"/>
            <p:cNvSpPr/>
            <p:nvPr/>
          </p:nvSpPr>
          <p:spPr>
            <a:xfrm>
              <a:off x="594741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2" name="Google Shape;122;p15"/>
            <p:cNvSpPr/>
            <p:nvPr/>
          </p:nvSpPr>
          <p:spPr>
            <a:xfrm>
              <a:off x="297370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23" name="Google Shape;123;p15"/>
          <p:cNvSpPr/>
          <p:nvPr/>
        </p:nvSpPr>
        <p:spPr>
          <a:xfrm>
            <a:off x="-6000" y="0"/>
            <a:ext cx="9156000" cy="228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5"/>
          <p:cNvSpPr/>
          <p:nvPr/>
        </p:nvSpPr>
        <p:spPr>
          <a:xfrm rot="5400000">
            <a:off x="82250" y="69300"/>
            <a:ext cx="104100" cy="90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25" name="Google Shape;125;p15"/>
          <p:cNvSpPr txBox="1"/>
          <p:nvPr>
            <p:ph idx="1" type="body"/>
          </p:nvPr>
        </p:nvSpPr>
        <p:spPr>
          <a:xfrm>
            <a:off x="7895425" y="-39600"/>
            <a:ext cx="1138500" cy="3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79400" lvl="0" marL="4572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>
                <a:solidFill>
                  <a:schemeClr val="lt1"/>
                </a:solidFill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○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■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●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○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■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●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○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■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126" name="Google Shape;126;p15"/>
          <p:cNvSpPr txBox="1"/>
          <p:nvPr>
            <p:ph idx="2" type="body"/>
          </p:nvPr>
        </p:nvSpPr>
        <p:spPr>
          <a:xfrm>
            <a:off x="167325" y="-39600"/>
            <a:ext cx="1169700" cy="3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●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○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■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●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○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■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●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○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■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127" name="Google Shape;127;p15"/>
          <p:cNvSpPr txBox="1"/>
          <p:nvPr>
            <p:ph idx="3" type="body"/>
          </p:nvPr>
        </p:nvSpPr>
        <p:spPr>
          <a:xfrm>
            <a:off x="940775" y="-39600"/>
            <a:ext cx="3810300" cy="3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>
                <a:solidFill>
                  <a:schemeClr val="lt1"/>
                </a:solidFill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>
                <a:solidFill>
                  <a:schemeClr val="lt1"/>
                </a:solidFill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>
                <a:solidFill>
                  <a:schemeClr val="lt1"/>
                </a:solidFill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>
                <a:solidFill>
                  <a:schemeClr val="lt1"/>
                </a:solidFill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>
                <a:solidFill>
                  <a:schemeClr val="lt1"/>
                </a:solidFill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>
                <a:solidFill>
                  <a:schemeClr val="lt1"/>
                </a:solidFill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>
                <a:solidFill>
                  <a:schemeClr val="lt1"/>
                </a:solidFill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>
                <a:solidFill>
                  <a:schemeClr val="lt1"/>
                </a:solidFill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8" name="Google Shape;128;p15"/>
          <p:cNvSpPr txBox="1"/>
          <p:nvPr>
            <p:ph idx="4" type="subTitle"/>
          </p:nvPr>
        </p:nvSpPr>
        <p:spPr>
          <a:xfrm>
            <a:off x="5767125" y="572700"/>
            <a:ext cx="3238500" cy="9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5"/>
          <p:cNvSpPr txBox="1"/>
          <p:nvPr>
            <p:ph type="title"/>
          </p:nvPr>
        </p:nvSpPr>
        <p:spPr>
          <a:xfrm>
            <a:off x="208725" y="344175"/>
            <a:ext cx="5340900" cy="181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5688">
          <p15:clr>
            <a:srgbClr val="E46962"/>
          </p15:clr>
        </p15:guide>
        <p15:guide id="2" orient="horz" pos="72">
          <p15:clr>
            <a:srgbClr val="E46962"/>
          </p15:clr>
        </p15:guide>
        <p15:guide id="3" orient="horz" pos="3168">
          <p15:clr>
            <a:srgbClr val="E46962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with header">
  <p:cSld name="CUSTOM_1_1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31;p16"/>
          <p:cNvGrpSpPr/>
          <p:nvPr/>
        </p:nvGrpSpPr>
        <p:grpSpPr>
          <a:xfrm>
            <a:off x="-6096" y="-3429"/>
            <a:ext cx="9156192" cy="5150358"/>
            <a:chOff x="0" y="0"/>
            <a:chExt cx="12192000" cy="6858000"/>
          </a:xfrm>
        </p:grpSpPr>
        <p:sp>
          <p:nvSpPr>
            <p:cNvPr id="132" name="Google Shape;132;p16"/>
            <p:cNvSpPr/>
            <p:nvPr/>
          </p:nvSpPr>
          <p:spPr>
            <a:xfrm>
              <a:off x="0" y="65151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3" name="Google Shape;133;p16"/>
            <p:cNvSpPr/>
            <p:nvPr/>
          </p:nvSpPr>
          <p:spPr>
            <a:xfrm>
              <a:off x="0" y="61722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4" name="Google Shape;134;p16"/>
            <p:cNvSpPr/>
            <p:nvPr/>
          </p:nvSpPr>
          <p:spPr>
            <a:xfrm>
              <a:off x="0" y="58293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5" name="Google Shape;135;p16"/>
            <p:cNvSpPr/>
            <p:nvPr/>
          </p:nvSpPr>
          <p:spPr>
            <a:xfrm>
              <a:off x="0" y="54864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6" name="Google Shape;136;p16"/>
            <p:cNvSpPr/>
            <p:nvPr/>
          </p:nvSpPr>
          <p:spPr>
            <a:xfrm>
              <a:off x="0" y="51435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7" name="Google Shape;137;p16"/>
            <p:cNvSpPr/>
            <p:nvPr/>
          </p:nvSpPr>
          <p:spPr>
            <a:xfrm>
              <a:off x="0" y="48006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8" name="Google Shape;138;p16"/>
            <p:cNvSpPr/>
            <p:nvPr/>
          </p:nvSpPr>
          <p:spPr>
            <a:xfrm>
              <a:off x="0" y="44577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9" name="Google Shape;139;p16"/>
            <p:cNvSpPr/>
            <p:nvPr/>
          </p:nvSpPr>
          <p:spPr>
            <a:xfrm>
              <a:off x="0" y="41148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0" name="Google Shape;140;p16"/>
            <p:cNvSpPr/>
            <p:nvPr/>
          </p:nvSpPr>
          <p:spPr>
            <a:xfrm>
              <a:off x="0" y="37719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1" name="Google Shape;141;p16"/>
            <p:cNvSpPr/>
            <p:nvPr/>
          </p:nvSpPr>
          <p:spPr>
            <a:xfrm>
              <a:off x="0" y="34290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2" name="Google Shape;142;p16"/>
            <p:cNvSpPr/>
            <p:nvPr/>
          </p:nvSpPr>
          <p:spPr>
            <a:xfrm>
              <a:off x="0" y="30861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3" name="Google Shape;143;p16"/>
            <p:cNvSpPr/>
            <p:nvPr/>
          </p:nvSpPr>
          <p:spPr>
            <a:xfrm>
              <a:off x="0" y="27432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4" name="Google Shape;144;p16"/>
            <p:cNvSpPr/>
            <p:nvPr/>
          </p:nvSpPr>
          <p:spPr>
            <a:xfrm>
              <a:off x="0" y="24003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5" name="Google Shape;145;p16"/>
            <p:cNvSpPr/>
            <p:nvPr/>
          </p:nvSpPr>
          <p:spPr>
            <a:xfrm>
              <a:off x="0" y="20574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6" name="Google Shape;146;p16"/>
            <p:cNvSpPr/>
            <p:nvPr/>
          </p:nvSpPr>
          <p:spPr>
            <a:xfrm>
              <a:off x="0" y="17145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7" name="Google Shape;147;p16"/>
            <p:cNvSpPr/>
            <p:nvPr/>
          </p:nvSpPr>
          <p:spPr>
            <a:xfrm>
              <a:off x="0" y="13716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8" name="Google Shape;148;p16"/>
            <p:cNvSpPr/>
            <p:nvPr/>
          </p:nvSpPr>
          <p:spPr>
            <a:xfrm>
              <a:off x="0" y="10287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9" name="Google Shape;149;p16"/>
            <p:cNvSpPr/>
            <p:nvPr/>
          </p:nvSpPr>
          <p:spPr>
            <a:xfrm>
              <a:off x="0" y="6858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0" name="Google Shape;150;p16"/>
            <p:cNvSpPr/>
            <p:nvPr/>
          </p:nvSpPr>
          <p:spPr>
            <a:xfrm>
              <a:off x="0" y="3429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1" name="Google Shape;151;p16"/>
            <p:cNvSpPr/>
            <p:nvPr/>
          </p:nvSpPr>
          <p:spPr>
            <a:xfrm>
              <a:off x="11894629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2" name="Google Shape;152;p16"/>
            <p:cNvSpPr/>
            <p:nvPr/>
          </p:nvSpPr>
          <p:spPr>
            <a:xfrm>
              <a:off x="11597259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3" name="Google Shape;153;p16"/>
            <p:cNvSpPr/>
            <p:nvPr/>
          </p:nvSpPr>
          <p:spPr>
            <a:xfrm>
              <a:off x="11299888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4" name="Google Shape;154;p16"/>
            <p:cNvSpPr/>
            <p:nvPr/>
          </p:nvSpPr>
          <p:spPr>
            <a:xfrm>
              <a:off x="11002518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5" name="Google Shape;155;p16"/>
            <p:cNvSpPr/>
            <p:nvPr/>
          </p:nvSpPr>
          <p:spPr>
            <a:xfrm>
              <a:off x="10705147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6" name="Google Shape;156;p16"/>
            <p:cNvSpPr/>
            <p:nvPr/>
          </p:nvSpPr>
          <p:spPr>
            <a:xfrm>
              <a:off x="10407777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7" name="Google Shape;157;p16"/>
            <p:cNvSpPr/>
            <p:nvPr/>
          </p:nvSpPr>
          <p:spPr>
            <a:xfrm>
              <a:off x="10110470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8" name="Google Shape;158;p16"/>
            <p:cNvSpPr/>
            <p:nvPr/>
          </p:nvSpPr>
          <p:spPr>
            <a:xfrm>
              <a:off x="9813099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9" name="Google Shape;159;p16"/>
            <p:cNvSpPr/>
            <p:nvPr/>
          </p:nvSpPr>
          <p:spPr>
            <a:xfrm>
              <a:off x="9515729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0" name="Google Shape;160;p16"/>
            <p:cNvSpPr/>
            <p:nvPr/>
          </p:nvSpPr>
          <p:spPr>
            <a:xfrm>
              <a:off x="9218358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1" name="Google Shape;161;p16"/>
            <p:cNvSpPr/>
            <p:nvPr/>
          </p:nvSpPr>
          <p:spPr>
            <a:xfrm>
              <a:off x="8920988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2" name="Google Shape;162;p16"/>
            <p:cNvSpPr/>
            <p:nvPr/>
          </p:nvSpPr>
          <p:spPr>
            <a:xfrm>
              <a:off x="8623617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3" name="Google Shape;163;p16"/>
            <p:cNvSpPr/>
            <p:nvPr/>
          </p:nvSpPr>
          <p:spPr>
            <a:xfrm>
              <a:off x="8326247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4" name="Google Shape;164;p16"/>
            <p:cNvSpPr/>
            <p:nvPr/>
          </p:nvSpPr>
          <p:spPr>
            <a:xfrm>
              <a:off x="8028876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5" name="Google Shape;165;p16"/>
            <p:cNvSpPr/>
            <p:nvPr/>
          </p:nvSpPr>
          <p:spPr>
            <a:xfrm>
              <a:off x="7731506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6" name="Google Shape;166;p16"/>
            <p:cNvSpPr/>
            <p:nvPr/>
          </p:nvSpPr>
          <p:spPr>
            <a:xfrm>
              <a:off x="7434135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7" name="Google Shape;167;p16"/>
            <p:cNvSpPr/>
            <p:nvPr/>
          </p:nvSpPr>
          <p:spPr>
            <a:xfrm>
              <a:off x="7136765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8" name="Google Shape;168;p16"/>
            <p:cNvSpPr/>
            <p:nvPr/>
          </p:nvSpPr>
          <p:spPr>
            <a:xfrm>
              <a:off x="6839394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9" name="Google Shape;169;p16"/>
            <p:cNvSpPr/>
            <p:nvPr/>
          </p:nvSpPr>
          <p:spPr>
            <a:xfrm>
              <a:off x="6542024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0" name="Google Shape;170;p16"/>
            <p:cNvSpPr/>
            <p:nvPr/>
          </p:nvSpPr>
          <p:spPr>
            <a:xfrm>
              <a:off x="6244653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1" name="Google Shape;171;p16"/>
            <p:cNvSpPr/>
            <p:nvPr/>
          </p:nvSpPr>
          <p:spPr>
            <a:xfrm>
              <a:off x="5947346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2" name="Google Shape;172;p16"/>
            <p:cNvSpPr/>
            <p:nvPr/>
          </p:nvSpPr>
          <p:spPr>
            <a:xfrm>
              <a:off x="5649976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3" name="Google Shape;173;p16"/>
            <p:cNvSpPr/>
            <p:nvPr/>
          </p:nvSpPr>
          <p:spPr>
            <a:xfrm>
              <a:off x="5352605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4" name="Google Shape;174;p16"/>
            <p:cNvSpPr/>
            <p:nvPr/>
          </p:nvSpPr>
          <p:spPr>
            <a:xfrm>
              <a:off x="5055235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5" name="Google Shape;175;p16"/>
            <p:cNvSpPr/>
            <p:nvPr/>
          </p:nvSpPr>
          <p:spPr>
            <a:xfrm>
              <a:off x="4757864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6" name="Google Shape;176;p16"/>
            <p:cNvSpPr/>
            <p:nvPr/>
          </p:nvSpPr>
          <p:spPr>
            <a:xfrm>
              <a:off x="4460494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7" name="Google Shape;177;p16"/>
            <p:cNvSpPr/>
            <p:nvPr/>
          </p:nvSpPr>
          <p:spPr>
            <a:xfrm>
              <a:off x="4163123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8" name="Google Shape;178;p16"/>
            <p:cNvSpPr/>
            <p:nvPr/>
          </p:nvSpPr>
          <p:spPr>
            <a:xfrm>
              <a:off x="3865753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9" name="Google Shape;179;p16"/>
            <p:cNvSpPr/>
            <p:nvPr/>
          </p:nvSpPr>
          <p:spPr>
            <a:xfrm>
              <a:off x="3568382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0" name="Google Shape;180;p16"/>
            <p:cNvSpPr/>
            <p:nvPr/>
          </p:nvSpPr>
          <p:spPr>
            <a:xfrm>
              <a:off x="3271012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1" name="Google Shape;181;p16"/>
            <p:cNvSpPr/>
            <p:nvPr/>
          </p:nvSpPr>
          <p:spPr>
            <a:xfrm>
              <a:off x="2973641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2" name="Google Shape;182;p16"/>
            <p:cNvSpPr/>
            <p:nvPr/>
          </p:nvSpPr>
          <p:spPr>
            <a:xfrm>
              <a:off x="2676271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3" name="Google Shape;183;p16"/>
            <p:cNvSpPr/>
            <p:nvPr/>
          </p:nvSpPr>
          <p:spPr>
            <a:xfrm>
              <a:off x="2378900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4" name="Google Shape;184;p16"/>
            <p:cNvSpPr/>
            <p:nvPr/>
          </p:nvSpPr>
          <p:spPr>
            <a:xfrm>
              <a:off x="2081530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5" name="Google Shape;185;p16"/>
            <p:cNvSpPr/>
            <p:nvPr/>
          </p:nvSpPr>
          <p:spPr>
            <a:xfrm>
              <a:off x="1784223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6" name="Google Shape;186;p16"/>
            <p:cNvSpPr/>
            <p:nvPr/>
          </p:nvSpPr>
          <p:spPr>
            <a:xfrm>
              <a:off x="1486852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7" name="Google Shape;187;p16"/>
            <p:cNvSpPr/>
            <p:nvPr/>
          </p:nvSpPr>
          <p:spPr>
            <a:xfrm>
              <a:off x="1189482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8" name="Google Shape;188;p16"/>
            <p:cNvSpPr/>
            <p:nvPr/>
          </p:nvSpPr>
          <p:spPr>
            <a:xfrm>
              <a:off x="892111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9" name="Google Shape;189;p16"/>
            <p:cNvSpPr/>
            <p:nvPr/>
          </p:nvSpPr>
          <p:spPr>
            <a:xfrm>
              <a:off x="594741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90" name="Google Shape;190;p16"/>
            <p:cNvSpPr/>
            <p:nvPr/>
          </p:nvSpPr>
          <p:spPr>
            <a:xfrm>
              <a:off x="297370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91" name="Google Shape;191;p16"/>
          <p:cNvSpPr/>
          <p:nvPr/>
        </p:nvSpPr>
        <p:spPr>
          <a:xfrm>
            <a:off x="-6000" y="0"/>
            <a:ext cx="9156000" cy="228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6"/>
          <p:cNvSpPr/>
          <p:nvPr/>
        </p:nvSpPr>
        <p:spPr>
          <a:xfrm rot="5400000">
            <a:off x="82250" y="69300"/>
            <a:ext cx="104100" cy="90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93" name="Google Shape;193;p16"/>
          <p:cNvSpPr txBox="1"/>
          <p:nvPr>
            <p:ph type="title"/>
          </p:nvPr>
        </p:nvSpPr>
        <p:spPr>
          <a:xfrm>
            <a:off x="1579100" y="491225"/>
            <a:ext cx="4966200" cy="79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4" name="Google Shape;194;p16"/>
          <p:cNvSpPr txBox="1"/>
          <p:nvPr>
            <p:ph idx="1" type="body"/>
          </p:nvPr>
        </p:nvSpPr>
        <p:spPr>
          <a:xfrm>
            <a:off x="7895425" y="-39600"/>
            <a:ext cx="1138500" cy="3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79400" lvl="0" marL="4572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>
                <a:solidFill>
                  <a:schemeClr val="lt1"/>
                </a:solidFill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○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■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●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○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■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●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○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■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195" name="Google Shape;195;p16"/>
          <p:cNvSpPr txBox="1"/>
          <p:nvPr>
            <p:ph idx="2" type="body"/>
          </p:nvPr>
        </p:nvSpPr>
        <p:spPr>
          <a:xfrm>
            <a:off x="167325" y="-39600"/>
            <a:ext cx="1169700" cy="3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●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○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■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●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○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■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●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○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■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196" name="Google Shape;196;p16"/>
          <p:cNvSpPr txBox="1"/>
          <p:nvPr>
            <p:ph idx="3" type="body"/>
          </p:nvPr>
        </p:nvSpPr>
        <p:spPr>
          <a:xfrm>
            <a:off x="940775" y="-39600"/>
            <a:ext cx="3810300" cy="3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>
                <a:solidFill>
                  <a:schemeClr val="lt1"/>
                </a:solidFill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>
                <a:solidFill>
                  <a:schemeClr val="lt1"/>
                </a:solidFill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>
                <a:solidFill>
                  <a:schemeClr val="lt1"/>
                </a:solidFill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>
                <a:solidFill>
                  <a:schemeClr val="lt1"/>
                </a:solidFill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>
                <a:solidFill>
                  <a:schemeClr val="lt1"/>
                </a:solidFill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>
                <a:solidFill>
                  <a:schemeClr val="lt1"/>
                </a:solidFill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>
                <a:solidFill>
                  <a:schemeClr val="lt1"/>
                </a:solidFill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>
                <a:solidFill>
                  <a:schemeClr val="lt1"/>
                </a:solidFill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5688">
          <p15:clr>
            <a:srgbClr val="E46962"/>
          </p15:clr>
        </p15:guide>
        <p15:guide id="2" orient="horz" pos="72">
          <p15:clr>
            <a:srgbClr val="E46962"/>
          </p15:clr>
        </p15:guide>
        <p15:guide id="3" orient="horz" pos="3168">
          <p15:clr>
            <a:srgbClr val="E46962"/>
          </p15:clr>
        </p15:guide>
        <p15:guide id="4" orient="horz" pos="720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 with header">
  <p:cSld name="CUSTOM_1_1_1_1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oogle Shape;198;p17"/>
          <p:cNvGrpSpPr/>
          <p:nvPr/>
        </p:nvGrpSpPr>
        <p:grpSpPr>
          <a:xfrm>
            <a:off x="-6096" y="-3429"/>
            <a:ext cx="9156192" cy="5150358"/>
            <a:chOff x="0" y="0"/>
            <a:chExt cx="12192000" cy="6858000"/>
          </a:xfrm>
        </p:grpSpPr>
        <p:sp>
          <p:nvSpPr>
            <p:cNvPr id="199" name="Google Shape;199;p17"/>
            <p:cNvSpPr/>
            <p:nvPr/>
          </p:nvSpPr>
          <p:spPr>
            <a:xfrm>
              <a:off x="0" y="65151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00" name="Google Shape;200;p17"/>
            <p:cNvSpPr/>
            <p:nvPr/>
          </p:nvSpPr>
          <p:spPr>
            <a:xfrm>
              <a:off x="0" y="61722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01" name="Google Shape;201;p17"/>
            <p:cNvSpPr/>
            <p:nvPr/>
          </p:nvSpPr>
          <p:spPr>
            <a:xfrm>
              <a:off x="0" y="58293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02" name="Google Shape;202;p17"/>
            <p:cNvSpPr/>
            <p:nvPr/>
          </p:nvSpPr>
          <p:spPr>
            <a:xfrm>
              <a:off x="0" y="54864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03" name="Google Shape;203;p17"/>
            <p:cNvSpPr/>
            <p:nvPr/>
          </p:nvSpPr>
          <p:spPr>
            <a:xfrm>
              <a:off x="0" y="51435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04" name="Google Shape;204;p17"/>
            <p:cNvSpPr/>
            <p:nvPr/>
          </p:nvSpPr>
          <p:spPr>
            <a:xfrm>
              <a:off x="0" y="48006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05" name="Google Shape;205;p17"/>
            <p:cNvSpPr/>
            <p:nvPr/>
          </p:nvSpPr>
          <p:spPr>
            <a:xfrm>
              <a:off x="0" y="44577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06" name="Google Shape;206;p17"/>
            <p:cNvSpPr/>
            <p:nvPr/>
          </p:nvSpPr>
          <p:spPr>
            <a:xfrm>
              <a:off x="0" y="41148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07" name="Google Shape;207;p17"/>
            <p:cNvSpPr/>
            <p:nvPr/>
          </p:nvSpPr>
          <p:spPr>
            <a:xfrm>
              <a:off x="0" y="37719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08" name="Google Shape;208;p17"/>
            <p:cNvSpPr/>
            <p:nvPr/>
          </p:nvSpPr>
          <p:spPr>
            <a:xfrm>
              <a:off x="0" y="34290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09" name="Google Shape;209;p17"/>
            <p:cNvSpPr/>
            <p:nvPr/>
          </p:nvSpPr>
          <p:spPr>
            <a:xfrm>
              <a:off x="0" y="30861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10" name="Google Shape;210;p17"/>
            <p:cNvSpPr/>
            <p:nvPr/>
          </p:nvSpPr>
          <p:spPr>
            <a:xfrm>
              <a:off x="0" y="27432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11" name="Google Shape;211;p17"/>
            <p:cNvSpPr/>
            <p:nvPr/>
          </p:nvSpPr>
          <p:spPr>
            <a:xfrm>
              <a:off x="0" y="24003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12" name="Google Shape;212;p17"/>
            <p:cNvSpPr/>
            <p:nvPr/>
          </p:nvSpPr>
          <p:spPr>
            <a:xfrm>
              <a:off x="0" y="20574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13" name="Google Shape;213;p17"/>
            <p:cNvSpPr/>
            <p:nvPr/>
          </p:nvSpPr>
          <p:spPr>
            <a:xfrm>
              <a:off x="0" y="17145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14" name="Google Shape;214;p17"/>
            <p:cNvSpPr/>
            <p:nvPr/>
          </p:nvSpPr>
          <p:spPr>
            <a:xfrm>
              <a:off x="0" y="13716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15" name="Google Shape;215;p17"/>
            <p:cNvSpPr/>
            <p:nvPr/>
          </p:nvSpPr>
          <p:spPr>
            <a:xfrm>
              <a:off x="0" y="10287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16" name="Google Shape;216;p17"/>
            <p:cNvSpPr/>
            <p:nvPr/>
          </p:nvSpPr>
          <p:spPr>
            <a:xfrm>
              <a:off x="0" y="6858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17" name="Google Shape;217;p17"/>
            <p:cNvSpPr/>
            <p:nvPr/>
          </p:nvSpPr>
          <p:spPr>
            <a:xfrm>
              <a:off x="0" y="3429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18" name="Google Shape;218;p17"/>
            <p:cNvSpPr/>
            <p:nvPr/>
          </p:nvSpPr>
          <p:spPr>
            <a:xfrm>
              <a:off x="11894629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19" name="Google Shape;219;p17"/>
            <p:cNvSpPr/>
            <p:nvPr/>
          </p:nvSpPr>
          <p:spPr>
            <a:xfrm>
              <a:off x="11597259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20" name="Google Shape;220;p17"/>
            <p:cNvSpPr/>
            <p:nvPr/>
          </p:nvSpPr>
          <p:spPr>
            <a:xfrm>
              <a:off x="11299888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21" name="Google Shape;221;p17"/>
            <p:cNvSpPr/>
            <p:nvPr/>
          </p:nvSpPr>
          <p:spPr>
            <a:xfrm>
              <a:off x="11002518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22" name="Google Shape;222;p17"/>
            <p:cNvSpPr/>
            <p:nvPr/>
          </p:nvSpPr>
          <p:spPr>
            <a:xfrm>
              <a:off x="10705147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23" name="Google Shape;223;p17"/>
            <p:cNvSpPr/>
            <p:nvPr/>
          </p:nvSpPr>
          <p:spPr>
            <a:xfrm>
              <a:off x="10407777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24" name="Google Shape;224;p17"/>
            <p:cNvSpPr/>
            <p:nvPr/>
          </p:nvSpPr>
          <p:spPr>
            <a:xfrm>
              <a:off x="10110470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25" name="Google Shape;225;p17"/>
            <p:cNvSpPr/>
            <p:nvPr/>
          </p:nvSpPr>
          <p:spPr>
            <a:xfrm>
              <a:off x="9813099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26" name="Google Shape;226;p17"/>
            <p:cNvSpPr/>
            <p:nvPr/>
          </p:nvSpPr>
          <p:spPr>
            <a:xfrm>
              <a:off x="9515729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27" name="Google Shape;227;p17"/>
            <p:cNvSpPr/>
            <p:nvPr/>
          </p:nvSpPr>
          <p:spPr>
            <a:xfrm>
              <a:off x="9218358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28" name="Google Shape;228;p17"/>
            <p:cNvSpPr/>
            <p:nvPr/>
          </p:nvSpPr>
          <p:spPr>
            <a:xfrm>
              <a:off x="8920988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29" name="Google Shape;229;p17"/>
            <p:cNvSpPr/>
            <p:nvPr/>
          </p:nvSpPr>
          <p:spPr>
            <a:xfrm>
              <a:off x="8623617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30" name="Google Shape;230;p17"/>
            <p:cNvSpPr/>
            <p:nvPr/>
          </p:nvSpPr>
          <p:spPr>
            <a:xfrm>
              <a:off x="8326247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31" name="Google Shape;231;p17"/>
            <p:cNvSpPr/>
            <p:nvPr/>
          </p:nvSpPr>
          <p:spPr>
            <a:xfrm>
              <a:off x="8028876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32" name="Google Shape;232;p17"/>
            <p:cNvSpPr/>
            <p:nvPr/>
          </p:nvSpPr>
          <p:spPr>
            <a:xfrm>
              <a:off x="7731506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33" name="Google Shape;233;p17"/>
            <p:cNvSpPr/>
            <p:nvPr/>
          </p:nvSpPr>
          <p:spPr>
            <a:xfrm>
              <a:off x="7434135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34" name="Google Shape;234;p17"/>
            <p:cNvSpPr/>
            <p:nvPr/>
          </p:nvSpPr>
          <p:spPr>
            <a:xfrm>
              <a:off x="7136765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35" name="Google Shape;235;p17"/>
            <p:cNvSpPr/>
            <p:nvPr/>
          </p:nvSpPr>
          <p:spPr>
            <a:xfrm>
              <a:off x="6839394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36" name="Google Shape;236;p17"/>
            <p:cNvSpPr/>
            <p:nvPr/>
          </p:nvSpPr>
          <p:spPr>
            <a:xfrm>
              <a:off x="6542024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37" name="Google Shape;237;p17"/>
            <p:cNvSpPr/>
            <p:nvPr/>
          </p:nvSpPr>
          <p:spPr>
            <a:xfrm>
              <a:off x="6244653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38" name="Google Shape;238;p17"/>
            <p:cNvSpPr/>
            <p:nvPr/>
          </p:nvSpPr>
          <p:spPr>
            <a:xfrm>
              <a:off x="5947346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39" name="Google Shape;239;p17"/>
            <p:cNvSpPr/>
            <p:nvPr/>
          </p:nvSpPr>
          <p:spPr>
            <a:xfrm>
              <a:off x="5649976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40" name="Google Shape;240;p17"/>
            <p:cNvSpPr/>
            <p:nvPr/>
          </p:nvSpPr>
          <p:spPr>
            <a:xfrm>
              <a:off x="5352605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41" name="Google Shape;241;p17"/>
            <p:cNvSpPr/>
            <p:nvPr/>
          </p:nvSpPr>
          <p:spPr>
            <a:xfrm>
              <a:off x="5055235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42" name="Google Shape;242;p17"/>
            <p:cNvSpPr/>
            <p:nvPr/>
          </p:nvSpPr>
          <p:spPr>
            <a:xfrm>
              <a:off x="4757864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43" name="Google Shape;243;p17"/>
            <p:cNvSpPr/>
            <p:nvPr/>
          </p:nvSpPr>
          <p:spPr>
            <a:xfrm>
              <a:off x="4460494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44" name="Google Shape;244;p17"/>
            <p:cNvSpPr/>
            <p:nvPr/>
          </p:nvSpPr>
          <p:spPr>
            <a:xfrm>
              <a:off x="4163123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45" name="Google Shape;245;p17"/>
            <p:cNvSpPr/>
            <p:nvPr/>
          </p:nvSpPr>
          <p:spPr>
            <a:xfrm>
              <a:off x="3865753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46" name="Google Shape;246;p17"/>
            <p:cNvSpPr/>
            <p:nvPr/>
          </p:nvSpPr>
          <p:spPr>
            <a:xfrm>
              <a:off x="3568382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47" name="Google Shape;247;p17"/>
            <p:cNvSpPr/>
            <p:nvPr/>
          </p:nvSpPr>
          <p:spPr>
            <a:xfrm>
              <a:off x="3271012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48" name="Google Shape;248;p17"/>
            <p:cNvSpPr/>
            <p:nvPr/>
          </p:nvSpPr>
          <p:spPr>
            <a:xfrm>
              <a:off x="2973641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49" name="Google Shape;249;p17"/>
            <p:cNvSpPr/>
            <p:nvPr/>
          </p:nvSpPr>
          <p:spPr>
            <a:xfrm>
              <a:off x="2676271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50" name="Google Shape;250;p17"/>
            <p:cNvSpPr/>
            <p:nvPr/>
          </p:nvSpPr>
          <p:spPr>
            <a:xfrm>
              <a:off x="2378900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51" name="Google Shape;251;p17"/>
            <p:cNvSpPr/>
            <p:nvPr/>
          </p:nvSpPr>
          <p:spPr>
            <a:xfrm>
              <a:off x="2081530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52" name="Google Shape;252;p17"/>
            <p:cNvSpPr/>
            <p:nvPr/>
          </p:nvSpPr>
          <p:spPr>
            <a:xfrm>
              <a:off x="1784223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53" name="Google Shape;253;p17"/>
            <p:cNvSpPr/>
            <p:nvPr/>
          </p:nvSpPr>
          <p:spPr>
            <a:xfrm>
              <a:off x="1486852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54" name="Google Shape;254;p17"/>
            <p:cNvSpPr/>
            <p:nvPr/>
          </p:nvSpPr>
          <p:spPr>
            <a:xfrm>
              <a:off x="1189482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55" name="Google Shape;255;p17"/>
            <p:cNvSpPr/>
            <p:nvPr/>
          </p:nvSpPr>
          <p:spPr>
            <a:xfrm>
              <a:off x="892111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56" name="Google Shape;256;p17"/>
            <p:cNvSpPr/>
            <p:nvPr/>
          </p:nvSpPr>
          <p:spPr>
            <a:xfrm>
              <a:off x="594741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57" name="Google Shape;257;p17"/>
            <p:cNvSpPr/>
            <p:nvPr/>
          </p:nvSpPr>
          <p:spPr>
            <a:xfrm>
              <a:off x="297370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258" name="Google Shape;258;p17"/>
          <p:cNvSpPr/>
          <p:nvPr/>
        </p:nvSpPr>
        <p:spPr>
          <a:xfrm>
            <a:off x="-6000" y="0"/>
            <a:ext cx="9156000" cy="228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17"/>
          <p:cNvSpPr/>
          <p:nvPr/>
        </p:nvSpPr>
        <p:spPr>
          <a:xfrm rot="5400000">
            <a:off x="82250" y="69300"/>
            <a:ext cx="104100" cy="90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60" name="Google Shape;260;p17"/>
          <p:cNvSpPr txBox="1"/>
          <p:nvPr>
            <p:ph idx="1" type="body"/>
          </p:nvPr>
        </p:nvSpPr>
        <p:spPr>
          <a:xfrm>
            <a:off x="7895425" y="-39600"/>
            <a:ext cx="1138500" cy="3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79400" lvl="0" marL="4572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>
                <a:solidFill>
                  <a:schemeClr val="lt1"/>
                </a:solidFill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○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■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●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○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■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●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○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■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261" name="Google Shape;261;p17"/>
          <p:cNvSpPr txBox="1"/>
          <p:nvPr>
            <p:ph idx="2" type="body"/>
          </p:nvPr>
        </p:nvSpPr>
        <p:spPr>
          <a:xfrm>
            <a:off x="167325" y="-39600"/>
            <a:ext cx="1169700" cy="3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●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○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■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●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○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■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●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○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■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262" name="Google Shape;262;p17"/>
          <p:cNvSpPr txBox="1"/>
          <p:nvPr>
            <p:ph idx="3" type="body"/>
          </p:nvPr>
        </p:nvSpPr>
        <p:spPr>
          <a:xfrm>
            <a:off x="940775" y="-39600"/>
            <a:ext cx="3810300" cy="3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>
                <a:solidFill>
                  <a:schemeClr val="lt1"/>
                </a:solidFill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>
                <a:solidFill>
                  <a:schemeClr val="lt1"/>
                </a:solidFill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>
                <a:solidFill>
                  <a:schemeClr val="lt1"/>
                </a:solidFill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>
                <a:solidFill>
                  <a:schemeClr val="lt1"/>
                </a:solidFill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>
                <a:solidFill>
                  <a:schemeClr val="lt1"/>
                </a:solidFill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>
                <a:solidFill>
                  <a:schemeClr val="lt1"/>
                </a:solidFill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>
                <a:solidFill>
                  <a:schemeClr val="lt1"/>
                </a:solidFill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>
                <a:solidFill>
                  <a:schemeClr val="lt1"/>
                </a:solidFill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63" name="Google Shape;263;p17"/>
          <p:cNvSpPr txBox="1"/>
          <p:nvPr>
            <p:ph idx="4" type="subTitle"/>
          </p:nvPr>
        </p:nvSpPr>
        <p:spPr>
          <a:xfrm>
            <a:off x="516425" y="2548200"/>
            <a:ext cx="3736200" cy="127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4" name="Google Shape;264;p17"/>
          <p:cNvSpPr txBox="1"/>
          <p:nvPr>
            <p:ph idx="5" type="subTitle"/>
          </p:nvPr>
        </p:nvSpPr>
        <p:spPr>
          <a:xfrm>
            <a:off x="5128850" y="2548200"/>
            <a:ext cx="3679500" cy="127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" name="Google Shape;265;p17"/>
          <p:cNvSpPr txBox="1"/>
          <p:nvPr>
            <p:ph type="title"/>
          </p:nvPr>
        </p:nvSpPr>
        <p:spPr>
          <a:xfrm>
            <a:off x="209775" y="468575"/>
            <a:ext cx="6048900" cy="143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72">
          <p15:clr>
            <a:srgbClr val="E46962"/>
          </p15:clr>
        </p15:guide>
        <p15:guide id="2" pos="5688">
          <p15:clr>
            <a:srgbClr val="E46962"/>
          </p15:clr>
        </p15:guide>
        <p15:guide id="3" orient="horz" pos="72">
          <p15:clr>
            <a:srgbClr val="E46962"/>
          </p15:clr>
        </p15:guide>
        <p15:guide id="4" orient="horz" pos="3168">
          <p15:clr>
            <a:srgbClr val="E46962"/>
          </p15:clr>
        </p15:guide>
        <p15:guide id="5" orient="horz" pos="720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images">
  <p:cSld name="CUSTOM_1_1_1_1_1"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" name="Google Shape;267;p18"/>
          <p:cNvGrpSpPr/>
          <p:nvPr/>
        </p:nvGrpSpPr>
        <p:grpSpPr>
          <a:xfrm>
            <a:off x="-6096" y="-3429"/>
            <a:ext cx="9156192" cy="5150358"/>
            <a:chOff x="0" y="0"/>
            <a:chExt cx="12192000" cy="6858000"/>
          </a:xfrm>
        </p:grpSpPr>
        <p:sp>
          <p:nvSpPr>
            <p:cNvPr id="268" name="Google Shape;268;p18"/>
            <p:cNvSpPr/>
            <p:nvPr/>
          </p:nvSpPr>
          <p:spPr>
            <a:xfrm>
              <a:off x="0" y="65151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69" name="Google Shape;269;p18"/>
            <p:cNvSpPr/>
            <p:nvPr/>
          </p:nvSpPr>
          <p:spPr>
            <a:xfrm>
              <a:off x="0" y="61722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70" name="Google Shape;270;p18"/>
            <p:cNvSpPr/>
            <p:nvPr/>
          </p:nvSpPr>
          <p:spPr>
            <a:xfrm>
              <a:off x="0" y="58293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71" name="Google Shape;271;p18"/>
            <p:cNvSpPr/>
            <p:nvPr/>
          </p:nvSpPr>
          <p:spPr>
            <a:xfrm>
              <a:off x="0" y="54864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72" name="Google Shape;272;p18"/>
            <p:cNvSpPr/>
            <p:nvPr/>
          </p:nvSpPr>
          <p:spPr>
            <a:xfrm>
              <a:off x="0" y="51435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73" name="Google Shape;273;p18"/>
            <p:cNvSpPr/>
            <p:nvPr/>
          </p:nvSpPr>
          <p:spPr>
            <a:xfrm>
              <a:off x="0" y="48006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74" name="Google Shape;274;p18"/>
            <p:cNvSpPr/>
            <p:nvPr/>
          </p:nvSpPr>
          <p:spPr>
            <a:xfrm>
              <a:off x="0" y="44577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75" name="Google Shape;275;p18"/>
            <p:cNvSpPr/>
            <p:nvPr/>
          </p:nvSpPr>
          <p:spPr>
            <a:xfrm>
              <a:off x="0" y="41148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76" name="Google Shape;276;p18"/>
            <p:cNvSpPr/>
            <p:nvPr/>
          </p:nvSpPr>
          <p:spPr>
            <a:xfrm>
              <a:off x="0" y="37719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77" name="Google Shape;277;p18"/>
            <p:cNvSpPr/>
            <p:nvPr/>
          </p:nvSpPr>
          <p:spPr>
            <a:xfrm>
              <a:off x="0" y="34290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78" name="Google Shape;278;p18"/>
            <p:cNvSpPr/>
            <p:nvPr/>
          </p:nvSpPr>
          <p:spPr>
            <a:xfrm>
              <a:off x="0" y="30861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79" name="Google Shape;279;p18"/>
            <p:cNvSpPr/>
            <p:nvPr/>
          </p:nvSpPr>
          <p:spPr>
            <a:xfrm>
              <a:off x="0" y="27432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80" name="Google Shape;280;p18"/>
            <p:cNvSpPr/>
            <p:nvPr/>
          </p:nvSpPr>
          <p:spPr>
            <a:xfrm>
              <a:off x="0" y="24003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81" name="Google Shape;281;p18"/>
            <p:cNvSpPr/>
            <p:nvPr/>
          </p:nvSpPr>
          <p:spPr>
            <a:xfrm>
              <a:off x="0" y="20574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82" name="Google Shape;282;p18"/>
            <p:cNvSpPr/>
            <p:nvPr/>
          </p:nvSpPr>
          <p:spPr>
            <a:xfrm>
              <a:off x="0" y="17145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83" name="Google Shape;283;p18"/>
            <p:cNvSpPr/>
            <p:nvPr/>
          </p:nvSpPr>
          <p:spPr>
            <a:xfrm>
              <a:off x="0" y="13716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84" name="Google Shape;284;p18"/>
            <p:cNvSpPr/>
            <p:nvPr/>
          </p:nvSpPr>
          <p:spPr>
            <a:xfrm>
              <a:off x="0" y="10287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85" name="Google Shape;285;p18"/>
            <p:cNvSpPr/>
            <p:nvPr/>
          </p:nvSpPr>
          <p:spPr>
            <a:xfrm>
              <a:off x="0" y="6858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86" name="Google Shape;286;p18"/>
            <p:cNvSpPr/>
            <p:nvPr/>
          </p:nvSpPr>
          <p:spPr>
            <a:xfrm>
              <a:off x="0" y="3429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87" name="Google Shape;287;p18"/>
            <p:cNvSpPr/>
            <p:nvPr/>
          </p:nvSpPr>
          <p:spPr>
            <a:xfrm>
              <a:off x="11894629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88" name="Google Shape;288;p18"/>
            <p:cNvSpPr/>
            <p:nvPr/>
          </p:nvSpPr>
          <p:spPr>
            <a:xfrm>
              <a:off x="11597259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89" name="Google Shape;289;p18"/>
            <p:cNvSpPr/>
            <p:nvPr/>
          </p:nvSpPr>
          <p:spPr>
            <a:xfrm>
              <a:off x="11299888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90" name="Google Shape;290;p18"/>
            <p:cNvSpPr/>
            <p:nvPr/>
          </p:nvSpPr>
          <p:spPr>
            <a:xfrm>
              <a:off x="11002518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91" name="Google Shape;291;p18"/>
            <p:cNvSpPr/>
            <p:nvPr/>
          </p:nvSpPr>
          <p:spPr>
            <a:xfrm>
              <a:off x="10705147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92" name="Google Shape;292;p18"/>
            <p:cNvSpPr/>
            <p:nvPr/>
          </p:nvSpPr>
          <p:spPr>
            <a:xfrm>
              <a:off x="10407777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93" name="Google Shape;293;p18"/>
            <p:cNvSpPr/>
            <p:nvPr/>
          </p:nvSpPr>
          <p:spPr>
            <a:xfrm>
              <a:off x="10110470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94" name="Google Shape;294;p18"/>
            <p:cNvSpPr/>
            <p:nvPr/>
          </p:nvSpPr>
          <p:spPr>
            <a:xfrm>
              <a:off x="9813099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95" name="Google Shape;295;p18"/>
            <p:cNvSpPr/>
            <p:nvPr/>
          </p:nvSpPr>
          <p:spPr>
            <a:xfrm>
              <a:off x="9515729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96" name="Google Shape;296;p18"/>
            <p:cNvSpPr/>
            <p:nvPr/>
          </p:nvSpPr>
          <p:spPr>
            <a:xfrm>
              <a:off x="9218358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97" name="Google Shape;297;p18"/>
            <p:cNvSpPr/>
            <p:nvPr/>
          </p:nvSpPr>
          <p:spPr>
            <a:xfrm>
              <a:off x="8920988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98" name="Google Shape;298;p18"/>
            <p:cNvSpPr/>
            <p:nvPr/>
          </p:nvSpPr>
          <p:spPr>
            <a:xfrm>
              <a:off x="8623617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99" name="Google Shape;299;p18"/>
            <p:cNvSpPr/>
            <p:nvPr/>
          </p:nvSpPr>
          <p:spPr>
            <a:xfrm>
              <a:off x="8326247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8028876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01" name="Google Shape;301;p18"/>
            <p:cNvSpPr/>
            <p:nvPr/>
          </p:nvSpPr>
          <p:spPr>
            <a:xfrm>
              <a:off x="7731506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02" name="Google Shape;302;p18"/>
            <p:cNvSpPr/>
            <p:nvPr/>
          </p:nvSpPr>
          <p:spPr>
            <a:xfrm>
              <a:off x="7434135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03" name="Google Shape;303;p18"/>
            <p:cNvSpPr/>
            <p:nvPr/>
          </p:nvSpPr>
          <p:spPr>
            <a:xfrm>
              <a:off x="7136765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04" name="Google Shape;304;p18"/>
            <p:cNvSpPr/>
            <p:nvPr/>
          </p:nvSpPr>
          <p:spPr>
            <a:xfrm>
              <a:off x="6839394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05" name="Google Shape;305;p18"/>
            <p:cNvSpPr/>
            <p:nvPr/>
          </p:nvSpPr>
          <p:spPr>
            <a:xfrm>
              <a:off x="6542024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06" name="Google Shape;306;p18"/>
            <p:cNvSpPr/>
            <p:nvPr/>
          </p:nvSpPr>
          <p:spPr>
            <a:xfrm>
              <a:off x="6244653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07" name="Google Shape;307;p18"/>
            <p:cNvSpPr/>
            <p:nvPr/>
          </p:nvSpPr>
          <p:spPr>
            <a:xfrm>
              <a:off x="5947346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08" name="Google Shape;308;p18"/>
            <p:cNvSpPr/>
            <p:nvPr/>
          </p:nvSpPr>
          <p:spPr>
            <a:xfrm>
              <a:off x="5649976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09" name="Google Shape;309;p18"/>
            <p:cNvSpPr/>
            <p:nvPr/>
          </p:nvSpPr>
          <p:spPr>
            <a:xfrm>
              <a:off x="5352605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10" name="Google Shape;310;p18"/>
            <p:cNvSpPr/>
            <p:nvPr/>
          </p:nvSpPr>
          <p:spPr>
            <a:xfrm>
              <a:off x="5055235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11" name="Google Shape;311;p18"/>
            <p:cNvSpPr/>
            <p:nvPr/>
          </p:nvSpPr>
          <p:spPr>
            <a:xfrm>
              <a:off x="4757864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12" name="Google Shape;312;p18"/>
            <p:cNvSpPr/>
            <p:nvPr/>
          </p:nvSpPr>
          <p:spPr>
            <a:xfrm>
              <a:off x="4460494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13" name="Google Shape;313;p18"/>
            <p:cNvSpPr/>
            <p:nvPr/>
          </p:nvSpPr>
          <p:spPr>
            <a:xfrm>
              <a:off x="4163123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14" name="Google Shape;314;p18"/>
            <p:cNvSpPr/>
            <p:nvPr/>
          </p:nvSpPr>
          <p:spPr>
            <a:xfrm>
              <a:off x="3865753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15" name="Google Shape;315;p18"/>
            <p:cNvSpPr/>
            <p:nvPr/>
          </p:nvSpPr>
          <p:spPr>
            <a:xfrm>
              <a:off x="3568382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16" name="Google Shape;316;p18"/>
            <p:cNvSpPr/>
            <p:nvPr/>
          </p:nvSpPr>
          <p:spPr>
            <a:xfrm>
              <a:off x="3271012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17" name="Google Shape;317;p18"/>
            <p:cNvSpPr/>
            <p:nvPr/>
          </p:nvSpPr>
          <p:spPr>
            <a:xfrm>
              <a:off x="2973641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18" name="Google Shape;318;p18"/>
            <p:cNvSpPr/>
            <p:nvPr/>
          </p:nvSpPr>
          <p:spPr>
            <a:xfrm>
              <a:off x="2676271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19" name="Google Shape;319;p18"/>
            <p:cNvSpPr/>
            <p:nvPr/>
          </p:nvSpPr>
          <p:spPr>
            <a:xfrm>
              <a:off x="2378900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20" name="Google Shape;320;p18"/>
            <p:cNvSpPr/>
            <p:nvPr/>
          </p:nvSpPr>
          <p:spPr>
            <a:xfrm>
              <a:off x="2081530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21" name="Google Shape;321;p18"/>
            <p:cNvSpPr/>
            <p:nvPr/>
          </p:nvSpPr>
          <p:spPr>
            <a:xfrm>
              <a:off x="1784223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22" name="Google Shape;322;p18"/>
            <p:cNvSpPr/>
            <p:nvPr/>
          </p:nvSpPr>
          <p:spPr>
            <a:xfrm>
              <a:off x="1486852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23" name="Google Shape;323;p18"/>
            <p:cNvSpPr/>
            <p:nvPr/>
          </p:nvSpPr>
          <p:spPr>
            <a:xfrm>
              <a:off x="1189482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24" name="Google Shape;324;p18"/>
            <p:cNvSpPr/>
            <p:nvPr/>
          </p:nvSpPr>
          <p:spPr>
            <a:xfrm>
              <a:off x="892111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25" name="Google Shape;325;p18"/>
            <p:cNvSpPr/>
            <p:nvPr/>
          </p:nvSpPr>
          <p:spPr>
            <a:xfrm>
              <a:off x="594741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26" name="Google Shape;326;p18"/>
            <p:cNvSpPr/>
            <p:nvPr/>
          </p:nvSpPr>
          <p:spPr>
            <a:xfrm>
              <a:off x="297370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327" name="Google Shape;327;p18"/>
          <p:cNvSpPr/>
          <p:nvPr/>
        </p:nvSpPr>
        <p:spPr>
          <a:xfrm>
            <a:off x="-6000" y="0"/>
            <a:ext cx="9156000" cy="228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18"/>
          <p:cNvSpPr/>
          <p:nvPr/>
        </p:nvSpPr>
        <p:spPr>
          <a:xfrm rot="5400000">
            <a:off x="82250" y="69300"/>
            <a:ext cx="104100" cy="90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329" name="Google Shape;329;p18"/>
          <p:cNvSpPr txBox="1"/>
          <p:nvPr>
            <p:ph idx="1" type="body"/>
          </p:nvPr>
        </p:nvSpPr>
        <p:spPr>
          <a:xfrm>
            <a:off x="7895425" y="-39600"/>
            <a:ext cx="1138500" cy="3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79400" lvl="0" marL="4572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>
                <a:solidFill>
                  <a:schemeClr val="lt1"/>
                </a:solidFill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○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■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●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○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■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●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○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■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330" name="Google Shape;330;p18"/>
          <p:cNvSpPr txBox="1"/>
          <p:nvPr>
            <p:ph idx="2" type="body"/>
          </p:nvPr>
        </p:nvSpPr>
        <p:spPr>
          <a:xfrm>
            <a:off x="167325" y="-39600"/>
            <a:ext cx="1169700" cy="3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●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○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■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●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○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■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●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○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■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331" name="Google Shape;331;p18"/>
          <p:cNvSpPr txBox="1"/>
          <p:nvPr>
            <p:ph idx="3" type="body"/>
          </p:nvPr>
        </p:nvSpPr>
        <p:spPr>
          <a:xfrm>
            <a:off x="940775" y="-39600"/>
            <a:ext cx="3810300" cy="3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>
                <a:solidFill>
                  <a:schemeClr val="lt1"/>
                </a:solidFill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>
                <a:solidFill>
                  <a:schemeClr val="lt1"/>
                </a:solidFill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>
                <a:solidFill>
                  <a:schemeClr val="lt1"/>
                </a:solidFill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>
                <a:solidFill>
                  <a:schemeClr val="lt1"/>
                </a:solidFill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>
                <a:solidFill>
                  <a:schemeClr val="lt1"/>
                </a:solidFill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>
                <a:solidFill>
                  <a:schemeClr val="lt1"/>
                </a:solidFill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>
                <a:solidFill>
                  <a:schemeClr val="lt1"/>
                </a:solidFill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>
                <a:solidFill>
                  <a:schemeClr val="lt1"/>
                </a:solidFill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32" name="Google Shape;332;p18"/>
          <p:cNvSpPr txBox="1"/>
          <p:nvPr>
            <p:ph type="title"/>
          </p:nvPr>
        </p:nvSpPr>
        <p:spPr>
          <a:xfrm>
            <a:off x="209775" y="468575"/>
            <a:ext cx="6048900" cy="143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72">
          <p15:clr>
            <a:srgbClr val="E46962"/>
          </p15:clr>
        </p15:guide>
        <p15:guide id="2" pos="5688">
          <p15:clr>
            <a:srgbClr val="E46962"/>
          </p15:clr>
        </p15:guide>
        <p15:guide id="3" orient="horz" pos="72">
          <p15:clr>
            <a:srgbClr val="E46962"/>
          </p15:clr>
        </p15:guide>
        <p15:guide id="4" orient="horz" pos="3168">
          <p15:clr>
            <a:srgbClr val="E46962"/>
          </p15:clr>
        </p15:guide>
        <p15:guide id="5" orient="horz" pos="720">
          <p15:clr>
            <a:srgbClr val="E46962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 boxes with header">
  <p:cSld name="CUSTOM_1_1_1_1_1_1"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334;p19"/>
          <p:cNvGrpSpPr/>
          <p:nvPr/>
        </p:nvGrpSpPr>
        <p:grpSpPr>
          <a:xfrm>
            <a:off x="-6096" y="-3429"/>
            <a:ext cx="9156192" cy="5150358"/>
            <a:chOff x="0" y="0"/>
            <a:chExt cx="12192000" cy="6858000"/>
          </a:xfrm>
        </p:grpSpPr>
        <p:sp>
          <p:nvSpPr>
            <p:cNvPr id="335" name="Google Shape;335;p19"/>
            <p:cNvSpPr/>
            <p:nvPr/>
          </p:nvSpPr>
          <p:spPr>
            <a:xfrm>
              <a:off x="0" y="65151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0" y="61722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0" y="58293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0" y="54864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0" y="51435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0" y="48006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0" y="44577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0" y="41148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0" y="37719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0" y="34290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0" y="30861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0" y="27432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47" name="Google Shape;347;p19"/>
            <p:cNvSpPr/>
            <p:nvPr/>
          </p:nvSpPr>
          <p:spPr>
            <a:xfrm>
              <a:off x="0" y="24003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48" name="Google Shape;348;p19"/>
            <p:cNvSpPr/>
            <p:nvPr/>
          </p:nvSpPr>
          <p:spPr>
            <a:xfrm>
              <a:off x="0" y="20574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49" name="Google Shape;349;p19"/>
            <p:cNvSpPr/>
            <p:nvPr/>
          </p:nvSpPr>
          <p:spPr>
            <a:xfrm>
              <a:off x="0" y="17145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50" name="Google Shape;350;p19"/>
            <p:cNvSpPr/>
            <p:nvPr/>
          </p:nvSpPr>
          <p:spPr>
            <a:xfrm>
              <a:off x="0" y="13716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51" name="Google Shape;351;p19"/>
            <p:cNvSpPr/>
            <p:nvPr/>
          </p:nvSpPr>
          <p:spPr>
            <a:xfrm>
              <a:off x="0" y="10287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52" name="Google Shape;352;p19"/>
            <p:cNvSpPr/>
            <p:nvPr/>
          </p:nvSpPr>
          <p:spPr>
            <a:xfrm>
              <a:off x="0" y="6858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53" name="Google Shape;353;p19"/>
            <p:cNvSpPr/>
            <p:nvPr/>
          </p:nvSpPr>
          <p:spPr>
            <a:xfrm>
              <a:off x="0" y="3429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54" name="Google Shape;354;p19"/>
            <p:cNvSpPr/>
            <p:nvPr/>
          </p:nvSpPr>
          <p:spPr>
            <a:xfrm>
              <a:off x="11894629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55" name="Google Shape;355;p19"/>
            <p:cNvSpPr/>
            <p:nvPr/>
          </p:nvSpPr>
          <p:spPr>
            <a:xfrm>
              <a:off x="11597259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56" name="Google Shape;356;p19"/>
            <p:cNvSpPr/>
            <p:nvPr/>
          </p:nvSpPr>
          <p:spPr>
            <a:xfrm>
              <a:off x="11299888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57" name="Google Shape;357;p19"/>
            <p:cNvSpPr/>
            <p:nvPr/>
          </p:nvSpPr>
          <p:spPr>
            <a:xfrm>
              <a:off x="11002518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58" name="Google Shape;358;p19"/>
            <p:cNvSpPr/>
            <p:nvPr/>
          </p:nvSpPr>
          <p:spPr>
            <a:xfrm>
              <a:off x="10705147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59" name="Google Shape;359;p19"/>
            <p:cNvSpPr/>
            <p:nvPr/>
          </p:nvSpPr>
          <p:spPr>
            <a:xfrm>
              <a:off x="10407777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60" name="Google Shape;360;p19"/>
            <p:cNvSpPr/>
            <p:nvPr/>
          </p:nvSpPr>
          <p:spPr>
            <a:xfrm>
              <a:off x="10110470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61" name="Google Shape;361;p19"/>
            <p:cNvSpPr/>
            <p:nvPr/>
          </p:nvSpPr>
          <p:spPr>
            <a:xfrm>
              <a:off x="9813099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62" name="Google Shape;362;p19"/>
            <p:cNvSpPr/>
            <p:nvPr/>
          </p:nvSpPr>
          <p:spPr>
            <a:xfrm>
              <a:off x="9515729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63" name="Google Shape;363;p19"/>
            <p:cNvSpPr/>
            <p:nvPr/>
          </p:nvSpPr>
          <p:spPr>
            <a:xfrm>
              <a:off x="9218358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64" name="Google Shape;364;p19"/>
            <p:cNvSpPr/>
            <p:nvPr/>
          </p:nvSpPr>
          <p:spPr>
            <a:xfrm>
              <a:off x="8920988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65" name="Google Shape;365;p19"/>
            <p:cNvSpPr/>
            <p:nvPr/>
          </p:nvSpPr>
          <p:spPr>
            <a:xfrm>
              <a:off x="8623617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66" name="Google Shape;366;p19"/>
            <p:cNvSpPr/>
            <p:nvPr/>
          </p:nvSpPr>
          <p:spPr>
            <a:xfrm>
              <a:off x="8326247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67" name="Google Shape;367;p19"/>
            <p:cNvSpPr/>
            <p:nvPr/>
          </p:nvSpPr>
          <p:spPr>
            <a:xfrm>
              <a:off x="8028876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68" name="Google Shape;368;p19"/>
            <p:cNvSpPr/>
            <p:nvPr/>
          </p:nvSpPr>
          <p:spPr>
            <a:xfrm>
              <a:off x="7731506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69" name="Google Shape;369;p19"/>
            <p:cNvSpPr/>
            <p:nvPr/>
          </p:nvSpPr>
          <p:spPr>
            <a:xfrm>
              <a:off x="7434135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70" name="Google Shape;370;p19"/>
            <p:cNvSpPr/>
            <p:nvPr/>
          </p:nvSpPr>
          <p:spPr>
            <a:xfrm>
              <a:off x="7136765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71" name="Google Shape;371;p19"/>
            <p:cNvSpPr/>
            <p:nvPr/>
          </p:nvSpPr>
          <p:spPr>
            <a:xfrm>
              <a:off x="6839394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72" name="Google Shape;372;p19"/>
            <p:cNvSpPr/>
            <p:nvPr/>
          </p:nvSpPr>
          <p:spPr>
            <a:xfrm>
              <a:off x="6542024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73" name="Google Shape;373;p19"/>
            <p:cNvSpPr/>
            <p:nvPr/>
          </p:nvSpPr>
          <p:spPr>
            <a:xfrm>
              <a:off x="6244653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74" name="Google Shape;374;p19"/>
            <p:cNvSpPr/>
            <p:nvPr/>
          </p:nvSpPr>
          <p:spPr>
            <a:xfrm>
              <a:off x="5947346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75" name="Google Shape;375;p19"/>
            <p:cNvSpPr/>
            <p:nvPr/>
          </p:nvSpPr>
          <p:spPr>
            <a:xfrm>
              <a:off x="5649976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76" name="Google Shape;376;p19"/>
            <p:cNvSpPr/>
            <p:nvPr/>
          </p:nvSpPr>
          <p:spPr>
            <a:xfrm>
              <a:off x="5352605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77" name="Google Shape;377;p19"/>
            <p:cNvSpPr/>
            <p:nvPr/>
          </p:nvSpPr>
          <p:spPr>
            <a:xfrm>
              <a:off x="5055235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78" name="Google Shape;378;p19"/>
            <p:cNvSpPr/>
            <p:nvPr/>
          </p:nvSpPr>
          <p:spPr>
            <a:xfrm>
              <a:off x="4757864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79" name="Google Shape;379;p19"/>
            <p:cNvSpPr/>
            <p:nvPr/>
          </p:nvSpPr>
          <p:spPr>
            <a:xfrm>
              <a:off x="4460494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80" name="Google Shape;380;p19"/>
            <p:cNvSpPr/>
            <p:nvPr/>
          </p:nvSpPr>
          <p:spPr>
            <a:xfrm>
              <a:off x="4163123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81" name="Google Shape;381;p19"/>
            <p:cNvSpPr/>
            <p:nvPr/>
          </p:nvSpPr>
          <p:spPr>
            <a:xfrm>
              <a:off x="3865753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82" name="Google Shape;382;p19"/>
            <p:cNvSpPr/>
            <p:nvPr/>
          </p:nvSpPr>
          <p:spPr>
            <a:xfrm>
              <a:off x="3568382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83" name="Google Shape;383;p19"/>
            <p:cNvSpPr/>
            <p:nvPr/>
          </p:nvSpPr>
          <p:spPr>
            <a:xfrm>
              <a:off x="3271012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84" name="Google Shape;384;p19"/>
            <p:cNvSpPr/>
            <p:nvPr/>
          </p:nvSpPr>
          <p:spPr>
            <a:xfrm>
              <a:off x="2973641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85" name="Google Shape;385;p19"/>
            <p:cNvSpPr/>
            <p:nvPr/>
          </p:nvSpPr>
          <p:spPr>
            <a:xfrm>
              <a:off x="2676271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86" name="Google Shape;386;p19"/>
            <p:cNvSpPr/>
            <p:nvPr/>
          </p:nvSpPr>
          <p:spPr>
            <a:xfrm>
              <a:off x="2378900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87" name="Google Shape;387;p19"/>
            <p:cNvSpPr/>
            <p:nvPr/>
          </p:nvSpPr>
          <p:spPr>
            <a:xfrm>
              <a:off x="2081530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88" name="Google Shape;388;p19"/>
            <p:cNvSpPr/>
            <p:nvPr/>
          </p:nvSpPr>
          <p:spPr>
            <a:xfrm>
              <a:off x="1784223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89" name="Google Shape;389;p19"/>
            <p:cNvSpPr/>
            <p:nvPr/>
          </p:nvSpPr>
          <p:spPr>
            <a:xfrm>
              <a:off x="1486852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90" name="Google Shape;390;p19"/>
            <p:cNvSpPr/>
            <p:nvPr/>
          </p:nvSpPr>
          <p:spPr>
            <a:xfrm>
              <a:off x="1189482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91" name="Google Shape;391;p19"/>
            <p:cNvSpPr/>
            <p:nvPr/>
          </p:nvSpPr>
          <p:spPr>
            <a:xfrm>
              <a:off x="892111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92" name="Google Shape;392;p19"/>
            <p:cNvSpPr/>
            <p:nvPr/>
          </p:nvSpPr>
          <p:spPr>
            <a:xfrm>
              <a:off x="594741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93" name="Google Shape;393;p19"/>
            <p:cNvSpPr/>
            <p:nvPr/>
          </p:nvSpPr>
          <p:spPr>
            <a:xfrm>
              <a:off x="297370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394" name="Google Shape;394;p19"/>
          <p:cNvSpPr/>
          <p:nvPr/>
        </p:nvSpPr>
        <p:spPr>
          <a:xfrm>
            <a:off x="-6000" y="0"/>
            <a:ext cx="9156000" cy="228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19"/>
          <p:cNvSpPr/>
          <p:nvPr/>
        </p:nvSpPr>
        <p:spPr>
          <a:xfrm rot="5400000">
            <a:off x="82250" y="69300"/>
            <a:ext cx="104100" cy="90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396" name="Google Shape;396;p19"/>
          <p:cNvSpPr txBox="1"/>
          <p:nvPr>
            <p:ph type="title"/>
          </p:nvPr>
        </p:nvSpPr>
        <p:spPr>
          <a:xfrm>
            <a:off x="209775" y="468575"/>
            <a:ext cx="5016000" cy="138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7" name="Google Shape;397;p19"/>
          <p:cNvSpPr txBox="1"/>
          <p:nvPr>
            <p:ph idx="1" type="body"/>
          </p:nvPr>
        </p:nvSpPr>
        <p:spPr>
          <a:xfrm>
            <a:off x="7895425" y="-39600"/>
            <a:ext cx="1138500" cy="3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79400" lvl="0" marL="4572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>
                <a:solidFill>
                  <a:schemeClr val="lt1"/>
                </a:solidFill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○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■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●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○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■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●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○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■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398" name="Google Shape;398;p19"/>
          <p:cNvSpPr txBox="1"/>
          <p:nvPr>
            <p:ph idx="2" type="body"/>
          </p:nvPr>
        </p:nvSpPr>
        <p:spPr>
          <a:xfrm>
            <a:off x="167325" y="-39600"/>
            <a:ext cx="1169700" cy="3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●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○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■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●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○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■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●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○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■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399" name="Google Shape;399;p19"/>
          <p:cNvSpPr txBox="1"/>
          <p:nvPr>
            <p:ph idx="3" type="body"/>
          </p:nvPr>
        </p:nvSpPr>
        <p:spPr>
          <a:xfrm>
            <a:off x="940775" y="-39600"/>
            <a:ext cx="3810300" cy="3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>
                <a:solidFill>
                  <a:schemeClr val="lt1"/>
                </a:solidFill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>
                <a:solidFill>
                  <a:schemeClr val="lt1"/>
                </a:solidFill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>
                <a:solidFill>
                  <a:schemeClr val="lt1"/>
                </a:solidFill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>
                <a:solidFill>
                  <a:schemeClr val="lt1"/>
                </a:solidFill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>
                <a:solidFill>
                  <a:schemeClr val="lt1"/>
                </a:solidFill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>
                <a:solidFill>
                  <a:schemeClr val="lt1"/>
                </a:solidFill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>
                <a:solidFill>
                  <a:schemeClr val="lt1"/>
                </a:solidFill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>
                <a:solidFill>
                  <a:schemeClr val="lt1"/>
                </a:solidFill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72">
          <p15:clr>
            <a:srgbClr val="E46962"/>
          </p15:clr>
        </p15:guide>
        <p15:guide id="2" pos="5688">
          <p15:clr>
            <a:srgbClr val="E46962"/>
          </p15:clr>
        </p15:guide>
        <p15:guide id="3" orient="horz" pos="72">
          <p15:clr>
            <a:srgbClr val="E46962"/>
          </p15:clr>
        </p15:guide>
        <p15:guide id="4" orient="horz" pos="3168">
          <p15:clr>
            <a:srgbClr val="E46962"/>
          </p15:clr>
        </p15:guide>
        <p15:guide id="5" orient="horz" pos="720">
          <p15:clr>
            <a:srgbClr val="E46962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boxes with header">
  <p:cSld name="CUSTOM_1_1_1_1_1_1_1_1"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1" name="Google Shape;401;p20"/>
          <p:cNvGrpSpPr/>
          <p:nvPr/>
        </p:nvGrpSpPr>
        <p:grpSpPr>
          <a:xfrm>
            <a:off x="-6096" y="-3429"/>
            <a:ext cx="9156192" cy="5150358"/>
            <a:chOff x="0" y="0"/>
            <a:chExt cx="12192000" cy="6858000"/>
          </a:xfrm>
        </p:grpSpPr>
        <p:sp>
          <p:nvSpPr>
            <p:cNvPr id="402" name="Google Shape;402;p20"/>
            <p:cNvSpPr/>
            <p:nvPr/>
          </p:nvSpPr>
          <p:spPr>
            <a:xfrm>
              <a:off x="0" y="65151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03" name="Google Shape;403;p20"/>
            <p:cNvSpPr/>
            <p:nvPr/>
          </p:nvSpPr>
          <p:spPr>
            <a:xfrm>
              <a:off x="0" y="61722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04" name="Google Shape;404;p20"/>
            <p:cNvSpPr/>
            <p:nvPr/>
          </p:nvSpPr>
          <p:spPr>
            <a:xfrm>
              <a:off x="0" y="58293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05" name="Google Shape;405;p20"/>
            <p:cNvSpPr/>
            <p:nvPr/>
          </p:nvSpPr>
          <p:spPr>
            <a:xfrm>
              <a:off x="0" y="54864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06" name="Google Shape;406;p20"/>
            <p:cNvSpPr/>
            <p:nvPr/>
          </p:nvSpPr>
          <p:spPr>
            <a:xfrm>
              <a:off x="0" y="51435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07" name="Google Shape;407;p20"/>
            <p:cNvSpPr/>
            <p:nvPr/>
          </p:nvSpPr>
          <p:spPr>
            <a:xfrm>
              <a:off x="0" y="48006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08" name="Google Shape;408;p20"/>
            <p:cNvSpPr/>
            <p:nvPr/>
          </p:nvSpPr>
          <p:spPr>
            <a:xfrm>
              <a:off x="0" y="44577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09" name="Google Shape;409;p20"/>
            <p:cNvSpPr/>
            <p:nvPr/>
          </p:nvSpPr>
          <p:spPr>
            <a:xfrm>
              <a:off x="0" y="41148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10" name="Google Shape;410;p20"/>
            <p:cNvSpPr/>
            <p:nvPr/>
          </p:nvSpPr>
          <p:spPr>
            <a:xfrm>
              <a:off x="0" y="37719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11" name="Google Shape;411;p20"/>
            <p:cNvSpPr/>
            <p:nvPr/>
          </p:nvSpPr>
          <p:spPr>
            <a:xfrm>
              <a:off x="0" y="34290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12" name="Google Shape;412;p20"/>
            <p:cNvSpPr/>
            <p:nvPr/>
          </p:nvSpPr>
          <p:spPr>
            <a:xfrm>
              <a:off x="0" y="30861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13" name="Google Shape;413;p20"/>
            <p:cNvSpPr/>
            <p:nvPr/>
          </p:nvSpPr>
          <p:spPr>
            <a:xfrm>
              <a:off x="0" y="27432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14" name="Google Shape;414;p20"/>
            <p:cNvSpPr/>
            <p:nvPr/>
          </p:nvSpPr>
          <p:spPr>
            <a:xfrm>
              <a:off x="0" y="24003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15" name="Google Shape;415;p20"/>
            <p:cNvSpPr/>
            <p:nvPr/>
          </p:nvSpPr>
          <p:spPr>
            <a:xfrm>
              <a:off x="0" y="20574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16" name="Google Shape;416;p20"/>
            <p:cNvSpPr/>
            <p:nvPr/>
          </p:nvSpPr>
          <p:spPr>
            <a:xfrm>
              <a:off x="0" y="17145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17" name="Google Shape;417;p20"/>
            <p:cNvSpPr/>
            <p:nvPr/>
          </p:nvSpPr>
          <p:spPr>
            <a:xfrm>
              <a:off x="0" y="13716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18" name="Google Shape;418;p20"/>
            <p:cNvSpPr/>
            <p:nvPr/>
          </p:nvSpPr>
          <p:spPr>
            <a:xfrm>
              <a:off x="0" y="10287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19" name="Google Shape;419;p20"/>
            <p:cNvSpPr/>
            <p:nvPr/>
          </p:nvSpPr>
          <p:spPr>
            <a:xfrm>
              <a:off x="0" y="6858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20" name="Google Shape;420;p20"/>
            <p:cNvSpPr/>
            <p:nvPr/>
          </p:nvSpPr>
          <p:spPr>
            <a:xfrm>
              <a:off x="0" y="3429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21" name="Google Shape;421;p20"/>
            <p:cNvSpPr/>
            <p:nvPr/>
          </p:nvSpPr>
          <p:spPr>
            <a:xfrm>
              <a:off x="11894629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22" name="Google Shape;422;p20"/>
            <p:cNvSpPr/>
            <p:nvPr/>
          </p:nvSpPr>
          <p:spPr>
            <a:xfrm>
              <a:off x="11597259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23" name="Google Shape;423;p20"/>
            <p:cNvSpPr/>
            <p:nvPr/>
          </p:nvSpPr>
          <p:spPr>
            <a:xfrm>
              <a:off x="11299888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24" name="Google Shape;424;p20"/>
            <p:cNvSpPr/>
            <p:nvPr/>
          </p:nvSpPr>
          <p:spPr>
            <a:xfrm>
              <a:off x="11002518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25" name="Google Shape;425;p20"/>
            <p:cNvSpPr/>
            <p:nvPr/>
          </p:nvSpPr>
          <p:spPr>
            <a:xfrm>
              <a:off x="10705147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26" name="Google Shape;426;p20"/>
            <p:cNvSpPr/>
            <p:nvPr/>
          </p:nvSpPr>
          <p:spPr>
            <a:xfrm>
              <a:off x="10407777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27" name="Google Shape;427;p20"/>
            <p:cNvSpPr/>
            <p:nvPr/>
          </p:nvSpPr>
          <p:spPr>
            <a:xfrm>
              <a:off x="10110470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28" name="Google Shape;428;p20"/>
            <p:cNvSpPr/>
            <p:nvPr/>
          </p:nvSpPr>
          <p:spPr>
            <a:xfrm>
              <a:off x="9813099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29" name="Google Shape;429;p20"/>
            <p:cNvSpPr/>
            <p:nvPr/>
          </p:nvSpPr>
          <p:spPr>
            <a:xfrm>
              <a:off x="9515729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30" name="Google Shape;430;p20"/>
            <p:cNvSpPr/>
            <p:nvPr/>
          </p:nvSpPr>
          <p:spPr>
            <a:xfrm>
              <a:off x="9218358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31" name="Google Shape;431;p20"/>
            <p:cNvSpPr/>
            <p:nvPr/>
          </p:nvSpPr>
          <p:spPr>
            <a:xfrm>
              <a:off x="8920988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32" name="Google Shape;432;p20"/>
            <p:cNvSpPr/>
            <p:nvPr/>
          </p:nvSpPr>
          <p:spPr>
            <a:xfrm>
              <a:off x="8623617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33" name="Google Shape;433;p20"/>
            <p:cNvSpPr/>
            <p:nvPr/>
          </p:nvSpPr>
          <p:spPr>
            <a:xfrm>
              <a:off x="8326247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34" name="Google Shape;434;p20"/>
            <p:cNvSpPr/>
            <p:nvPr/>
          </p:nvSpPr>
          <p:spPr>
            <a:xfrm>
              <a:off x="8028876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35" name="Google Shape;435;p20"/>
            <p:cNvSpPr/>
            <p:nvPr/>
          </p:nvSpPr>
          <p:spPr>
            <a:xfrm>
              <a:off x="7731506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36" name="Google Shape;436;p20"/>
            <p:cNvSpPr/>
            <p:nvPr/>
          </p:nvSpPr>
          <p:spPr>
            <a:xfrm>
              <a:off x="7434135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37" name="Google Shape;437;p20"/>
            <p:cNvSpPr/>
            <p:nvPr/>
          </p:nvSpPr>
          <p:spPr>
            <a:xfrm>
              <a:off x="7136765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38" name="Google Shape;438;p20"/>
            <p:cNvSpPr/>
            <p:nvPr/>
          </p:nvSpPr>
          <p:spPr>
            <a:xfrm>
              <a:off x="6839394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39" name="Google Shape;439;p20"/>
            <p:cNvSpPr/>
            <p:nvPr/>
          </p:nvSpPr>
          <p:spPr>
            <a:xfrm>
              <a:off x="6542024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40" name="Google Shape;440;p20"/>
            <p:cNvSpPr/>
            <p:nvPr/>
          </p:nvSpPr>
          <p:spPr>
            <a:xfrm>
              <a:off x="6244653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41" name="Google Shape;441;p20"/>
            <p:cNvSpPr/>
            <p:nvPr/>
          </p:nvSpPr>
          <p:spPr>
            <a:xfrm>
              <a:off x="5947346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42" name="Google Shape;442;p20"/>
            <p:cNvSpPr/>
            <p:nvPr/>
          </p:nvSpPr>
          <p:spPr>
            <a:xfrm>
              <a:off x="5649976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43" name="Google Shape;443;p20"/>
            <p:cNvSpPr/>
            <p:nvPr/>
          </p:nvSpPr>
          <p:spPr>
            <a:xfrm>
              <a:off x="5352605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44" name="Google Shape;444;p20"/>
            <p:cNvSpPr/>
            <p:nvPr/>
          </p:nvSpPr>
          <p:spPr>
            <a:xfrm>
              <a:off x="5055235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45" name="Google Shape;445;p20"/>
            <p:cNvSpPr/>
            <p:nvPr/>
          </p:nvSpPr>
          <p:spPr>
            <a:xfrm>
              <a:off x="4757864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46" name="Google Shape;446;p20"/>
            <p:cNvSpPr/>
            <p:nvPr/>
          </p:nvSpPr>
          <p:spPr>
            <a:xfrm>
              <a:off x="4460494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47" name="Google Shape;447;p20"/>
            <p:cNvSpPr/>
            <p:nvPr/>
          </p:nvSpPr>
          <p:spPr>
            <a:xfrm>
              <a:off x="4163123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48" name="Google Shape;448;p20"/>
            <p:cNvSpPr/>
            <p:nvPr/>
          </p:nvSpPr>
          <p:spPr>
            <a:xfrm>
              <a:off x="3865753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49" name="Google Shape;449;p20"/>
            <p:cNvSpPr/>
            <p:nvPr/>
          </p:nvSpPr>
          <p:spPr>
            <a:xfrm>
              <a:off x="3568382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50" name="Google Shape;450;p20"/>
            <p:cNvSpPr/>
            <p:nvPr/>
          </p:nvSpPr>
          <p:spPr>
            <a:xfrm>
              <a:off x="3271012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51" name="Google Shape;451;p20"/>
            <p:cNvSpPr/>
            <p:nvPr/>
          </p:nvSpPr>
          <p:spPr>
            <a:xfrm>
              <a:off x="2973641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52" name="Google Shape;452;p20"/>
            <p:cNvSpPr/>
            <p:nvPr/>
          </p:nvSpPr>
          <p:spPr>
            <a:xfrm>
              <a:off x="2676271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53" name="Google Shape;453;p20"/>
            <p:cNvSpPr/>
            <p:nvPr/>
          </p:nvSpPr>
          <p:spPr>
            <a:xfrm>
              <a:off x="2378900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54" name="Google Shape;454;p20"/>
            <p:cNvSpPr/>
            <p:nvPr/>
          </p:nvSpPr>
          <p:spPr>
            <a:xfrm>
              <a:off x="2081530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55" name="Google Shape;455;p20"/>
            <p:cNvSpPr/>
            <p:nvPr/>
          </p:nvSpPr>
          <p:spPr>
            <a:xfrm>
              <a:off x="1784223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56" name="Google Shape;456;p20"/>
            <p:cNvSpPr/>
            <p:nvPr/>
          </p:nvSpPr>
          <p:spPr>
            <a:xfrm>
              <a:off x="1486852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57" name="Google Shape;457;p20"/>
            <p:cNvSpPr/>
            <p:nvPr/>
          </p:nvSpPr>
          <p:spPr>
            <a:xfrm>
              <a:off x="1189482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58" name="Google Shape;458;p20"/>
            <p:cNvSpPr/>
            <p:nvPr/>
          </p:nvSpPr>
          <p:spPr>
            <a:xfrm>
              <a:off x="892111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59" name="Google Shape;459;p20"/>
            <p:cNvSpPr/>
            <p:nvPr/>
          </p:nvSpPr>
          <p:spPr>
            <a:xfrm>
              <a:off x="594741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60" name="Google Shape;460;p20"/>
            <p:cNvSpPr/>
            <p:nvPr/>
          </p:nvSpPr>
          <p:spPr>
            <a:xfrm>
              <a:off x="297370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461" name="Google Shape;461;p20"/>
          <p:cNvSpPr txBox="1"/>
          <p:nvPr>
            <p:ph type="title"/>
          </p:nvPr>
        </p:nvSpPr>
        <p:spPr>
          <a:xfrm>
            <a:off x="209775" y="468575"/>
            <a:ext cx="5016000" cy="63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2" name="Google Shape;462;p20"/>
          <p:cNvSpPr txBox="1"/>
          <p:nvPr/>
        </p:nvSpPr>
        <p:spPr>
          <a:xfrm>
            <a:off x="2209933" y="1792527"/>
            <a:ext cx="2542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463" name="Google Shape;463;p20"/>
          <p:cNvSpPr txBox="1"/>
          <p:nvPr/>
        </p:nvSpPr>
        <p:spPr>
          <a:xfrm>
            <a:off x="0" y="-39600"/>
            <a:ext cx="263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▶ </a:t>
            </a:r>
            <a:endParaRPr b="1" sz="8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64" name="Google Shape;464;p20"/>
          <p:cNvSpPr/>
          <p:nvPr/>
        </p:nvSpPr>
        <p:spPr>
          <a:xfrm>
            <a:off x="-6000" y="0"/>
            <a:ext cx="9156000" cy="228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20"/>
          <p:cNvSpPr txBox="1"/>
          <p:nvPr>
            <p:ph idx="1" type="body"/>
          </p:nvPr>
        </p:nvSpPr>
        <p:spPr>
          <a:xfrm>
            <a:off x="7895425" y="-39600"/>
            <a:ext cx="1138500" cy="3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79400" lvl="0" marL="4572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>
                <a:solidFill>
                  <a:schemeClr val="lt1"/>
                </a:solidFill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○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■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●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○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■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●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○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■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466" name="Google Shape;466;p20"/>
          <p:cNvSpPr txBox="1"/>
          <p:nvPr>
            <p:ph idx="2" type="body"/>
          </p:nvPr>
        </p:nvSpPr>
        <p:spPr>
          <a:xfrm>
            <a:off x="167325" y="-39600"/>
            <a:ext cx="1169700" cy="3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●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○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■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●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○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■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●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○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■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467" name="Google Shape;467;p20"/>
          <p:cNvSpPr txBox="1"/>
          <p:nvPr>
            <p:ph idx="3" type="body"/>
          </p:nvPr>
        </p:nvSpPr>
        <p:spPr>
          <a:xfrm>
            <a:off x="940775" y="-39600"/>
            <a:ext cx="3810300" cy="3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>
                <a:solidFill>
                  <a:schemeClr val="lt1"/>
                </a:solidFill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>
                <a:solidFill>
                  <a:schemeClr val="lt1"/>
                </a:solidFill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>
                <a:solidFill>
                  <a:schemeClr val="lt1"/>
                </a:solidFill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>
                <a:solidFill>
                  <a:schemeClr val="lt1"/>
                </a:solidFill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>
                <a:solidFill>
                  <a:schemeClr val="lt1"/>
                </a:solidFill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>
                <a:solidFill>
                  <a:schemeClr val="lt1"/>
                </a:solidFill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>
                <a:solidFill>
                  <a:schemeClr val="lt1"/>
                </a:solidFill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>
                <a:solidFill>
                  <a:schemeClr val="lt1"/>
                </a:solidFill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8" name="Google Shape;468;p20"/>
          <p:cNvSpPr/>
          <p:nvPr/>
        </p:nvSpPr>
        <p:spPr>
          <a:xfrm rot="5400000">
            <a:off x="82250" y="69300"/>
            <a:ext cx="104100" cy="90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72">
          <p15:clr>
            <a:srgbClr val="E46962"/>
          </p15:clr>
        </p15:guide>
        <p15:guide id="2" pos="5688">
          <p15:clr>
            <a:srgbClr val="E46962"/>
          </p15:clr>
        </p15:guide>
        <p15:guide id="3" orient="horz" pos="72">
          <p15:clr>
            <a:srgbClr val="E46962"/>
          </p15:clr>
        </p15:guide>
        <p15:guide id="4" orient="horz" pos="3168">
          <p15:clr>
            <a:srgbClr val="E46962"/>
          </p15:clr>
        </p15:guide>
        <p15:guide id="5" orient="horz" pos="720">
          <p15:clr>
            <a:srgbClr val="E46962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CUSTOM_1_1_1_1_1_1_1_1_1_1"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0" name="Google Shape;470;p21"/>
          <p:cNvGrpSpPr/>
          <p:nvPr/>
        </p:nvGrpSpPr>
        <p:grpSpPr>
          <a:xfrm>
            <a:off x="-6096" y="-3429"/>
            <a:ext cx="9156192" cy="5150358"/>
            <a:chOff x="0" y="0"/>
            <a:chExt cx="12192000" cy="6858000"/>
          </a:xfrm>
        </p:grpSpPr>
        <p:sp>
          <p:nvSpPr>
            <p:cNvPr id="471" name="Google Shape;471;p21"/>
            <p:cNvSpPr/>
            <p:nvPr/>
          </p:nvSpPr>
          <p:spPr>
            <a:xfrm>
              <a:off x="0" y="65151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72" name="Google Shape;472;p21"/>
            <p:cNvSpPr/>
            <p:nvPr/>
          </p:nvSpPr>
          <p:spPr>
            <a:xfrm>
              <a:off x="0" y="61722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73" name="Google Shape;473;p21"/>
            <p:cNvSpPr/>
            <p:nvPr/>
          </p:nvSpPr>
          <p:spPr>
            <a:xfrm>
              <a:off x="0" y="58293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74" name="Google Shape;474;p21"/>
            <p:cNvSpPr/>
            <p:nvPr/>
          </p:nvSpPr>
          <p:spPr>
            <a:xfrm>
              <a:off x="0" y="54864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75" name="Google Shape;475;p21"/>
            <p:cNvSpPr/>
            <p:nvPr/>
          </p:nvSpPr>
          <p:spPr>
            <a:xfrm>
              <a:off x="0" y="51435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76" name="Google Shape;476;p21"/>
            <p:cNvSpPr/>
            <p:nvPr/>
          </p:nvSpPr>
          <p:spPr>
            <a:xfrm>
              <a:off x="0" y="48006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77" name="Google Shape;477;p21"/>
            <p:cNvSpPr/>
            <p:nvPr/>
          </p:nvSpPr>
          <p:spPr>
            <a:xfrm>
              <a:off x="0" y="44577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78" name="Google Shape;478;p21"/>
            <p:cNvSpPr/>
            <p:nvPr/>
          </p:nvSpPr>
          <p:spPr>
            <a:xfrm>
              <a:off x="0" y="41148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79" name="Google Shape;479;p21"/>
            <p:cNvSpPr/>
            <p:nvPr/>
          </p:nvSpPr>
          <p:spPr>
            <a:xfrm>
              <a:off x="0" y="37719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80" name="Google Shape;480;p21"/>
            <p:cNvSpPr/>
            <p:nvPr/>
          </p:nvSpPr>
          <p:spPr>
            <a:xfrm>
              <a:off x="0" y="34290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81" name="Google Shape;481;p21"/>
            <p:cNvSpPr/>
            <p:nvPr/>
          </p:nvSpPr>
          <p:spPr>
            <a:xfrm>
              <a:off x="0" y="30861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82" name="Google Shape;482;p21"/>
            <p:cNvSpPr/>
            <p:nvPr/>
          </p:nvSpPr>
          <p:spPr>
            <a:xfrm>
              <a:off x="0" y="27432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83" name="Google Shape;483;p21"/>
            <p:cNvSpPr/>
            <p:nvPr/>
          </p:nvSpPr>
          <p:spPr>
            <a:xfrm>
              <a:off x="0" y="24003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84" name="Google Shape;484;p21"/>
            <p:cNvSpPr/>
            <p:nvPr/>
          </p:nvSpPr>
          <p:spPr>
            <a:xfrm>
              <a:off x="0" y="20574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85" name="Google Shape;485;p21"/>
            <p:cNvSpPr/>
            <p:nvPr/>
          </p:nvSpPr>
          <p:spPr>
            <a:xfrm>
              <a:off x="0" y="17145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86" name="Google Shape;486;p21"/>
            <p:cNvSpPr/>
            <p:nvPr/>
          </p:nvSpPr>
          <p:spPr>
            <a:xfrm>
              <a:off x="0" y="13716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87" name="Google Shape;487;p21"/>
            <p:cNvSpPr/>
            <p:nvPr/>
          </p:nvSpPr>
          <p:spPr>
            <a:xfrm>
              <a:off x="0" y="10287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88" name="Google Shape;488;p21"/>
            <p:cNvSpPr/>
            <p:nvPr/>
          </p:nvSpPr>
          <p:spPr>
            <a:xfrm>
              <a:off x="0" y="6858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89" name="Google Shape;489;p21"/>
            <p:cNvSpPr/>
            <p:nvPr/>
          </p:nvSpPr>
          <p:spPr>
            <a:xfrm>
              <a:off x="0" y="3429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90" name="Google Shape;490;p21"/>
            <p:cNvSpPr/>
            <p:nvPr/>
          </p:nvSpPr>
          <p:spPr>
            <a:xfrm>
              <a:off x="11894629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91" name="Google Shape;491;p21"/>
            <p:cNvSpPr/>
            <p:nvPr/>
          </p:nvSpPr>
          <p:spPr>
            <a:xfrm>
              <a:off x="11597259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92" name="Google Shape;492;p21"/>
            <p:cNvSpPr/>
            <p:nvPr/>
          </p:nvSpPr>
          <p:spPr>
            <a:xfrm>
              <a:off x="11299888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93" name="Google Shape;493;p21"/>
            <p:cNvSpPr/>
            <p:nvPr/>
          </p:nvSpPr>
          <p:spPr>
            <a:xfrm>
              <a:off x="11002518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94" name="Google Shape;494;p21"/>
            <p:cNvSpPr/>
            <p:nvPr/>
          </p:nvSpPr>
          <p:spPr>
            <a:xfrm>
              <a:off x="10705147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95" name="Google Shape;495;p21"/>
            <p:cNvSpPr/>
            <p:nvPr/>
          </p:nvSpPr>
          <p:spPr>
            <a:xfrm>
              <a:off x="10407777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96" name="Google Shape;496;p21"/>
            <p:cNvSpPr/>
            <p:nvPr/>
          </p:nvSpPr>
          <p:spPr>
            <a:xfrm>
              <a:off x="10110470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97" name="Google Shape;497;p21"/>
            <p:cNvSpPr/>
            <p:nvPr/>
          </p:nvSpPr>
          <p:spPr>
            <a:xfrm>
              <a:off x="9813099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98" name="Google Shape;498;p21"/>
            <p:cNvSpPr/>
            <p:nvPr/>
          </p:nvSpPr>
          <p:spPr>
            <a:xfrm>
              <a:off x="9515729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99" name="Google Shape;499;p21"/>
            <p:cNvSpPr/>
            <p:nvPr/>
          </p:nvSpPr>
          <p:spPr>
            <a:xfrm>
              <a:off x="9218358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00" name="Google Shape;500;p21"/>
            <p:cNvSpPr/>
            <p:nvPr/>
          </p:nvSpPr>
          <p:spPr>
            <a:xfrm>
              <a:off x="8920988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01" name="Google Shape;501;p21"/>
            <p:cNvSpPr/>
            <p:nvPr/>
          </p:nvSpPr>
          <p:spPr>
            <a:xfrm>
              <a:off x="8623617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02" name="Google Shape;502;p21"/>
            <p:cNvSpPr/>
            <p:nvPr/>
          </p:nvSpPr>
          <p:spPr>
            <a:xfrm>
              <a:off x="8326247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03" name="Google Shape;503;p21"/>
            <p:cNvSpPr/>
            <p:nvPr/>
          </p:nvSpPr>
          <p:spPr>
            <a:xfrm>
              <a:off x="8028876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04" name="Google Shape;504;p21"/>
            <p:cNvSpPr/>
            <p:nvPr/>
          </p:nvSpPr>
          <p:spPr>
            <a:xfrm>
              <a:off x="7731506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05" name="Google Shape;505;p21"/>
            <p:cNvSpPr/>
            <p:nvPr/>
          </p:nvSpPr>
          <p:spPr>
            <a:xfrm>
              <a:off x="7434135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06" name="Google Shape;506;p21"/>
            <p:cNvSpPr/>
            <p:nvPr/>
          </p:nvSpPr>
          <p:spPr>
            <a:xfrm>
              <a:off x="7136765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07" name="Google Shape;507;p21"/>
            <p:cNvSpPr/>
            <p:nvPr/>
          </p:nvSpPr>
          <p:spPr>
            <a:xfrm>
              <a:off x="6839394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08" name="Google Shape;508;p21"/>
            <p:cNvSpPr/>
            <p:nvPr/>
          </p:nvSpPr>
          <p:spPr>
            <a:xfrm>
              <a:off x="6542024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09" name="Google Shape;509;p21"/>
            <p:cNvSpPr/>
            <p:nvPr/>
          </p:nvSpPr>
          <p:spPr>
            <a:xfrm>
              <a:off x="6244653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10" name="Google Shape;510;p21"/>
            <p:cNvSpPr/>
            <p:nvPr/>
          </p:nvSpPr>
          <p:spPr>
            <a:xfrm>
              <a:off x="5947346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11" name="Google Shape;511;p21"/>
            <p:cNvSpPr/>
            <p:nvPr/>
          </p:nvSpPr>
          <p:spPr>
            <a:xfrm>
              <a:off x="5649976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12" name="Google Shape;512;p21"/>
            <p:cNvSpPr/>
            <p:nvPr/>
          </p:nvSpPr>
          <p:spPr>
            <a:xfrm>
              <a:off x="5352605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13" name="Google Shape;513;p21"/>
            <p:cNvSpPr/>
            <p:nvPr/>
          </p:nvSpPr>
          <p:spPr>
            <a:xfrm>
              <a:off x="5055235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14" name="Google Shape;514;p21"/>
            <p:cNvSpPr/>
            <p:nvPr/>
          </p:nvSpPr>
          <p:spPr>
            <a:xfrm>
              <a:off x="4757864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15" name="Google Shape;515;p21"/>
            <p:cNvSpPr/>
            <p:nvPr/>
          </p:nvSpPr>
          <p:spPr>
            <a:xfrm>
              <a:off x="4460494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16" name="Google Shape;516;p21"/>
            <p:cNvSpPr/>
            <p:nvPr/>
          </p:nvSpPr>
          <p:spPr>
            <a:xfrm>
              <a:off x="4163123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17" name="Google Shape;517;p21"/>
            <p:cNvSpPr/>
            <p:nvPr/>
          </p:nvSpPr>
          <p:spPr>
            <a:xfrm>
              <a:off x="3865753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18" name="Google Shape;518;p21"/>
            <p:cNvSpPr/>
            <p:nvPr/>
          </p:nvSpPr>
          <p:spPr>
            <a:xfrm>
              <a:off x="3568382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19" name="Google Shape;519;p21"/>
            <p:cNvSpPr/>
            <p:nvPr/>
          </p:nvSpPr>
          <p:spPr>
            <a:xfrm>
              <a:off x="3271012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20" name="Google Shape;520;p21"/>
            <p:cNvSpPr/>
            <p:nvPr/>
          </p:nvSpPr>
          <p:spPr>
            <a:xfrm>
              <a:off x="2973641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21" name="Google Shape;521;p21"/>
            <p:cNvSpPr/>
            <p:nvPr/>
          </p:nvSpPr>
          <p:spPr>
            <a:xfrm>
              <a:off x="2676271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22" name="Google Shape;522;p21"/>
            <p:cNvSpPr/>
            <p:nvPr/>
          </p:nvSpPr>
          <p:spPr>
            <a:xfrm>
              <a:off x="2378900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23" name="Google Shape;523;p21"/>
            <p:cNvSpPr/>
            <p:nvPr/>
          </p:nvSpPr>
          <p:spPr>
            <a:xfrm>
              <a:off x="2081530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24" name="Google Shape;524;p21"/>
            <p:cNvSpPr/>
            <p:nvPr/>
          </p:nvSpPr>
          <p:spPr>
            <a:xfrm>
              <a:off x="1784223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25" name="Google Shape;525;p21"/>
            <p:cNvSpPr/>
            <p:nvPr/>
          </p:nvSpPr>
          <p:spPr>
            <a:xfrm>
              <a:off x="1486852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26" name="Google Shape;526;p21"/>
            <p:cNvSpPr/>
            <p:nvPr/>
          </p:nvSpPr>
          <p:spPr>
            <a:xfrm>
              <a:off x="1189482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27" name="Google Shape;527;p21"/>
            <p:cNvSpPr/>
            <p:nvPr/>
          </p:nvSpPr>
          <p:spPr>
            <a:xfrm>
              <a:off x="892111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28" name="Google Shape;528;p21"/>
            <p:cNvSpPr/>
            <p:nvPr/>
          </p:nvSpPr>
          <p:spPr>
            <a:xfrm>
              <a:off x="594741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29" name="Google Shape;529;p21"/>
            <p:cNvSpPr/>
            <p:nvPr/>
          </p:nvSpPr>
          <p:spPr>
            <a:xfrm>
              <a:off x="297370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530" name="Google Shape;530;p21"/>
          <p:cNvSpPr txBox="1"/>
          <p:nvPr/>
        </p:nvSpPr>
        <p:spPr>
          <a:xfrm>
            <a:off x="2209933" y="1792527"/>
            <a:ext cx="2542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531" name="Google Shape;531;p21"/>
          <p:cNvSpPr/>
          <p:nvPr/>
        </p:nvSpPr>
        <p:spPr>
          <a:xfrm>
            <a:off x="-6000" y="0"/>
            <a:ext cx="9156000" cy="228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21"/>
          <p:cNvSpPr txBox="1"/>
          <p:nvPr>
            <p:ph type="title"/>
          </p:nvPr>
        </p:nvSpPr>
        <p:spPr>
          <a:xfrm>
            <a:off x="208725" y="344175"/>
            <a:ext cx="5340900" cy="20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3" name="Google Shape;533;p21"/>
          <p:cNvSpPr txBox="1"/>
          <p:nvPr>
            <p:ph idx="1" type="subTitle"/>
          </p:nvPr>
        </p:nvSpPr>
        <p:spPr>
          <a:xfrm>
            <a:off x="5767125" y="425525"/>
            <a:ext cx="3238500" cy="352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4" name="Google Shape;534;p21"/>
          <p:cNvSpPr/>
          <p:nvPr/>
        </p:nvSpPr>
        <p:spPr>
          <a:xfrm rot="5400000">
            <a:off x="82250" y="69300"/>
            <a:ext cx="104100" cy="90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72">
          <p15:clr>
            <a:srgbClr val="E46962"/>
          </p15:clr>
        </p15:guide>
        <p15:guide id="2" pos="5688">
          <p15:clr>
            <a:srgbClr val="E46962"/>
          </p15:clr>
        </p15:guide>
        <p15:guide id="3" orient="horz" pos="72">
          <p15:clr>
            <a:srgbClr val="E46962"/>
          </p15:clr>
        </p15:guide>
        <p15:guide id="4" orient="horz" pos="3168">
          <p15:clr>
            <a:srgbClr val="E46962"/>
          </p15:clr>
        </p15:guide>
        <p15:guide id="5" orient="horz" pos="720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CUSTOM_1_1_1_1_1_1_1_1_1_1_1"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6" name="Google Shape;536;p22"/>
          <p:cNvGrpSpPr/>
          <p:nvPr/>
        </p:nvGrpSpPr>
        <p:grpSpPr>
          <a:xfrm>
            <a:off x="-6096" y="-3429"/>
            <a:ext cx="9156192" cy="5150358"/>
            <a:chOff x="0" y="0"/>
            <a:chExt cx="12192000" cy="6858000"/>
          </a:xfrm>
        </p:grpSpPr>
        <p:sp>
          <p:nvSpPr>
            <p:cNvPr id="537" name="Google Shape;537;p22"/>
            <p:cNvSpPr/>
            <p:nvPr/>
          </p:nvSpPr>
          <p:spPr>
            <a:xfrm>
              <a:off x="0" y="65151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38" name="Google Shape;538;p22"/>
            <p:cNvSpPr/>
            <p:nvPr/>
          </p:nvSpPr>
          <p:spPr>
            <a:xfrm>
              <a:off x="0" y="61722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39" name="Google Shape;539;p22"/>
            <p:cNvSpPr/>
            <p:nvPr/>
          </p:nvSpPr>
          <p:spPr>
            <a:xfrm>
              <a:off x="0" y="58293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40" name="Google Shape;540;p22"/>
            <p:cNvSpPr/>
            <p:nvPr/>
          </p:nvSpPr>
          <p:spPr>
            <a:xfrm>
              <a:off x="0" y="54864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41" name="Google Shape;541;p22"/>
            <p:cNvSpPr/>
            <p:nvPr/>
          </p:nvSpPr>
          <p:spPr>
            <a:xfrm>
              <a:off x="0" y="51435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42" name="Google Shape;542;p22"/>
            <p:cNvSpPr/>
            <p:nvPr/>
          </p:nvSpPr>
          <p:spPr>
            <a:xfrm>
              <a:off x="0" y="48006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43" name="Google Shape;543;p22"/>
            <p:cNvSpPr/>
            <p:nvPr/>
          </p:nvSpPr>
          <p:spPr>
            <a:xfrm>
              <a:off x="0" y="44577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44" name="Google Shape;544;p22"/>
            <p:cNvSpPr/>
            <p:nvPr/>
          </p:nvSpPr>
          <p:spPr>
            <a:xfrm>
              <a:off x="0" y="41148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45" name="Google Shape;545;p22"/>
            <p:cNvSpPr/>
            <p:nvPr/>
          </p:nvSpPr>
          <p:spPr>
            <a:xfrm>
              <a:off x="0" y="37719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46" name="Google Shape;546;p22"/>
            <p:cNvSpPr/>
            <p:nvPr/>
          </p:nvSpPr>
          <p:spPr>
            <a:xfrm>
              <a:off x="0" y="34290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47" name="Google Shape;547;p22"/>
            <p:cNvSpPr/>
            <p:nvPr/>
          </p:nvSpPr>
          <p:spPr>
            <a:xfrm>
              <a:off x="0" y="30861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48" name="Google Shape;548;p22"/>
            <p:cNvSpPr/>
            <p:nvPr/>
          </p:nvSpPr>
          <p:spPr>
            <a:xfrm>
              <a:off x="0" y="27432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49" name="Google Shape;549;p22"/>
            <p:cNvSpPr/>
            <p:nvPr/>
          </p:nvSpPr>
          <p:spPr>
            <a:xfrm>
              <a:off x="0" y="24003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50" name="Google Shape;550;p22"/>
            <p:cNvSpPr/>
            <p:nvPr/>
          </p:nvSpPr>
          <p:spPr>
            <a:xfrm>
              <a:off x="0" y="20574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51" name="Google Shape;551;p22"/>
            <p:cNvSpPr/>
            <p:nvPr/>
          </p:nvSpPr>
          <p:spPr>
            <a:xfrm>
              <a:off x="0" y="17145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52" name="Google Shape;552;p22"/>
            <p:cNvSpPr/>
            <p:nvPr/>
          </p:nvSpPr>
          <p:spPr>
            <a:xfrm>
              <a:off x="0" y="13716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53" name="Google Shape;553;p22"/>
            <p:cNvSpPr/>
            <p:nvPr/>
          </p:nvSpPr>
          <p:spPr>
            <a:xfrm>
              <a:off x="0" y="10287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54" name="Google Shape;554;p22"/>
            <p:cNvSpPr/>
            <p:nvPr/>
          </p:nvSpPr>
          <p:spPr>
            <a:xfrm>
              <a:off x="0" y="6858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55" name="Google Shape;555;p22"/>
            <p:cNvSpPr/>
            <p:nvPr/>
          </p:nvSpPr>
          <p:spPr>
            <a:xfrm>
              <a:off x="0" y="3429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56" name="Google Shape;556;p22"/>
            <p:cNvSpPr/>
            <p:nvPr/>
          </p:nvSpPr>
          <p:spPr>
            <a:xfrm>
              <a:off x="11894629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57" name="Google Shape;557;p22"/>
            <p:cNvSpPr/>
            <p:nvPr/>
          </p:nvSpPr>
          <p:spPr>
            <a:xfrm>
              <a:off x="11597259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58" name="Google Shape;558;p22"/>
            <p:cNvSpPr/>
            <p:nvPr/>
          </p:nvSpPr>
          <p:spPr>
            <a:xfrm>
              <a:off x="11299888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59" name="Google Shape;559;p22"/>
            <p:cNvSpPr/>
            <p:nvPr/>
          </p:nvSpPr>
          <p:spPr>
            <a:xfrm>
              <a:off x="11002518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60" name="Google Shape;560;p22"/>
            <p:cNvSpPr/>
            <p:nvPr/>
          </p:nvSpPr>
          <p:spPr>
            <a:xfrm>
              <a:off x="10705147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61" name="Google Shape;561;p22"/>
            <p:cNvSpPr/>
            <p:nvPr/>
          </p:nvSpPr>
          <p:spPr>
            <a:xfrm>
              <a:off x="10407777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62" name="Google Shape;562;p22"/>
            <p:cNvSpPr/>
            <p:nvPr/>
          </p:nvSpPr>
          <p:spPr>
            <a:xfrm>
              <a:off x="10110470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63" name="Google Shape;563;p22"/>
            <p:cNvSpPr/>
            <p:nvPr/>
          </p:nvSpPr>
          <p:spPr>
            <a:xfrm>
              <a:off x="9813099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64" name="Google Shape;564;p22"/>
            <p:cNvSpPr/>
            <p:nvPr/>
          </p:nvSpPr>
          <p:spPr>
            <a:xfrm>
              <a:off x="9515729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65" name="Google Shape;565;p22"/>
            <p:cNvSpPr/>
            <p:nvPr/>
          </p:nvSpPr>
          <p:spPr>
            <a:xfrm>
              <a:off x="9218358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66" name="Google Shape;566;p22"/>
            <p:cNvSpPr/>
            <p:nvPr/>
          </p:nvSpPr>
          <p:spPr>
            <a:xfrm>
              <a:off x="8920988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67" name="Google Shape;567;p22"/>
            <p:cNvSpPr/>
            <p:nvPr/>
          </p:nvSpPr>
          <p:spPr>
            <a:xfrm>
              <a:off x="8623617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68" name="Google Shape;568;p22"/>
            <p:cNvSpPr/>
            <p:nvPr/>
          </p:nvSpPr>
          <p:spPr>
            <a:xfrm>
              <a:off x="8326247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69" name="Google Shape;569;p22"/>
            <p:cNvSpPr/>
            <p:nvPr/>
          </p:nvSpPr>
          <p:spPr>
            <a:xfrm>
              <a:off x="8028876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70" name="Google Shape;570;p22"/>
            <p:cNvSpPr/>
            <p:nvPr/>
          </p:nvSpPr>
          <p:spPr>
            <a:xfrm>
              <a:off x="7731506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71" name="Google Shape;571;p22"/>
            <p:cNvSpPr/>
            <p:nvPr/>
          </p:nvSpPr>
          <p:spPr>
            <a:xfrm>
              <a:off x="7434135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72" name="Google Shape;572;p22"/>
            <p:cNvSpPr/>
            <p:nvPr/>
          </p:nvSpPr>
          <p:spPr>
            <a:xfrm>
              <a:off x="7136765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73" name="Google Shape;573;p22"/>
            <p:cNvSpPr/>
            <p:nvPr/>
          </p:nvSpPr>
          <p:spPr>
            <a:xfrm>
              <a:off x="6839394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74" name="Google Shape;574;p22"/>
            <p:cNvSpPr/>
            <p:nvPr/>
          </p:nvSpPr>
          <p:spPr>
            <a:xfrm>
              <a:off x="6542024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75" name="Google Shape;575;p22"/>
            <p:cNvSpPr/>
            <p:nvPr/>
          </p:nvSpPr>
          <p:spPr>
            <a:xfrm>
              <a:off x="6244653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76" name="Google Shape;576;p22"/>
            <p:cNvSpPr/>
            <p:nvPr/>
          </p:nvSpPr>
          <p:spPr>
            <a:xfrm>
              <a:off x="5947346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77" name="Google Shape;577;p22"/>
            <p:cNvSpPr/>
            <p:nvPr/>
          </p:nvSpPr>
          <p:spPr>
            <a:xfrm>
              <a:off x="5649976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78" name="Google Shape;578;p22"/>
            <p:cNvSpPr/>
            <p:nvPr/>
          </p:nvSpPr>
          <p:spPr>
            <a:xfrm>
              <a:off x="5352605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79" name="Google Shape;579;p22"/>
            <p:cNvSpPr/>
            <p:nvPr/>
          </p:nvSpPr>
          <p:spPr>
            <a:xfrm>
              <a:off x="5055235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80" name="Google Shape;580;p22"/>
            <p:cNvSpPr/>
            <p:nvPr/>
          </p:nvSpPr>
          <p:spPr>
            <a:xfrm>
              <a:off x="4757864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81" name="Google Shape;581;p22"/>
            <p:cNvSpPr/>
            <p:nvPr/>
          </p:nvSpPr>
          <p:spPr>
            <a:xfrm>
              <a:off x="4460494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82" name="Google Shape;582;p22"/>
            <p:cNvSpPr/>
            <p:nvPr/>
          </p:nvSpPr>
          <p:spPr>
            <a:xfrm>
              <a:off x="4163123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83" name="Google Shape;583;p22"/>
            <p:cNvSpPr/>
            <p:nvPr/>
          </p:nvSpPr>
          <p:spPr>
            <a:xfrm>
              <a:off x="3865753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84" name="Google Shape;584;p22"/>
            <p:cNvSpPr/>
            <p:nvPr/>
          </p:nvSpPr>
          <p:spPr>
            <a:xfrm>
              <a:off x="3568382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85" name="Google Shape;585;p22"/>
            <p:cNvSpPr/>
            <p:nvPr/>
          </p:nvSpPr>
          <p:spPr>
            <a:xfrm>
              <a:off x="3271012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86" name="Google Shape;586;p22"/>
            <p:cNvSpPr/>
            <p:nvPr/>
          </p:nvSpPr>
          <p:spPr>
            <a:xfrm>
              <a:off x="2973641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87" name="Google Shape;587;p22"/>
            <p:cNvSpPr/>
            <p:nvPr/>
          </p:nvSpPr>
          <p:spPr>
            <a:xfrm>
              <a:off x="2676271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88" name="Google Shape;588;p22"/>
            <p:cNvSpPr/>
            <p:nvPr/>
          </p:nvSpPr>
          <p:spPr>
            <a:xfrm>
              <a:off x="2378900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89" name="Google Shape;589;p22"/>
            <p:cNvSpPr/>
            <p:nvPr/>
          </p:nvSpPr>
          <p:spPr>
            <a:xfrm>
              <a:off x="2081530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90" name="Google Shape;590;p22"/>
            <p:cNvSpPr/>
            <p:nvPr/>
          </p:nvSpPr>
          <p:spPr>
            <a:xfrm>
              <a:off x="1784223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91" name="Google Shape;591;p22"/>
            <p:cNvSpPr/>
            <p:nvPr/>
          </p:nvSpPr>
          <p:spPr>
            <a:xfrm>
              <a:off x="1486852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92" name="Google Shape;592;p22"/>
            <p:cNvSpPr/>
            <p:nvPr/>
          </p:nvSpPr>
          <p:spPr>
            <a:xfrm>
              <a:off x="1189482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93" name="Google Shape;593;p22"/>
            <p:cNvSpPr/>
            <p:nvPr/>
          </p:nvSpPr>
          <p:spPr>
            <a:xfrm>
              <a:off x="892111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94" name="Google Shape;594;p22"/>
            <p:cNvSpPr/>
            <p:nvPr/>
          </p:nvSpPr>
          <p:spPr>
            <a:xfrm>
              <a:off x="594741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95" name="Google Shape;595;p22"/>
            <p:cNvSpPr/>
            <p:nvPr/>
          </p:nvSpPr>
          <p:spPr>
            <a:xfrm>
              <a:off x="297370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596" name="Google Shape;596;p22"/>
          <p:cNvSpPr txBox="1"/>
          <p:nvPr/>
        </p:nvSpPr>
        <p:spPr>
          <a:xfrm>
            <a:off x="2209933" y="1792527"/>
            <a:ext cx="2542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597" name="Google Shape;597;p22"/>
          <p:cNvSpPr/>
          <p:nvPr/>
        </p:nvSpPr>
        <p:spPr>
          <a:xfrm>
            <a:off x="-6000" y="0"/>
            <a:ext cx="9156000" cy="228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" name="Google Shape;598;p22"/>
          <p:cNvSpPr txBox="1"/>
          <p:nvPr>
            <p:ph type="title"/>
          </p:nvPr>
        </p:nvSpPr>
        <p:spPr>
          <a:xfrm>
            <a:off x="208725" y="344175"/>
            <a:ext cx="5340900" cy="20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9" name="Google Shape;599;p22"/>
          <p:cNvSpPr/>
          <p:nvPr/>
        </p:nvSpPr>
        <p:spPr>
          <a:xfrm rot="5400000">
            <a:off x="82250" y="69300"/>
            <a:ext cx="104100" cy="90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72">
          <p15:clr>
            <a:srgbClr val="E46962"/>
          </p15:clr>
        </p15:guide>
        <p15:guide id="2" pos="5688">
          <p15:clr>
            <a:srgbClr val="E46962"/>
          </p15:clr>
        </p15:guide>
        <p15:guide id="3" orient="horz" pos="72">
          <p15:clr>
            <a:srgbClr val="E46962"/>
          </p15:clr>
        </p15:guide>
        <p15:guide id="4" orient="horz" pos="3168">
          <p15:clr>
            <a:srgbClr val="E46962"/>
          </p15:clr>
        </p15:guide>
        <p15:guide id="5" orient="horz" pos="720">
          <p15:clr>
            <a:srgbClr val="E46962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CUSTOM_1_1_1_1_1_1_1_1_1_1_2"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1" name="Google Shape;601;p23"/>
          <p:cNvGrpSpPr/>
          <p:nvPr/>
        </p:nvGrpSpPr>
        <p:grpSpPr>
          <a:xfrm>
            <a:off x="-6096" y="-3429"/>
            <a:ext cx="9156192" cy="5150358"/>
            <a:chOff x="0" y="0"/>
            <a:chExt cx="12192000" cy="6858000"/>
          </a:xfrm>
        </p:grpSpPr>
        <p:sp>
          <p:nvSpPr>
            <p:cNvPr id="602" name="Google Shape;602;p23"/>
            <p:cNvSpPr/>
            <p:nvPr/>
          </p:nvSpPr>
          <p:spPr>
            <a:xfrm>
              <a:off x="0" y="65151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03" name="Google Shape;603;p23"/>
            <p:cNvSpPr/>
            <p:nvPr/>
          </p:nvSpPr>
          <p:spPr>
            <a:xfrm>
              <a:off x="0" y="61722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04" name="Google Shape;604;p23"/>
            <p:cNvSpPr/>
            <p:nvPr/>
          </p:nvSpPr>
          <p:spPr>
            <a:xfrm>
              <a:off x="0" y="58293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05" name="Google Shape;605;p23"/>
            <p:cNvSpPr/>
            <p:nvPr/>
          </p:nvSpPr>
          <p:spPr>
            <a:xfrm>
              <a:off x="0" y="54864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06" name="Google Shape;606;p23"/>
            <p:cNvSpPr/>
            <p:nvPr/>
          </p:nvSpPr>
          <p:spPr>
            <a:xfrm>
              <a:off x="0" y="51435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07" name="Google Shape;607;p23"/>
            <p:cNvSpPr/>
            <p:nvPr/>
          </p:nvSpPr>
          <p:spPr>
            <a:xfrm>
              <a:off x="0" y="48006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08" name="Google Shape;608;p23"/>
            <p:cNvSpPr/>
            <p:nvPr/>
          </p:nvSpPr>
          <p:spPr>
            <a:xfrm>
              <a:off x="0" y="44577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09" name="Google Shape;609;p23"/>
            <p:cNvSpPr/>
            <p:nvPr/>
          </p:nvSpPr>
          <p:spPr>
            <a:xfrm>
              <a:off x="0" y="41148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10" name="Google Shape;610;p23"/>
            <p:cNvSpPr/>
            <p:nvPr/>
          </p:nvSpPr>
          <p:spPr>
            <a:xfrm>
              <a:off x="0" y="37719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11" name="Google Shape;611;p23"/>
            <p:cNvSpPr/>
            <p:nvPr/>
          </p:nvSpPr>
          <p:spPr>
            <a:xfrm>
              <a:off x="0" y="34290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12" name="Google Shape;612;p23"/>
            <p:cNvSpPr/>
            <p:nvPr/>
          </p:nvSpPr>
          <p:spPr>
            <a:xfrm>
              <a:off x="0" y="30861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13" name="Google Shape;613;p23"/>
            <p:cNvSpPr/>
            <p:nvPr/>
          </p:nvSpPr>
          <p:spPr>
            <a:xfrm>
              <a:off x="0" y="27432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14" name="Google Shape;614;p23"/>
            <p:cNvSpPr/>
            <p:nvPr/>
          </p:nvSpPr>
          <p:spPr>
            <a:xfrm>
              <a:off x="0" y="24003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15" name="Google Shape;615;p23"/>
            <p:cNvSpPr/>
            <p:nvPr/>
          </p:nvSpPr>
          <p:spPr>
            <a:xfrm>
              <a:off x="0" y="20574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16" name="Google Shape;616;p23"/>
            <p:cNvSpPr/>
            <p:nvPr/>
          </p:nvSpPr>
          <p:spPr>
            <a:xfrm>
              <a:off x="0" y="17145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17" name="Google Shape;617;p23"/>
            <p:cNvSpPr/>
            <p:nvPr/>
          </p:nvSpPr>
          <p:spPr>
            <a:xfrm>
              <a:off x="0" y="13716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18" name="Google Shape;618;p23"/>
            <p:cNvSpPr/>
            <p:nvPr/>
          </p:nvSpPr>
          <p:spPr>
            <a:xfrm>
              <a:off x="0" y="10287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19" name="Google Shape;619;p23"/>
            <p:cNvSpPr/>
            <p:nvPr/>
          </p:nvSpPr>
          <p:spPr>
            <a:xfrm>
              <a:off x="0" y="6858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20" name="Google Shape;620;p23"/>
            <p:cNvSpPr/>
            <p:nvPr/>
          </p:nvSpPr>
          <p:spPr>
            <a:xfrm>
              <a:off x="0" y="3429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21" name="Google Shape;621;p23"/>
            <p:cNvSpPr/>
            <p:nvPr/>
          </p:nvSpPr>
          <p:spPr>
            <a:xfrm>
              <a:off x="11894629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22" name="Google Shape;622;p23"/>
            <p:cNvSpPr/>
            <p:nvPr/>
          </p:nvSpPr>
          <p:spPr>
            <a:xfrm>
              <a:off x="11597259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23" name="Google Shape;623;p23"/>
            <p:cNvSpPr/>
            <p:nvPr/>
          </p:nvSpPr>
          <p:spPr>
            <a:xfrm>
              <a:off x="11299888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24" name="Google Shape;624;p23"/>
            <p:cNvSpPr/>
            <p:nvPr/>
          </p:nvSpPr>
          <p:spPr>
            <a:xfrm>
              <a:off x="11002518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25" name="Google Shape;625;p23"/>
            <p:cNvSpPr/>
            <p:nvPr/>
          </p:nvSpPr>
          <p:spPr>
            <a:xfrm>
              <a:off x="10705147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26" name="Google Shape;626;p23"/>
            <p:cNvSpPr/>
            <p:nvPr/>
          </p:nvSpPr>
          <p:spPr>
            <a:xfrm>
              <a:off x="10407777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27" name="Google Shape;627;p23"/>
            <p:cNvSpPr/>
            <p:nvPr/>
          </p:nvSpPr>
          <p:spPr>
            <a:xfrm>
              <a:off x="10110470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28" name="Google Shape;628;p23"/>
            <p:cNvSpPr/>
            <p:nvPr/>
          </p:nvSpPr>
          <p:spPr>
            <a:xfrm>
              <a:off x="9813099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29" name="Google Shape;629;p23"/>
            <p:cNvSpPr/>
            <p:nvPr/>
          </p:nvSpPr>
          <p:spPr>
            <a:xfrm>
              <a:off x="9515729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30" name="Google Shape;630;p23"/>
            <p:cNvSpPr/>
            <p:nvPr/>
          </p:nvSpPr>
          <p:spPr>
            <a:xfrm>
              <a:off x="9218358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31" name="Google Shape;631;p23"/>
            <p:cNvSpPr/>
            <p:nvPr/>
          </p:nvSpPr>
          <p:spPr>
            <a:xfrm>
              <a:off x="8920988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32" name="Google Shape;632;p23"/>
            <p:cNvSpPr/>
            <p:nvPr/>
          </p:nvSpPr>
          <p:spPr>
            <a:xfrm>
              <a:off x="8623617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33" name="Google Shape;633;p23"/>
            <p:cNvSpPr/>
            <p:nvPr/>
          </p:nvSpPr>
          <p:spPr>
            <a:xfrm>
              <a:off x="8326247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34" name="Google Shape;634;p23"/>
            <p:cNvSpPr/>
            <p:nvPr/>
          </p:nvSpPr>
          <p:spPr>
            <a:xfrm>
              <a:off x="8028876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35" name="Google Shape;635;p23"/>
            <p:cNvSpPr/>
            <p:nvPr/>
          </p:nvSpPr>
          <p:spPr>
            <a:xfrm>
              <a:off x="7731506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36" name="Google Shape;636;p23"/>
            <p:cNvSpPr/>
            <p:nvPr/>
          </p:nvSpPr>
          <p:spPr>
            <a:xfrm>
              <a:off x="7434135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37" name="Google Shape;637;p23"/>
            <p:cNvSpPr/>
            <p:nvPr/>
          </p:nvSpPr>
          <p:spPr>
            <a:xfrm>
              <a:off x="7136765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38" name="Google Shape;638;p23"/>
            <p:cNvSpPr/>
            <p:nvPr/>
          </p:nvSpPr>
          <p:spPr>
            <a:xfrm>
              <a:off x="6839394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39" name="Google Shape;639;p23"/>
            <p:cNvSpPr/>
            <p:nvPr/>
          </p:nvSpPr>
          <p:spPr>
            <a:xfrm>
              <a:off x="6542024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40" name="Google Shape;640;p23"/>
            <p:cNvSpPr/>
            <p:nvPr/>
          </p:nvSpPr>
          <p:spPr>
            <a:xfrm>
              <a:off x="6244653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41" name="Google Shape;641;p23"/>
            <p:cNvSpPr/>
            <p:nvPr/>
          </p:nvSpPr>
          <p:spPr>
            <a:xfrm>
              <a:off x="5947346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42" name="Google Shape;642;p23"/>
            <p:cNvSpPr/>
            <p:nvPr/>
          </p:nvSpPr>
          <p:spPr>
            <a:xfrm>
              <a:off x="5649976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43" name="Google Shape;643;p23"/>
            <p:cNvSpPr/>
            <p:nvPr/>
          </p:nvSpPr>
          <p:spPr>
            <a:xfrm>
              <a:off x="5352605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44" name="Google Shape;644;p23"/>
            <p:cNvSpPr/>
            <p:nvPr/>
          </p:nvSpPr>
          <p:spPr>
            <a:xfrm>
              <a:off x="5055235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45" name="Google Shape;645;p23"/>
            <p:cNvSpPr/>
            <p:nvPr/>
          </p:nvSpPr>
          <p:spPr>
            <a:xfrm>
              <a:off x="4757864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46" name="Google Shape;646;p23"/>
            <p:cNvSpPr/>
            <p:nvPr/>
          </p:nvSpPr>
          <p:spPr>
            <a:xfrm>
              <a:off x="4460494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47" name="Google Shape;647;p23"/>
            <p:cNvSpPr/>
            <p:nvPr/>
          </p:nvSpPr>
          <p:spPr>
            <a:xfrm>
              <a:off x="4163123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48" name="Google Shape;648;p23"/>
            <p:cNvSpPr/>
            <p:nvPr/>
          </p:nvSpPr>
          <p:spPr>
            <a:xfrm>
              <a:off x="3865753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49" name="Google Shape;649;p23"/>
            <p:cNvSpPr/>
            <p:nvPr/>
          </p:nvSpPr>
          <p:spPr>
            <a:xfrm>
              <a:off x="3568382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50" name="Google Shape;650;p23"/>
            <p:cNvSpPr/>
            <p:nvPr/>
          </p:nvSpPr>
          <p:spPr>
            <a:xfrm>
              <a:off x="3271012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51" name="Google Shape;651;p23"/>
            <p:cNvSpPr/>
            <p:nvPr/>
          </p:nvSpPr>
          <p:spPr>
            <a:xfrm>
              <a:off x="2973641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52" name="Google Shape;652;p23"/>
            <p:cNvSpPr/>
            <p:nvPr/>
          </p:nvSpPr>
          <p:spPr>
            <a:xfrm>
              <a:off x="2676271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53" name="Google Shape;653;p23"/>
            <p:cNvSpPr/>
            <p:nvPr/>
          </p:nvSpPr>
          <p:spPr>
            <a:xfrm>
              <a:off x="2378900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54" name="Google Shape;654;p23"/>
            <p:cNvSpPr/>
            <p:nvPr/>
          </p:nvSpPr>
          <p:spPr>
            <a:xfrm>
              <a:off x="2081530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55" name="Google Shape;655;p23"/>
            <p:cNvSpPr/>
            <p:nvPr/>
          </p:nvSpPr>
          <p:spPr>
            <a:xfrm>
              <a:off x="1784223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56" name="Google Shape;656;p23"/>
            <p:cNvSpPr/>
            <p:nvPr/>
          </p:nvSpPr>
          <p:spPr>
            <a:xfrm>
              <a:off x="1486852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57" name="Google Shape;657;p23"/>
            <p:cNvSpPr/>
            <p:nvPr/>
          </p:nvSpPr>
          <p:spPr>
            <a:xfrm>
              <a:off x="1189482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58" name="Google Shape;658;p23"/>
            <p:cNvSpPr/>
            <p:nvPr/>
          </p:nvSpPr>
          <p:spPr>
            <a:xfrm>
              <a:off x="892111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59" name="Google Shape;659;p23"/>
            <p:cNvSpPr/>
            <p:nvPr/>
          </p:nvSpPr>
          <p:spPr>
            <a:xfrm>
              <a:off x="594741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60" name="Google Shape;660;p23"/>
            <p:cNvSpPr/>
            <p:nvPr/>
          </p:nvSpPr>
          <p:spPr>
            <a:xfrm>
              <a:off x="297370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661" name="Google Shape;661;p23"/>
          <p:cNvSpPr txBox="1"/>
          <p:nvPr/>
        </p:nvSpPr>
        <p:spPr>
          <a:xfrm>
            <a:off x="2209933" y="1792527"/>
            <a:ext cx="2542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662" name="Google Shape;662;p23"/>
          <p:cNvSpPr/>
          <p:nvPr/>
        </p:nvSpPr>
        <p:spPr>
          <a:xfrm>
            <a:off x="-6000" y="0"/>
            <a:ext cx="9156000" cy="228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3" name="Google Shape;663;p23"/>
          <p:cNvSpPr txBox="1"/>
          <p:nvPr>
            <p:ph type="title"/>
          </p:nvPr>
        </p:nvSpPr>
        <p:spPr>
          <a:xfrm>
            <a:off x="208725" y="344175"/>
            <a:ext cx="7640400" cy="20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64" name="Google Shape;664;p23"/>
          <p:cNvSpPr txBox="1"/>
          <p:nvPr>
            <p:ph idx="1" type="body"/>
          </p:nvPr>
        </p:nvSpPr>
        <p:spPr>
          <a:xfrm>
            <a:off x="208725" y="2320375"/>
            <a:ext cx="7353900" cy="259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665" name="Google Shape;665;p23"/>
          <p:cNvSpPr/>
          <p:nvPr/>
        </p:nvSpPr>
        <p:spPr>
          <a:xfrm rot="5400000">
            <a:off x="82250" y="69300"/>
            <a:ext cx="104100" cy="90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72">
          <p15:clr>
            <a:srgbClr val="E46962"/>
          </p15:clr>
        </p15:guide>
        <p15:guide id="2" pos="5688">
          <p15:clr>
            <a:srgbClr val="E46962"/>
          </p15:clr>
        </p15:guide>
        <p15:guide id="3" orient="horz" pos="72">
          <p15:clr>
            <a:srgbClr val="E46962"/>
          </p15:clr>
        </p15:guide>
        <p15:guide id="4" orient="horz" pos="3168">
          <p15:clr>
            <a:srgbClr val="E46962"/>
          </p15:clr>
        </p15:guide>
        <p15:guide id="5" orient="horz" pos="720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CUSTOM_1_1_1_1_1_1_1_1_1_1_2_1"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7" name="Google Shape;667;p24"/>
          <p:cNvGrpSpPr/>
          <p:nvPr/>
        </p:nvGrpSpPr>
        <p:grpSpPr>
          <a:xfrm>
            <a:off x="-6096" y="-3429"/>
            <a:ext cx="9156192" cy="5150358"/>
            <a:chOff x="0" y="0"/>
            <a:chExt cx="12192000" cy="6858000"/>
          </a:xfrm>
        </p:grpSpPr>
        <p:sp>
          <p:nvSpPr>
            <p:cNvPr id="668" name="Google Shape;668;p24"/>
            <p:cNvSpPr/>
            <p:nvPr/>
          </p:nvSpPr>
          <p:spPr>
            <a:xfrm>
              <a:off x="0" y="65151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69" name="Google Shape;669;p24"/>
            <p:cNvSpPr/>
            <p:nvPr/>
          </p:nvSpPr>
          <p:spPr>
            <a:xfrm>
              <a:off x="0" y="61722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70" name="Google Shape;670;p24"/>
            <p:cNvSpPr/>
            <p:nvPr/>
          </p:nvSpPr>
          <p:spPr>
            <a:xfrm>
              <a:off x="0" y="58293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71" name="Google Shape;671;p24"/>
            <p:cNvSpPr/>
            <p:nvPr/>
          </p:nvSpPr>
          <p:spPr>
            <a:xfrm>
              <a:off x="0" y="54864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72" name="Google Shape;672;p24"/>
            <p:cNvSpPr/>
            <p:nvPr/>
          </p:nvSpPr>
          <p:spPr>
            <a:xfrm>
              <a:off x="0" y="51435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73" name="Google Shape;673;p24"/>
            <p:cNvSpPr/>
            <p:nvPr/>
          </p:nvSpPr>
          <p:spPr>
            <a:xfrm>
              <a:off x="0" y="48006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74" name="Google Shape;674;p24"/>
            <p:cNvSpPr/>
            <p:nvPr/>
          </p:nvSpPr>
          <p:spPr>
            <a:xfrm>
              <a:off x="0" y="44577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75" name="Google Shape;675;p24"/>
            <p:cNvSpPr/>
            <p:nvPr/>
          </p:nvSpPr>
          <p:spPr>
            <a:xfrm>
              <a:off x="0" y="41148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76" name="Google Shape;676;p24"/>
            <p:cNvSpPr/>
            <p:nvPr/>
          </p:nvSpPr>
          <p:spPr>
            <a:xfrm>
              <a:off x="0" y="37719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77" name="Google Shape;677;p24"/>
            <p:cNvSpPr/>
            <p:nvPr/>
          </p:nvSpPr>
          <p:spPr>
            <a:xfrm>
              <a:off x="0" y="34290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78" name="Google Shape;678;p24"/>
            <p:cNvSpPr/>
            <p:nvPr/>
          </p:nvSpPr>
          <p:spPr>
            <a:xfrm>
              <a:off x="0" y="30861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79" name="Google Shape;679;p24"/>
            <p:cNvSpPr/>
            <p:nvPr/>
          </p:nvSpPr>
          <p:spPr>
            <a:xfrm>
              <a:off x="0" y="27432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80" name="Google Shape;680;p24"/>
            <p:cNvSpPr/>
            <p:nvPr/>
          </p:nvSpPr>
          <p:spPr>
            <a:xfrm>
              <a:off x="0" y="24003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81" name="Google Shape;681;p24"/>
            <p:cNvSpPr/>
            <p:nvPr/>
          </p:nvSpPr>
          <p:spPr>
            <a:xfrm>
              <a:off x="0" y="20574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82" name="Google Shape;682;p24"/>
            <p:cNvSpPr/>
            <p:nvPr/>
          </p:nvSpPr>
          <p:spPr>
            <a:xfrm>
              <a:off x="0" y="17145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83" name="Google Shape;683;p24"/>
            <p:cNvSpPr/>
            <p:nvPr/>
          </p:nvSpPr>
          <p:spPr>
            <a:xfrm>
              <a:off x="0" y="13716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84" name="Google Shape;684;p24"/>
            <p:cNvSpPr/>
            <p:nvPr/>
          </p:nvSpPr>
          <p:spPr>
            <a:xfrm>
              <a:off x="0" y="10287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85" name="Google Shape;685;p24"/>
            <p:cNvSpPr/>
            <p:nvPr/>
          </p:nvSpPr>
          <p:spPr>
            <a:xfrm>
              <a:off x="0" y="6858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86" name="Google Shape;686;p24"/>
            <p:cNvSpPr/>
            <p:nvPr/>
          </p:nvSpPr>
          <p:spPr>
            <a:xfrm>
              <a:off x="0" y="3429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87" name="Google Shape;687;p24"/>
            <p:cNvSpPr/>
            <p:nvPr/>
          </p:nvSpPr>
          <p:spPr>
            <a:xfrm>
              <a:off x="11894629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88" name="Google Shape;688;p24"/>
            <p:cNvSpPr/>
            <p:nvPr/>
          </p:nvSpPr>
          <p:spPr>
            <a:xfrm>
              <a:off x="11597259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89" name="Google Shape;689;p24"/>
            <p:cNvSpPr/>
            <p:nvPr/>
          </p:nvSpPr>
          <p:spPr>
            <a:xfrm>
              <a:off x="11299888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90" name="Google Shape;690;p24"/>
            <p:cNvSpPr/>
            <p:nvPr/>
          </p:nvSpPr>
          <p:spPr>
            <a:xfrm>
              <a:off x="11002518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91" name="Google Shape;691;p24"/>
            <p:cNvSpPr/>
            <p:nvPr/>
          </p:nvSpPr>
          <p:spPr>
            <a:xfrm>
              <a:off x="10705147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92" name="Google Shape;692;p24"/>
            <p:cNvSpPr/>
            <p:nvPr/>
          </p:nvSpPr>
          <p:spPr>
            <a:xfrm>
              <a:off x="10407777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93" name="Google Shape;693;p24"/>
            <p:cNvSpPr/>
            <p:nvPr/>
          </p:nvSpPr>
          <p:spPr>
            <a:xfrm>
              <a:off x="10110470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94" name="Google Shape;694;p24"/>
            <p:cNvSpPr/>
            <p:nvPr/>
          </p:nvSpPr>
          <p:spPr>
            <a:xfrm>
              <a:off x="9813099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95" name="Google Shape;695;p24"/>
            <p:cNvSpPr/>
            <p:nvPr/>
          </p:nvSpPr>
          <p:spPr>
            <a:xfrm>
              <a:off x="9515729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96" name="Google Shape;696;p24"/>
            <p:cNvSpPr/>
            <p:nvPr/>
          </p:nvSpPr>
          <p:spPr>
            <a:xfrm>
              <a:off x="9218358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97" name="Google Shape;697;p24"/>
            <p:cNvSpPr/>
            <p:nvPr/>
          </p:nvSpPr>
          <p:spPr>
            <a:xfrm>
              <a:off x="8920988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98" name="Google Shape;698;p24"/>
            <p:cNvSpPr/>
            <p:nvPr/>
          </p:nvSpPr>
          <p:spPr>
            <a:xfrm>
              <a:off x="8623617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99" name="Google Shape;699;p24"/>
            <p:cNvSpPr/>
            <p:nvPr/>
          </p:nvSpPr>
          <p:spPr>
            <a:xfrm>
              <a:off x="8326247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00" name="Google Shape;700;p24"/>
            <p:cNvSpPr/>
            <p:nvPr/>
          </p:nvSpPr>
          <p:spPr>
            <a:xfrm>
              <a:off x="8028876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01" name="Google Shape;701;p24"/>
            <p:cNvSpPr/>
            <p:nvPr/>
          </p:nvSpPr>
          <p:spPr>
            <a:xfrm>
              <a:off x="7731506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02" name="Google Shape;702;p24"/>
            <p:cNvSpPr/>
            <p:nvPr/>
          </p:nvSpPr>
          <p:spPr>
            <a:xfrm>
              <a:off x="7434135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03" name="Google Shape;703;p24"/>
            <p:cNvSpPr/>
            <p:nvPr/>
          </p:nvSpPr>
          <p:spPr>
            <a:xfrm>
              <a:off x="7136765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04" name="Google Shape;704;p24"/>
            <p:cNvSpPr/>
            <p:nvPr/>
          </p:nvSpPr>
          <p:spPr>
            <a:xfrm>
              <a:off x="6839394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05" name="Google Shape;705;p24"/>
            <p:cNvSpPr/>
            <p:nvPr/>
          </p:nvSpPr>
          <p:spPr>
            <a:xfrm>
              <a:off x="6542024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06" name="Google Shape;706;p24"/>
            <p:cNvSpPr/>
            <p:nvPr/>
          </p:nvSpPr>
          <p:spPr>
            <a:xfrm>
              <a:off x="6244653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07" name="Google Shape;707;p24"/>
            <p:cNvSpPr/>
            <p:nvPr/>
          </p:nvSpPr>
          <p:spPr>
            <a:xfrm>
              <a:off x="5947346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08" name="Google Shape;708;p24"/>
            <p:cNvSpPr/>
            <p:nvPr/>
          </p:nvSpPr>
          <p:spPr>
            <a:xfrm>
              <a:off x="5649976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09" name="Google Shape;709;p24"/>
            <p:cNvSpPr/>
            <p:nvPr/>
          </p:nvSpPr>
          <p:spPr>
            <a:xfrm>
              <a:off x="5352605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10" name="Google Shape;710;p24"/>
            <p:cNvSpPr/>
            <p:nvPr/>
          </p:nvSpPr>
          <p:spPr>
            <a:xfrm>
              <a:off x="5055235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11" name="Google Shape;711;p24"/>
            <p:cNvSpPr/>
            <p:nvPr/>
          </p:nvSpPr>
          <p:spPr>
            <a:xfrm>
              <a:off x="4757864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12" name="Google Shape;712;p24"/>
            <p:cNvSpPr/>
            <p:nvPr/>
          </p:nvSpPr>
          <p:spPr>
            <a:xfrm>
              <a:off x="4460494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13" name="Google Shape;713;p24"/>
            <p:cNvSpPr/>
            <p:nvPr/>
          </p:nvSpPr>
          <p:spPr>
            <a:xfrm>
              <a:off x="4163123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14" name="Google Shape;714;p24"/>
            <p:cNvSpPr/>
            <p:nvPr/>
          </p:nvSpPr>
          <p:spPr>
            <a:xfrm>
              <a:off x="3865753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15" name="Google Shape;715;p24"/>
            <p:cNvSpPr/>
            <p:nvPr/>
          </p:nvSpPr>
          <p:spPr>
            <a:xfrm>
              <a:off x="3568382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16" name="Google Shape;716;p24"/>
            <p:cNvSpPr/>
            <p:nvPr/>
          </p:nvSpPr>
          <p:spPr>
            <a:xfrm>
              <a:off x="3271012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17" name="Google Shape;717;p24"/>
            <p:cNvSpPr/>
            <p:nvPr/>
          </p:nvSpPr>
          <p:spPr>
            <a:xfrm>
              <a:off x="2973641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18" name="Google Shape;718;p24"/>
            <p:cNvSpPr/>
            <p:nvPr/>
          </p:nvSpPr>
          <p:spPr>
            <a:xfrm>
              <a:off x="2676271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19" name="Google Shape;719;p24"/>
            <p:cNvSpPr/>
            <p:nvPr/>
          </p:nvSpPr>
          <p:spPr>
            <a:xfrm>
              <a:off x="2378900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20" name="Google Shape;720;p24"/>
            <p:cNvSpPr/>
            <p:nvPr/>
          </p:nvSpPr>
          <p:spPr>
            <a:xfrm>
              <a:off x="2081530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21" name="Google Shape;721;p24"/>
            <p:cNvSpPr/>
            <p:nvPr/>
          </p:nvSpPr>
          <p:spPr>
            <a:xfrm>
              <a:off x="1784223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22" name="Google Shape;722;p24"/>
            <p:cNvSpPr/>
            <p:nvPr/>
          </p:nvSpPr>
          <p:spPr>
            <a:xfrm>
              <a:off x="1486852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23" name="Google Shape;723;p24"/>
            <p:cNvSpPr/>
            <p:nvPr/>
          </p:nvSpPr>
          <p:spPr>
            <a:xfrm>
              <a:off x="1189482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24" name="Google Shape;724;p24"/>
            <p:cNvSpPr/>
            <p:nvPr/>
          </p:nvSpPr>
          <p:spPr>
            <a:xfrm>
              <a:off x="892111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25" name="Google Shape;725;p24"/>
            <p:cNvSpPr/>
            <p:nvPr/>
          </p:nvSpPr>
          <p:spPr>
            <a:xfrm>
              <a:off x="594741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26" name="Google Shape;726;p24"/>
            <p:cNvSpPr/>
            <p:nvPr/>
          </p:nvSpPr>
          <p:spPr>
            <a:xfrm>
              <a:off x="297370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727" name="Google Shape;727;p24"/>
          <p:cNvSpPr txBox="1"/>
          <p:nvPr/>
        </p:nvSpPr>
        <p:spPr>
          <a:xfrm>
            <a:off x="2209933" y="1792527"/>
            <a:ext cx="2542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728" name="Google Shape;728;p24"/>
          <p:cNvSpPr/>
          <p:nvPr/>
        </p:nvSpPr>
        <p:spPr>
          <a:xfrm>
            <a:off x="-6000" y="0"/>
            <a:ext cx="9156000" cy="228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9" name="Google Shape;729;p24"/>
          <p:cNvSpPr txBox="1"/>
          <p:nvPr>
            <p:ph type="title"/>
          </p:nvPr>
        </p:nvSpPr>
        <p:spPr>
          <a:xfrm>
            <a:off x="208725" y="344175"/>
            <a:ext cx="7418400" cy="20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30" name="Google Shape;730;p24"/>
          <p:cNvSpPr txBox="1"/>
          <p:nvPr>
            <p:ph idx="1" type="body"/>
          </p:nvPr>
        </p:nvSpPr>
        <p:spPr>
          <a:xfrm>
            <a:off x="208725" y="2320375"/>
            <a:ext cx="4254900" cy="259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731" name="Google Shape;731;p24"/>
          <p:cNvSpPr txBox="1"/>
          <p:nvPr>
            <p:ph idx="2" type="body"/>
          </p:nvPr>
        </p:nvSpPr>
        <p:spPr>
          <a:xfrm>
            <a:off x="4684150" y="2320375"/>
            <a:ext cx="4254900" cy="259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732" name="Google Shape;732;p24"/>
          <p:cNvSpPr/>
          <p:nvPr/>
        </p:nvSpPr>
        <p:spPr>
          <a:xfrm rot="5400000">
            <a:off x="82250" y="69300"/>
            <a:ext cx="104100" cy="90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72">
          <p15:clr>
            <a:srgbClr val="E46962"/>
          </p15:clr>
        </p15:guide>
        <p15:guide id="2" pos="5688">
          <p15:clr>
            <a:srgbClr val="E46962"/>
          </p15:clr>
        </p15:guide>
        <p15:guide id="3" orient="horz" pos="72">
          <p15:clr>
            <a:srgbClr val="E46962"/>
          </p15:clr>
        </p15:guide>
        <p15:guide id="4" orient="horz" pos="3168">
          <p15:clr>
            <a:srgbClr val="E46962"/>
          </p15:clr>
        </p15:guide>
        <p15:guide id="5" orient="horz" pos="720">
          <p15:clr>
            <a:srgbClr val="E46962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CUSTOM_1_1_1_1_1_1_1_1_1_1_2_1_1"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4" name="Google Shape;734;p25"/>
          <p:cNvGrpSpPr/>
          <p:nvPr/>
        </p:nvGrpSpPr>
        <p:grpSpPr>
          <a:xfrm>
            <a:off x="-6096" y="-3429"/>
            <a:ext cx="9156192" cy="5150358"/>
            <a:chOff x="0" y="0"/>
            <a:chExt cx="12192000" cy="6858000"/>
          </a:xfrm>
        </p:grpSpPr>
        <p:sp>
          <p:nvSpPr>
            <p:cNvPr id="735" name="Google Shape;735;p25"/>
            <p:cNvSpPr/>
            <p:nvPr/>
          </p:nvSpPr>
          <p:spPr>
            <a:xfrm>
              <a:off x="0" y="65151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36" name="Google Shape;736;p25"/>
            <p:cNvSpPr/>
            <p:nvPr/>
          </p:nvSpPr>
          <p:spPr>
            <a:xfrm>
              <a:off x="0" y="61722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37" name="Google Shape;737;p25"/>
            <p:cNvSpPr/>
            <p:nvPr/>
          </p:nvSpPr>
          <p:spPr>
            <a:xfrm>
              <a:off x="0" y="58293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38" name="Google Shape;738;p25"/>
            <p:cNvSpPr/>
            <p:nvPr/>
          </p:nvSpPr>
          <p:spPr>
            <a:xfrm>
              <a:off x="0" y="54864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39" name="Google Shape;739;p25"/>
            <p:cNvSpPr/>
            <p:nvPr/>
          </p:nvSpPr>
          <p:spPr>
            <a:xfrm>
              <a:off x="0" y="51435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40" name="Google Shape;740;p25"/>
            <p:cNvSpPr/>
            <p:nvPr/>
          </p:nvSpPr>
          <p:spPr>
            <a:xfrm>
              <a:off x="0" y="48006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41" name="Google Shape;741;p25"/>
            <p:cNvSpPr/>
            <p:nvPr/>
          </p:nvSpPr>
          <p:spPr>
            <a:xfrm>
              <a:off x="0" y="44577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42" name="Google Shape;742;p25"/>
            <p:cNvSpPr/>
            <p:nvPr/>
          </p:nvSpPr>
          <p:spPr>
            <a:xfrm>
              <a:off x="0" y="41148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43" name="Google Shape;743;p25"/>
            <p:cNvSpPr/>
            <p:nvPr/>
          </p:nvSpPr>
          <p:spPr>
            <a:xfrm>
              <a:off x="0" y="37719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44" name="Google Shape;744;p25"/>
            <p:cNvSpPr/>
            <p:nvPr/>
          </p:nvSpPr>
          <p:spPr>
            <a:xfrm>
              <a:off x="0" y="34290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45" name="Google Shape;745;p25"/>
            <p:cNvSpPr/>
            <p:nvPr/>
          </p:nvSpPr>
          <p:spPr>
            <a:xfrm>
              <a:off x="0" y="30861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46" name="Google Shape;746;p25"/>
            <p:cNvSpPr/>
            <p:nvPr/>
          </p:nvSpPr>
          <p:spPr>
            <a:xfrm>
              <a:off x="0" y="27432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47" name="Google Shape;747;p25"/>
            <p:cNvSpPr/>
            <p:nvPr/>
          </p:nvSpPr>
          <p:spPr>
            <a:xfrm>
              <a:off x="0" y="24003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48" name="Google Shape;748;p25"/>
            <p:cNvSpPr/>
            <p:nvPr/>
          </p:nvSpPr>
          <p:spPr>
            <a:xfrm>
              <a:off x="0" y="20574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49" name="Google Shape;749;p25"/>
            <p:cNvSpPr/>
            <p:nvPr/>
          </p:nvSpPr>
          <p:spPr>
            <a:xfrm>
              <a:off x="0" y="17145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50" name="Google Shape;750;p25"/>
            <p:cNvSpPr/>
            <p:nvPr/>
          </p:nvSpPr>
          <p:spPr>
            <a:xfrm>
              <a:off x="0" y="13716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51" name="Google Shape;751;p25"/>
            <p:cNvSpPr/>
            <p:nvPr/>
          </p:nvSpPr>
          <p:spPr>
            <a:xfrm>
              <a:off x="0" y="10287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52" name="Google Shape;752;p25"/>
            <p:cNvSpPr/>
            <p:nvPr/>
          </p:nvSpPr>
          <p:spPr>
            <a:xfrm>
              <a:off x="0" y="6858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53" name="Google Shape;753;p25"/>
            <p:cNvSpPr/>
            <p:nvPr/>
          </p:nvSpPr>
          <p:spPr>
            <a:xfrm>
              <a:off x="0" y="3429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54" name="Google Shape;754;p25"/>
            <p:cNvSpPr/>
            <p:nvPr/>
          </p:nvSpPr>
          <p:spPr>
            <a:xfrm>
              <a:off x="11894629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55" name="Google Shape;755;p25"/>
            <p:cNvSpPr/>
            <p:nvPr/>
          </p:nvSpPr>
          <p:spPr>
            <a:xfrm>
              <a:off x="11597259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56" name="Google Shape;756;p25"/>
            <p:cNvSpPr/>
            <p:nvPr/>
          </p:nvSpPr>
          <p:spPr>
            <a:xfrm>
              <a:off x="11299888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57" name="Google Shape;757;p25"/>
            <p:cNvSpPr/>
            <p:nvPr/>
          </p:nvSpPr>
          <p:spPr>
            <a:xfrm>
              <a:off x="11002518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58" name="Google Shape;758;p25"/>
            <p:cNvSpPr/>
            <p:nvPr/>
          </p:nvSpPr>
          <p:spPr>
            <a:xfrm>
              <a:off x="10705147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59" name="Google Shape;759;p25"/>
            <p:cNvSpPr/>
            <p:nvPr/>
          </p:nvSpPr>
          <p:spPr>
            <a:xfrm>
              <a:off x="10407777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60" name="Google Shape;760;p25"/>
            <p:cNvSpPr/>
            <p:nvPr/>
          </p:nvSpPr>
          <p:spPr>
            <a:xfrm>
              <a:off x="10110470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61" name="Google Shape;761;p25"/>
            <p:cNvSpPr/>
            <p:nvPr/>
          </p:nvSpPr>
          <p:spPr>
            <a:xfrm>
              <a:off x="9813099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62" name="Google Shape;762;p25"/>
            <p:cNvSpPr/>
            <p:nvPr/>
          </p:nvSpPr>
          <p:spPr>
            <a:xfrm>
              <a:off x="9515729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63" name="Google Shape;763;p25"/>
            <p:cNvSpPr/>
            <p:nvPr/>
          </p:nvSpPr>
          <p:spPr>
            <a:xfrm>
              <a:off x="9218358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64" name="Google Shape;764;p25"/>
            <p:cNvSpPr/>
            <p:nvPr/>
          </p:nvSpPr>
          <p:spPr>
            <a:xfrm>
              <a:off x="8920988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65" name="Google Shape;765;p25"/>
            <p:cNvSpPr/>
            <p:nvPr/>
          </p:nvSpPr>
          <p:spPr>
            <a:xfrm>
              <a:off x="8623617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66" name="Google Shape;766;p25"/>
            <p:cNvSpPr/>
            <p:nvPr/>
          </p:nvSpPr>
          <p:spPr>
            <a:xfrm>
              <a:off x="8326247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67" name="Google Shape;767;p25"/>
            <p:cNvSpPr/>
            <p:nvPr/>
          </p:nvSpPr>
          <p:spPr>
            <a:xfrm>
              <a:off x="8028876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68" name="Google Shape;768;p25"/>
            <p:cNvSpPr/>
            <p:nvPr/>
          </p:nvSpPr>
          <p:spPr>
            <a:xfrm>
              <a:off x="7731506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69" name="Google Shape;769;p25"/>
            <p:cNvSpPr/>
            <p:nvPr/>
          </p:nvSpPr>
          <p:spPr>
            <a:xfrm>
              <a:off x="7434135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70" name="Google Shape;770;p25"/>
            <p:cNvSpPr/>
            <p:nvPr/>
          </p:nvSpPr>
          <p:spPr>
            <a:xfrm>
              <a:off x="7136765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71" name="Google Shape;771;p25"/>
            <p:cNvSpPr/>
            <p:nvPr/>
          </p:nvSpPr>
          <p:spPr>
            <a:xfrm>
              <a:off x="6839394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72" name="Google Shape;772;p25"/>
            <p:cNvSpPr/>
            <p:nvPr/>
          </p:nvSpPr>
          <p:spPr>
            <a:xfrm>
              <a:off x="6542024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73" name="Google Shape;773;p25"/>
            <p:cNvSpPr/>
            <p:nvPr/>
          </p:nvSpPr>
          <p:spPr>
            <a:xfrm>
              <a:off x="6244653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74" name="Google Shape;774;p25"/>
            <p:cNvSpPr/>
            <p:nvPr/>
          </p:nvSpPr>
          <p:spPr>
            <a:xfrm>
              <a:off x="5947346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75" name="Google Shape;775;p25"/>
            <p:cNvSpPr/>
            <p:nvPr/>
          </p:nvSpPr>
          <p:spPr>
            <a:xfrm>
              <a:off x="5649976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76" name="Google Shape;776;p25"/>
            <p:cNvSpPr/>
            <p:nvPr/>
          </p:nvSpPr>
          <p:spPr>
            <a:xfrm>
              <a:off x="5352605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77" name="Google Shape;777;p25"/>
            <p:cNvSpPr/>
            <p:nvPr/>
          </p:nvSpPr>
          <p:spPr>
            <a:xfrm>
              <a:off x="5055235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78" name="Google Shape;778;p25"/>
            <p:cNvSpPr/>
            <p:nvPr/>
          </p:nvSpPr>
          <p:spPr>
            <a:xfrm>
              <a:off x="4757864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79" name="Google Shape;779;p25"/>
            <p:cNvSpPr/>
            <p:nvPr/>
          </p:nvSpPr>
          <p:spPr>
            <a:xfrm>
              <a:off x="4460494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80" name="Google Shape;780;p25"/>
            <p:cNvSpPr/>
            <p:nvPr/>
          </p:nvSpPr>
          <p:spPr>
            <a:xfrm>
              <a:off x="4163123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81" name="Google Shape;781;p25"/>
            <p:cNvSpPr/>
            <p:nvPr/>
          </p:nvSpPr>
          <p:spPr>
            <a:xfrm>
              <a:off x="3865753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82" name="Google Shape;782;p25"/>
            <p:cNvSpPr/>
            <p:nvPr/>
          </p:nvSpPr>
          <p:spPr>
            <a:xfrm>
              <a:off x="3568382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83" name="Google Shape;783;p25"/>
            <p:cNvSpPr/>
            <p:nvPr/>
          </p:nvSpPr>
          <p:spPr>
            <a:xfrm>
              <a:off x="3271012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84" name="Google Shape;784;p25"/>
            <p:cNvSpPr/>
            <p:nvPr/>
          </p:nvSpPr>
          <p:spPr>
            <a:xfrm>
              <a:off x="2973641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85" name="Google Shape;785;p25"/>
            <p:cNvSpPr/>
            <p:nvPr/>
          </p:nvSpPr>
          <p:spPr>
            <a:xfrm>
              <a:off x="2676271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86" name="Google Shape;786;p25"/>
            <p:cNvSpPr/>
            <p:nvPr/>
          </p:nvSpPr>
          <p:spPr>
            <a:xfrm>
              <a:off x="2378900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87" name="Google Shape;787;p25"/>
            <p:cNvSpPr/>
            <p:nvPr/>
          </p:nvSpPr>
          <p:spPr>
            <a:xfrm>
              <a:off x="2081530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88" name="Google Shape;788;p25"/>
            <p:cNvSpPr/>
            <p:nvPr/>
          </p:nvSpPr>
          <p:spPr>
            <a:xfrm>
              <a:off x="1784223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89" name="Google Shape;789;p25"/>
            <p:cNvSpPr/>
            <p:nvPr/>
          </p:nvSpPr>
          <p:spPr>
            <a:xfrm>
              <a:off x="1486852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90" name="Google Shape;790;p25"/>
            <p:cNvSpPr/>
            <p:nvPr/>
          </p:nvSpPr>
          <p:spPr>
            <a:xfrm>
              <a:off x="1189482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91" name="Google Shape;791;p25"/>
            <p:cNvSpPr/>
            <p:nvPr/>
          </p:nvSpPr>
          <p:spPr>
            <a:xfrm>
              <a:off x="892111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92" name="Google Shape;792;p25"/>
            <p:cNvSpPr/>
            <p:nvPr/>
          </p:nvSpPr>
          <p:spPr>
            <a:xfrm>
              <a:off x="594741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93" name="Google Shape;793;p25"/>
            <p:cNvSpPr/>
            <p:nvPr/>
          </p:nvSpPr>
          <p:spPr>
            <a:xfrm>
              <a:off x="297370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794" name="Google Shape;794;p25"/>
          <p:cNvSpPr txBox="1"/>
          <p:nvPr/>
        </p:nvSpPr>
        <p:spPr>
          <a:xfrm>
            <a:off x="2209933" y="1792527"/>
            <a:ext cx="2542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795" name="Google Shape;795;p25"/>
          <p:cNvSpPr/>
          <p:nvPr/>
        </p:nvSpPr>
        <p:spPr>
          <a:xfrm>
            <a:off x="-6000" y="0"/>
            <a:ext cx="9156000" cy="228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6" name="Google Shape;796;p25"/>
          <p:cNvSpPr txBox="1"/>
          <p:nvPr>
            <p:ph type="title"/>
          </p:nvPr>
        </p:nvSpPr>
        <p:spPr>
          <a:xfrm>
            <a:off x="208725" y="344175"/>
            <a:ext cx="7601100" cy="20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97" name="Google Shape;797;p25"/>
          <p:cNvSpPr/>
          <p:nvPr/>
        </p:nvSpPr>
        <p:spPr>
          <a:xfrm rot="5400000">
            <a:off x="82250" y="69300"/>
            <a:ext cx="104100" cy="90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72">
          <p15:clr>
            <a:srgbClr val="E46962"/>
          </p15:clr>
        </p15:guide>
        <p15:guide id="2" pos="5688">
          <p15:clr>
            <a:srgbClr val="E46962"/>
          </p15:clr>
        </p15:guide>
        <p15:guide id="3" orient="horz" pos="72">
          <p15:clr>
            <a:srgbClr val="E46962"/>
          </p15:clr>
        </p15:guide>
        <p15:guide id="4" orient="horz" pos="3168">
          <p15:clr>
            <a:srgbClr val="E46962"/>
          </p15:clr>
        </p15:guide>
        <p15:guide id="5" orient="horz" pos="720">
          <p15:clr>
            <a:srgbClr val="E46962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one column text">
  <p:cSld name="CUSTOM_1_1_1_1_1_1_1_1_1_1_2_1_1_1"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9" name="Google Shape;799;p26"/>
          <p:cNvGrpSpPr/>
          <p:nvPr/>
        </p:nvGrpSpPr>
        <p:grpSpPr>
          <a:xfrm>
            <a:off x="-6096" y="-3429"/>
            <a:ext cx="9156192" cy="5150358"/>
            <a:chOff x="0" y="0"/>
            <a:chExt cx="12192000" cy="6858000"/>
          </a:xfrm>
        </p:grpSpPr>
        <p:sp>
          <p:nvSpPr>
            <p:cNvPr id="800" name="Google Shape;800;p26"/>
            <p:cNvSpPr/>
            <p:nvPr/>
          </p:nvSpPr>
          <p:spPr>
            <a:xfrm>
              <a:off x="0" y="65151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01" name="Google Shape;801;p26"/>
            <p:cNvSpPr/>
            <p:nvPr/>
          </p:nvSpPr>
          <p:spPr>
            <a:xfrm>
              <a:off x="0" y="61722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02" name="Google Shape;802;p26"/>
            <p:cNvSpPr/>
            <p:nvPr/>
          </p:nvSpPr>
          <p:spPr>
            <a:xfrm>
              <a:off x="0" y="58293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03" name="Google Shape;803;p26"/>
            <p:cNvSpPr/>
            <p:nvPr/>
          </p:nvSpPr>
          <p:spPr>
            <a:xfrm>
              <a:off x="0" y="54864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04" name="Google Shape;804;p26"/>
            <p:cNvSpPr/>
            <p:nvPr/>
          </p:nvSpPr>
          <p:spPr>
            <a:xfrm>
              <a:off x="0" y="51435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05" name="Google Shape;805;p26"/>
            <p:cNvSpPr/>
            <p:nvPr/>
          </p:nvSpPr>
          <p:spPr>
            <a:xfrm>
              <a:off x="0" y="48006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06" name="Google Shape;806;p26"/>
            <p:cNvSpPr/>
            <p:nvPr/>
          </p:nvSpPr>
          <p:spPr>
            <a:xfrm>
              <a:off x="0" y="44577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07" name="Google Shape;807;p26"/>
            <p:cNvSpPr/>
            <p:nvPr/>
          </p:nvSpPr>
          <p:spPr>
            <a:xfrm>
              <a:off x="0" y="41148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08" name="Google Shape;808;p26"/>
            <p:cNvSpPr/>
            <p:nvPr/>
          </p:nvSpPr>
          <p:spPr>
            <a:xfrm>
              <a:off x="0" y="37719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09" name="Google Shape;809;p26"/>
            <p:cNvSpPr/>
            <p:nvPr/>
          </p:nvSpPr>
          <p:spPr>
            <a:xfrm>
              <a:off x="0" y="34290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10" name="Google Shape;810;p26"/>
            <p:cNvSpPr/>
            <p:nvPr/>
          </p:nvSpPr>
          <p:spPr>
            <a:xfrm>
              <a:off x="0" y="30861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11" name="Google Shape;811;p26"/>
            <p:cNvSpPr/>
            <p:nvPr/>
          </p:nvSpPr>
          <p:spPr>
            <a:xfrm>
              <a:off x="0" y="27432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12" name="Google Shape;812;p26"/>
            <p:cNvSpPr/>
            <p:nvPr/>
          </p:nvSpPr>
          <p:spPr>
            <a:xfrm>
              <a:off x="0" y="24003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13" name="Google Shape;813;p26"/>
            <p:cNvSpPr/>
            <p:nvPr/>
          </p:nvSpPr>
          <p:spPr>
            <a:xfrm>
              <a:off x="0" y="20574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14" name="Google Shape;814;p26"/>
            <p:cNvSpPr/>
            <p:nvPr/>
          </p:nvSpPr>
          <p:spPr>
            <a:xfrm>
              <a:off x="0" y="17145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15" name="Google Shape;815;p26"/>
            <p:cNvSpPr/>
            <p:nvPr/>
          </p:nvSpPr>
          <p:spPr>
            <a:xfrm>
              <a:off x="0" y="13716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16" name="Google Shape;816;p26"/>
            <p:cNvSpPr/>
            <p:nvPr/>
          </p:nvSpPr>
          <p:spPr>
            <a:xfrm>
              <a:off x="0" y="10287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17" name="Google Shape;817;p26"/>
            <p:cNvSpPr/>
            <p:nvPr/>
          </p:nvSpPr>
          <p:spPr>
            <a:xfrm>
              <a:off x="0" y="6858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18" name="Google Shape;818;p26"/>
            <p:cNvSpPr/>
            <p:nvPr/>
          </p:nvSpPr>
          <p:spPr>
            <a:xfrm>
              <a:off x="0" y="3429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19" name="Google Shape;819;p26"/>
            <p:cNvSpPr/>
            <p:nvPr/>
          </p:nvSpPr>
          <p:spPr>
            <a:xfrm>
              <a:off x="11894629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20" name="Google Shape;820;p26"/>
            <p:cNvSpPr/>
            <p:nvPr/>
          </p:nvSpPr>
          <p:spPr>
            <a:xfrm>
              <a:off x="11597259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21" name="Google Shape;821;p26"/>
            <p:cNvSpPr/>
            <p:nvPr/>
          </p:nvSpPr>
          <p:spPr>
            <a:xfrm>
              <a:off x="11299888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22" name="Google Shape;822;p26"/>
            <p:cNvSpPr/>
            <p:nvPr/>
          </p:nvSpPr>
          <p:spPr>
            <a:xfrm>
              <a:off x="11002518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23" name="Google Shape;823;p26"/>
            <p:cNvSpPr/>
            <p:nvPr/>
          </p:nvSpPr>
          <p:spPr>
            <a:xfrm>
              <a:off x="10705147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24" name="Google Shape;824;p26"/>
            <p:cNvSpPr/>
            <p:nvPr/>
          </p:nvSpPr>
          <p:spPr>
            <a:xfrm>
              <a:off x="10407777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25" name="Google Shape;825;p26"/>
            <p:cNvSpPr/>
            <p:nvPr/>
          </p:nvSpPr>
          <p:spPr>
            <a:xfrm>
              <a:off x="10110470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26" name="Google Shape;826;p26"/>
            <p:cNvSpPr/>
            <p:nvPr/>
          </p:nvSpPr>
          <p:spPr>
            <a:xfrm>
              <a:off x="9813099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27" name="Google Shape;827;p26"/>
            <p:cNvSpPr/>
            <p:nvPr/>
          </p:nvSpPr>
          <p:spPr>
            <a:xfrm>
              <a:off x="9515729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28" name="Google Shape;828;p26"/>
            <p:cNvSpPr/>
            <p:nvPr/>
          </p:nvSpPr>
          <p:spPr>
            <a:xfrm>
              <a:off x="9218358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29" name="Google Shape;829;p26"/>
            <p:cNvSpPr/>
            <p:nvPr/>
          </p:nvSpPr>
          <p:spPr>
            <a:xfrm>
              <a:off x="8920988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30" name="Google Shape;830;p26"/>
            <p:cNvSpPr/>
            <p:nvPr/>
          </p:nvSpPr>
          <p:spPr>
            <a:xfrm>
              <a:off x="8623617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31" name="Google Shape;831;p26"/>
            <p:cNvSpPr/>
            <p:nvPr/>
          </p:nvSpPr>
          <p:spPr>
            <a:xfrm>
              <a:off x="8326247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32" name="Google Shape;832;p26"/>
            <p:cNvSpPr/>
            <p:nvPr/>
          </p:nvSpPr>
          <p:spPr>
            <a:xfrm>
              <a:off x="8028876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33" name="Google Shape;833;p26"/>
            <p:cNvSpPr/>
            <p:nvPr/>
          </p:nvSpPr>
          <p:spPr>
            <a:xfrm>
              <a:off x="7731506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34" name="Google Shape;834;p26"/>
            <p:cNvSpPr/>
            <p:nvPr/>
          </p:nvSpPr>
          <p:spPr>
            <a:xfrm>
              <a:off x="7434135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35" name="Google Shape;835;p26"/>
            <p:cNvSpPr/>
            <p:nvPr/>
          </p:nvSpPr>
          <p:spPr>
            <a:xfrm>
              <a:off x="7136765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36" name="Google Shape;836;p26"/>
            <p:cNvSpPr/>
            <p:nvPr/>
          </p:nvSpPr>
          <p:spPr>
            <a:xfrm>
              <a:off x="6839394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37" name="Google Shape;837;p26"/>
            <p:cNvSpPr/>
            <p:nvPr/>
          </p:nvSpPr>
          <p:spPr>
            <a:xfrm>
              <a:off x="6542024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38" name="Google Shape;838;p26"/>
            <p:cNvSpPr/>
            <p:nvPr/>
          </p:nvSpPr>
          <p:spPr>
            <a:xfrm>
              <a:off x="6244653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39" name="Google Shape;839;p26"/>
            <p:cNvSpPr/>
            <p:nvPr/>
          </p:nvSpPr>
          <p:spPr>
            <a:xfrm>
              <a:off x="5947346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40" name="Google Shape;840;p26"/>
            <p:cNvSpPr/>
            <p:nvPr/>
          </p:nvSpPr>
          <p:spPr>
            <a:xfrm>
              <a:off x="5649976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41" name="Google Shape;841;p26"/>
            <p:cNvSpPr/>
            <p:nvPr/>
          </p:nvSpPr>
          <p:spPr>
            <a:xfrm>
              <a:off x="5352605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42" name="Google Shape;842;p26"/>
            <p:cNvSpPr/>
            <p:nvPr/>
          </p:nvSpPr>
          <p:spPr>
            <a:xfrm>
              <a:off x="5055235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43" name="Google Shape;843;p26"/>
            <p:cNvSpPr/>
            <p:nvPr/>
          </p:nvSpPr>
          <p:spPr>
            <a:xfrm>
              <a:off x="4757864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44" name="Google Shape;844;p26"/>
            <p:cNvSpPr/>
            <p:nvPr/>
          </p:nvSpPr>
          <p:spPr>
            <a:xfrm>
              <a:off x="4460494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45" name="Google Shape;845;p26"/>
            <p:cNvSpPr/>
            <p:nvPr/>
          </p:nvSpPr>
          <p:spPr>
            <a:xfrm>
              <a:off x="4163123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46" name="Google Shape;846;p26"/>
            <p:cNvSpPr/>
            <p:nvPr/>
          </p:nvSpPr>
          <p:spPr>
            <a:xfrm>
              <a:off x="3865753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47" name="Google Shape;847;p26"/>
            <p:cNvSpPr/>
            <p:nvPr/>
          </p:nvSpPr>
          <p:spPr>
            <a:xfrm>
              <a:off x="3568382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48" name="Google Shape;848;p26"/>
            <p:cNvSpPr/>
            <p:nvPr/>
          </p:nvSpPr>
          <p:spPr>
            <a:xfrm>
              <a:off x="3271012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49" name="Google Shape;849;p26"/>
            <p:cNvSpPr/>
            <p:nvPr/>
          </p:nvSpPr>
          <p:spPr>
            <a:xfrm>
              <a:off x="2973641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50" name="Google Shape;850;p26"/>
            <p:cNvSpPr/>
            <p:nvPr/>
          </p:nvSpPr>
          <p:spPr>
            <a:xfrm>
              <a:off x="2676271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51" name="Google Shape;851;p26"/>
            <p:cNvSpPr/>
            <p:nvPr/>
          </p:nvSpPr>
          <p:spPr>
            <a:xfrm>
              <a:off x="2378900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52" name="Google Shape;852;p26"/>
            <p:cNvSpPr/>
            <p:nvPr/>
          </p:nvSpPr>
          <p:spPr>
            <a:xfrm>
              <a:off x="2081530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53" name="Google Shape;853;p26"/>
            <p:cNvSpPr/>
            <p:nvPr/>
          </p:nvSpPr>
          <p:spPr>
            <a:xfrm>
              <a:off x="1784223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54" name="Google Shape;854;p26"/>
            <p:cNvSpPr/>
            <p:nvPr/>
          </p:nvSpPr>
          <p:spPr>
            <a:xfrm>
              <a:off x="1486852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55" name="Google Shape;855;p26"/>
            <p:cNvSpPr/>
            <p:nvPr/>
          </p:nvSpPr>
          <p:spPr>
            <a:xfrm>
              <a:off x="1189482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56" name="Google Shape;856;p26"/>
            <p:cNvSpPr/>
            <p:nvPr/>
          </p:nvSpPr>
          <p:spPr>
            <a:xfrm>
              <a:off x="892111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57" name="Google Shape;857;p26"/>
            <p:cNvSpPr/>
            <p:nvPr/>
          </p:nvSpPr>
          <p:spPr>
            <a:xfrm>
              <a:off x="594741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58" name="Google Shape;858;p26"/>
            <p:cNvSpPr/>
            <p:nvPr/>
          </p:nvSpPr>
          <p:spPr>
            <a:xfrm>
              <a:off x="297370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859" name="Google Shape;859;p26"/>
          <p:cNvSpPr txBox="1"/>
          <p:nvPr/>
        </p:nvSpPr>
        <p:spPr>
          <a:xfrm>
            <a:off x="2209933" y="1792527"/>
            <a:ext cx="2542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860" name="Google Shape;860;p26"/>
          <p:cNvSpPr/>
          <p:nvPr/>
        </p:nvSpPr>
        <p:spPr>
          <a:xfrm>
            <a:off x="-6000" y="0"/>
            <a:ext cx="9156000" cy="228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1" name="Google Shape;861;p26"/>
          <p:cNvSpPr txBox="1"/>
          <p:nvPr>
            <p:ph type="title"/>
          </p:nvPr>
        </p:nvSpPr>
        <p:spPr>
          <a:xfrm>
            <a:off x="208725" y="344175"/>
            <a:ext cx="5558400" cy="20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62" name="Google Shape;862;p26"/>
          <p:cNvSpPr txBox="1"/>
          <p:nvPr>
            <p:ph idx="1" type="subTitle"/>
          </p:nvPr>
        </p:nvSpPr>
        <p:spPr>
          <a:xfrm>
            <a:off x="5767125" y="425525"/>
            <a:ext cx="3238500" cy="9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3" name="Google Shape;863;p26"/>
          <p:cNvSpPr txBox="1"/>
          <p:nvPr>
            <p:ph idx="2" type="body"/>
          </p:nvPr>
        </p:nvSpPr>
        <p:spPr>
          <a:xfrm>
            <a:off x="208725" y="3050325"/>
            <a:ext cx="6666600" cy="186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864" name="Google Shape;864;p26"/>
          <p:cNvSpPr/>
          <p:nvPr/>
        </p:nvSpPr>
        <p:spPr>
          <a:xfrm rot="5400000">
            <a:off x="82250" y="69300"/>
            <a:ext cx="104100" cy="90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72">
          <p15:clr>
            <a:srgbClr val="E46962"/>
          </p15:clr>
        </p15:guide>
        <p15:guide id="2" pos="5688">
          <p15:clr>
            <a:srgbClr val="E46962"/>
          </p15:clr>
        </p15:guide>
        <p15:guide id="3" orient="horz" pos="72">
          <p15:clr>
            <a:srgbClr val="E46962"/>
          </p15:clr>
        </p15:guide>
        <p15:guide id="4" orient="horz" pos="3168">
          <p15:clr>
            <a:srgbClr val="E46962"/>
          </p15:clr>
        </p15:guide>
        <p15:guide id="5" orient="horz" pos="720">
          <p15:clr>
            <a:srgbClr val="E46962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CUSTOM_1_1_1_1_1_1_1_1_1_1_2_1_1_1_1"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6" name="Google Shape;866;p27"/>
          <p:cNvGrpSpPr/>
          <p:nvPr/>
        </p:nvGrpSpPr>
        <p:grpSpPr>
          <a:xfrm>
            <a:off x="-6096" y="-3429"/>
            <a:ext cx="9156192" cy="5150358"/>
            <a:chOff x="0" y="0"/>
            <a:chExt cx="12192000" cy="6858000"/>
          </a:xfrm>
        </p:grpSpPr>
        <p:sp>
          <p:nvSpPr>
            <p:cNvPr id="867" name="Google Shape;867;p27"/>
            <p:cNvSpPr/>
            <p:nvPr/>
          </p:nvSpPr>
          <p:spPr>
            <a:xfrm>
              <a:off x="0" y="65151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68" name="Google Shape;868;p27"/>
            <p:cNvSpPr/>
            <p:nvPr/>
          </p:nvSpPr>
          <p:spPr>
            <a:xfrm>
              <a:off x="0" y="61722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69" name="Google Shape;869;p27"/>
            <p:cNvSpPr/>
            <p:nvPr/>
          </p:nvSpPr>
          <p:spPr>
            <a:xfrm>
              <a:off x="0" y="58293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70" name="Google Shape;870;p27"/>
            <p:cNvSpPr/>
            <p:nvPr/>
          </p:nvSpPr>
          <p:spPr>
            <a:xfrm>
              <a:off x="0" y="54864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71" name="Google Shape;871;p27"/>
            <p:cNvSpPr/>
            <p:nvPr/>
          </p:nvSpPr>
          <p:spPr>
            <a:xfrm>
              <a:off x="0" y="51435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72" name="Google Shape;872;p27"/>
            <p:cNvSpPr/>
            <p:nvPr/>
          </p:nvSpPr>
          <p:spPr>
            <a:xfrm>
              <a:off x="0" y="48006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73" name="Google Shape;873;p27"/>
            <p:cNvSpPr/>
            <p:nvPr/>
          </p:nvSpPr>
          <p:spPr>
            <a:xfrm>
              <a:off x="0" y="44577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74" name="Google Shape;874;p27"/>
            <p:cNvSpPr/>
            <p:nvPr/>
          </p:nvSpPr>
          <p:spPr>
            <a:xfrm>
              <a:off x="0" y="41148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75" name="Google Shape;875;p27"/>
            <p:cNvSpPr/>
            <p:nvPr/>
          </p:nvSpPr>
          <p:spPr>
            <a:xfrm>
              <a:off x="0" y="37719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76" name="Google Shape;876;p27"/>
            <p:cNvSpPr/>
            <p:nvPr/>
          </p:nvSpPr>
          <p:spPr>
            <a:xfrm>
              <a:off x="0" y="34290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77" name="Google Shape;877;p27"/>
            <p:cNvSpPr/>
            <p:nvPr/>
          </p:nvSpPr>
          <p:spPr>
            <a:xfrm>
              <a:off x="0" y="30861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78" name="Google Shape;878;p27"/>
            <p:cNvSpPr/>
            <p:nvPr/>
          </p:nvSpPr>
          <p:spPr>
            <a:xfrm>
              <a:off x="0" y="27432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79" name="Google Shape;879;p27"/>
            <p:cNvSpPr/>
            <p:nvPr/>
          </p:nvSpPr>
          <p:spPr>
            <a:xfrm>
              <a:off x="0" y="24003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80" name="Google Shape;880;p27"/>
            <p:cNvSpPr/>
            <p:nvPr/>
          </p:nvSpPr>
          <p:spPr>
            <a:xfrm>
              <a:off x="0" y="20574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81" name="Google Shape;881;p27"/>
            <p:cNvSpPr/>
            <p:nvPr/>
          </p:nvSpPr>
          <p:spPr>
            <a:xfrm>
              <a:off x="0" y="17145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82" name="Google Shape;882;p27"/>
            <p:cNvSpPr/>
            <p:nvPr/>
          </p:nvSpPr>
          <p:spPr>
            <a:xfrm>
              <a:off x="0" y="13716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83" name="Google Shape;883;p27"/>
            <p:cNvSpPr/>
            <p:nvPr/>
          </p:nvSpPr>
          <p:spPr>
            <a:xfrm>
              <a:off x="0" y="10287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84" name="Google Shape;884;p27"/>
            <p:cNvSpPr/>
            <p:nvPr/>
          </p:nvSpPr>
          <p:spPr>
            <a:xfrm>
              <a:off x="0" y="6858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85" name="Google Shape;885;p27"/>
            <p:cNvSpPr/>
            <p:nvPr/>
          </p:nvSpPr>
          <p:spPr>
            <a:xfrm>
              <a:off x="0" y="3429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86" name="Google Shape;886;p27"/>
            <p:cNvSpPr/>
            <p:nvPr/>
          </p:nvSpPr>
          <p:spPr>
            <a:xfrm>
              <a:off x="11894629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87" name="Google Shape;887;p27"/>
            <p:cNvSpPr/>
            <p:nvPr/>
          </p:nvSpPr>
          <p:spPr>
            <a:xfrm>
              <a:off x="11597259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88" name="Google Shape;888;p27"/>
            <p:cNvSpPr/>
            <p:nvPr/>
          </p:nvSpPr>
          <p:spPr>
            <a:xfrm>
              <a:off x="11299888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89" name="Google Shape;889;p27"/>
            <p:cNvSpPr/>
            <p:nvPr/>
          </p:nvSpPr>
          <p:spPr>
            <a:xfrm>
              <a:off x="11002518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90" name="Google Shape;890;p27"/>
            <p:cNvSpPr/>
            <p:nvPr/>
          </p:nvSpPr>
          <p:spPr>
            <a:xfrm>
              <a:off x="10705147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91" name="Google Shape;891;p27"/>
            <p:cNvSpPr/>
            <p:nvPr/>
          </p:nvSpPr>
          <p:spPr>
            <a:xfrm>
              <a:off x="10407777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92" name="Google Shape;892;p27"/>
            <p:cNvSpPr/>
            <p:nvPr/>
          </p:nvSpPr>
          <p:spPr>
            <a:xfrm>
              <a:off x="10110470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93" name="Google Shape;893;p27"/>
            <p:cNvSpPr/>
            <p:nvPr/>
          </p:nvSpPr>
          <p:spPr>
            <a:xfrm>
              <a:off x="9813099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94" name="Google Shape;894;p27"/>
            <p:cNvSpPr/>
            <p:nvPr/>
          </p:nvSpPr>
          <p:spPr>
            <a:xfrm>
              <a:off x="9515729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95" name="Google Shape;895;p27"/>
            <p:cNvSpPr/>
            <p:nvPr/>
          </p:nvSpPr>
          <p:spPr>
            <a:xfrm>
              <a:off x="9218358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96" name="Google Shape;896;p27"/>
            <p:cNvSpPr/>
            <p:nvPr/>
          </p:nvSpPr>
          <p:spPr>
            <a:xfrm>
              <a:off x="8920988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97" name="Google Shape;897;p27"/>
            <p:cNvSpPr/>
            <p:nvPr/>
          </p:nvSpPr>
          <p:spPr>
            <a:xfrm>
              <a:off x="8623617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98" name="Google Shape;898;p27"/>
            <p:cNvSpPr/>
            <p:nvPr/>
          </p:nvSpPr>
          <p:spPr>
            <a:xfrm>
              <a:off x="8326247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99" name="Google Shape;899;p27"/>
            <p:cNvSpPr/>
            <p:nvPr/>
          </p:nvSpPr>
          <p:spPr>
            <a:xfrm>
              <a:off x="8028876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00" name="Google Shape;900;p27"/>
            <p:cNvSpPr/>
            <p:nvPr/>
          </p:nvSpPr>
          <p:spPr>
            <a:xfrm>
              <a:off x="7731506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01" name="Google Shape;901;p27"/>
            <p:cNvSpPr/>
            <p:nvPr/>
          </p:nvSpPr>
          <p:spPr>
            <a:xfrm>
              <a:off x="7434135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02" name="Google Shape;902;p27"/>
            <p:cNvSpPr/>
            <p:nvPr/>
          </p:nvSpPr>
          <p:spPr>
            <a:xfrm>
              <a:off x="7136765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03" name="Google Shape;903;p27"/>
            <p:cNvSpPr/>
            <p:nvPr/>
          </p:nvSpPr>
          <p:spPr>
            <a:xfrm>
              <a:off x="6839394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04" name="Google Shape;904;p27"/>
            <p:cNvSpPr/>
            <p:nvPr/>
          </p:nvSpPr>
          <p:spPr>
            <a:xfrm>
              <a:off x="6542024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05" name="Google Shape;905;p27"/>
            <p:cNvSpPr/>
            <p:nvPr/>
          </p:nvSpPr>
          <p:spPr>
            <a:xfrm>
              <a:off x="6244653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06" name="Google Shape;906;p27"/>
            <p:cNvSpPr/>
            <p:nvPr/>
          </p:nvSpPr>
          <p:spPr>
            <a:xfrm>
              <a:off x="5947346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07" name="Google Shape;907;p27"/>
            <p:cNvSpPr/>
            <p:nvPr/>
          </p:nvSpPr>
          <p:spPr>
            <a:xfrm>
              <a:off x="5649976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08" name="Google Shape;908;p27"/>
            <p:cNvSpPr/>
            <p:nvPr/>
          </p:nvSpPr>
          <p:spPr>
            <a:xfrm>
              <a:off x="5352605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09" name="Google Shape;909;p27"/>
            <p:cNvSpPr/>
            <p:nvPr/>
          </p:nvSpPr>
          <p:spPr>
            <a:xfrm>
              <a:off x="5055235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10" name="Google Shape;910;p27"/>
            <p:cNvSpPr/>
            <p:nvPr/>
          </p:nvSpPr>
          <p:spPr>
            <a:xfrm>
              <a:off x="4757864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11" name="Google Shape;911;p27"/>
            <p:cNvSpPr/>
            <p:nvPr/>
          </p:nvSpPr>
          <p:spPr>
            <a:xfrm>
              <a:off x="4460494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12" name="Google Shape;912;p27"/>
            <p:cNvSpPr/>
            <p:nvPr/>
          </p:nvSpPr>
          <p:spPr>
            <a:xfrm>
              <a:off x="4163123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13" name="Google Shape;913;p27"/>
            <p:cNvSpPr/>
            <p:nvPr/>
          </p:nvSpPr>
          <p:spPr>
            <a:xfrm>
              <a:off x="3865753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14" name="Google Shape;914;p27"/>
            <p:cNvSpPr/>
            <p:nvPr/>
          </p:nvSpPr>
          <p:spPr>
            <a:xfrm>
              <a:off x="3568382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15" name="Google Shape;915;p27"/>
            <p:cNvSpPr/>
            <p:nvPr/>
          </p:nvSpPr>
          <p:spPr>
            <a:xfrm>
              <a:off x="3271012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16" name="Google Shape;916;p27"/>
            <p:cNvSpPr/>
            <p:nvPr/>
          </p:nvSpPr>
          <p:spPr>
            <a:xfrm>
              <a:off x="2973641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17" name="Google Shape;917;p27"/>
            <p:cNvSpPr/>
            <p:nvPr/>
          </p:nvSpPr>
          <p:spPr>
            <a:xfrm>
              <a:off x="2676271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18" name="Google Shape;918;p27"/>
            <p:cNvSpPr/>
            <p:nvPr/>
          </p:nvSpPr>
          <p:spPr>
            <a:xfrm>
              <a:off x="2378900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19" name="Google Shape;919;p27"/>
            <p:cNvSpPr/>
            <p:nvPr/>
          </p:nvSpPr>
          <p:spPr>
            <a:xfrm>
              <a:off x="2081530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20" name="Google Shape;920;p27"/>
            <p:cNvSpPr/>
            <p:nvPr/>
          </p:nvSpPr>
          <p:spPr>
            <a:xfrm>
              <a:off x="1784223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21" name="Google Shape;921;p27"/>
            <p:cNvSpPr/>
            <p:nvPr/>
          </p:nvSpPr>
          <p:spPr>
            <a:xfrm>
              <a:off x="1486852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22" name="Google Shape;922;p27"/>
            <p:cNvSpPr/>
            <p:nvPr/>
          </p:nvSpPr>
          <p:spPr>
            <a:xfrm>
              <a:off x="1189482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23" name="Google Shape;923;p27"/>
            <p:cNvSpPr/>
            <p:nvPr/>
          </p:nvSpPr>
          <p:spPr>
            <a:xfrm>
              <a:off x="892111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24" name="Google Shape;924;p27"/>
            <p:cNvSpPr/>
            <p:nvPr/>
          </p:nvSpPr>
          <p:spPr>
            <a:xfrm>
              <a:off x="594741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25" name="Google Shape;925;p27"/>
            <p:cNvSpPr/>
            <p:nvPr/>
          </p:nvSpPr>
          <p:spPr>
            <a:xfrm>
              <a:off x="297370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926" name="Google Shape;926;p27"/>
          <p:cNvSpPr txBox="1"/>
          <p:nvPr/>
        </p:nvSpPr>
        <p:spPr>
          <a:xfrm>
            <a:off x="2209933" y="1792527"/>
            <a:ext cx="2542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927" name="Google Shape;927;p27"/>
          <p:cNvSpPr/>
          <p:nvPr/>
        </p:nvSpPr>
        <p:spPr>
          <a:xfrm>
            <a:off x="-6000" y="0"/>
            <a:ext cx="9156000" cy="228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8" name="Google Shape;928;p27"/>
          <p:cNvSpPr txBox="1"/>
          <p:nvPr>
            <p:ph type="title"/>
          </p:nvPr>
        </p:nvSpPr>
        <p:spPr>
          <a:xfrm>
            <a:off x="836250" y="1569150"/>
            <a:ext cx="7471500" cy="20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29" name="Google Shape;929;p27"/>
          <p:cNvSpPr/>
          <p:nvPr/>
        </p:nvSpPr>
        <p:spPr>
          <a:xfrm rot="5400000">
            <a:off x="82250" y="69300"/>
            <a:ext cx="104100" cy="90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72">
          <p15:clr>
            <a:srgbClr val="E46962"/>
          </p15:clr>
        </p15:guide>
        <p15:guide id="2" pos="5688">
          <p15:clr>
            <a:srgbClr val="E46962"/>
          </p15:clr>
        </p15:guide>
        <p15:guide id="3" orient="horz" pos="72">
          <p15:clr>
            <a:srgbClr val="E46962"/>
          </p15:clr>
        </p15:guide>
        <p15:guide id="4" orient="horz" pos="3168">
          <p15:clr>
            <a:srgbClr val="E46962"/>
          </p15:clr>
        </p15:guide>
        <p15:guide id="5" orient="horz" pos="720">
          <p15:clr>
            <a:srgbClr val="E46962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_1">
    <p:spTree>
      <p:nvGrpSpPr>
        <p:cNvPr id="930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2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32" name="Google Shape;932;p2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933" name="Google Shape;933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_1">
    <p:spTree>
      <p:nvGrpSpPr>
        <p:cNvPr id="934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2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6" name="Google Shape;936;p2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37" name="Google Shape;937;p2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38" name="Google Shape;938;p2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939" name="Google Shape;939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section title and description">
  <p:cSld name="CUSTOM_1_1_1_1_1_1_1_1_1_1_2_1_1_1_1_1">
    <p:spTree>
      <p:nvGrpSpPr>
        <p:cNvPr id="940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1" name="Google Shape;941;p30"/>
          <p:cNvGrpSpPr/>
          <p:nvPr/>
        </p:nvGrpSpPr>
        <p:grpSpPr>
          <a:xfrm>
            <a:off x="-6096" y="-3429"/>
            <a:ext cx="9156192" cy="5150358"/>
            <a:chOff x="0" y="0"/>
            <a:chExt cx="12192000" cy="6858000"/>
          </a:xfrm>
        </p:grpSpPr>
        <p:sp>
          <p:nvSpPr>
            <p:cNvPr id="942" name="Google Shape;942;p30"/>
            <p:cNvSpPr/>
            <p:nvPr/>
          </p:nvSpPr>
          <p:spPr>
            <a:xfrm>
              <a:off x="0" y="65151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43" name="Google Shape;943;p30"/>
            <p:cNvSpPr/>
            <p:nvPr/>
          </p:nvSpPr>
          <p:spPr>
            <a:xfrm>
              <a:off x="0" y="61722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44" name="Google Shape;944;p30"/>
            <p:cNvSpPr/>
            <p:nvPr/>
          </p:nvSpPr>
          <p:spPr>
            <a:xfrm>
              <a:off x="0" y="58293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45" name="Google Shape;945;p30"/>
            <p:cNvSpPr/>
            <p:nvPr/>
          </p:nvSpPr>
          <p:spPr>
            <a:xfrm>
              <a:off x="0" y="54864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46" name="Google Shape;946;p30"/>
            <p:cNvSpPr/>
            <p:nvPr/>
          </p:nvSpPr>
          <p:spPr>
            <a:xfrm>
              <a:off x="0" y="51435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47" name="Google Shape;947;p30"/>
            <p:cNvSpPr/>
            <p:nvPr/>
          </p:nvSpPr>
          <p:spPr>
            <a:xfrm>
              <a:off x="0" y="48006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48" name="Google Shape;948;p30"/>
            <p:cNvSpPr/>
            <p:nvPr/>
          </p:nvSpPr>
          <p:spPr>
            <a:xfrm>
              <a:off x="0" y="44577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49" name="Google Shape;949;p30"/>
            <p:cNvSpPr/>
            <p:nvPr/>
          </p:nvSpPr>
          <p:spPr>
            <a:xfrm>
              <a:off x="0" y="41148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50" name="Google Shape;950;p30"/>
            <p:cNvSpPr/>
            <p:nvPr/>
          </p:nvSpPr>
          <p:spPr>
            <a:xfrm>
              <a:off x="0" y="37719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51" name="Google Shape;951;p30"/>
            <p:cNvSpPr/>
            <p:nvPr/>
          </p:nvSpPr>
          <p:spPr>
            <a:xfrm>
              <a:off x="0" y="34290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52" name="Google Shape;952;p30"/>
            <p:cNvSpPr/>
            <p:nvPr/>
          </p:nvSpPr>
          <p:spPr>
            <a:xfrm>
              <a:off x="0" y="30861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53" name="Google Shape;953;p30"/>
            <p:cNvSpPr/>
            <p:nvPr/>
          </p:nvSpPr>
          <p:spPr>
            <a:xfrm>
              <a:off x="0" y="27432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54" name="Google Shape;954;p30"/>
            <p:cNvSpPr/>
            <p:nvPr/>
          </p:nvSpPr>
          <p:spPr>
            <a:xfrm>
              <a:off x="0" y="24003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55" name="Google Shape;955;p30"/>
            <p:cNvSpPr/>
            <p:nvPr/>
          </p:nvSpPr>
          <p:spPr>
            <a:xfrm>
              <a:off x="0" y="20574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56" name="Google Shape;956;p30"/>
            <p:cNvSpPr/>
            <p:nvPr/>
          </p:nvSpPr>
          <p:spPr>
            <a:xfrm>
              <a:off x="0" y="17145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57" name="Google Shape;957;p30"/>
            <p:cNvSpPr/>
            <p:nvPr/>
          </p:nvSpPr>
          <p:spPr>
            <a:xfrm>
              <a:off x="0" y="13716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58" name="Google Shape;958;p30"/>
            <p:cNvSpPr/>
            <p:nvPr/>
          </p:nvSpPr>
          <p:spPr>
            <a:xfrm>
              <a:off x="0" y="10287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59" name="Google Shape;959;p30"/>
            <p:cNvSpPr/>
            <p:nvPr/>
          </p:nvSpPr>
          <p:spPr>
            <a:xfrm>
              <a:off x="0" y="6858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60" name="Google Shape;960;p30"/>
            <p:cNvSpPr/>
            <p:nvPr/>
          </p:nvSpPr>
          <p:spPr>
            <a:xfrm>
              <a:off x="0" y="3429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61" name="Google Shape;961;p30"/>
            <p:cNvSpPr/>
            <p:nvPr/>
          </p:nvSpPr>
          <p:spPr>
            <a:xfrm>
              <a:off x="11894629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62" name="Google Shape;962;p30"/>
            <p:cNvSpPr/>
            <p:nvPr/>
          </p:nvSpPr>
          <p:spPr>
            <a:xfrm>
              <a:off x="11597259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63" name="Google Shape;963;p30"/>
            <p:cNvSpPr/>
            <p:nvPr/>
          </p:nvSpPr>
          <p:spPr>
            <a:xfrm>
              <a:off x="11299888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64" name="Google Shape;964;p30"/>
            <p:cNvSpPr/>
            <p:nvPr/>
          </p:nvSpPr>
          <p:spPr>
            <a:xfrm>
              <a:off x="11002518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65" name="Google Shape;965;p30"/>
            <p:cNvSpPr/>
            <p:nvPr/>
          </p:nvSpPr>
          <p:spPr>
            <a:xfrm>
              <a:off x="10705147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66" name="Google Shape;966;p30"/>
            <p:cNvSpPr/>
            <p:nvPr/>
          </p:nvSpPr>
          <p:spPr>
            <a:xfrm>
              <a:off x="10407777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67" name="Google Shape;967;p30"/>
            <p:cNvSpPr/>
            <p:nvPr/>
          </p:nvSpPr>
          <p:spPr>
            <a:xfrm>
              <a:off x="10110470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68" name="Google Shape;968;p30"/>
            <p:cNvSpPr/>
            <p:nvPr/>
          </p:nvSpPr>
          <p:spPr>
            <a:xfrm>
              <a:off x="9813099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69" name="Google Shape;969;p30"/>
            <p:cNvSpPr/>
            <p:nvPr/>
          </p:nvSpPr>
          <p:spPr>
            <a:xfrm>
              <a:off x="9515729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70" name="Google Shape;970;p30"/>
            <p:cNvSpPr/>
            <p:nvPr/>
          </p:nvSpPr>
          <p:spPr>
            <a:xfrm>
              <a:off x="9218358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71" name="Google Shape;971;p30"/>
            <p:cNvSpPr/>
            <p:nvPr/>
          </p:nvSpPr>
          <p:spPr>
            <a:xfrm>
              <a:off x="8920988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72" name="Google Shape;972;p30"/>
            <p:cNvSpPr/>
            <p:nvPr/>
          </p:nvSpPr>
          <p:spPr>
            <a:xfrm>
              <a:off x="8623617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73" name="Google Shape;973;p30"/>
            <p:cNvSpPr/>
            <p:nvPr/>
          </p:nvSpPr>
          <p:spPr>
            <a:xfrm>
              <a:off x="8326247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74" name="Google Shape;974;p30"/>
            <p:cNvSpPr/>
            <p:nvPr/>
          </p:nvSpPr>
          <p:spPr>
            <a:xfrm>
              <a:off x="8028876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75" name="Google Shape;975;p30"/>
            <p:cNvSpPr/>
            <p:nvPr/>
          </p:nvSpPr>
          <p:spPr>
            <a:xfrm>
              <a:off x="7731506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76" name="Google Shape;976;p30"/>
            <p:cNvSpPr/>
            <p:nvPr/>
          </p:nvSpPr>
          <p:spPr>
            <a:xfrm>
              <a:off x="7434135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77" name="Google Shape;977;p30"/>
            <p:cNvSpPr/>
            <p:nvPr/>
          </p:nvSpPr>
          <p:spPr>
            <a:xfrm>
              <a:off x="7136765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78" name="Google Shape;978;p30"/>
            <p:cNvSpPr/>
            <p:nvPr/>
          </p:nvSpPr>
          <p:spPr>
            <a:xfrm>
              <a:off x="6839394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79" name="Google Shape;979;p30"/>
            <p:cNvSpPr/>
            <p:nvPr/>
          </p:nvSpPr>
          <p:spPr>
            <a:xfrm>
              <a:off x="6542024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80" name="Google Shape;980;p30"/>
            <p:cNvSpPr/>
            <p:nvPr/>
          </p:nvSpPr>
          <p:spPr>
            <a:xfrm>
              <a:off x="6244653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81" name="Google Shape;981;p30"/>
            <p:cNvSpPr/>
            <p:nvPr/>
          </p:nvSpPr>
          <p:spPr>
            <a:xfrm>
              <a:off x="5947346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82" name="Google Shape;982;p30"/>
            <p:cNvSpPr/>
            <p:nvPr/>
          </p:nvSpPr>
          <p:spPr>
            <a:xfrm>
              <a:off x="5649976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83" name="Google Shape;983;p30"/>
            <p:cNvSpPr/>
            <p:nvPr/>
          </p:nvSpPr>
          <p:spPr>
            <a:xfrm>
              <a:off x="5352605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84" name="Google Shape;984;p30"/>
            <p:cNvSpPr/>
            <p:nvPr/>
          </p:nvSpPr>
          <p:spPr>
            <a:xfrm>
              <a:off x="5055235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85" name="Google Shape;985;p30"/>
            <p:cNvSpPr/>
            <p:nvPr/>
          </p:nvSpPr>
          <p:spPr>
            <a:xfrm>
              <a:off x="4757864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86" name="Google Shape;986;p30"/>
            <p:cNvSpPr/>
            <p:nvPr/>
          </p:nvSpPr>
          <p:spPr>
            <a:xfrm>
              <a:off x="4460494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87" name="Google Shape;987;p30"/>
            <p:cNvSpPr/>
            <p:nvPr/>
          </p:nvSpPr>
          <p:spPr>
            <a:xfrm>
              <a:off x="4163123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88" name="Google Shape;988;p30"/>
            <p:cNvSpPr/>
            <p:nvPr/>
          </p:nvSpPr>
          <p:spPr>
            <a:xfrm>
              <a:off x="3865753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89" name="Google Shape;989;p30"/>
            <p:cNvSpPr/>
            <p:nvPr/>
          </p:nvSpPr>
          <p:spPr>
            <a:xfrm>
              <a:off x="3568382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90" name="Google Shape;990;p30"/>
            <p:cNvSpPr/>
            <p:nvPr/>
          </p:nvSpPr>
          <p:spPr>
            <a:xfrm>
              <a:off x="3271012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91" name="Google Shape;991;p30"/>
            <p:cNvSpPr/>
            <p:nvPr/>
          </p:nvSpPr>
          <p:spPr>
            <a:xfrm>
              <a:off x="2973641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92" name="Google Shape;992;p30"/>
            <p:cNvSpPr/>
            <p:nvPr/>
          </p:nvSpPr>
          <p:spPr>
            <a:xfrm>
              <a:off x="2676271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93" name="Google Shape;993;p30"/>
            <p:cNvSpPr/>
            <p:nvPr/>
          </p:nvSpPr>
          <p:spPr>
            <a:xfrm>
              <a:off x="2378900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94" name="Google Shape;994;p30"/>
            <p:cNvSpPr/>
            <p:nvPr/>
          </p:nvSpPr>
          <p:spPr>
            <a:xfrm>
              <a:off x="2081530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95" name="Google Shape;995;p30"/>
            <p:cNvSpPr/>
            <p:nvPr/>
          </p:nvSpPr>
          <p:spPr>
            <a:xfrm>
              <a:off x="1784223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96" name="Google Shape;996;p30"/>
            <p:cNvSpPr/>
            <p:nvPr/>
          </p:nvSpPr>
          <p:spPr>
            <a:xfrm>
              <a:off x="1486852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97" name="Google Shape;997;p30"/>
            <p:cNvSpPr/>
            <p:nvPr/>
          </p:nvSpPr>
          <p:spPr>
            <a:xfrm>
              <a:off x="1189482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98" name="Google Shape;998;p30"/>
            <p:cNvSpPr/>
            <p:nvPr/>
          </p:nvSpPr>
          <p:spPr>
            <a:xfrm>
              <a:off x="892111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99" name="Google Shape;999;p30"/>
            <p:cNvSpPr/>
            <p:nvPr/>
          </p:nvSpPr>
          <p:spPr>
            <a:xfrm>
              <a:off x="594741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00" name="Google Shape;1000;p30"/>
            <p:cNvSpPr/>
            <p:nvPr/>
          </p:nvSpPr>
          <p:spPr>
            <a:xfrm>
              <a:off x="297370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001" name="Google Shape;1001;p30"/>
          <p:cNvSpPr txBox="1"/>
          <p:nvPr/>
        </p:nvSpPr>
        <p:spPr>
          <a:xfrm>
            <a:off x="2209933" y="1792527"/>
            <a:ext cx="2542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1002" name="Google Shape;1002;p30"/>
          <p:cNvSpPr/>
          <p:nvPr/>
        </p:nvSpPr>
        <p:spPr>
          <a:xfrm>
            <a:off x="-6000" y="0"/>
            <a:ext cx="9156000" cy="228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3" name="Google Shape;1003;p30"/>
          <p:cNvSpPr txBox="1"/>
          <p:nvPr>
            <p:ph type="title"/>
          </p:nvPr>
        </p:nvSpPr>
        <p:spPr>
          <a:xfrm>
            <a:off x="208725" y="344175"/>
            <a:ext cx="6167700" cy="20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04" name="Google Shape;1004;p30"/>
          <p:cNvSpPr txBox="1"/>
          <p:nvPr>
            <p:ph idx="1" type="subTitle"/>
          </p:nvPr>
        </p:nvSpPr>
        <p:spPr>
          <a:xfrm>
            <a:off x="208725" y="2464950"/>
            <a:ext cx="3238500" cy="9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5" name="Google Shape;1005;p30"/>
          <p:cNvSpPr/>
          <p:nvPr/>
        </p:nvSpPr>
        <p:spPr>
          <a:xfrm rot="5400000">
            <a:off x="82250" y="69300"/>
            <a:ext cx="104100" cy="90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72">
          <p15:clr>
            <a:srgbClr val="E46962"/>
          </p15:clr>
        </p15:guide>
        <p15:guide id="2" pos="5688">
          <p15:clr>
            <a:srgbClr val="E46962"/>
          </p15:clr>
        </p15:guide>
        <p15:guide id="3" orient="horz" pos="72">
          <p15:clr>
            <a:srgbClr val="E46962"/>
          </p15:clr>
        </p15:guide>
        <p15:guide id="4" orient="horz" pos="3168">
          <p15:clr>
            <a:srgbClr val="E46962"/>
          </p15:clr>
        </p15:guide>
        <p15:guide id="5" orient="horz" pos="720">
          <p15:clr>
            <a:srgbClr val="E46962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USTOM_1_1_1_1_1_1_1_1_1_1_2_1_1_1_1_1_1">
    <p:spTree>
      <p:nvGrpSpPr>
        <p:cNvPr id="1006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7" name="Google Shape;1007;p31"/>
          <p:cNvGrpSpPr/>
          <p:nvPr/>
        </p:nvGrpSpPr>
        <p:grpSpPr>
          <a:xfrm>
            <a:off x="-6096" y="-3429"/>
            <a:ext cx="9156192" cy="5150358"/>
            <a:chOff x="0" y="0"/>
            <a:chExt cx="12192000" cy="6858000"/>
          </a:xfrm>
        </p:grpSpPr>
        <p:sp>
          <p:nvSpPr>
            <p:cNvPr id="1008" name="Google Shape;1008;p31"/>
            <p:cNvSpPr/>
            <p:nvPr/>
          </p:nvSpPr>
          <p:spPr>
            <a:xfrm>
              <a:off x="0" y="65151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09" name="Google Shape;1009;p31"/>
            <p:cNvSpPr/>
            <p:nvPr/>
          </p:nvSpPr>
          <p:spPr>
            <a:xfrm>
              <a:off x="0" y="61722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10" name="Google Shape;1010;p31"/>
            <p:cNvSpPr/>
            <p:nvPr/>
          </p:nvSpPr>
          <p:spPr>
            <a:xfrm>
              <a:off x="0" y="58293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11" name="Google Shape;1011;p31"/>
            <p:cNvSpPr/>
            <p:nvPr/>
          </p:nvSpPr>
          <p:spPr>
            <a:xfrm>
              <a:off x="0" y="54864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12" name="Google Shape;1012;p31"/>
            <p:cNvSpPr/>
            <p:nvPr/>
          </p:nvSpPr>
          <p:spPr>
            <a:xfrm>
              <a:off x="0" y="51435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13" name="Google Shape;1013;p31"/>
            <p:cNvSpPr/>
            <p:nvPr/>
          </p:nvSpPr>
          <p:spPr>
            <a:xfrm>
              <a:off x="0" y="48006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14" name="Google Shape;1014;p31"/>
            <p:cNvSpPr/>
            <p:nvPr/>
          </p:nvSpPr>
          <p:spPr>
            <a:xfrm>
              <a:off x="0" y="44577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15" name="Google Shape;1015;p31"/>
            <p:cNvSpPr/>
            <p:nvPr/>
          </p:nvSpPr>
          <p:spPr>
            <a:xfrm>
              <a:off x="0" y="41148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16" name="Google Shape;1016;p31"/>
            <p:cNvSpPr/>
            <p:nvPr/>
          </p:nvSpPr>
          <p:spPr>
            <a:xfrm>
              <a:off x="0" y="37719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17" name="Google Shape;1017;p31"/>
            <p:cNvSpPr/>
            <p:nvPr/>
          </p:nvSpPr>
          <p:spPr>
            <a:xfrm>
              <a:off x="0" y="34290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18" name="Google Shape;1018;p31"/>
            <p:cNvSpPr/>
            <p:nvPr/>
          </p:nvSpPr>
          <p:spPr>
            <a:xfrm>
              <a:off x="0" y="30861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19" name="Google Shape;1019;p31"/>
            <p:cNvSpPr/>
            <p:nvPr/>
          </p:nvSpPr>
          <p:spPr>
            <a:xfrm>
              <a:off x="0" y="27432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20" name="Google Shape;1020;p31"/>
            <p:cNvSpPr/>
            <p:nvPr/>
          </p:nvSpPr>
          <p:spPr>
            <a:xfrm>
              <a:off x="0" y="24003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21" name="Google Shape;1021;p31"/>
            <p:cNvSpPr/>
            <p:nvPr/>
          </p:nvSpPr>
          <p:spPr>
            <a:xfrm>
              <a:off x="0" y="20574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22" name="Google Shape;1022;p31"/>
            <p:cNvSpPr/>
            <p:nvPr/>
          </p:nvSpPr>
          <p:spPr>
            <a:xfrm>
              <a:off x="0" y="17145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23" name="Google Shape;1023;p31"/>
            <p:cNvSpPr/>
            <p:nvPr/>
          </p:nvSpPr>
          <p:spPr>
            <a:xfrm>
              <a:off x="0" y="13716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24" name="Google Shape;1024;p31"/>
            <p:cNvSpPr/>
            <p:nvPr/>
          </p:nvSpPr>
          <p:spPr>
            <a:xfrm>
              <a:off x="0" y="10287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25" name="Google Shape;1025;p31"/>
            <p:cNvSpPr/>
            <p:nvPr/>
          </p:nvSpPr>
          <p:spPr>
            <a:xfrm>
              <a:off x="0" y="6858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26" name="Google Shape;1026;p31"/>
            <p:cNvSpPr/>
            <p:nvPr/>
          </p:nvSpPr>
          <p:spPr>
            <a:xfrm>
              <a:off x="0" y="3429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27" name="Google Shape;1027;p31"/>
            <p:cNvSpPr/>
            <p:nvPr/>
          </p:nvSpPr>
          <p:spPr>
            <a:xfrm>
              <a:off x="11894629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28" name="Google Shape;1028;p31"/>
            <p:cNvSpPr/>
            <p:nvPr/>
          </p:nvSpPr>
          <p:spPr>
            <a:xfrm>
              <a:off x="11597259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29" name="Google Shape;1029;p31"/>
            <p:cNvSpPr/>
            <p:nvPr/>
          </p:nvSpPr>
          <p:spPr>
            <a:xfrm>
              <a:off x="11299888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30" name="Google Shape;1030;p31"/>
            <p:cNvSpPr/>
            <p:nvPr/>
          </p:nvSpPr>
          <p:spPr>
            <a:xfrm>
              <a:off x="11002518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31" name="Google Shape;1031;p31"/>
            <p:cNvSpPr/>
            <p:nvPr/>
          </p:nvSpPr>
          <p:spPr>
            <a:xfrm>
              <a:off x="10705147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32" name="Google Shape;1032;p31"/>
            <p:cNvSpPr/>
            <p:nvPr/>
          </p:nvSpPr>
          <p:spPr>
            <a:xfrm>
              <a:off x="10407777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33" name="Google Shape;1033;p31"/>
            <p:cNvSpPr/>
            <p:nvPr/>
          </p:nvSpPr>
          <p:spPr>
            <a:xfrm>
              <a:off x="10110470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34" name="Google Shape;1034;p31"/>
            <p:cNvSpPr/>
            <p:nvPr/>
          </p:nvSpPr>
          <p:spPr>
            <a:xfrm>
              <a:off x="9813099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35" name="Google Shape;1035;p31"/>
            <p:cNvSpPr/>
            <p:nvPr/>
          </p:nvSpPr>
          <p:spPr>
            <a:xfrm>
              <a:off x="9515729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36" name="Google Shape;1036;p31"/>
            <p:cNvSpPr/>
            <p:nvPr/>
          </p:nvSpPr>
          <p:spPr>
            <a:xfrm>
              <a:off x="9218358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37" name="Google Shape;1037;p31"/>
            <p:cNvSpPr/>
            <p:nvPr/>
          </p:nvSpPr>
          <p:spPr>
            <a:xfrm>
              <a:off x="8920988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38" name="Google Shape;1038;p31"/>
            <p:cNvSpPr/>
            <p:nvPr/>
          </p:nvSpPr>
          <p:spPr>
            <a:xfrm>
              <a:off x="8623617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39" name="Google Shape;1039;p31"/>
            <p:cNvSpPr/>
            <p:nvPr/>
          </p:nvSpPr>
          <p:spPr>
            <a:xfrm>
              <a:off x="8326247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40" name="Google Shape;1040;p31"/>
            <p:cNvSpPr/>
            <p:nvPr/>
          </p:nvSpPr>
          <p:spPr>
            <a:xfrm>
              <a:off x="8028876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41" name="Google Shape;1041;p31"/>
            <p:cNvSpPr/>
            <p:nvPr/>
          </p:nvSpPr>
          <p:spPr>
            <a:xfrm>
              <a:off x="7731506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42" name="Google Shape;1042;p31"/>
            <p:cNvSpPr/>
            <p:nvPr/>
          </p:nvSpPr>
          <p:spPr>
            <a:xfrm>
              <a:off x="7434135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43" name="Google Shape;1043;p31"/>
            <p:cNvSpPr/>
            <p:nvPr/>
          </p:nvSpPr>
          <p:spPr>
            <a:xfrm>
              <a:off x="7136765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44" name="Google Shape;1044;p31"/>
            <p:cNvSpPr/>
            <p:nvPr/>
          </p:nvSpPr>
          <p:spPr>
            <a:xfrm>
              <a:off x="6839394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45" name="Google Shape;1045;p31"/>
            <p:cNvSpPr/>
            <p:nvPr/>
          </p:nvSpPr>
          <p:spPr>
            <a:xfrm>
              <a:off x="6542024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46" name="Google Shape;1046;p31"/>
            <p:cNvSpPr/>
            <p:nvPr/>
          </p:nvSpPr>
          <p:spPr>
            <a:xfrm>
              <a:off x="6244653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47" name="Google Shape;1047;p31"/>
            <p:cNvSpPr/>
            <p:nvPr/>
          </p:nvSpPr>
          <p:spPr>
            <a:xfrm>
              <a:off x="5947346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48" name="Google Shape;1048;p31"/>
            <p:cNvSpPr/>
            <p:nvPr/>
          </p:nvSpPr>
          <p:spPr>
            <a:xfrm>
              <a:off x="5649976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49" name="Google Shape;1049;p31"/>
            <p:cNvSpPr/>
            <p:nvPr/>
          </p:nvSpPr>
          <p:spPr>
            <a:xfrm>
              <a:off x="5352605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50" name="Google Shape;1050;p31"/>
            <p:cNvSpPr/>
            <p:nvPr/>
          </p:nvSpPr>
          <p:spPr>
            <a:xfrm>
              <a:off x="5055235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51" name="Google Shape;1051;p31"/>
            <p:cNvSpPr/>
            <p:nvPr/>
          </p:nvSpPr>
          <p:spPr>
            <a:xfrm>
              <a:off x="4757864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52" name="Google Shape;1052;p31"/>
            <p:cNvSpPr/>
            <p:nvPr/>
          </p:nvSpPr>
          <p:spPr>
            <a:xfrm>
              <a:off x="4460494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53" name="Google Shape;1053;p31"/>
            <p:cNvSpPr/>
            <p:nvPr/>
          </p:nvSpPr>
          <p:spPr>
            <a:xfrm>
              <a:off x="4163123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54" name="Google Shape;1054;p31"/>
            <p:cNvSpPr/>
            <p:nvPr/>
          </p:nvSpPr>
          <p:spPr>
            <a:xfrm>
              <a:off x="3865753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55" name="Google Shape;1055;p31"/>
            <p:cNvSpPr/>
            <p:nvPr/>
          </p:nvSpPr>
          <p:spPr>
            <a:xfrm>
              <a:off x="3568382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56" name="Google Shape;1056;p31"/>
            <p:cNvSpPr/>
            <p:nvPr/>
          </p:nvSpPr>
          <p:spPr>
            <a:xfrm>
              <a:off x="3271012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57" name="Google Shape;1057;p31"/>
            <p:cNvSpPr/>
            <p:nvPr/>
          </p:nvSpPr>
          <p:spPr>
            <a:xfrm>
              <a:off x="2973641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58" name="Google Shape;1058;p31"/>
            <p:cNvSpPr/>
            <p:nvPr/>
          </p:nvSpPr>
          <p:spPr>
            <a:xfrm>
              <a:off x="2676271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59" name="Google Shape;1059;p31"/>
            <p:cNvSpPr/>
            <p:nvPr/>
          </p:nvSpPr>
          <p:spPr>
            <a:xfrm>
              <a:off x="2378900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60" name="Google Shape;1060;p31"/>
            <p:cNvSpPr/>
            <p:nvPr/>
          </p:nvSpPr>
          <p:spPr>
            <a:xfrm>
              <a:off x="2081530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61" name="Google Shape;1061;p31"/>
            <p:cNvSpPr/>
            <p:nvPr/>
          </p:nvSpPr>
          <p:spPr>
            <a:xfrm>
              <a:off x="1784223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62" name="Google Shape;1062;p31"/>
            <p:cNvSpPr/>
            <p:nvPr/>
          </p:nvSpPr>
          <p:spPr>
            <a:xfrm>
              <a:off x="1486852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63" name="Google Shape;1063;p31"/>
            <p:cNvSpPr/>
            <p:nvPr/>
          </p:nvSpPr>
          <p:spPr>
            <a:xfrm>
              <a:off x="1189482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64" name="Google Shape;1064;p31"/>
            <p:cNvSpPr/>
            <p:nvPr/>
          </p:nvSpPr>
          <p:spPr>
            <a:xfrm>
              <a:off x="892111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65" name="Google Shape;1065;p31"/>
            <p:cNvSpPr/>
            <p:nvPr/>
          </p:nvSpPr>
          <p:spPr>
            <a:xfrm>
              <a:off x="594741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66" name="Google Shape;1066;p31"/>
            <p:cNvSpPr/>
            <p:nvPr/>
          </p:nvSpPr>
          <p:spPr>
            <a:xfrm>
              <a:off x="297370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067" name="Google Shape;1067;p31"/>
          <p:cNvSpPr txBox="1"/>
          <p:nvPr/>
        </p:nvSpPr>
        <p:spPr>
          <a:xfrm>
            <a:off x="2209933" y="1792527"/>
            <a:ext cx="2542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1068" name="Google Shape;1068;p31"/>
          <p:cNvSpPr/>
          <p:nvPr/>
        </p:nvSpPr>
        <p:spPr>
          <a:xfrm>
            <a:off x="-6000" y="0"/>
            <a:ext cx="9156000" cy="228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9" name="Google Shape;1069;p31"/>
          <p:cNvSpPr txBox="1"/>
          <p:nvPr>
            <p:ph idx="1" type="body"/>
          </p:nvPr>
        </p:nvSpPr>
        <p:spPr>
          <a:xfrm>
            <a:off x="1578900" y="1135050"/>
            <a:ext cx="5986200" cy="287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 algn="ctr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1pPr>
            <a:lvl2pPr indent="-279400" lvl="1" marL="914400" algn="ctr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79400" lvl="2" marL="1371600" algn="ctr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3pPr>
            <a:lvl4pPr indent="-279400" lvl="3" marL="1828800" algn="ctr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4pPr>
            <a:lvl5pPr indent="-279400" lvl="4" marL="2286000" algn="ctr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5pPr>
            <a:lvl6pPr indent="-279400" lvl="5" marL="2743200" algn="ctr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6pPr>
            <a:lvl7pPr indent="-279400" lvl="6" marL="3200400" algn="ctr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7pPr>
            <a:lvl8pPr indent="-279400" lvl="7" marL="3657600" algn="ctr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9400" lvl="8" marL="4114800" algn="ctr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1070" name="Google Shape;1070;p31"/>
          <p:cNvSpPr/>
          <p:nvPr/>
        </p:nvSpPr>
        <p:spPr>
          <a:xfrm rot="5400000">
            <a:off x="82250" y="69300"/>
            <a:ext cx="104100" cy="90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72">
          <p15:clr>
            <a:srgbClr val="E46962"/>
          </p15:clr>
        </p15:guide>
        <p15:guide id="2" pos="5688">
          <p15:clr>
            <a:srgbClr val="E46962"/>
          </p15:clr>
        </p15:guide>
        <p15:guide id="3" orient="horz" pos="72">
          <p15:clr>
            <a:srgbClr val="E46962"/>
          </p15:clr>
        </p15:guide>
        <p15:guide id="4" orient="horz" pos="3168">
          <p15:clr>
            <a:srgbClr val="E46962"/>
          </p15:clr>
        </p15:guide>
        <p15:guide id="5" orient="horz" pos="720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CUSTOM_1_1_1_1_1_1_1_1_1_1_2_1_1_1_1_1_1_1">
    <p:spTree>
      <p:nvGrpSpPr>
        <p:cNvPr id="107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2" name="Google Shape;1072;p32"/>
          <p:cNvGrpSpPr/>
          <p:nvPr/>
        </p:nvGrpSpPr>
        <p:grpSpPr>
          <a:xfrm>
            <a:off x="-6096" y="-3429"/>
            <a:ext cx="9156192" cy="5150358"/>
            <a:chOff x="0" y="0"/>
            <a:chExt cx="12192000" cy="6858000"/>
          </a:xfrm>
        </p:grpSpPr>
        <p:sp>
          <p:nvSpPr>
            <p:cNvPr id="1073" name="Google Shape;1073;p32"/>
            <p:cNvSpPr/>
            <p:nvPr/>
          </p:nvSpPr>
          <p:spPr>
            <a:xfrm>
              <a:off x="0" y="65151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74" name="Google Shape;1074;p32"/>
            <p:cNvSpPr/>
            <p:nvPr/>
          </p:nvSpPr>
          <p:spPr>
            <a:xfrm>
              <a:off x="0" y="61722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75" name="Google Shape;1075;p32"/>
            <p:cNvSpPr/>
            <p:nvPr/>
          </p:nvSpPr>
          <p:spPr>
            <a:xfrm>
              <a:off x="0" y="58293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76" name="Google Shape;1076;p32"/>
            <p:cNvSpPr/>
            <p:nvPr/>
          </p:nvSpPr>
          <p:spPr>
            <a:xfrm>
              <a:off x="0" y="54864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77" name="Google Shape;1077;p32"/>
            <p:cNvSpPr/>
            <p:nvPr/>
          </p:nvSpPr>
          <p:spPr>
            <a:xfrm>
              <a:off x="0" y="51435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78" name="Google Shape;1078;p32"/>
            <p:cNvSpPr/>
            <p:nvPr/>
          </p:nvSpPr>
          <p:spPr>
            <a:xfrm>
              <a:off x="0" y="48006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79" name="Google Shape;1079;p32"/>
            <p:cNvSpPr/>
            <p:nvPr/>
          </p:nvSpPr>
          <p:spPr>
            <a:xfrm>
              <a:off x="0" y="44577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80" name="Google Shape;1080;p32"/>
            <p:cNvSpPr/>
            <p:nvPr/>
          </p:nvSpPr>
          <p:spPr>
            <a:xfrm>
              <a:off x="0" y="41148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81" name="Google Shape;1081;p32"/>
            <p:cNvSpPr/>
            <p:nvPr/>
          </p:nvSpPr>
          <p:spPr>
            <a:xfrm>
              <a:off x="0" y="37719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82" name="Google Shape;1082;p32"/>
            <p:cNvSpPr/>
            <p:nvPr/>
          </p:nvSpPr>
          <p:spPr>
            <a:xfrm>
              <a:off x="0" y="34290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83" name="Google Shape;1083;p32"/>
            <p:cNvSpPr/>
            <p:nvPr/>
          </p:nvSpPr>
          <p:spPr>
            <a:xfrm>
              <a:off x="0" y="30861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84" name="Google Shape;1084;p32"/>
            <p:cNvSpPr/>
            <p:nvPr/>
          </p:nvSpPr>
          <p:spPr>
            <a:xfrm>
              <a:off x="0" y="27432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85" name="Google Shape;1085;p32"/>
            <p:cNvSpPr/>
            <p:nvPr/>
          </p:nvSpPr>
          <p:spPr>
            <a:xfrm>
              <a:off x="0" y="24003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86" name="Google Shape;1086;p32"/>
            <p:cNvSpPr/>
            <p:nvPr/>
          </p:nvSpPr>
          <p:spPr>
            <a:xfrm>
              <a:off x="0" y="20574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87" name="Google Shape;1087;p32"/>
            <p:cNvSpPr/>
            <p:nvPr/>
          </p:nvSpPr>
          <p:spPr>
            <a:xfrm>
              <a:off x="0" y="17145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88" name="Google Shape;1088;p32"/>
            <p:cNvSpPr/>
            <p:nvPr/>
          </p:nvSpPr>
          <p:spPr>
            <a:xfrm>
              <a:off x="0" y="13716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89" name="Google Shape;1089;p32"/>
            <p:cNvSpPr/>
            <p:nvPr/>
          </p:nvSpPr>
          <p:spPr>
            <a:xfrm>
              <a:off x="0" y="10287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90" name="Google Shape;1090;p32"/>
            <p:cNvSpPr/>
            <p:nvPr/>
          </p:nvSpPr>
          <p:spPr>
            <a:xfrm>
              <a:off x="0" y="6858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91" name="Google Shape;1091;p32"/>
            <p:cNvSpPr/>
            <p:nvPr/>
          </p:nvSpPr>
          <p:spPr>
            <a:xfrm>
              <a:off x="0" y="3429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92" name="Google Shape;1092;p32"/>
            <p:cNvSpPr/>
            <p:nvPr/>
          </p:nvSpPr>
          <p:spPr>
            <a:xfrm>
              <a:off x="11894629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93" name="Google Shape;1093;p32"/>
            <p:cNvSpPr/>
            <p:nvPr/>
          </p:nvSpPr>
          <p:spPr>
            <a:xfrm>
              <a:off x="11597259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94" name="Google Shape;1094;p32"/>
            <p:cNvSpPr/>
            <p:nvPr/>
          </p:nvSpPr>
          <p:spPr>
            <a:xfrm>
              <a:off x="11299888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95" name="Google Shape;1095;p32"/>
            <p:cNvSpPr/>
            <p:nvPr/>
          </p:nvSpPr>
          <p:spPr>
            <a:xfrm>
              <a:off x="11002518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96" name="Google Shape;1096;p32"/>
            <p:cNvSpPr/>
            <p:nvPr/>
          </p:nvSpPr>
          <p:spPr>
            <a:xfrm>
              <a:off x="10705147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97" name="Google Shape;1097;p32"/>
            <p:cNvSpPr/>
            <p:nvPr/>
          </p:nvSpPr>
          <p:spPr>
            <a:xfrm>
              <a:off x="10407777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98" name="Google Shape;1098;p32"/>
            <p:cNvSpPr/>
            <p:nvPr/>
          </p:nvSpPr>
          <p:spPr>
            <a:xfrm>
              <a:off x="10110470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99" name="Google Shape;1099;p32"/>
            <p:cNvSpPr/>
            <p:nvPr/>
          </p:nvSpPr>
          <p:spPr>
            <a:xfrm>
              <a:off x="9813099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00" name="Google Shape;1100;p32"/>
            <p:cNvSpPr/>
            <p:nvPr/>
          </p:nvSpPr>
          <p:spPr>
            <a:xfrm>
              <a:off x="9515729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01" name="Google Shape;1101;p32"/>
            <p:cNvSpPr/>
            <p:nvPr/>
          </p:nvSpPr>
          <p:spPr>
            <a:xfrm>
              <a:off x="9218358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02" name="Google Shape;1102;p32"/>
            <p:cNvSpPr/>
            <p:nvPr/>
          </p:nvSpPr>
          <p:spPr>
            <a:xfrm>
              <a:off x="8920988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03" name="Google Shape;1103;p32"/>
            <p:cNvSpPr/>
            <p:nvPr/>
          </p:nvSpPr>
          <p:spPr>
            <a:xfrm>
              <a:off x="8623617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04" name="Google Shape;1104;p32"/>
            <p:cNvSpPr/>
            <p:nvPr/>
          </p:nvSpPr>
          <p:spPr>
            <a:xfrm>
              <a:off x="8326247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05" name="Google Shape;1105;p32"/>
            <p:cNvSpPr/>
            <p:nvPr/>
          </p:nvSpPr>
          <p:spPr>
            <a:xfrm>
              <a:off x="8028876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06" name="Google Shape;1106;p32"/>
            <p:cNvSpPr/>
            <p:nvPr/>
          </p:nvSpPr>
          <p:spPr>
            <a:xfrm>
              <a:off x="7731506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07" name="Google Shape;1107;p32"/>
            <p:cNvSpPr/>
            <p:nvPr/>
          </p:nvSpPr>
          <p:spPr>
            <a:xfrm>
              <a:off x="7434135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08" name="Google Shape;1108;p32"/>
            <p:cNvSpPr/>
            <p:nvPr/>
          </p:nvSpPr>
          <p:spPr>
            <a:xfrm>
              <a:off x="7136765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09" name="Google Shape;1109;p32"/>
            <p:cNvSpPr/>
            <p:nvPr/>
          </p:nvSpPr>
          <p:spPr>
            <a:xfrm>
              <a:off x="6839394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10" name="Google Shape;1110;p32"/>
            <p:cNvSpPr/>
            <p:nvPr/>
          </p:nvSpPr>
          <p:spPr>
            <a:xfrm>
              <a:off x="6542024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11" name="Google Shape;1111;p32"/>
            <p:cNvSpPr/>
            <p:nvPr/>
          </p:nvSpPr>
          <p:spPr>
            <a:xfrm>
              <a:off x="6244653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12" name="Google Shape;1112;p32"/>
            <p:cNvSpPr/>
            <p:nvPr/>
          </p:nvSpPr>
          <p:spPr>
            <a:xfrm>
              <a:off x="5947346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13" name="Google Shape;1113;p32"/>
            <p:cNvSpPr/>
            <p:nvPr/>
          </p:nvSpPr>
          <p:spPr>
            <a:xfrm>
              <a:off x="5649976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14" name="Google Shape;1114;p32"/>
            <p:cNvSpPr/>
            <p:nvPr/>
          </p:nvSpPr>
          <p:spPr>
            <a:xfrm>
              <a:off x="5352605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15" name="Google Shape;1115;p32"/>
            <p:cNvSpPr/>
            <p:nvPr/>
          </p:nvSpPr>
          <p:spPr>
            <a:xfrm>
              <a:off x="5055235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16" name="Google Shape;1116;p32"/>
            <p:cNvSpPr/>
            <p:nvPr/>
          </p:nvSpPr>
          <p:spPr>
            <a:xfrm>
              <a:off x="4757864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17" name="Google Shape;1117;p32"/>
            <p:cNvSpPr/>
            <p:nvPr/>
          </p:nvSpPr>
          <p:spPr>
            <a:xfrm>
              <a:off x="4460494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18" name="Google Shape;1118;p32"/>
            <p:cNvSpPr/>
            <p:nvPr/>
          </p:nvSpPr>
          <p:spPr>
            <a:xfrm>
              <a:off x="4163123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19" name="Google Shape;1119;p32"/>
            <p:cNvSpPr/>
            <p:nvPr/>
          </p:nvSpPr>
          <p:spPr>
            <a:xfrm>
              <a:off x="3865753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20" name="Google Shape;1120;p32"/>
            <p:cNvSpPr/>
            <p:nvPr/>
          </p:nvSpPr>
          <p:spPr>
            <a:xfrm>
              <a:off x="3568382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21" name="Google Shape;1121;p32"/>
            <p:cNvSpPr/>
            <p:nvPr/>
          </p:nvSpPr>
          <p:spPr>
            <a:xfrm>
              <a:off x="3271012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22" name="Google Shape;1122;p32"/>
            <p:cNvSpPr/>
            <p:nvPr/>
          </p:nvSpPr>
          <p:spPr>
            <a:xfrm>
              <a:off x="2973641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23" name="Google Shape;1123;p32"/>
            <p:cNvSpPr/>
            <p:nvPr/>
          </p:nvSpPr>
          <p:spPr>
            <a:xfrm>
              <a:off x="2676271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24" name="Google Shape;1124;p32"/>
            <p:cNvSpPr/>
            <p:nvPr/>
          </p:nvSpPr>
          <p:spPr>
            <a:xfrm>
              <a:off x="2378900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25" name="Google Shape;1125;p32"/>
            <p:cNvSpPr/>
            <p:nvPr/>
          </p:nvSpPr>
          <p:spPr>
            <a:xfrm>
              <a:off x="2081530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26" name="Google Shape;1126;p32"/>
            <p:cNvSpPr/>
            <p:nvPr/>
          </p:nvSpPr>
          <p:spPr>
            <a:xfrm>
              <a:off x="1784223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27" name="Google Shape;1127;p32"/>
            <p:cNvSpPr/>
            <p:nvPr/>
          </p:nvSpPr>
          <p:spPr>
            <a:xfrm>
              <a:off x="1486852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28" name="Google Shape;1128;p32"/>
            <p:cNvSpPr/>
            <p:nvPr/>
          </p:nvSpPr>
          <p:spPr>
            <a:xfrm>
              <a:off x="1189482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29" name="Google Shape;1129;p32"/>
            <p:cNvSpPr/>
            <p:nvPr/>
          </p:nvSpPr>
          <p:spPr>
            <a:xfrm>
              <a:off x="892111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30" name="Google Shape;1130;p32"/>
            <p:cNvSpPr/>
            <p:nvPr/>
          </p:nvSpPr>
          <p:spPr>
            <a:xfrm>
              <a:off x="594741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31" name="Google Shape;1131;p32"/>
            <p:cNvSpPr/>
            <p:nvPr/>
          </p:nvSpPr>
          <p:spPr>
            <a:xfrm>
              <a:off x="297370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132" name="Google Shape;1132;p32"/>
          <p:cNvSpPr txBox="1"/>
          <p:nvPr/>
        </p:nvSpPr>
        <p:spPr>
          <a:xfrm>
            <a:off x="2209933" y="1792527"/>
            <a:ext cx="2542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1133" name="Google Shape;1133;p32"/>
          <p:cNvSpPr/>
          <p:nvPr/>
        </p:nvSpPr>
        <p:spPr>
          <a:xfrm>
            <a:off x="-6000" y="0"/>
            <a:ext cx="9156000" cy="228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4" name="Google Shape;1134;p32"/>
          <p:cNvSpPr txBox="1"/>
          <p:nvPr>
            <p:ph idx="1" type="body"/>
          </p:nvPr>
        </p:nvSpPr>
        <p:spPr>
          <a:xfrm>
            <a:off x="2919350" y="1423650"/>
            <a:ext cx="5986200" cy="287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1135" name="Google Shape;1135;p32"/>
          <p:cNvSpPr txBox="1"/>
          <p:nvPr>
            <p:ph type="title"/>
          </p:nvPr>
        </p:nvSpPr>
        <p:spPr>
          <a:xfrm>
            <a:off x="221150" y="1423650"/>
            <a:ext cx="2510100" cy="229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36" name="Google Shape;1136;p32"/>
          <p:cNvSpPr/>
          <p:nvPr/>
        </p:nvSpPr>
        <p:spPr>
          <a:xfrm rot="5400000">
            <a:off x="82250" y="69300"/>
            <a:ext cx="104100" cy="90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72">
          <p15:clr>
            <a:srgbClr val="E46962"/>
          </p15:clr>
        </p15:guide>
        <p15:guide id="2" pos="5688">
          <p15:clr>
            <a:srgbClr val="E46962"/>
          </p15:clr>
        </p15:guide>
        <p15:guide id="3" orient="horz" pos="72">
          <p15:clr>
            <a:srgbClr val="E46962"/>
          </p15:clr>
        </p15:guide>
        <p15:guide id="4" orient="horz" pos="3168">
          <p15:clr>
            <a:srgbClr val="E46962"/>
          </p15:clr>
        </p15:guide>
        <p15:guide id="5" orient="horz" pos="720">
          <p15:clr>
            <a:srgbClr val="E46962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with grid">
  <p:cSld name="CUSTOM_1_1_1_1_1_1_1_1_1_1_2_1_1_1_1_1_1_1_1">
    <p:spTree>
      <p:nvGrpSpPr>
        <p:cNvPr id="1137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8" name="Google Shape;1138;p33"/>
          <p:cNvGrpSpPr/>
          <p:nvPr/>
        </p:nvGrpSpPr>
        <p:grpSpPr>
          <a:xfrm>
            <a:off x="-6096" y="-3429"/>
            <a:ext cx="9156192" cy="5150358"/>
            <a:chOff x="0" y="0"/>
            <a:chExt cx="12192000" cy="6858000"/>
          </a:xfrm>
        </p:grpSpPr>
        <p:sp>
          <p:nvSpPr>
            <p:cNvPr id="1139" name="Google Shape;1139;p33"/>
            <p:cNvSpPr/>
            <p:nvPr/>
          </p:nvSpPr>
          <p:spPr>
            <a:xfrm>
              <a:off x="0" y="65151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40" name="Google Shape;1140;p33"/>
            <p:cNvSpPr/>
            <p:nvPr/>
          </p:nvSpPr>
          <p:spPr>
            <a:xfrm>
              <a:off x="0" y="61722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41" name="Google Shape;1141;p33"/>
            <p:cNvSpPr/>
            <p:nvPr/>
          </p:nvSpPr>
          <p:spPr>
            <a:xfrm>
              <a:off x="0" y="58293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42" name="Google Shape;1142;p33"/>
            <p:cNvSpPr/>
            <p:nvPr/>
          </p:nvSpPr>
          <p:spPr>
            <a:xfrm>
              <a:off x="0" y="54864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43" name="Google Shape;1143;p33"/>
            <p:cNvSpPr/>
            <p:nvPr/>
          </p:nvSpPr>
          <p:spPr>
            <a:xfrm>
              <a:off x="0" y="51435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44" name="Google Shape;1144;p33"/>
            <p:cNvSpPr/>
            <p:nvPr/>
          </p:nvSpPr>
          <p:spPr>
            <a:xfrm>
              <a:off x="0" y="48006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45" name="Google Shape;1145;p33"/>
            <p:cNvSpPr/>
            <p:nvPr/>
          </p:nvSpPr>
          <p:spPr>
            <a:xfrm>
              <a:off x="0" y="44577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46" name="Google Shape;1146;p33"/>
            <p:cNvSpPr/>
            <p:nvPr/>
          </p:nvSpPr>
          <p:spPr>
            <a:xfrm>
              <a:off x="0" y="41148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47" name="Google Shape;1147;p33"/>
            <p:cNvSpPr/>
            <p:nvPr/>
          </p:nvSpPr>
          <p:spPr>
            <a:xfrm>
              <a:off x="0" y="37719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48" name="Google Shape;1148;p33"/>
            <p:cNvSpPr/>
            <p:nvPr/>
          </p:nvSpPr>
          <p:spPr>
            <a:xfrm>
              <a:off x="0" y="34290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49" name="Google Shape;1149;p33"/>
            <p:cNvSpPr/>
            <p:nvPr/>
          </p:nvSpPr>
          <p:spPr>
            <a:xfrm>
              <a:off x="0" y="30861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50" name="Google Shape;1150;p33"/>
            <p:cNvSpPr/>
            <p:nvPr/>
          </p:nvSpPr>
          <p:spPr>
            <a:xfrm>
              <a:off x="0" y="27432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51" name="Google Shape;1151;p33"/>
            <p:cNvSpPr/>
            <p:nvPr/>
          </p:nvSpPr>
          <p:spPr>
            <a:xfrm>
              <a:off x="0" y="24003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52" name="Google Shape;1152;p33"/>
            <p:cNvSpPr/>
            <p:nvPr/>
          </p:nvSpPr>
          <p:spPr>
            <a:xfrm>
              <a:off x="0" y="20574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53" name="Google Shape;1153;p33"/>
            <p:cNvSpPr/>
            <p:nvPr/>
          </p:nvSpPr>
          <p:spPr>
            <a:xfrm>
              <a:off x="0" y="17145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54" name="Google Shape;1154;p33"/>
            <p:cNvSpPr/>
            <p:nvPr/>
          </p:nvSpPr>
          <p:spPr>
            <a:xfrm>
              <a:off x="0" y="13716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55" name="Google Shape;1155;p33"/>
            <p:cNvSpPr/>
            <p:nvPr/>
          </p:nvSpPr>
          <p:spPr>
            <a:xfrm>
              <a:off x="0" y="10287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56" name="Google Shape;1156;p33"/>
            <p:cNvSpPr/>
            <p:nvPr/>
          </p:nvSpPr>
          <p:spPr>
            <a:xfrm>
              <a:off x="0" y="6858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57" name="Google Shape;1157;p33"/>
            <p:cNvSpPr/>
            <p:nvPr/>
          </p:nvSpPr>
          <p:spPr>
            <a:xfrm>
              <a:off x="0" y="3429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58" name="Google Shape;1158;p33"/>
            <p:cNvSpPr/>
            <p:nvPr/>
          </p:nvSpPr>
          <p:spPr>
            <a:xfrm>
              <a:off x="11894629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59" name="Google Shape;1159;p33"/>
            <p:cNvSpPr/>
            <p:nvPr/>
          </p:nvSpPr>
          <p:spPr>
            <a:xfrm>
              <a:off x="11597259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60" name="Google Shape;1160;p33"/>
            <p:cNvSpPr/>
            <p:nvPr/>
          </p:nvSpPr>
          <p:spPr>
            <a:xfrm>
              <a:off x="11299888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61" name="Google Shape;1161;p33"/>
            <p:cNvSpPr/>
            <p:nvPr/>
          </p:nvSpPr>
          <p:spPr>
            <a:xfrm>
              <a:off x="11002518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62" name="Google Shape;1162;p33"/>
            <p:cNvSpPr/>
            <p:nvPr/>
          </p:nvSpPr>
          <p:spPr>
            <a:xfrm>
              <a:off x="10705147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63" name="Google Shape;1163;p33"/>
            <p:cNvSpPr/>
            <p:nvPr/>
          </p:nvSpPr>
          <p:spPr>
            <a:xfrm>
              <a:off x="10407777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64" name="Google Shape;1164;p33"/>
            <p:cNvSpPr/>
            <p:nvPr/>
          </p:nvSpPr>
          <p:spPr>
            <a:xfrm>
              <a:off x="10110470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65" name="Google Shape;1165;p33"/>
            <p:cNvSpPr/>
            <p:nvPr/>
          </p:nvSpPr>
          <p:spPr>
            <a:xfrm>
              <a:off x="9813099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66" name="Google Shape;1166;p33"/>
            <p:cNvSpPr/>
            <p:nvPr/>
          </p:nvSpPr>
          <p:spPr>
            <a:xfrm>
              <a:off x="9515729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67" name="Google Shape;1167;p33"/>
            <p:cNvSpPr/>
            <p:nvPr/>
          </p:nvSpPr>
          <p:spPr>
            <a:xfrm>
              <a:off x="9218358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68" name="Google Shape;1168;p33"/>
            <p:cNvSpPr/>
            <p:nvPr/>
          </p:nvSpPr>
          <p:spPr>
            <a:xfrm>
              <a:off x="8920988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69" name="Google Shape;1169;p33"/>
            <p:cNvSpPr/>
            <p:nvPr/>
          </p:nvSpPr>
          <p:spPr>
            <a:xfrm>
              <a:off x="8623617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70" name="Google Shape;1170;p33"/>
            <p:cNvSpPr/>
            <p:nvPr/>
          </p:nvSpPr>
          <p:spPr>
            <a:xfrm>
              <a:off x="8326247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71" name="Google Shape;1171;p33"/>
            <p:cNvSpPr/>
            <p:nvPr/>
          </p:nvSpPr>
          <p:spPr>
            <a:xfrm>
              <a:off x="8028876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72" name="Google Shape;1172;p33"/>
            <p:cNvSpPr/>
            <p:nvPr/>
          </p:nvSpPr>
          <p:spPr>
            <a:xfrm>
              <a:off x="7731506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73" name="Google Shape;1173;p33"/>
            <p:cNvSpPr/>
            <p:nvPr/>
          </p:nvSpPr>
          <p:spPr>
            <a:xfrm>
              <a:off x="7434135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74" name="Google Shape;1174;p33"/>
            <p:cNvSpPr/>
            <p:nvPr/>
          </p:nvSpPr>
          <p:spPr>
            <a:xfrm>
              <a:off x="7136765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75" name="Google Shape;1175;p33"/>
            <p:cNvSpPr/>
            <p:nvPr/>
          </p:nvSpPr>
          <p:spPr>
            <a:xfrm>
              <a:off x="6839394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76" name="Google Shape;1176;p33"/>
            <p:cNvSpPr/>
            <p:nvPr/>
          </p:nvSpPr>
          <p:spPr>
            <a:xfrm>
              <a:off x="6542024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77" name="Google Shape;1177;p33"/>
            <p:cNvSpPr/>
            <p:nvPr/>
          </p:nvSpPr>
          <p:spPr>
            <a:xfrm>
              <a:off x="6244653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78" name="Google Shape;1178;p33"/>
            <p:cNvSpPr/>
            <p:nvPr/>
          </p:nvSpPr>
          <p:spPr>
            <a:xfrm>
              <a:off x="5947346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79" name="Google Shape;1179;p33"/>
            <p:cNvSpPr/>
            <p:nvPr/>
          </p:nvSpPr>
          <p:spPr>
            <a:xfrm>
              <a:off x="5649976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80" name="Google Shape;1180;p33"/>
            <p:cNvSpPr/>
            <p:nvPr/>
          </p:nvSpPr>
          <p:spPr>
            <a:xfrm>
              <a:off x="5352605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81" name="Google Shape;1181;p33"/>
            <p:cNvSpPr/>
            <p:nvPr/>
          </p:nvSpPr>
          <p:spPr>
            <a:xfrm>
              <a:off x="5055235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82" name="Google Shape;1182;p33"/>
            <p:cNvSpPr/>
            <p:nvPr/>
          </p:nvSpPr>
          <p:spPr>
            <a:xfrm>
              <a:off x="4757864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83" name="Google Shape;1183;p33"/>
            <p:cNvSpPr/>
            <p:nvPr/>
          </p:nvSpPr>
          <p:spPr>
            <a:xfrm>
              <a:off x="4460494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84" name="Google Shape;1184;p33"/>
            <p:cNvSpPr/>
            <p:nvPr/>
          </p:nvSpPr>
          <p:spPr>
            <a:xfrm>
              <a:off x="4163123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85" name="Google Shape;1185;p33"/>
            <p:cNvSpPr/>
            <p:nvPr/>
          </p:nvSpPr>
          <p:spPr>
            <a:xfrm>
              <a:off x="3865753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86" name="Google Shape;1186;p33"/>
            <p:cNvSpPr/>
            <p:nvPr/>
          </p:nvSpPr>
          <p:spPr>
            <a:xfrm>
              <a:off x="3568382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87" name="Google Shape;1187;p33"/>
            <p:cNvSpPr/>
            <p:nvPr/>
          </p:nvSpPr>
          <p:spPr>
            <a:xfrm>
              <a:off x="3271012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88" name="Google Shape;1188;p33"/>
            <p:cNvSpPr/>
            <p:nvPr/>
          </p:nvSpPr>
          <p:spPr>
            <a:xfrm>
              <a:off x="2973641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89" name="Google Shape;1189;p33"/>
            <p:cNvSpPr/>
            <p:nvPr/>
          </p:nvSpPr>
          <p:spPr>
            <a:xfrm>
              <a:off x="2676271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90" name="Google Shape;1190;p33"/>
            <p:cNvSpPr/>
            <p:nvPr/>
          </p:nvSpPr>
          <p:spPr>
            <a:xfrm>
              <a:off x="2378900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91" name="Google Shape;1191;p33"/>
            <p:cNvSpPr/>
            <p:nvPr/>
          </p:nvSpPr>
          <p:spPr>
            <a:xfrm>
              <a:off x="2081530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92" name="Google Shape;1192;p33"/>
            <p:cNvSpPr/>
            <p:nvPr/>
          </p:nvSpPr>
          <p:spPr>
            <a:xfrm>
              <a:off x="1784223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93" name="Google Shape;1193;p33"/>
            <p:cNvSpPr/>
            <p:nvPr/>
          </p:nvSpPr>
          <p:spPr>
            <a:xfrm>
              <a:off x="1486852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94" name="Google Shape;1194;p33"/>
            <p:cNvSpPr/>
            <p:nvPr/>
          </p:nvSpPr>
          <p:spPr>
            <a:xfrm>
              <a:off x="1189482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95" name="Google Shape;1195;p33"/>
            <p:cNvSpPr/>
            <p:nvPr/>
          </p:nvSpPr>
          <p:spPr>
            <a:xfrm>
              <a:off x="892111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96" name="Google Shape;1196;p33"/>
            <p:cNvSpPr/>
            <p:nvPr/>
          </p:nvSpPr>
          <p:spPr>
            <a:xfrm>
              <a:off x="594741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97" name="Google Shape;1197;p33"/>
            <p:cNvSpPr/>
            <p:nvPr/>
          </p:nvSpPr>
          <p:spPr>
            <a:xfrm>
              <a:off x="297370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198" name="Google Shape;1198;p33"/>
          <p:cNvSpPr txBox="1"/>
          <p:nvPr/>
        </p:nvSpPr>
        <p:spPr>
          <a:xfrm>
            <a:off x="2209933" y="1792527"/>
            <a:ext cx="2542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1199" name="Google Shape;1199;p33"/>
          <p:cNvSpPr/>
          <p:nvPr/>
        </p:nvSpPr>
        <p:spPr>
          <a:xfrm>
            <a:off x="-6000" y="0"/>
            <a:ext cx="9156000" cy="228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0" name="Google Shape;1200;p33"/>
          <p:cNvSpPr/>
          <p:nvPr/>
        </p:nvSpPr>
        <p:spPr>
          <a:xfrm rot="5400000">
            <a:off x="82250" y="69300"/>
            <a:ext cx="104100" cy="90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72">
          <p15:clr>
            <a:srgbClr val="E46962"/>
          </p15:clr>
        </p15:guide>
        <p15:guide id="2" pos="5688">
          <p15:clr>
            <a:srgbClr val="E46962"/>
          </p15:clr>
        </p15:guide>
        <p15:guide id="3" orient="horz" pos="72">
          <p15:clr>
            <a:srgbClr val="E46962"/>
          </p15:clr>
        </p15:guide>
        <p15:guide id="4" orient="horz" pos="3168">
          <p15:clr>
            <a:srgbClr val="E46962"/>
          </p15:clr>
        </p15:guide>
        <p15:guide id="5" orient="horz" pos="720">
          <p15:clr>
            <a:srgbClr val="E46962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CUSTOM_1_1_1_1_1_1_1_1_1_1_2_1_1_1_1_1_1_1_1_1">
    <p:spTree>
      <p:nvGrpSpPr>
        <p:cNvPr id="120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p34"/>
          <p:cNvSpPr txBox="1"/>
          <p:nvPr/>
        </p:nvSpPr>
        <p:spPr>
          <a:xfrm>
            <a:off x="2209933" y="1792527"/>
            <a:ext cx="2542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1203" name="Google Shape;1203;p34"/>
          <p:cNvSpPr/>
          <p:nvPr/>
        </p:nvSpPr>
        <p:spPr>
          <a:xfrm>
            <a:off x="-6000" y="0"/>
            <a:ext cx="9156000" cy="228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4" name="Google Shape;1204;p34"/>
          <p:cNvSpPr/>
          <p:nvPr/>
        </p:nvSpPr>
        <p:spPr>
          <a:xfrm rot="5400000">
            <a:off x="82250" y="69300"/>
            <a:ext cx="104100" cy="90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72">
          <p15:clr>
            <a:srgbClr val="E46962"/>
          </p15:clr>
        </p15:guide>
        <p15:guide id="2" pos="5688">
          <p15:clr>
            <a:srgbClr val="E46962"/>
          </p15:clr>
        </p15:guide>
        <p15:guide id="3" orient="horz" pos="72">
          <p15:clr>
            <a:srgbClr val="E46962"/>
          </p15:clr>
        </p15:guide>
        <p15:guide id="4" orient="horz" pos="3168">
          <p15:clr>
            <a:srgbClr val="E46962"/>
          </p15:clr>
        </p15:guide>
        <p15:guide id="5" orient="horz" pos="720">
          <p15:clr>
            <a:srgbClr val="E46962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CUSTOM_1_1_1_1_1_1_1_1_1_1_2_1_1_1_1_1_1_1_1_1_1">
    <p:spTree>
      <p:nvGrpSpPr>
        <p:cNvPr id="1205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Google Shape;1206;p35"/>
          <p:cNvSpPr txBox="1"/>
          <p:nvPr/>
        </p:nvSpPr>
        <p:spPr>
          <a:xfrm>
            <a:off x="2209933" y="1792527"/>
            <a:ext cx="2542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grpSp>
        <p:nvGrpSpPr>
          <p:cNvPr id="1207" name="Google Shape;1207;p35"/>
          <p:cNvGrpSpPr/>
          <p:nvPr/>
        </p:nvGrpSpPr>
        <p:grpSpPr>
          <a:xfrm>
            <a:off x="-6096" y="-3429"/>
            <a:ext cx="9156192" cy="5150358"/>
            <a:chOff x="0" y="0"/>
            <a:chExt cx="12192000" cy="6858000"/>
          </a:xfrm>
        </p:grpSpPr>
        <p:sp>
          <p:nvSpPr>
            <p:cNvPr id="1208" name="Google Shape;1208;p35"/>
            <p:cNvSpPr/>
            <p:nvPr/>
          </p:nvSpPr>
          <p:spPr>
            <a:xfrm>
              <a:off x="0" y="65151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09" name="Google Shape;1209;p35"/>
            <p:cNvSpPr/>
            <p:nvPr/>
          </p:nvSpPr>
          <p:spPr>
            <a:xfrm>
              <a:off x="0" y="61722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10" name="Google Shape;1210;p35"/>
            <p:cNvSpPr/>
            <p:nvPr/>
          </p:nvSpPr>
          <p:spPr>
            <a:xfrm>
              <a:off x="0" y="58293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11" name="Google Shape;1211;p35"/>
            <p:cNvSpPr/>
            <p:nvPr/>
          </p:nvSpPr>
          <p:spPr>
            <a:xfrm>
              <a:off x="0" y="54864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12" name="Google Shape;1212;p35"/>
            <p:cNvSpPr/>
            <p:nvPr/>
          </p:nvSpPr>
          <p:spPr>
            <a:xfrm>
              <a:off x="0" y="51435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13" name="Google Shape;1213;p35"/>
            <p:cNvSpPr/>
            <p:nvPr/>
          </p:nvSpPr>
          <p:spPr>
            <a:xfrm>
              <a:off x="0" y="48006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14" name="Google Shape;1214;p35"/>
            <p:cNvSpPr/>
            <p:nvPr/>
          </p:nvSpPr>
          <p:spPr>
            <a:xfrm>
              <a:off x="0" y="44577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15" name="Google Shape;1215;p35"/>
            <p:cNvSpPr/>
            <p:nvPr/>
          </p:nvSpPr>
          <p:spPr>
            <a:xfrm>
              <a:off x="0" y="41148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16" name="Google Shape;1216;p35"/>
            <p:cNvSpPr/>
            <p:nvPr/>
          </p:nvSpPr>
          <p:spPr>
            <a:xfrm>
              <a:off x="0" y="37719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17" name="Google Shape;1217;p35"/>
            <p:cNvSpPr/>
            <p:nvPr/>
          </p:nvSpPr>
          <p:spPr>
            <a:xfrm>
              <a:off x="0" y="34290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18" name="Google Shape;1218;p35"/>
            <p:cNvSpPr/>
            <p:nvPr/>
          </p:nvSpPr>
          <p:spPr>
            <a:xfrm>
              <a:off x="0" y="30861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19" name="Google Shape;1219;p35"/>
            <p:cNvSpPr/>
            <p:nvPr/>
          </p:nvSpPr>
          <p:spPr>
            <a:xfrm>
              <a:off x="0" y="27432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20" name="Google Shape;1220;p35"/>
            <p:cNvSpPr/>
            <p:nvPr/>
          </p:nvSpPr>
          <p:spPr>
            <a:xfrm>
              <a:off x="0" y="24003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21" name="Google Shape;1221;p35"/>
            <p:cNvSpPr/>
            <p:nvPr/>
          </p:nvSpPr>
          <p:spPr>
            <a:xfrm>
              <a:off x="0" y="20574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22" name="Google Shape;1222;p35"/>
            <p:cNvSpPr/>
            <p:nvPr/>
          </p:nvSpPr>
          <p:spPr>
            <a:xfrm>
              <a:off x="0" y="17145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23" name="Google Shape;1223;p35"/>
            <p:cNvSpPr/>
            <p:nvPr/>
          </p:nvSpPr>
          <p:spPr>
            <a:xfrm>
              <a:off x="0" y="13716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24" name="Google Shape;1224;p35"/>
            <p:cNvSpPr/>
            <p:nvPr/>
          </p:nvSpPr>
          <p:spPr>
            <a:xfrm>
              <a:off x="0" y="10287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25" name="Google Shape;1225;p35"/>
            <p:cNvSpPr/>
            <p:nvPr/>
          </p:nvSpPr>
          <p:spPr>
            <a:xfrm>
              <a:off x="0" y="6858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26" name="Google Shape;1226;p35"/>
            <p:cNvSpPr/>
            <p:nvPr/>
          </p:nvSpPr>
          <p:spPr>
            <a:xfrm>
              <a:off x="0" y="3429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27" name="Google Shape;1227;p35"/>
            <p:cNvSpPr/>
            <p:nvPr/>
          </p:nvSpPr>
          <p:spPr>
            <a:xfrm>
              <a:off x="11894629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28" name="Google Shape;1228;p35"/>
            <p:cNvSpPr/>
            <p:nvPr/>
          </p:nvSpPr>
          <p:spPr>
            <a:xfrm>
              <a:off x="11597259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29" name="Google Shape;1229;p35"/>
            <p:cNvSpPr/>
            <p:nvPr/>
          </p:nvSpPr>
          <p:spPr>
            <a:xfrm>
              <a:off x="11299888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30" name="Google Shape;1230;p35"/>
            <p:cNvSpPr/>
            <p:nvPr/>
          </p:nvSpPr>
          <p:spPr>
            <a:xfrm>
              <a:off x="11002518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31" name="Google Shape;1231;p35"/>
            <p:cNvSpPr/>
            <p:nvPr/>
          </p:nvSpPr>
          <p:spPr>
            <a:xfrm>
              <a:off x="10705147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32" name="Google Shape;1232;p35"/>
            <p:cNvSpPr/>
            <p:nvPr/>
          </p:nvSpPr>
          <p:spPr>
            <a:xfrm>
              <a:off x="10407777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33" name="Google Shape;1233;p35"/>
            <p:cNvSpPr/>
            <p:nvPr/>
          </p:nvSpPr>
          <p:spPr>
            <a:xfrm>
              <a:off x="10110470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34" name="Google Shape;1234;p35"/>
            <p:cNvSpPr/>
            <p:nvPr/>
          </p:nvSpPr>
          <p:spPr>
            <a:xfrm>
              <a:off x="9813099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35" name="Google Shape;1235;p35"/>
            <p:cNvSpPr/>
            <p:nvPr/>
          </p:nvSpPr>
          <p:spPr>
            <a:xfrm>
              <a:off x="9515729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36" name="Google Shape;1236;p35"/>
            <p:cNvSpPr/>
            <p:nvPr/>
          </p:nvSpPr>
          <p:spPr>
            <a:xfrm>
              <a:off x="9218358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37" name="Google Shape;1237;p35"/>
            <p:cNvSpPr/>
            <p:nvPr/>
          </p:nvSpPr>
          <p:spPr>
            <a:xfrm>
              <a:off x="8920988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38" name="Google Shape;1238;p35"/>
            <p:cNvSpPr/>
            <p:nvPr/>
          </p:nvSpPr>
          <p:spPr>
            <a:xfrm>
              <a:off x="8623617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39" name="Google Shape;1239;p35"/>
            <p:cNvSpPr/>
            <p:nvPr/>
          </p:nvSpPr>
          <p:spPr>
            <a:xfrm>
              <a:off x="8326247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40" name="Google Shape;1240;p35"/>
            <p:cNvSpPr/>
            <p:nvPr/>
          </p:nvSpPr>
          <p:spPr>
            <a:xfrm>
              <a:off x="8028876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41" name="Google Shape;1241;p35"/>
            <p:cNvSpPr/>
            <p:nvPr/>
          </p:nvSpPr>
          <p:spPr>
            <a:xfrm>
              <a:off x="7731506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42" name="Google Shape;1242;p35"/>
            <p:cNvSpPr/>
            <p:nvPr/>
          </p:nvSpPr>
          <p:spPr>
            <a:xfrm>
              <a:off x="7434135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43" name="Google Shape;1243;p35"/>
            <p:cNvSpPr/>
            <p:nvPr/>
          </p:nvSpPr>
          <p:spPr>
            <a:xfrm>
              <a:off x="7136765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44" name="Google Shape;1244;p35"/>
            <p:cNvSpPr/>
            <p:nvPr/>
          </p:nvSpPr>
          <p:spPr>
            <a:xfrm>
              <a:off x="6839394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45" name="Google Shape;1245;p35"/>
            <p:cNvSpPr/>
            <p:nvPr/>
          </p:nvSpPr>
          <p:spPr>
            <a:xfrm>
              <a:off x="6542024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46" name="Google Shape;1246;p35"/>
            <p:cNvSpPr/>
            <p:nvPr/>
          </p:nvSpPr>
          <p:spPr>
            <a:xfrm>
              <a:off x="6244653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47" name="Google Shape;1247;p35"/>
            <p:cNvSpPr/>
            <p:nvPr/>
          </p:nvSpPr>
          <p:spPr>
            <a:xfrm>
              <a:off x="5947346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48" name="Google Shape;1248;p35"/>
            <p:cNvSpPr/>
            <p:nvPr/>
          </p:nvSpPr>
          <p:spPr>
            <a:xfrm>
              <a:off x="5649976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49" name="Google Shape;1249;p35"/>
            <p:cNvSpPr/>
            <p:nvPr/>
          </p:nvSpPr>
          <p:spPr>
            <a:xfrm>
              <a:off x="5352605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50" name="Google Shape;1250;p35"/>
            <p:cNvSpPr/>
            <p:nvPr/>
          </p:nvSpPr>
          <p:spPr>
            <a:xfrm>
              <a:off x="5055235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51" name="Google Shape;1251;p35"/>
            <p:cNvSpPr/>
            <p:nvPr/>
          </p:nvSpPr>
          <p:spPr>
            <a:xfrm>
              <a:off x="4757864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52" name="Google Shape;1252;p35"/>
            <p:cNvSpPr/>
            <p:nvPr/>
          </p:nvSpPr>
          <p:spPr>
            <a:xfrm>
              <a:off x="4460494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53" name="Google Shape;1253;p35"/>
            <p:cNvSpPr/>
            <p:nvPr/>
          </p:nvSpPr>
          <p:spPr>
            <a:xfrm>
              <a:off x="4163123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54" name="Google Shape;1254;p35"/>
            <p:cNvSpPr/>
            <p:nvPr/>
          </p:nvSpPr>
          <p:spPr>
            <a:xfrm>
              <a:off x="3865753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55" name="Google Shape;1255;p35"/>
            <p:cNvSpPr/>
            <p:nvPr/>
          </p:nvSpPr>
          <p:spPr>
            <a:xfrm>
              <a:off x="3568382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56" name="Google Shape;1256;p35"/>
            <p:cNvSpPr/>
            <p:nvPr/>
          </p:nvSpPr>
          <p:spPr>
            <a:xfrm>
              <a:off x="3271012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57" name="Google Shape;1257;p35"/>
            <p:cNvSpPr/>
            <p:nvPr/>
          </p:nvSpPr>
          <p:spPr>
            <a:xfrm>
              <a:off x="2973641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58" name="Google Shape;1258;p35"/>
            <p:cNvSpPr/>
            <p:nvPr/>
          </p:nvSpPr>
          <p:spPr>
            <a:xfrm>
              <a:off x="2676271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59" name="Google Shape;1259;p35"/>
            <p:cNvSpPr/>
            <p:nvPr/>
          </p:nvSpPr>
          <p:spPr>
            <a:xfrm>
              <a:off x="2378900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60" name="Google Shape;1260;p35"/>
            <p:cNvSpPr/>
            <p:nvPr/>
          </p:nvSpPr>
          <p:spPr>
            <a:xfrm>
              <a:off x="2081530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61" name="Google Shape;1261;p35"/>
            <p:cNvSpPr/>
            <p:nvPr/>
          </p:nvSpPr>
          <p:spPr>
            <a:xfrm>
              <a:off x="1784223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62" name="Google Shape;1262;p35"/>
            <p:cNvSpPr/>
            <p:nvPr/>
          </p:nvSpPr>
          <p:spPr>
            <a:xfrm>
              <a:off x="1486852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63" name="Google Shape;1263;p35"/>
            <p:cNvSpPr/>
            <p:nvPr/>
          </p:nvSpPr>
          <p:spPr>
            <a:xfrm>
              <a:off x="1189482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64" name="Google Shape;1264;p35"/>
            <p:cNvSpPr/>
            <p:nvPr/>
          </p:nvSpPr>
          <p:spPr>
            <a:xfrm>
              <a:off x="892111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65" name="Google Shape;1265;p35"/>
            <p:cNvSpPr/>
            <p:nvPr/>
          </p:nvSpPr>
          <p:spPr>
            <a:xfrm>
              <a:off x="594741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66" name="Google Shape;1266;p35"/>
            <p:cNvSpPr/>
            <p:nvPr/>
          </p:nvSpPr>
          <p:spPr>
            <a:xfrm>
              <a:off x="297370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267" name="Google Shape;1267;p35"/>
          <p:cNvSpPr/>
          <p:nvPr/>
        </p:nvSpPr>
        <p:spPr>
          <a:xfrm>
            <a:off x="-6000" y="0"/>
            <a:ext cx="9156000" cy="228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8" name="Google Shape;1268;p35"/>
          <p:cNvSpPr txBox="1"/>
          <p:nvPr>
            <p:ph type="title"/>
          </p:nvPr>
        </p:nvSpPr>
        <p:spPr>
          <a:xfrm>
            <a:off x="208725" y="344175"/>
            <a:ext cx="6167700" cy="20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69" name="Google Shape;1269;p35"/>
          <p:cNvSpPr txBox="1"/>
          <p:nvPr>
            <p:ph idx="1" type="subTitle"/>
          </p:nvPr>
        </p:nvSpPr>
        <p:spPr>
          <a:xfrm>
            <a:off x="208725" y="2464950"/>
            <a:ext cx="2580900" cy="72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0" name="Google Shape;1270;p35"/>
          <p:cNvSpPr txBox="1"/>
          <p:nvPr>
            <p:ph idx="2" type="subTitle"/>
          </p:nvPr>
        </p:nvSpPr>
        <p:spPr>
          <a:xfrm>
            <a:off x="3281550" y="2464950"/>
            <a:ext cx="2580900" cy="72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1" name="Google Shape;1271;p35"/>
          <p:cNvSpPr txBox="1"/>
          <p:nvPr>
            <p:ph idx="3" type="subTitle"/>
          </p:nvPr>
        </p:nvSpPr>
        <p:spPr>
          <a:xfrm>
            <a:off x="6354375" y="2464950"/>
            <a:ext cx="2580900" cy="72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2" name="Google Shape;1272;p35"/>
          <p:cNvSpPr txBox="1"/>
          <p:nvPr>
            <p:ph idx="4" type="subTitle"/>
          </p:nvPr>
        </p:nvSpPr>
        <p:spPr>
          <a:xfrm>
            <a:off x="208725" y="3659899"/>
            <a:ext cx="2580900" cy="72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3" name="Google Shape;1273;p35"/>
          <p:cNvSpPr txBox="1"/>
          <p:nvPr>
            <p:ph idx="5" type="subTitle"/>
          </p:nvPr>
        </p:nvSpPr>
        <p:spPr>
          <a:xfrm>
            <a:off x="3281550" y="3659899"/>
            <a:ext cx="2580900" cy="72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4" name="Google Shape;1274;p35"/>
          <p:cNvSpPr txBox="1"/>
          <p:nvPr>
            <p:ph idx="6" type="subTitle"/>
          </p:nvPr>
        </p:nvSpPr>
        <p:spPr>
          <a:xfrm>
            <a:off x="6354375" y="3659899"/>
            <a:ext cx="2580900" cy="72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5" name="Google Shape;1275;p35"/>
          <p:cNvSpPr/>
          <p:nvPr/>
        </p:nvSpPr>
        <p:spPr>
          <a:xfrm rot="5400000">
            <a:off x="82250" y="69300"/>
            <a:ext cx="104100" cy="90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72">
          <p15:clr>
            <a:srgbClr val="E46962"/>
          </p15:clr>
        </p15:guide>
        <p15:guide id="2" pos="5688">
          <p15:clr>
            <a:srgbClr val="E46962"/>
          </p15:clr>
        </p15:guide>
        <p15:guide id="3" orient="horz" pos="72">
          <p15:clr>
            <a:srgbClr val="E46962"/>
          </p15:clr>
        </p15:guide>
        <p15:guide id="4" orient="horz" pos="3168">
          <p15:clr>
            <a:srgbClr val="E46962"/>
          </p15:clr>
        </p15:guide>
        <p15:guide id="5" orient="horz" pos="720">
          <p15:clr>
            <a:srgbClr val="E46962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">
  <p:cSld name="CUSTOM_1_1_1_1_1_1_1_1_1_1_2_1_1_1_1_1_1_1_1_1_1_1">
    <p:spTree>
      <p:nvGrpSpPr>
        <p:cNvPr id="1276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Google Shape;1277;p36"/>
          <p:cNvSpPr txBox="1"/>
          <p:nvPr/>
        </p:nvSpPr>
        <p:spPr>
          <a:xfrm>
            <a:off x="2209933" y="1792527"/>
            <a:ext cx="2542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grpSp>
        <p:nvGrpSpPr>
          <p:cNvPr id="1278" name="Google Shape;1278;p36"/>
          <p:cNvGrpSpPr/>
          <p:nvPr/>
        </p:nvGrpSpPr>
        <p:grpSpPr>
          <a:xfrm>
            <a:off x="-6096" y="-3429"/>
            <a:ext cx="9156192" cy="5150358"/>
            <a:chOff x="0" y="0"/>
            <a:chExt cx="12192000" cy="6858000"/>
          </a:xfrm>
        </p:grpSpPr>
        <p:sp>
          <p:nvSpPr>
            <p:cNvPr id="1279" name="Google Shape;1279;p36"/>
            <p:cNvSpPr/>
            <p:nvPr/>
          </p:nvSpPr>
          <p:spPr>
            <a:xfrm>
              <a:off x="0" y="65151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80" name="Google Shape;1280;p36"/>
            <p:cNvSpPr/>
            <p:nvPr/>
          </p:nvSpPr>
          <p:spPr>
            <a:xfrm>
              <a:off x="0" y="61722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81" name="Google Shape;1281;p36"/>
            <p:cNvSpPr/>
            <p:nvPr/>
          </p:nvSpPr>
          <p:spPr>
            <a:xfrm>
              <a:off x="0" y="58293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82" name="Google Shape;1282;p36"/>
            <p:cNvSpPr/>
            <p:nvPr/>
          </p:nvSpPr>
          <p:spPr>
            <a:xfrm>
              <a:off x="0" y="54864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83" name="Google Shape;1283;p36"/>
            <p:cNvSpPr/>
            <p:nvPr/>
          </p:nvSpPr>
          <p:spPr>
            <a:xfrm>
              <a:off x="0" y="51435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84" name="Google Shape;1284;p36"/>
            <p:cNvSpPr/>
            <p:nvPr/>
          </p:nvSpPr>
          <p:spPr>
            <a:xfrm>
              <a:off x="0" y="48006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85" name="Google Shape;1285;p36"/>
            <p:cNvSpPr/>
            <p:nvPr/>
          </p:nvSpPr>
          <p:spPr>
            <a:xfrm>
              <a:off x="0" y="44577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86" name="Google Shape;1286;p36"/>
            <p:cNvSpPr/>
            <p:nvPr/>
          </p:nvSpPr>
          <p:spPr>
            <a:xfrm>
              <a:off x="0" y="41148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87" name="Google Shape;1287;p36"/>
            <p:cNvSpPr/>
            <p:nvPr/>
          </p:nvSpPr>
          <p:spPr>
            <a:xfrm>
              <a:off x="0" y="37719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88" name="Google Shape;1288;p36"/>
            <p:cNvSpPr/>
            <p:nvPr/>
          </p:nvSpPr>
          <p:spPr>
            <a:xfrm>
              <a:off x="0" y="34290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89" name="Google Shape;1289;p36"/>
            <p:cNvSpPr/>
            <p:nvPr/>
          </p:nvSpPr>
          <p:spPr>
            <a:xfrm>
              <a:off x="0" y="30861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90" name="Google Shape;1290;p36"/>
            <p:cNvSpPr/>
            <p:nvPr/>
          </p:nvSpPr>
          <p:spPr>
            <a:xfrm>
              <a:off x="0" y="27432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91" name="Google Shape;1291;p36"/>
            <p:cNvSpPr/>
            <p:nvPr/>
          </p:nvSpPr>
          <p:spPr>
            <a:xfrm>
              <a:off x="0" y="24003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92" name="Google Shape;1292;p36"/>
            <p:cNvSpPr/>
            <p:nvPr/>
          </p:nvSpPr>
          <p:spPr>
            <a:xfrm>
              <a:off x="0" y="20574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93" name="Google Shape;1293;p36"/>
            <p:cNvSpPr/>
            <p:nvPr/>
          </p:nvSpPr>
          <p:spPr>
            <a:xfrm>
              <a:off x="0" y="17145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94" name="Google Shape;1294;p36"/>
            <p:cNvSpPr/>
            <p:nvPr/>
          </p:nvSpPr>
          <p:spPr>
            <a:xfrm>
              <a:off x="0" y="13716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95" name="Google Shape;1295;p36"/>
            <p:cNvSpPr/>
            <p:nvPr/>
          </p:nvSpPr>
          <p:spPr>
            <a:xfrm>
              <a:off x="0" y="10287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96" name="Google Shape;1296;p36"/>
            <p:cNvSpPr/>
            <p:nvPr/>
          </p:nvSpPr>
          <p:spPr>
            <a:xfrm>
              <a:off x="0" y="6858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97" name="Google Shape;1297;p36"/>
            <p:cNvSpPr/>
            <p:nvPr/>
          </p:nvSpPr>
          <p:spPr>
            <a:xfrm>
              <a:off x="0" y="3429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98" name="Google Shape;1298;p36"/>
            <p:cNvSpPr/>
            <p:nvPr/>
          </p:nvSpPr>
          <p:spPr>
            <a:xfrm>
              <a:off x="11894629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99" name="Google Shape;1299;p36"/>
            <p:cNvSpPr/>
            <p:nvPr/>
          </p:nvSpPr>
          <p:spPr>
            <a:xfrm>
              <a:off x="11597259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00" name="Google Shape;1300;p36"/>
            <p:cNvSpPr/>
            <p:nvPr/>
          </p:nvSpPr>
          <p:spPr>
            <a:xfrm>
              <a:off x="11299888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01" name="Google Shape;1301;p36"/>
            <p:cNvSpPr/>
            <p:nvPr/>
          </p:nvSpPr>
          <p:spPr>
            <a:xfrm>
              <a:off x="11002518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02" name="Google Shape;1302;p36"/>
            <p:cNvSpPr/>
            <p:nvPr/>
          </p:nvSpPr>
          <p:spPr>
            <a:xfrm>
              <a:off x="10705147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03" name="Google Shape;1303;p36"/>
            <p:cNvSpPr/>
            <p:nvPr/>
          </p:nvSpPr>
          <p:spPr>
            <a:xfrm>
              <a:off x="10407777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04" name="Google Shape;1304;p36"/>
            <p:cNvSpPr/>
            <p:nvPr/>
          </p:nvSpPr>
          <p:spPr>
            <a:xfrm>
              <a:off x="10110470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05" name="Google Shape;1305;p36"/>
            <p:cNvSpPr/>
            <p:nvPr/>
          </p:nvSpPr>
          <p:spPr>
            <a:xfrm>
              <a:off x="9813099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06" name="Google Shape;1306;p36"/>
            <p:cNvSpPr/>
            <p:nvPr/>
          </p:nvSpPr>
          <p:spPr>
            <a:xfrm>
              <a:off x="9515729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07" name="Google Shape;1307;p36"/>
            <p:cNvSpPr/>
            <p:nvPr/>
          </p:nvSpPr>
          <p:spPr>
            <a:xfrm>
              <a:off x="9218358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08" name="Google Shape;1308;p36"/>
            <p:cNvSpPr/>
            <p:nvPr/>
          </p:nvSpPr>
          <p:spPr>
            <a:xfrm>
              <a:off x="8920988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09" name="Google Shape;1309;p36"/>
            <p:cNvSpPr/>
            <p:nvPr/>
          </p:nvSpPr>
          <p:spPr>
            <a:xfrm>
              <a:off x="8623617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10" name="Google Shape;1310;p36"/>
            <p:cNvSpPr/>
            <p:nvPr/>
          </p:nvSpPr>
          <p:spPr>
            <a:xfrm>
              <a:off x="8326247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11" name="Google Shape;1311;p36"/>
            <p:cNvSpPr/>
            <p:nvPr/>
          </p:nvSpPr>
          <p:spPr>
            <a:xfrm>
              <a:off x="8028876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12" name="Google Shape;1312;p36"/>
            <p:cNvSpPr/>
            <p:nvPr/>
          </p:nvSpPr>
          <p:spPr>
            <a:xfrm>
              <a:off x="7731506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13" name="Google Shape;1313;p36"/>
            <p:cNvSpPr/>
            <p:nvPr/>
          </p:nvSpPr>
          <p:spPr>
            <a:xfrm>
              <a:off x="7434135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14" name="Google Shape;1314;p36"/>
            <p:cNvSpPr/>
            <p:nvPr/>
          </p:nvSpPr>
          <p:spPr>
            <a:xfrm>
              <a:off x="7136765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15" name="Google Shape;1315;p36"/>
            <p:cNvSpPr/>
            <p:nvPr/>
          </p:nvSpPr>
          <p:spPr>
            <a:xfrm>
              <a:off x="6839394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16" name="Google Shape;1316;p36"/>
            <p:cNvSpPr/>
            <p:nvPr/>
          </p:nvSpPr>
          <p:spPr>
            <a:xfrm>
              <a:off x="6542024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17" name="Google Shape;1317;p36"/>
            <p:cNvSpPr/>
            <p:nvPr/>
          </p:nvSpPr>
          <p:spPr>
            <a:xfrm>
              <a:off x="6244653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18" name="Google Shape;1318;p36"/>
            <p:cNvSpPr/>
            <p:nvPr/>
          </p:nvSpPr>
          <p:spPr>
            <a:xfrm>
              <a:off x="5947346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19" name="Google Shape;1319;p36"/>
            <p:cNvSpPr/>
            <p:nvPr/>
          </p:nvSpPr>
          <p:spPr>
            <a:xfrm>
              <a:off x="5649976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20" name="Google Shape;1320;p36"/>
            <p:cNvSpPr/>
            <p:nvPr/>
          </p:nvSpPr>
          <p:spPr>
            <a:xfrm>
              <a:off x="5352605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21" name="Google Shape;1321;p36"/>
            <p:cNvSpPr/>
            <p:nvPr/>
          </p:nvSpPr>
          <p:spPr>
            <a:xfrm>
              <a:off x="5055235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22" name="Google Shape;1322;p36"/>
            <p:cNvSpPr/>
            <p:nvPr/>
          </p:nvSpPr>
          <p:spPr>
            <a:xfrm>
              <a:off x="4757864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23" name="Google Shape;1323;p36"/>
            <p:cNvSpPr/>
            <p:nvPr/>
          </p:nvSpPr>
          <p:spPr>
            <a:xfrm>
              <a:off x="4460494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24" name="Google Shape;1324;p36"/>
            <p:cNvSpPr/>
            <p:nvPr/>
          </p:nvSpPr>
          <p:spPr>
            <a:xfrm>
              <a:off x="4163123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25" name="Google Shape;1325;p36"/>
            <p:cNvSpPr/>
            <p:nvPr/>
          </p:nvSpPr>
          <p:spPr>
            <a:xfrm>
              <a:off x="3865753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26" name="Google Shape;1326;p36"/>
            <p:cNvSpPr/>
            <p:nvPr/>
          </p:nvSpPr>
          <p:spPr>
            <a:xfrm>
              <a:off x="3568382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27" name="Google Shape;1327;p36"/>
            <p:cNvSpPr/>
            <p:nvPr/>
          </p:nvSpPr>
          <p:spPr>
            <a:xfrm>
              <a:off x="3271012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28" name="Google Shape;1328;p36"/>
            <p:cNvSpPr/>
            <p:nvPr/>
          </p:nvSpPr>
          <p:spPr>
            <a:xfrm>
              <a:off x="2973641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29" name="Google Shape;1329;p36"/>
            <p:cNvSpPr/>
            <p:nvPr/>
          </p:nvSpPr>
          <p:spPr>
            <a:xfrm>
              <a:off x="2676271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30" name="Google Shape;1330;p36"/>
            <p:cNvSpPr/>
            <p:nvPr/>
          </p:nvSpPr>
          <p:spPr>
            <a:xfrm>
              <a:off x="2378900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31" name="Google Shape;1331;p36"/>
            <p:cNvSpPr/>
            <p:nvPr/>
          </p:nvSpPr>
          <p:spPr>
            <a:xfrm>
              <a:off x="2081530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32" name="Google Shape;1332;p36"/>
            <p:cNvSpPr/>
            <p:nvPr/>
          </p:nvSpPr>
          <p:spPr>
            <a:xfrm>
              <a:off x="1784223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33" name="Google Shape;1333;p36"/>
            <p:cNvSpPr/>
            <p:nvPr/>
          </p:nvSpPr>
          <p:spPr>
            <a:xfrm>
              <a:off x="1486852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34" name="Google Shape;1334;p36"/>
            <p:cNvSpPr/>
            <p:nvPr/>
          </p:nvSpPr>
          <p:spPr>
            <a:xfrm>
              <a:off x="1189482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35" name="Google Shape;1335;p36"/>
            <p:cNvSpPr/>
            <p:nvPr/>
          </p:nvSpPr>
          <p:spPr>
            <a:xfrm>
              <a:off x="892111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36" name="Google Shape;1336;p36"/>
            <p:cNvSpPr/>
            <p:nvPr/>
          </p:nvSpPr>
          <p:spPr>
            <a:xfrm>
              <a:off x="594741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37" name="Google Shape;1337;p36"/>
            <p:cNvSpPr/>
            <p:nvPr/>
          </p:nvSpPr>
          <p:spPr>
            <a:xfrm>
              <a:off x="297370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338" name="Google Shape;1338;p36"/>
          <p:cNvSpPr/>
          <p:nvPr/>
        </p:nvSpPr>
        <p:spPr>
          <a:xfrm>
            <a:off x="-6000" y="0"/>
            <a:ext cx="9156000" cy="228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9" name="Google Shape;1339;p36"/>
          <p:cNvSpPr txBox="1"/>
          <p:nvPr>
            <p:ph type="title"/>
          </p:nvPr>
        </p:nvSpPr>
        <p:spPr>
          <a:xfrm>
            <a:off x="208725" y="344175"/>
            <a:ext cx="6167700" cy="20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40" name="Google Shape;1340;p36"/>
          <p:cNvSpPr txBox="1"/>
          <p:nvPr>
            <p:ph idx="1" type="body"/>
          </p:nvPr>
        </p:nvSpPr>
        <p:spPr>
          <a:xfrm>
            <a:off x="208725" y="2304400"/>
            <a:ext cx="3352800" cy="19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1341" name="Google Shape;1341;p36"/>
          <p:cNvSpPr/>
          <p:nvPr>
            <p:ph idx="2" type="pic"/>
          </p:nvPr>
        </p:nvSpPr>
        <p:spPr>
          <a:xfrm>
            <a:off x="3769050" y="2304400"/>
            <a:ext cx="5156700" cy="2568600"/>
          </a:xfrm>
          <a:prstGeom prst="roundRect">
            <a:avLst>
              <a:gd fmla="val 4123" name="adj"/>
            </a:avLst>
          </a:prstGeom>
          <a:noFill/>
          <a:ln>
            <a:noFill/>
          </a:ln>
        </p:spPr>
      </p:sp>
      <p:sp>
        <p:nvSpPr>
          <p:cNvPr id="1342" name="Google Shape;1342;p36"/>
          <p:cNvSpPr/>
          <p:nvPr/>
        </p:nvSpPr>
        <p:spPr>
          <a:xfrm rot="5400000">
            <a:off x="82250" y="69300"/>
            <a:ext cx="104100" cy="90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72">
          <p15:clr>
            <a:srgbClr val="E46962"/>
          </p15:clr>
        </p15:guide>
        <p15:guide id="2" pos="5688">
          <p15:clr>
            <a:srgbClr val="E46962"/>
          </p15:clr>
        </p15:guide>
        <p15:guide id="3" orient="horz" pos="72">
          <p15:clr>
            <a:srgbClr val="E46962"/>
          </p15:clr>
        </p15:guide>
        <p15:guide id="4" orient="horz" pos="3168">
          <p15:clr>
            <a:srgbClr val="E46962"/>
          </p15:clr>
        </p15:guide>
        <p15:guide id="5" orient="horz" pos="720">
          <p15:clr>
            <a:srgbClr val="E46962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ig ideas">
  <p:cSld name="CUSTOM_1_1_1_1_1_1_1_1_1_1_2_1_1_1_1_1_1_1_1_1_1_1_1">
    <p:spTree>
      <p:nvGrpSpPr>
        <p:cNvPr id="1343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" name="Google Shape;1344;p37"/>
          <p:cNvSpPr txBox="1"/>
          <p:nvPr/>
        </p:nvSpPr>
        <p:spPr>
          <a:xfrm>
            <a:off x="2209933" y="1792527"/>
            <a:ext cx="2542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grpSp>
        <p:nvGrpSpPr>
          <p:cNvPr id="1345" name="Google Shape;1345;p37"/>
          <p:cNvGrpSpPr/>
          <p:nvPr/>
        </p:nvGrpSpPr>
        <p:grpSpPr>
          <a:xfrm>
            <a:off x="-6096" y="-3429"/>
            <a:ext cx="9156192" cy="5150358"/>
            <a:chOff x="0" y="0"/>
            <a:chExt cx="12192000" cy="6858000"/>
          </a:xfrm>
        </p:grpSpPr>
        <p:sp>
          <p:nvSpPr>
            <p:cNvPr id="1346" name="Google Shape;1346;p37"/>
            <p:cNvSpPr/>
            <p:nvPr/>
          </p:nvSpPr>
          <p:spPr>
            <a:xfrm>
              <a:off x="0" y="65151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47" name="Google Shape;1347;p37"/>
            <p:cNvSpPr/>
            <p:nvPr/>
          </p:nvSpPr>
          <p:spPr>
            <a:xfrm>
              <a:off x="0" y="61722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48" name="Google Shape;1348;p37"/>
            <p:cNvSpPr/>
            <p:nvPr/>
          </p:nvSpPr>
          <p:spPr>
            <a:xfrm>
              <a:off x="0" y="58293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49" name="Google Shape;1349;p37"/>
            <p:cNvSpPr/>
            <p:nvPr/>
          </p:nvSpPr>
          <p:spPr>
            <a:xfrm>
              <a:off x="0" y="54864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50" name="Google Shape;1350;p37"/>
            <p:cNvSpPr/>
            <p:nvPr/>
          </p:nvSpPr>
          <p:spPr>
            <a:xfrm>
              <a:off x="0" y="51435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51" name="Google Shape;1351;p37"/>
            <p:cNvSpPr/>
            <p:nvPr/>
          </p:nvSpPr>
          <p:spPr>
            <a:xfrm>
              <a:off x="0" y="48006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52" name="Google Shape;1352;p37"/>
            <p:cNvSpPr/>
            <p:nvPr/>
          </p:nvSpPr>
          <p:spPr>
            <a:xfrm>
              <a:off x="0" y="44577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53" name="Google Shape;1353;p37"/>
            <p:cNvSpPr/>
            <p:nvPr/>
          </p:nvSpPr>
          <p:spPr>
            <a:xfrm>
              <a:off x="0" y="41148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54" name="Google Shape;1354;p37"/>
            <p:cNvSpPr/>
            <p:nvPr/>
          </p:nvSpPr>
          <p:spPr>
            <a:xfrm>
              <a:off x="0" y="37719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55" name="Google Shape;1355;p37"/>
            <p:cNvSpPr/>
            <p:nvPr/>
          </p:nvSpPr>
          <p:spPr>
            <a:xfrm>
              <a:off x="0" y="34290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56" name="Google Shape;1356;p37"/>
            <p:cNvSpPr/>
            <p:nvPr/>
          </p:nvSpPr>
          <p:spPr>
            <a:xfrm>
              <a:off x="0" y="30861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57" name="Google Shape;1357;p37"/>
            <p:cNvSpPr/>
            <p:nvPr/>
          </p:nvSpPr>
          <p:spPr>
            <a:xfrm>
              <a:off x="0" y="27432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58" name="Google Shape;1358;p37"/>
            <p:cNvSpPr/>
            <p:nvPr/>
          </p:nvSpPr>
          <p:spPr>
            <a:xfrm>
              <a:off x="0" y="24003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59" name="Google Shape;1359;p37"/>
            <p:cNvSpPr/>
            <p:nvPr/>
          </p:nvSpPr>
          <p:spPr>
            <a:xfrm>
              <a:off x="0" y="20574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60" name="Google Shape;1360;p37"/>
            <p:cNvSpPr/>
            <p:nvPr/>
          </p:nvSpPr>
          <p:spPr>
            <a:xfrm>
              <a:off x="0" y="17145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61" name="Google Shape;1361;p37"/>
            <p:cNvSpPr/>
            <p:nvPr/>
          </p:nvSpPr>
          <p:spPr>
            <a:xfrm>
              <a:off x="0" y="13716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62" name="Google Shape;1362;p37"/>
            <p:cNvSpPr/>
            <p:nvPr/>
          </p:nvSpPr>
          <p:spPr>
            <a:xfrm>
              <a:off x="0" y="10287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63" name="Google Shape;1363;p37"/>
            <p:cNvSpPr/>
            <p:nvPr/>
          </p:nvSpPr>
          <p:spPr>
            <a:xfrm>
              <a:off x="0" y="6858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64" name="Google Shape;1364;p37"/>
            <p:cNvSpPr/>
            <p:nvPr/>
          </p:nvSpPr>
          <p:spPr>
            <a:xfrm>
              <a:off x="0" y="3429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65" name="Google Shape;1365;p37"/>
            <p:cNvSpPr/>
            <p:nvPr/>
          </p:nvSpPr>
          <p:spPr>
            <a:xfrm>
              <a:off x="11894629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66" name="Google Shape;1366;p37"/>
            <p:cNvSpPr/>
            <p:nvPr/>
          </p:nvSpPr>
          <p:spPr>
            <a:xfrm>
              <a:off x="11597259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67" name="Google Shape;1367;p37"/>
            <p:cNvSpPr/>
            <p:nvPr/>
          </p:nvSpPr>
          <p:spPr>
            <a:xfrm>
              <a:off x="11299888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68" name="Google Shape;1368;p37"/>
            <p:cNvSpPr/>
            <p:nvPr/>
          </p:nvSpPr>
          <p:spPr>
            <a:xfrm>
              <a:off x="11002518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69" name="Google Shape;1369;p37"/>
            <p:cNvSpPr/>
            <p:nvPr/>
          </p:nvSpPr>
          <p:spPr>
            <a:xfrm>
              <a:off x="10705147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70" name="Google Shape;1370;p37"/>
            <p:cNvSpPr/>
            <p:nvPr/>
          </p:nvSpPr>
          <p:spPr>
            <a:xfrm>
              <a:off x="10407777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71" name="Google Shape;1371;p37"/>
            <p:cNvSpPr/>
            <p:nvPr/>
          </p:nvSpPr>
          <p:spPr>
            <a:xfrm>
              <a:off x="10110470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72" name="Google Shape;1372;p37"/>
            <p:cNvSpPr/>
            <p:nvPr/>
          </p:nvSpPr>
          <p:spPr>
            <a:xfrm>
              <a:off x="9813099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73" name="Google Shape;1373;p37"/>
            <p:cNvSpPr/>
            <p:nvPr/>
          </p:nvSpPr>
          <p:spPr>
            <a:xfrm>
              <a:off x="9515729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74" name="Google Shape;1374;p37"/>
            <p:cNvSpPr/>
            <p:nvPr/>
          </p:nvSpPr>
          <p:spPr>
            <a:xfrm>
              <a:off x="9218358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75" name="Google Shape;1375;p37"/>
            <p:cNvSpPr/>
            <p:nvPr/>
          </p:nvSpPr>
          <p:spPr>
            <a:xfrm>
              <a:off x="8920988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76" name="Google Shape;1376;p37"/>
            <p:cNvSpPr/>
            <p:nvPr/>
          </p:nvSpPr>
          <p:spPr>
            <a:xfrm>
              <a:off x="8623617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77" name="Google Shape;1377;p37"/>
            <p:cNvSpPr/>
            <p:nvPr/>
          </p:nvSpPr>
          <p:spPr>
            <a:xfrm>
              <a:off x="8326247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78" name="Google Shape;1378;p37"/>
            <p:cNvSpPr/>
            <p:nvPr/>
          </p:nvSpPr>
          <p:spPr>
            <a:xfrm>
              <a:off x="8028876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79" name="Google Shape;1379;p37"/>
            <p:cNvSpPr/>
            <p:nvPr/>
          </p:nvSpPr>
          <p:spPr>
            <a:xfrm>
              <a:off x="7731506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80" name="Google Shape;1380;p37"/>
            <p:cNvSpPr/>
            <p:nvPr/>
          </p:nvSpPr>
          <p:spPr>
            <a:xfrm>
              <a:off x="7434135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81" name="Google Shape;1381;p37"/>
            <p:cNvSpPr/>
            <p:nvPr/>
          </p:nvSpPr>
          <p:spPr>
            <a:xfrm>
              <a:off x="7136765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82" name="Google Shape;1382;p37"/>
            <p:cNvSpPr/>
            <p:nvPr/>
          </p:nvSpPr>
          <p:spPr>
            <a:xfrm>
              <a:off x="6839394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83" name="Google Shape;1383;p37"/>
            <p:cNvSpPr/>
            <p:nvPr/>
          </p:nvSpPr>
          <p:spPr>
            <a:xfrm>
              <a:off x="6542024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84" name="Google Shape;1384;p37"/>
            <p:cNvSpPr/>
            <p:nvPr/>
          </p:nvSpPr>
          <p:spPr>
            <a:xfrm>
              <a:off x="6244653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85" name="Google Shape;1385;p37"/>
            <p:cNvSpPr/>
            <p:nvPr/>
          </p:nvSpPr>
          <p:spPr>
            <a:xfrm>
              <a:off x="5947346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86" name="Google Shape;1386;p37"/>
            <p:cNvSpPr/>
            <p:nvPr/>
          </p:nvSpPr>
          <p:spPr>
            <a:xfrm>
              <a:off x="5649976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87" name="Google Shape;1387;p37"/>
            <p:cNvSpPr/>
            <p:nvPr/>
          </p:nvSpPr>
          <p:spPr>
            <a:xfrm>
              <a:off x="5352605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88" name="Google Shape;1388;p37"/>
            <p:cNvSpPr/>
            <p:nvPr/>
          </p:nvSpPr>
          <p:spPr>
            <a:xfrm>
              <a:off x="5055235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89" name="Google Shape;1389;p37"/>
            <p:cNvSpPr/>
            <p:nvPr/>
          </p:nvSpPr>
          <p:spPr>
            <a:xfrm>
              <a:off x="4757864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90" name="Google Shape;1390;p37"/>
            <p:cNvSpPr/>
            <p:nvPr/>
          </p:nvSpPr>
          <p:spPr>
            <a:xfrm>
              <a:off x="4460494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91" name="Google Shape;1391;p37"/>
            <p:cNvSpPr/>
            <p:nvPr/>
          </p:nvSpPr>
          <p:spPr>
            <a:xfrm>
              <a:off x="4163123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92" name="Google Shape;1392;p37"/>
            <p:cNvSpPr/>
            <p:nvPr/>
          </p:nvSpPr>
          <p:spPr>
            <a:xfrm>
              <a:off x="3865753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93" name="Google Shape;1393;p37"/>
            <p:cNvSpPr/>
            <p:nvPr/>
          </p:nvSpPr>
          <p:spPr>
            <a:xfrm>
              <a:off x="3568382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94" name="Google Shape;1394;p37"/>
            <p:cNvSpPr/>
            <p:nvPr/>
          </p:nvSpPr>
          <p:spPr>
            <a:xfrm>
              <a:off x="3271012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95" name="Google Shape;1395;p37"/>
            <p:cNvSpPr/>
            <p:nvPr/>
          </p:nvSpPr>
          <p:spPr>
            <a:xfrm>
              <a:off x="2973641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96" name="Google Shape;1396;p37"/>
            <p:cNvSpPr/>
            <p:nvPr/>
          </p:nvSpPr>
          <p:spPr>
            <a:xfrm>
              <a:off x="2676271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97" name="Google Shape;1397;p37"/>
            <p:cNvSpPr/>
            <p:nvPr/>
          </p:nvSpPr>
          <p:spPr>
            <a:xfrm>
              <a:off x="2378900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98" name="Google Shape;1398;p37"/>
            <p:cNvSpPr/>
            <p:nvPr/>
          </p:nvSpPr>
          <p:spPr>
            <a:xfrm>
              <a:off x="2081530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99" name="Google Shape;1399;p37"/>
            <p:cNvSpPr/>
            <p:nvPr/>
          </p:nvSpPr>
          <p:spPr>
            <a:xfrm>
              <a:off x="1784223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00" name="Google Shape;1400;p37"/>
            <p:cNvSpPr/>
            <p:nvPr/>
          </p:nvSpPr>
          <p:spPr>
            <a:xfrm>
              <a:off x="1486852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01" name="Google Shape;1401;p37"/>
            <p:cNvSpPr/>
            <p:nvPr/>
          </p:nvSpPr>
          <p:spPr>
            <a:xfrm>
              <a:off x="1189482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02" name="Google Shape;1402;p37"/>
            <p:cNvSpPr/>
            <p:nvPr/>
          </p:nvSpPr>
          <p:spPr>
            <a:xfrm>
              <a:off x="892111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03" name="Google Shape;1403;p37"/>
            <p:cNvSpPr/>
            <p:nvPr/>
          </p:nvSpPr>
          <p:spPr>
            <a:xfrm>
              <a:off x="594741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04" name="Google Shape;1404;p37"/>
            <p:cNvSpPr/>
            <p:nvPr/>
          </p:nvSpPr>
          <p:spPr>
            <a:xfrm>
              <a:off x="297370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405" name="Google Shape;1405;p37"/>
          <p:cNvSpPr/>
          <p:nvPr/>
        </p:nvSpPr>
        <p:spPr>
          <a:xfrm>
            <a:off x="-6000" y="0"/>
            <a:ext cx="9156000" cy="228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6" name="Google Shape;1406;p37"/>
          <p:cNvSpPr txBox="1"/>
          <p:nvPr>
            <p:ph type="title"/>
          </p:nvPr>
        </p:nvSpPr>
        <p:spPr>
          <a:xfrm>
            <a:off x="208725" y="344175"/>
            <a:ext cx="6167700" cy="20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07" name="Google Shape;1407;p37"/>
          <p:cNvSpPr txBox="1"/>
          <p:nvPr>
            <p:ph idx="1" type="body"/>
          </p:nvPr>
        </p:nvSpPr>
        <p:spPr>
          <a:xfrm>
            <a:off x="1173600" y="2751950"/>
            <a:ext cx="3054300" cy="19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1408" name="Google Shape;1408;p37"/>
          <p:cNvSpPr txBox="1"/>
          <p:nvPr>
            <p:ph idx="2" type="subTitle"/>
          </p:nvPr>
        </p:nvSpPr>
        <p:spPr>
          <a:xfrm>
            <a:off x="1173600" y="2160100"/>
            <a:ext cx="3054300" cy="52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9" name="Google Shape;1409;p37"/>
          <p:cNvSpPr txBox="1"/>
          <p:nvPr>
            <p:ph idx="3" type="body"/>
          </p:nvPr>
        </p:nvSpPr>
        <p:spPr>
          <a:xfrm>
            <a:off x="4916100" y="2751950"/>
            <a:ext cx="3054300" cy="19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1410" name="Google Shape;1410;p37"/>
          <p:cNvSpPr txBox="1"/>
          <p:nvPr>
            <p:ph idx="4" type="subTitle"/>
          </p:nvPr>
        </p:nvSpPr>
        <p:spPr>
          <a:xfrm>
            <a:off x="4916100" y="2160100"/>
            <a:ext cx="3054300" cy="52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1" name="Google Shape;1411;p37"/>
          <p:cNvSpPr/>
          <p:nvPr/>
        </p:nvSpPr>
        <p:spPr>
          <a:xfrm rot="5400000">
            <a:off x="82250" y="69300"/>
            <a:ext cx="104100" cy="90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72">
          <p15:clr>
            <a:srgbClr val="E46962"/>
          </p15:clr>
        </p15:guide>
        <p15:guide id="2" pos="5688">
          <p15:clr>
            <a:srgbClr val="E46962"/>
          </p15:clr>
        </p15:guide>
        <p15:guide id="3" orient="horz" pos="72">
          <p15:clr>
            <a:srgbClr val="E46962"/>
          </p15:clr>
        </p15:guide>
        <p15:guide id="4" orient="horz" pos="3168">
          <p15:clr>
            <a:srgbClr val="E46962"/>
          </p15:clr>
        </p15:guide>
        <p15:guide id="5" orient="horz" pos="720">
          <p15:clr>
            <a:srgbClr val="E46962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">
  <p:cSld name="CUSTOM_1_1_1_1_1_1_1_1_1_1_2_1_1_1_1_1_1_1_1_1_1_1_1_1">
    <p:spTree>
      <p:nvGrpSpPr>
        <p:cNvPr id="1412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Google Shape;1413;p38"/>
          <p:cNvSpPr txBox="1"/>
          <p:nvPr/>
        </p:nvSpPr>
        <p:spPr>
          <a:xfrm>
            <a:off x="2209933" y="1792527"/>
            <a:ext cx="2542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grpSp>
        <p:nvGrpSpPr>
          <p:cNvPr id="1414" name="Google Shape;1414;p38"/>
          <p:cNvGrpSpPr/>
          <p:nvPr/>
        </p:nvGrpSpPr>
        <p:grpSpPr>
          <a:xfrm>
            <a:off x="-6096" y="-3429"/>
            <a:ext cx="9156192" cy="5150358"/>
            <a:chOff x="0" y="0"/>
            <a:chExt cx="12192000" cy="6858000"/>
          </a:xfrm>
        </p:grpSpPr>
        <p:sp>
          <p:nvSpPr>
            <p:cNvPr id="1415" name="Google Shape;1415;p38"/>
            <p:cNvSpPr/>
            <p:nvPr/>
          </p:nvSpPr>
          <p:spPr>
            <a:xfrm>
              <a:off x="0" y="65151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16" name="Google Shape;1416;p38"/>
            <p:cNvSpPr/>
            <p:nvPr/>
          </p:nvSpPr>
          <p:spPr>
            <a:xfrm>
              <a:off x="0" y="61722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17" name="Google Shape;1417;p38"/>
            <p:cNvSpPr/>
            <p:nvPr/>
          </p:nvSpPr>
          <p:spPr>
            <a:xfrm>
              <a:off x="0" y="58293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18" name="Google Shape;1418;p38"/>
            <p:cNvSpPr/>
            <p:nvPr/>
          </p:nvSpPr>
          <p:spPr>
            <a:xfrm>
              <a:off x="0" y="54864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19" name="Google Shape;1419;p38"/>
            <p:cNvSpPr/>
            <p:nvPr/>
          </p:nvSpPr>
          <p:spPr>
            <a:xfrm>
              <a:off x="0" y="51435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20" name="Google Shape;1420;p38"/>
            <p:cNvSpPr/>
            <p:nvPr/>
          </p:nvSpPr>
          <p:spPr>
            <a:xfrm>
              <a:off x="0" y="48006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21" name="Google Shape;1421;p38"/>
            <p:cNvSpPr/>
            <p:nvPr/>
          </p:nvSpPr>
          <p:spPr>
            <a:xfrm>
              <a:off x="0" y="44577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22" name="Google Shape;1422;p38"/>
            <p:cNvSpPr/>
            <p:nvPr/>
          </p:nvSpPr>
          <p:spPr>
            <a:xfrm>
              <a:off x="0" y="41148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23" name="Google Shape;1423;p38"/>
            <p:cNvSpPr/>
            <p:nvPr/>
          </p:nvSpPr>
          <p:spPr>
            <a:xfrm>
              <a:off x="0" y="37719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24" name="Google Shape;1424;p38"/>
            <p:cNvSpPr/>
            <p:nvPr/>
          </p:nvSpPr>
          <p:spPr>
            <a:xfrm>
              <a:off x="0" y="34290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25" name="Google Shape;1425;p38"/>
            <p:cNvSpPr/>
            <p:nvPr/>
          </p:nvSpPr>
          <p:spPr>
            <a:xfrm>
              <a:off x="0" y="30861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26" name="Google Shape;1426;p38"/>
            <p:cNvSpPr/>
            <p:nvPr/>
          </p:nvSpPr>
          <p:spPr>
            <a:xfrm>
              <a:off x="0" y="27432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27" name="Google Shape;1427;p38"/>
            <p:cNvSpPr/>
            <p:nvPr/>
          </p:nvSpPr>
          <p:spPr>
            <a:xfrm>
              <a:off x="0" y="24003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28" name="Google Shape;1428;p38"/>
            <p:cNvSpPr/>
            <p:nvPr/>
          </p:nvSpPr>
          <p:spPr>
            <a:xfrm>
              <a:off x="0" y="20574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29" name="Google Shape;1429;p38"/>
            <p:cNvSpPr/>
            <p:nvPr/>
          </p:nvSpPr>
          <p:spPr>
            <a:xfrm>
              <a:off x="0" y="17145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30" name="Google Shape;1430;p38"/>
            <p:cNvSpPr/>
            <p:nvPr/>
          </p:nvSpPr>
          <p:spPr>
            <a:xfrm>
              <a:off x="0" y="13716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31" name="Google Shape;1431;p38"/>
            <p:cNvSpPr/>
            <p:nvPr/>
          </p:nvSpPr>
          <p:spPr>
            <a:xfrm>
              <a:off x="0" y="10287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32" name="Google Shape;1432;p38"/>
            <p:cNvSpPr/>
            <p:nvPr/>
          </p:nvSpPr>
          <p:spPr>
            <a:xfrm>
              <a:off x="0" y="6858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33" name="Google Shape;1433;p38"/>
            <p:cNvSpPr/>
            <p:nvPr/>
          </p:nvSpPr>
          <p:spPr>
            <a:xfrm>
              <a:off x="0" y="3429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34" name="Google Shape;1434;p38"/>
            <p:cNvSpPr/>
            <p:nvPr/>
          </p:nvSpPr>
          <p:spPr>
            <a:xfrm>
              <a:off x="11894629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35" name="Google Shape;1435;p38"/>
            <p:cNvSpPr/>
            <p:nvPr/>
          </p:nvSpPr>
          <p:spPr>
            <a:xfrm>
              <a:off x="11597259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36" name="Google Shape;1436;p38"/>
            <p:cNvSpPr/>
            <p:nvPr/>
          </p:nvSpPr>
          <p:spPr>
            <a:xfrm>
              <a:off x="11299888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37" name="Google Shape;1437;p38"/>
            <p:cNvSpPr/>
            <p:nvPr/>
          </p:nvSpPr>
          <p:spPr>
            <a:xfrm>
              <a:off x="11002518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38" name="Google Shape;1438;p38"/>
            <p:cNvSpPr/>
            <p:nvPr/>
          </p:nvSpPr>
          <p:spPr>
            <a:xfrm>
              <a:off x="10705147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39" name="Google Shape;1439;p38"/>
            <p:cNvSpPr/>
            <p:nvPr/>
          </p:nvSpPr>
          <p:spPr>
            <a:xfrm>
              <a:off x="10407777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40" name="Google Shape;1440;p38"/>
            <p:cNvSpPr/>
            <p:nvPr/>
          </p:nvSpPr>
          <p:spPr>
            <a:xfrm>
              <a:off x="10110470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41" name="Google Shape;1441;p38"/>
            <p:cNvSpPr/>
            <p:nvPr/>
          </p:nvSpPr>
          <p:spPr>
            <a:xfrm>
              <a:off x="9813099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42" name="Google Shape;1442;p38"/>
            <p:cNvSpPr/>
            <p:nvPr/>
          </p:nvSpPr>
          <p:spPr>
            <a:xfrm>
              <a:off x="9515729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43" name="Google Shape;1443;p38"/>
            <p:cNvSpPr/>
            <p:nvPr/>
          </p:nvSpPr>
          <p:spPr>
            <a:xfrm>
              <a:off x="9218358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44" name="Google Shape;1444;p38"/>
            <p:cNvSpPr/>
            <p:nvPr/>
          </p:nvSpPr>
          <p:spPr>
            <a:xfrm>
              <a:off x="8920988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45" name="Google Shape;1445;p38"/>
            <p:cNvSpPr/>
            <p:nvPr/>
          </p:nvSpPr>
          <p:spPr>
            <a:xfrm>
              <a:off x="8623617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46" name="Google Shape;1446;p38"/>
            <p:cNvSpPr/>
            <p:nvPr/>
          </p:nvSpPr>
          <p:spPr>
            <a:xfrm>
              <a:off x="8326247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47" name="Google Shape;1447;p38"/>
            <p:cNvSpPr/>
            <p:nvPr/>
          </p:nvSpPr>
          <p:spPr>
            <a:xfrm>
              <a:off x="8028876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48" name="Google Shape;1448;p38"/>
            <p:cNvSpPr/>
            <p:nvPr/>
          </p:nvSpPr>
          <p:spPr>
            <a:xfrm>
              <a:off x="7731506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49" name="Google Shape;1449;p38"/>
            <p:cNvSpPr/>
            <p:nvPr/>
          </p:nvSpPr>
          <p:spPr>
            <a:xfrm>
              <a:off x="7434135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50" name="Google Shape;1450;p38"/>
            <p:cNvSpPr/>
            <p:nvPr/>
          </p:nvSpPr>
          <p:spPr>
            <a:xfrm>
              <a:off x="7136765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51" name="Google Shape;1451;p38"/>
            <p:cNvSpPr/>
            <p:nvPr/>
          </p:nvSpPr>
          <p:spPr>
            <a:xfrm>
              <a:off x="6839394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52" name="Google Shape;1452;p38"/>
            <p:cNvSpPr/>
            <p:nvPr/>
          </p:nvSpPr>
          <p:spPr>
            <a:xfrm>
              <a:off x="6542024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53" name="Google Shape;1453;p38"/>
            <p:cNvSpPr/>
            <p:nvPr/>
          </p:nvSpPr>
          <p:spPr>
            <a:xfrm>
              <a:off x="6244653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54" name="Google Shape;1454;p38"/>
            <p:cNvSpPr/>
            <p:nvPr/>
          </p:nvSpPr>
          <p:spPr>
            <a:xfrm>
              <a:off x="5947346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55" name="Google Shape;1455;p38"/>
            <p:cNvSpPr/>
            <p:nvPr/>
          </p:nvSpPr>
          <p:spPr>
            <a:xfrm>
              <a:off x="5649976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56" name="Google Shape;1456;p38"/>
            <p:cNvSpPr/>
            <p:nvPr/>
          </p:nvSpPr>
          <p:spPr>
            <a:xfrm>
              <a:off x="5352605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57" name="Google Shape;1457;p38"/>
            <p:cNvSpPr/>
            <p:nvPr/>
          </p:nvSpPr>
          <p:spPr>
            <a:xfrm>
              <a:off x="5055235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58" name="Google Shape;1458;p38"/>
            <p:cNvSpPr/>
            <p:nvPr/>
          </p:nvSpPr>
          <p:spPr>
            <a:xfrm>
              <a:off x="4757864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59" name="Google Shape;1459;p38"/>
            <p:cNvSpPr/>
            <p:nvPr/>
          </p:nvSpPr>
          <p:spPr>
            <a:xfrm>
              <a:off x="4460494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60" name="Google Shape;1460;p38"/>
            <p:cNvSpPr/>
            <p:nvPr/>
          </p:nvSpPr>
          <p:spPr>
            <a:xfrm>
              <a:off x="4163123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61" name="Google Shape;1461;p38"/>
            <p:cNvSpPr/>
            <p:nvPr/>
          </p:nvSpPr>
          <p:spPr>
            <a:xfrm>
              <a:off x="3865753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62" name="Google Shape;1462;p38"/>
            <p:cNvSpPr/>
            <p:nvPr/>
          </p:nvSpPr>
          <p:spPr>
            <a:xfrm>
              <a:off x="3568382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63" name="Google Shape;1463;p38"/>
            <p:cNvSpPr/>
            <p:nvPr/>
          </p:nvSpPr>
          <p:spPr>
            <a:xfrm>
              <a:off x="3271012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64" name="Google Shape;1464;p38"/>
            <p:cNvSpPr/>
            <p:nvPr/>
          </p:nvSpPr>
          <p:spPr>
            <a:xfrm>
              <a:off x="2973641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65" name="Google Shape;1465;p38"/>
            <p:cNvSpPr/>
            <p:nvPr/>
          </p:nvSpPr>
          <p:spPr>
            <a:xfrm>
              <a:off x="2676271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66" name="Google Shape;1466;p38"/>
            <p:cNvSpPr/>
            <p:nvPr/>
          </p:nvSpPr>
          <p:spPr>
            <a:xfrm>
              <a:off x="2378900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67" name="Google Shape;1467;p38"/>
            <p:cNvSpPr/>
            <p:nvPr/>
          </p:nvSpPr>
          <p:spPr>
            <a:xfrm>
              <a:off x="2081530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68" name="Google Shape;1468;p38"/>
            <p:cNvSpPr/>
            <p:nvPr/>
          </p:nvSpPr>
          <p:spPr>
            <a:xfrm>
              <a:off x="1784223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69" name="Google Shape;1469;p38"/>
            <p:cNvSpPr/>
            <p:nvPr/>
          </p:nvSpPr>
          <p:spPr>
            <a:xfrm>
              <a:off x="1486852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70" name="Google Shape;1470;p38"/>
            <p:cNvSpPr/>
            <p:nvPr/>
          </p:nvSpPr>
          <p:spPr>
            <a:xfrm>
              <a:off x="1189482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71" name="Google Shape;1471;p38"/>
            <p:cNvSpPr/>
            <p:nvPr/>
          </p:nvSpPr>
          <p:spPr>
            <a:xfrm>
              <a:off x="892111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72" name="Google Shape;1472;p38"/>
            <p:cNvSpPr/>
            <p:nvPr/>
          </p:nvSpPr>
          <p:spPr>
            <a:xfrm>
              <a:off x="594741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73" name="Google Shape;1473;p38"/>
            <p:cNvSpPr/>
            <p:nvPr/>
          </p:nvSpPr>
          <p:spPr>
            <a:xfrm>
              <a:off x="297370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474" name="Google Shape;1474;p38"/>
          <p:cNvSpPr/>
          <p:nvPr/>
        </p:nvSpPr>
        <p:spPr>
          <a:xfrm>
            <a:off x="-6000" y="0"/>
            <a:ext cx="9156000" cy="228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5" name="Google Shape;1475;p38"/>
          <p:cNvSpPr txBox="1"/>
          <p:nvPr>
            <p:ph type="title"/>
          </p:nvPr>
        </p:nvSpPr>
        <p:spPr>
          <a:xfrm>
            <a:off x="208725" y="344175"/>
            <a:ext cx="6167700" cy="20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76" name="Google Shape;1476;p38"/>
          <p:cNvSpPr txBox="1"/>
          <p:nvPr>
            <p:ph idx="1" type="body"/>
          </p:nvPr>
        </p:nvSpPr>
        <p:spPr>
          <a:xfrm>
            <a:off x="208725" y="2751950"/>
            <a:ext cx="2531100" cy="19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1477" name="Google Shape;1477;p38"/>
          <p:cNvSpPr txBox="1"/>
          <p:nvPr>
            <p:ph idx="2" type="subTitle"/>
          </p:nvPr>
        </p:nvSpPr>
        <p:spPr>
          <a:xfrm>
            <a:off x="208725" y="2160100"/>
            <a:ext cx="2531100" cy="52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8" name="Google Shape;1478;p38"/>
          <p:cNvSpPr txBox="1"/>
          <p:nvPr>
            <p:ph idx="3" type="body"/>
          </p:nvPr>
        </p:nvSpPr>
        <p:spPr>
          <a:xfrm>
            <a:off x="3310098" y="2751950"/>
            <a:ext cx="2531100" cy="19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1479" name="Google Shape;1479;p38"/>
          <p:cNvSpPr txBox="1"/>
          <p:nvPr>
            <p:ph idx="4" type="subTitle"/>
          </p:nvPr>
        </p:nvSpPr>
        <p:spPr>
          <a:xfrm>
            <a:off x="3310098" y="2160100"/>
            <a:ext cx="2531100" cy="52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0" name="Google Shape;1480;p38"/>
          <p:cNvSpPr txBox="1"/>
          <p:nvPr>
            <p:ph idx="5" type="body"/>
          </p:nvPr>
        </p:nvSpPr>
        <p:spPr>
          <a:xfrm>
            <a:off x="6411471" y="2751950"/>
            <a:ext cx="2531100" cy="19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1481" name="Google Shape;1481;p38"/>
          <p:cNvSpPr txBox="1"/>
          <p:nvPr>
            <p:ph idx="6" type="subTitle"/>
          </p:nvPr>
        </p:nvSpPr>
        <p:spPr>
          <a:xfrm>
            <a:off x="6411471" y="2160100"/>
            <a:ext cx="2531100" cy="52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2" name="Google Shape;1482;p38"/>
          <p:cNvSpPr/>
          <p:nvPr/>
        </p:nvSpPr>
        <p:spPr>
          <a:xfrm rot="5400000">
            <a:off x="82250" y="69300"/>
            <a:ext cx="104100" cy="90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72">
          <p15:clr>
            <a:srgbClr val="E46962"/>
          </p15:clr>
        </p15:guide>
        <p15:guide id="2" pos="5688">
          <p15:clr>
            <a:srgbClr val="E46962"/>
          </p15:clr>
        </p15:guide>
        <p15:guide id="3" orient="horz" pos="72">
          <p15:clr>
            <a:srgbClr val="E46962"/>
          </p15:clr>
        </p15:guide>
        <p15:guide id="4" orient="horz" pos="3168">
          <p15:clr>
            <a:srgbClr val="E46962"/>
          </p15:clr>
        </p15:guide>
        <p15:guide id="5" orient="horz" pos="720">
          <p15:clr>
            <a:srgbClr val="E46962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ideas ">
  <p:cSld name="CUSTOM_1_1_1_1_1_1_1_1_1_1_2_1_1_1_1_1_1_1_1_1_1_1_1_1_1">
    <p:spTree>
      <p:nvGrpSpPr>
        <p:cNvPr id="1483" name="Shape 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" name="Google Shape;1484;p39"/>
          <p:cNvSpPr txBox="1"/>
          <p:nvPr/>
        </p:nvSpPr>
        <p:spPr>
          <a:xfrm>
            <a:off x="2209933" y="1792527"/>
            <a:ext cx="2542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grpSp>
        <p:nvGrpSpPr>
          <p:cNvPr id="1485" name="Google Shape;1485;p39"/>
          <p:cNvGrpSpPr/>
          <p:nvPr/>
        </p:nvGrpSpPr>
        <p:grpSpPr>
          <a:xfrm>
            <a:off x="-6096" y="-3429"/>
            <a:ext cx="9156192" cy="5150358"/>
            <a:chOff x="0" y="0"/>
            <a:chExt cx="12192000" cy="6858000"/>
          </a:xfrm>
        </p:grpSpPr>
        <p:sp>
          <p:nvSpPr>
            <p:cNvPr id="1486" name="Google Shape;1486;p39"/>
            <p:cNvSpPr/>
            <p:nvPr/>
          </p:nvSpPr>
          <p:spPr>
            <a:xfrm>
              <a:off x="0" y="65151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87" name="Google Shape;1487;p39"/>
            <p:cNvSpPr/>
            <p:nvPr/>
          </p:nvSpPr>
          <p:spPr>
            <a:xfrm>
              <a:off x="0" y="61722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88" name="Google Shape;1488;p39"/>
            <p:cNvSpPr/>
            <p:nvPr/>
          </p:nvSpPr>
          <p:spPr>
            <a:xfrm>
              <a:off x="0" y="58293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89" name="Google Shape;1489;p39"/>
            <p:cNvSpPr/>
            <p:nvPr/>
          </p:nvSpPr>
          <p:spPr>
            <a:xfrm>
              <a:off x="0" y="54864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90" name="Google Shape;1490;p39"/>
            <p:cNvSpPr/>
            <p:nvPr/>
          </p:nvSpPr>
          <p:spPr>
            <a:xfrm>
              <a:off x="0" y="51435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91" name="Google Shape;1491;p39"/>
            <p:cNvSpPr/>
            <p:nvPr/>
          </p:nvSpPr>
          <p:spPr>
            <a:xfrm>
              <a:off x="0" y="48006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92" name="Google Shape;1492;p39"/>
            <p:cNvSpPr/>
            <p:nvPr/>
          </p:nvSpPr>
          <p:spPr>
            <a:xfrm>
              <a:off x="0" y="44577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93" name="Google Shape;1493;p39"/>
            <p:cNvSpPr/>
            <p:nvPr/>
          </p:nvSpPr>
          <p:spPr>
            <a:xfrm>
              <a:off x="0" y="41148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94" name="Google Shape;1494;p39"/>
            <p:cNvSpPr/>
            <p:nvPr/>
          </p:nvSpPr>
          <p:spPr>
            <a:xfrm>
              <a:off x="0" y="37719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95" name="Google Shape;1495;p39"/>
            <p:cNvSpPr/>
            <p:nvPr/>
          </p:nvSpPr>
          <p:spPr>
            <a:xfrm>
              <a:off x="0" y="34290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96" name="Google Shape;1496;p39"/>
            <p:cNvSpPr/>
            <p:nvPr/>
          </p:nvSpPr>
          <p:spPr>
            <a:xfrm>
              <a:off x="0" y="30861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97" name="Google Shape;1497;p39"/>
            <p:cNvSpPr/>
            <p:nvPr/>
          </p:nvSpPr>
          <p:spPr>
            <a:xfrm>
              <a:off x="0" y="27432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98" name="Google Shape;1498;p39"/>
            <p:cNvSpPr/>
            <p:nvPr/>
          </p:nvSpPr>
          <p:spPr>
            <a:xfrm>
              <a:off x="0" y="24003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99" name="Google Shape;1499;p39"/>
            <p:cNvSpPr/>
            <p:nvPr/>
          </p:nvSpPr>
          <p:spPr>
            <a:xfrm>
              <a:off x="0" y="20574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00" name="Google Shape;1500;p39"/>
            <p:cNvSpPr/>
            <p:nvPr/>
          </p:nvSpPr>
          <p:spPr>
            <a:xfrm>
              <a:off x="0" y="17145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01" name="Google Shape;1501;p39"/>
            <p:cNvSpPr/>
            <p:nvPr/>
          </p:nvSpPr>
          <p:spPr>
            <a:xfrm>
              <a:off x="0" y="13716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02" name="Google Shape;1502;p39"/>
            <p:cNvSpPr/>
            <p:nvPr/>
          </p:nvSpPr>
          <p:spPr>
            <a:xfrm>
              <a:off x="0" y="10287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03" name="Google Shape;1503;p39"/>
            <p:cNvSpPr/>
            <p:nvPr/>
          </p:nvSpPr>
          <p:spPr>
            <a:xfrm>
              <a:off x="0" y="6858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04" name="Google Shape;1504;p39"/>
            <p:cNvSpPr/>
            <p:nvPr/>
          </p:nvSpPr>
          <p:spPr>
            <a:xfrm>
              <a:off x="0" y="3429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05" name="Google Shape;1505;p39"/>
            <p:cNvSpPr/>
            <p:nvPr/>
          </p:nvSpPr>
          <p:spPr>
            <a:xfrm>
              <a:off x="11894629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06" name="Google Shape;1506;p39"/>
            <p:cNvSpPr/>
            <p:nvPr/>
          </p:nvSpPr>
          <p:spPr>
            <a:xfrm>
              <a:off x="11597259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07" name="Google Shape;1507;p39"/>
            <p:cNvSpPr/>
            <p:nvPr/>
          </p:nvSpPr>
          <p:spPr>
            <a:xfrm>
              <a:off x="11299888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08" name="Google Shape;1508;p39"/>
            <p:cNvSpPr/>
            <p:nvPr/>
          </p:nvSpPr>
          <p:spPr>
            <a:xfrm>
              <a:off x="11002518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09" name="Google Shape;1509;p39"/>
            <p:cNvSpPr/>
            <p:nvPr/>
          </p:nvSpPr>
          <p:spPr>
            <a:xfrm>
              <a:off x="10705147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10" name="Google Shape;1510;p39"/>
            <p:cNvSpPr/>
            <p:nvPr/>
          </p:nvSpPr>
          <p:spPr>
            <a:xfrm>
              <a:off x="10407777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11" name="Google Shape;1511;p39"/>
            <p:cNvSpPr/>
            <p:nvPr/>
          </p:nvSpPr>
          <p:spPr>
            <a:xfrm>
              <a:off x="10110470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12" name="Google Shape;1512;p39"/>
            <p:cNvSpPr/>
            <p:nvPr/>
          </p:nvSpPr>
          <p:spPr>
            <a:xfrm>
              <a:off x="9813099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13" name="Google Shape;1513;p39"/>
            <p:cNvSpPr/>
            <p:nvPr/>
          </p:nvSpPr>
          <p:spPr>
            <a:xfrm>
              <a:off x="9515729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14" name="Google Shape;1514;p39"/>
            <p:cNvSpPr/>
            <p:nvPr/>
          </p:nvSpPr>
          <p:spPr>
            <a:xfrm>
              <a:off x="9218358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15" name="Google Shape;1515;p39"/>
            <p:cNvSpPr/>
            <p:nvPr/>
          </p:nvSpPr>
          <p:spPr>
            <a:xfrm>
              <a:off x="8920988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16" name="Google Shape;1516;p39"/>
            <p:cNvSpPr/>
            <p:nvPr/>
          </p:nvSpPr>
          <p:spPr>
            <a:xfrm>
              <a:off x="8623617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17" name="Google Shape;1517;p39"/>
            <p:cNvSpPr/>
            <p:nvPr/>
          </p:nvSpPr>
          <p:spPr>
            <a:xfrm>
              <a:off x="8326247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18" name="Google Shape;1518;p39"/>
            <p:cNvSpPr/>
            <p:nvPr/>
          </p:nvSpPr>
          <p:spPr>
            <a:xfrm>
              <a:off x="8028876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19" name="Google Shape;1519;p39"/>
            <p:cNvSpPr/>
            <p:nvPr/>
          </p:nvSpPr>
          <p:spPr>
            <a:xfrm>
              <a:off x="7731506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20" name="Google Shape;1520;p39"/>
            <p:cNvSpPr/>
            <p:nvPr/>
          </p:nvSpPr>
          <p:spPr>
            <a:xfrm>
              <a:off x="7434135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21" name="Google Shape;1521;p39"/>
            <p:cNvSpPr/>
            <p:nvPr/>
          </p:nvSpPr>
          <p:spPr>
            <a:xfrm>
              <a:off x="7136765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22" name="Google Shape;1522;p39"/>
            <p:cNvSpPr/>
            <p:nvPr/>
          </p:nvSpPr>
          <p:spPr>
            <a:xfrm>
              <a:off x="6839394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23" name="Google Shape;1523;p39"/>
            <p:cNvSpPr/>
            <p:nvPr/>
          </p:nvSpPr>
          <p:spPr>
            <a:xfrm>
              <a:off x="6542024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24" name="Google Shape;1524;p39"/>
            <p:cNvSpPr/>
            <p:nvPr/>
          </p:nvSpPr>
          <p:spPr>
            <a:xfrm>
              <a:off x="6244653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25" name="Google Shape;1525;p39"/>
            <p:cNvSpPr/>
            <p:nvPr/>
          </p:nvSpPr>
          <p:spPr>
            <a:xfrm>
              <a:off x="5947346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26" name="Google Shape;1526;p39"/>
            <p:cNvSpPr/>
            <p:nvPr/>
          </p:nvSpPr>
          <p:spPr>
            <a:xfrm>
              <a:off x="5649976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27" name="Google Shape;1527;p39"/>
            <p:cNvSpPr/>
            <p:nvPr/>
          </p:nvSpPr>
          <p:spPr>
            <a:xfrm>
              <a:off x="5352605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28" name="Google Shape;1528;p39"/>
            <p:cNvSpPr/>
            <p:nvPr/>
          </p:nvSpPr>
          <p:spPr>
            <a:xfrm>
              <a:off x="5055235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29" name="Google Shape;1529;p39"/>
            <p:cNvSpPr/>
            <p:nvPr/>
          </p:nvSpPr>
          <p:spPr>
            <a:xfrm>
              <a:off x="4757864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30" name="Google Shape;1530;p39"/>
            <p:cNvSpPr/>
            <p:nvPr/>
          </p:nvSpPr>
          <p:spPr>
            <a:xfrm>
              <a:off x="4460494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31" name="Google Shape;1531;p39"/>
            <p:cNvSpPr/>
            <p:nvPr/>
          </p:nvSpPr>
          <p:spPr>
            <a:xfrm>
              <a:off x="4163123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32" name="Google Shape;1532;p39"/>
            <p:cNvSpPr/>
            <p:nvPr/>
          </p:nvSpPr>
          <p:spPr>
            <a:xfrm>
              <a:off x="3865753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33" name="Google Shape;1533;p39"/>
            <p:cNvSpPr/>
            <p:nvPr/>
          </p:nvSpPr>
          <p:spPr>
            <a:xfrm>
              <a:off x="3568382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34" name="Google Shape;1534;p39"/>
            <p:cNvSpPr/>
            <p:nvPr/>
          </p:nvSpPr>
          <p:spPr>
            <a:xfrm>
              <a:off x="3271012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35" name="Google Shape;1535;p39"/>
            <p:cNvSpPr/>
            <p:nvPr/>
          </p:nvSpPr>
          <p:spPr>
            <a:xfrm>
              <a:off x="2973641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36" name="Google Shape;1536;p39"/>
            <p:cNvSpPr/>
            <p:nvPr/>
          </p:nvSpPr>
          <p:spPr>
            <a:xfrm>
              <a:off x="2676271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37" name="Google Shape;1537;p39"/>
            <p:cNvSpPr/>
            <p:nvPr/>
          </p:nvSpPr>
          <p:spPr>
            <a:xfrm>
              <a:off x="2378900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38" name="Google Shape;1538;p39"/>
            <p:cNvSpPr/>
            <p:nvPr/>
          </p:nvSpPr>
          <p:spPr>
            <a:xfrm>
              <a:off x="2081530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39" name="Google Shape;1539;p39"/>
            <p:cNvSpPr/>
            <p:nvPr/>
          </p:nvSpPr>
          <p:spPr>
            <a:xfrm>
              <a:off x="1784223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40" name="Google Shape;1540;p39"/>
            <p:cNvSpPr/>
            <p:nvPr/>
          </p:nvSpPr>
          <p:spPr>
            <a:xfrm>
              <a:off x="1486852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41" name="Google Shape;1541;p39"/>
            <p:cNvSpPr/>
            <p:nvPr/>
          </p:nvSpPr>
          <p:spPr>
            <a:xfrm>
              <a:off x="1189482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42" name="Google Shape;1542;p39"/>
            <p:cNvSpPr/>
            <p:nvPr/>
          </p:nvSpPr>
          <p:spPr>
            <a:xfrm>
              <a:off x="892111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43" name="Google Shape;1543;p39"/>
            <p:cNvSpPr/>
            <p:nvPr/>
          </p:nvSpPr>
          <p:spPr>
            <a:xfrm>
              <a:off x="594741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44" name="Google Shape;1544;p39"/>
            <p:cNvSpPr/>
            <p:nvPr/>
          </p:nvSpPr>
          <p:spPr>
            <a:xfrm>
              <a:off x="297370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545" name="Google Shape;1545;p39"/>
          <p:cNvSpPr/>
          <p:nvPr/>
        </p:nvSpPr>
        <p:spPr>
          <a:xfrm>
            <a:off x="-6000" y="0"/>
            <a:ext cx="9156000" cy="228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6" name="Google Shape;1546;p39"/>
          <p:cNvSpPr txBox="1"/>
          <p:nvPr>
            <p:ph type="title"/>
          </p:nvPr>
        </p:nvSpPr>
        <p:spPr>
          <a:xfrm>
            <a:off x="208725" y="344175"/>
            <a:ext cx="6167700" cy="20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47" name="Google Shape;1547;p39"/>
          <p:cNvSpPr txBox="1"/>
          <p:nvPr>
            <p:ph idx="1" type="body"/>
          </p:nvPr>
        </p:nvSpPr>
        <p:spPr>
          <a:xfrm>
            <a:off x="208725" y="2751950"/>
            <a:ext cx="1870500" cy="19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1548" name="Google Shape;1548;p39"/>
          <p:cNvSpPr txBox="1"/>
          <p:nvPr>
            <p:ph idx="2" type="subTitle"/>
          </p:nvPr>
        </p:nvSpPr>
        <p:spPr>
          <a:xfrm>
            <a:off x="208725" y="2160100"/>
            <a:ext cx="1870500" cy="52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9" name="Google Shape;1549;p39"/>
          <p:cNvSpPr txBox="1"/>
          <p:nvPr>
            <p:ph idx="3" type="body"/>
          </p:nvPr>
        </p:nvSpPr>
        <p:spPr>
          <a:xfrm>
            <a:off x="2500573" y="2751950"/>
            <a:ext cx="1870500" cy="19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1550" name="Google Shape;1550;p39"/>
          <p:cNvSpPr txBox="1"/>
          <p:nvPr>
            <p:ph idx="4" type="subTitle"/>
          </p:nvPr>
        </p:nvSpPr>
        <p:spPr>
          <a:xfrm>
            <a:off x="2500573" y="2160100"/>
            <a:ext cx="1870500" cy="52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1" name="Google Shape;1551;p39"/>
          <p:cNvSpPr txBox="1"/>
          <p:nvPr>
            <p:ph idx="5" type="body"/>
          </p:nvPr>
        </p:nvSpPr>
        <p:spPr>
          <a:xfrm>
            <a:off x="4792421" y="2751950"/>
            <a:ext cx="1870500" cy="19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1552" name="Google Shape;1552;p39"/>
          <p:cNvSpPr txBox="1"/>
          <p:nvPr>
            <p:ph idx="6" type="subTitle"/>
          </p:nvPr>
        </p:nvSpPr>
        <p:spPr>
          <a:xfrm>
            <a:off x="4792421" y="2160100"/>
            <a:ext cx="1870500" cy="52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3" name="Google Shape;1553;p39"/>
          <p:cNvSpPr txBox="1"/>
          <p:nvPr>
            <p:ph idx="7" type="body"/>
          </p:nvPr>
        </p:nvSpPr>
        <p:spPr>
          <a:xfrm>
            <a:off x="7084271" y="2751950"/>
            <a:ext cx="1870500" cy="19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1554" name="Google Shape;1554;p39"/>
          <p:cNvSpPr txBox="1"/>
          <p:nvPr>
            <p:ph idx="8" type="subTitle"/>
          </p:nvPr>
        </p:nvSpPr>
        <p:spPr>
          <a:xfrm>
            <a:off x="7084271" y="2160100"/>
            <a:ext cx="1870500" cy="52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5" name="Google Shape;1555;p39"/>
          <p:cNvSpPr/>
          <p:nvPr/>
        </p:nvSpPr>
        <p:spPr>
          <a:xfrm rot="5400000">
            <a:off x="82250" y="69300"/>
            <a:ext cx="104100" cy="90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72">
          <p15:clr>
            <a:srgbClr val="E46962"/>
          </p15:clr>
        </p15:guide>
        <p15:guide id="2" pos="5688">
          <p15:clr>
            <a:srgbClr val="E46962"/>
          </p15:clr>
        </p15:guide>
        <p15:guide id="3" orient="horz" pos="72">
          <p15:clr>
            <a:srgbClr val="E46962"/>
          </p15:clr>
        </p15:guide>
        <p15:guide id="4" orient="horz" pos="3168">
          <p15:clr>
            <a:srgbClr val="E46962"/>
          </p15:clr>
        </p15:guide>
        <p15:guide id="5" orient="horz" pos="720">
          <p15:clr>
            <a:srgbClr val="E46962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">
  <p:cSld name="CUSTOM_1_1_1_1_1_1_1_1_1_1_2_1_1_1_1_1_1_1_1_1_1_1_1_1_1_1">
    <p:spTree>
      <p:nvGrpSpPr>
        <p:cNvPr id="1556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" name="Google Shape;1557;p40"/>
          <p:cNvSpPr txBox="1"/>
          <p:nvPr/>
        </p:nvSpPr>
        <p:spPr>
          <a:xfrm>
            <a:off x="2209933" y="1792527"/>
            <a:ext cx="2542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grpSp>
        <p:nvGrpSpPr>
          <p:cNvPr id="1558" name="Google Shape;1558;p40"/>
          <p:cNvGrpSpPr/>
          <p:nvPr/>
        </p:nvGrpSpPr>
        <p:grpSpPr>
          <a:xfrm>
            <a:off x="-6096" y="-3429"/>
            <a:ext cx="9156192" cy="5150358"/>
            <a:chOff x="0" y="0"/>
            <a:chExt cx="12192000" cy="6858000"/>
          </a:xfrm>
        </p:grpSpPr>
        <p:sp>
          <p:nvSpPr>
            <p:cNvPr id="1559" name="Google Shape;1559;p40"/>
            <p:cNvSpPr/>
            <p:nvPr/>
          </p:nvSpPr>
          <p:spPr>
            <a:xfrm>
              <a:off x="0" y="65151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60" name="Google Shape;1560;p40"/>
            <p:cNvSpPr/>
            <p:nvPr/>
          </p:nvSpPr>
          <p:spPr>
            <a:xfrm>
              <a:off x="0" y="61722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61" name="Google Shape;1561;p40"/>
            <p:cNvSpPr/>
            <p:nvPr/>
          </p:nvSpPr>
          <p:spPr>
            <a:xfrm>
              <a:off x="0" y="58293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62" name="Google Shape;1562;p40"/>
            <p:cNvSpPr/>
            <p:nvPr/>
          </p:nvSpPr>
          <p:spPr>
            <a:xfrm>
              <a:off x="0" y="54864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63" name="Google Shape;1563;p40"/>
            <p:cNvSpPr/>
            <p:nvPr/>
          </p:nvSpPr>
          <p:spPr>
            <a:xfrm>
              <a:off x="0" y="51435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64" name="Google Shape;1564;p40"/>
            <p:cNvSpPr/>
            <p:nvPr/>
          </p:nvSpPr>
          <p:spPr>
            <a:xfrm>
              <a:off x="0" y="48006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65" name="Google Shape;1565;p40"/>
            <p:cNvSpPr/>
            <p:nvPr/>
          </p:nvSpPr>
          <p:spPr>
            <a:xfrm>
              <a:off x="0" y="44577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66" name="Google Shape;1566;p40"/>
            <p:cNvSpPr/>
            <p:nvPr/>
          </p:nvSpPr>
          <p:spPr>
            <a:xfrm>
              <a:off x="0" y="41148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67" name="Google Shape;1567;p40"/>
            <p:cNvSpPr/>
            <p:nvPr/>
          </p:nvSpPr>
          <p:spPr>
            <a:xfrm>
              <a:off x="0" y="37719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68" name="Google Shape;1568;p40"/>
            <p:cNvSpPr/>
            <p:nvPr/>
          </p:nvSpPr>
          <p:spPr>
            <a:xfrm>
              <a:off x="0" y="34290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69" name="Google Shape;1569;p40"/>
            <p:cNvSpPr/>
            <p:nvPr/>
          </p:nvSpPr>
          <p:spPr>
            <a:xfrm>
              <a:off x="0" y="30861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70" name="Google Shape;1570;p40"/>
            <p:cNvSpPr/>
            <p:nvPr/>
          </p:nvSpPr>
          <p:spPr>
            <a:xfrm>
              <a:off x="0" y="27432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71" name="Google Shape;1571;p40"/>
            <p:cNvSpPr/>
            <p:nvPr/>
          </p:nvSpPr>
          <p:spPr>
            <a:xfrm>
              <a:off x="0" y="24003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72" name="Google Shape;1572;p40"/>
            <p:cNvSpPr/>
            <p:nvPr/>
          </p:nvSpPr>
          <p:spPr>
            <a:xfrm>
              <a:off x="0" y="20574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73" name="Google Shape;1573;p40"/>
            <p:cNvSpPr/>
            <p:nvPr/>
          </p:nvSpPr>
          <p:spPr>
            <a:xfrm>
              <a:off x="0" y="17145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74" name="Google Shape;1574;p40"/>
            <p:cNvSpPr/>
            <p:nvPr/>
          </p:nvSpPr>
          <p:spPr>
            <a:xfrm>
              <a:off x="0" y="13716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75" name="Google Shape;1575;p40"/>
            <p:cNvSpPr/>
            <p:nvPr/>
          </p:nvSpPr>
          <p:spPr>
            <a:xfrm>
              <a:off x="0" y="10287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76" name="Google Shape;1576;p40"/>
            <p:cNvSpPr/>
            <p:nvPr/>
          </p:nvSpPr>
          <p:spPr>
            <a:xfrm>
              <a:off x="0" y="6858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77" name="Google Shape;1577;p40"/>
            <p:cNvSpPr/>
            <p:nvPr/>
          </p:nvSpPr>
          <p:spPr>
            <a:xfrm>
              <a:off x="0" y="3429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78" name="Google Shape;1578;p40"/>
            <p:cNvSpPr/>
            <p:nvPr/>
          </p:nvSpPr>
          <p:spPr>
            <a:xfrm>
              <a:off x="11894629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79" name="Google Shape;1579;p40"/>
            <p:cNvSpPr/>
            <p:nvPr/>
          </p:nvSpPr>
          <p:spPr>
            <a:xfrm>
              <a:off x="11597259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80" name="Google Shape;1580;p40"/>
            <p:cNvSpPr/>
            <p:nvPr/>
          </p:nvSpPr>
          <p:spPr>
            <a:xfrm>
              <a:off x="11299888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81" name="Google Shape;1581;p40"/>
            <p:cNvSpPr/>
            <p:nvPr/>
          </p:nvSpPr>
          <p:spPr>
            <a:xfrm>
              <a:off x="11002518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82" name="Google Shape;1582;p40"/>
            <p:cNvSpPr/>
            <p:nvPr/>
          </p:nvSpPr>
          <p:spPr>
            <a:xfrm>
              <a:off x="10705147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83" name="Google Shape;1583;p40"/>
            <p:cNvSpPr/>
            <p:nvPr/>
          </p:nvSpPr>
          <p:spPr>
            <a:xfrm>
              <a:off x="10407777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84" name="Google Shape;1584;p40"/>
            <p:cNvSpPr/>
            <p:nvPr/>
          </p:nvSpPr>
          <p:spPr>
            <a:xfrm>
              <a:off x="10110470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85" name="Google Shape;1585;p40"/>
            <p:cNvSpPr/>
            <p:nvPr/>
          </p:nvSpPr>
          <p:spPr>
            <a:xfrm>
              <a:off x="9813099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86" name="Google Shape;1586;p40"/>
            <p:cNvSpPr/>
            <p:nvPr/>
          </p:nvSpPr>
          <p:spPr>
            <a:xfrm>
              <a:off x="9515729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87" name="Google Shape;1587;p40"/>
            <p:cNvSpPr/>
            <p:nvPr/>
          </p:nvSpPr>
          <p:spPr>
            <a:xfrm>
              <a:off x="9218358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88" name="Google Shape;1588;p40"/>
            <p:cNvSpPr/>
            <p:nvPr/>
          </p:nvSpPr>
          <p:spPr>
            <a:xfrm>
              <a:off x="8920988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89" name="Google Shape;1589;p40"/>
            <p:cNvSpPr/>
            <p:nvPr/>
          </p:nvSpPr>
          <p:spPr>
            <a:xfrm>
              <a:off x="8623617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90" name="Google Shape;1590;p40"/>
            <p:cNvSpPr/>
            <p:nvPr/>
          </p:nvSpPr>
          <p:spPr>
            <a:xfrm>
              <a:off x="8326247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91" name="Google Shape;1591;p40"/>
            <p:cNvSpPr/>
            <p:nvPr/>
          </p:nvSpPr>
          <p:spPr>
            <a:xfrm>
              <a:off x="8028876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92" name="Google Shape;1592;p40"/>
            <p:cNvSpPr/>
            <p:nvPr/>
          </p:nvSpPr>
          <p:spPr>
            <a:xfrm>
              <a:off x="7731506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93" name="Google Shape;1593;p40"/>
            <p:cNvSpPr/>
            <p:nvPr/>
          </p:nvSpPr>
          <p:spPr>
            <a:xfrm>
              <a:off x="7434135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94" name="Google Shape;1594;p40"/>
            <p:cNvSpPr/>
            <p:nvPr/>
          </p:nvSpPr>
          <p:spPr>
            <a:xfrm>
              <a:off x="7136765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95" name="Google Shape;1595;p40"/>
            <p:cNvSpPr/>
            <p:nvPr/>
          </p:nvSpPr>
          <p:spPr>
            <a:xfrm>
              <a:off x="6839394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96" name="Google Shape;1596;p40"/>
            <p:cNvSpPr/>
            <p:nvPr/>
          </p:nvSpPr>
          <p:spPr>
            <a:xfrm>
              <a:off x="6542024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97" name="Google Shape;1597;p40"/>
            <p:cNvSpPr/>
            <p:nvPr/>
          </p:nvSpPr>
          <p:spPr>
            <a:xfrm>
              <a:off x="6244653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98" name="Google Shape;1598;p40"/>
            <p:cNvSpPr/>
            <p:nvPr/>
          </p:nvSpPr>
          <p:spPr>
            <a:xfrm>
              <a:off x="5947346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99" name="Google Shape;1599;p40"/>
            <p:cNvSpPr/>
            <p:nvPr/>
          </p:nvSpPr>
          <p:spPr>
            <a:xfrm>
              <a:off x="5649976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00" name="Google Shape;1600;p40"/>
            <p:cNvSpPr/>
            <p:nvPr/>
          </p:nvSpPr>
          <p:spPr>
            <a:xfrm>
              <a:off x="5352605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01" name="Google Shape;1601;p40"/>
            <p:cNvSpPr/>
            <p:nvPr/>
          </p:nvSpPr>
          <p:spPr>
            <a:xfrm>
              <a:off x="5055235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02" name="Google Shape;1602;p40"/>
            <p:cNvSpPr/>
            <p:nvPr/>
          </p:nvSpPr>
          <p:spPr>
            <a:xfrm>
              <a:off x="4757864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03" name="Google Shape;1603;p40"/>
            <p:cNvSpPr/>
            <p:nvPr/>
          </p:nvSpPr>
          <p:spPr>
            <a:xfrm>
              <a:off x="4460494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04" name="Google Shape;1604;p40"/>
            <p:cNvSpPr/>
            <p:nvPr/>
          </p:nvSpPr>
          <p:spPr>
            <a:xfrm>
              <a:off x="4163123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05" name="Google Shape;1605;p40"/>
            <p:cNvSpPr/>
            <p:nvPr/>
          </p:nvSpPr>
          <p:spPr>
            <a:xfrm>
              <a:off x="3865753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06" name="Google Shape;1606;p40"/>
            <p:cNvSpPr/>
            <p:nvPr/>
          </p:nvSpPr>
          <p:spPr>
            <a:xfrm>
              <a:off x="3568382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07" name="Google Shape;1607;p40"/>
            <p:cNvSpPr/>
            <p:nvPr/>
          </p:nvSpPr>
          <p:spPr>
            <a:xfrm>
              <a:off x="3271012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08" name="Google Shape;1608;p40"/>
            <p:cNvSpPr/>
            <p:nvPr/>
          </p:nvSpPr>
          <p:spPr>
            <a:xfrm>
              <a:off x="2973641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09" name="Google Shape;1609;p40"/>
            <p:cNvSpPr/>
            <p:nvPr/>
          </p:nvSpPr>
          <p:spPr>
            <a:xfrm>
              <a:off x="2676271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10" name="Google Shape;1610;p40"/>
            <p:cNvSpPr/>
            <p:nvPr/>
          </p:nvSpPr>
          <p:spPr>
            <a:xfrm>
              <a:off x="2378900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11" name="Google Shape;1611;p40"/>
            <p:cNvSpPr/>
            <p:nvPr/>
          </p:nvSpPr>
          <p:spPr>
            <a:xfrm>
              <a:off x="2081530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12" name="Google Shape;1612;p40"/>
            <p:cNvSpPr/>
            <p:nvPr/>
          </p:nvSpPr>
          <p:spPr>
            <a:xfrm>
              <a:off x="1784223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13" name="Google Shape;1613;p40"/>
            <p:cNvSpPr/>
            <p:nvPr/>
          </p:nvSpPr>
          <p:spPr>
            <a:xfrm>
              <a:off x="1486852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14" name="Google Shape;1614;p40"/>
            <p:cNvSpPr/>
            <p:nvPr/>
          </p:nvSpPr>
          <p:spPr>
            <a:xfrm>
              <a:off x="1189482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15" name="Google Shape;1615;p40"/>
            <p:cNvSpPr/>
            <p:nvPr/>
          </p:nvSpPr>
          <p:spPr>
            <a:xfrm>
              <a:off x="892111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16" name="Google Shape;1616;p40"/>
            <p:cNvSpPr/>
            <p:nvPr/>
          </p:nvSpPr>
          <p:spPr>
            <a:xfrm>
              <a:off x="594741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17" name="Google Shape;1617;p40"/>
            <p:cNvSpPr/>
            <p:nvPr/>
          </p:nvSpPr>
          <p:spPr>
            <a:xfrm>
              <a:off x="297370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618" name="Google Shape;1618;p40"/>
          <p:cNvSpPr/>
          <p:nvPr/>
        </p:nvSpPr>
        <p:spPr>
          <a:xfrm>
            <a:off x="-6000" y="0"/>
            <a:ext cx="9156000" cy="228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9" name="Google Shape;1619;p40"/>
          <p:cNvSpPr txBox="1"/>
          <p:nvPr>
            <p:ph type="title"/>
          </p:nvPr>
        </p:nvSpPr>
        <p:spPr>
          <a:xfrm>
            <a:off x="208725" y="344175"/>
            <a:ext cx="6167700" cy="20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20" name="Google Shape;1620;p40"/>
          <p:cNvSpPr/>
          <p:nvPr>
            <p:ph idx="2" type="pic"/>
          </p:nvPr>
        </p:nvSpPr>
        <p:spPr>
          <a:xfrm>
            <a:off x="213450" y="2022825"/>
            <a:ext cx="8717100" cy="2837700"/>
          </a:xfrm>
          <a:prstGeom prst="roundRect">
            <a:avLst>
              <a:gd fmla="val 4123" name="adj"/>
            </a:avLst>
          </a:prstGeom>
          <a:noFill/>
          <a:ln>
            <a:noFill/>
          </a:ln>
        </p:spPr>
      </p:sp>
      <p:sp>
        <p:nvSpPr>
          <p:cNvPr id="1621" name="Google Shape;1621;p40"/>
          <p:cNvSpPr/>
          <p:nvPr/>
        </p:nvSpPr>
        <p:spPr>
          <a:xfrm rot="5400000">
            <a:off x="82250" y="69300"/>
            <a:ext cx="104100" cy="90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72">
          <p15:clr>
            <a:srgbClr val="E46962"/>
          </p15:clr>
        </p15:guide>
        <p15:guide id="2" pos="5688">
          <p15:clr>
            <a:srgbClr val="E46962"/>
          </p15:clr>
        </p15:guide>
        <p15:guide id="3" orient="horz" pos="72">
          <p15:clr>
            <a:srgbClr val="E46962"/>
          </p15:clr>
        </p15:guide>
        <p15:guide id="4" orient="horz" pos="3168">
          <p15:clr>
            <a:srgbClr val="E46962"/>
          </p15:clr>
        </p15:guide>
        <p15:guide id="5" orient="horz" pos="720">
          <p15:clr>
            <a:srgbClr val="E46962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toryboards">
  <p:cSld name="CUSTOM_1_1_1_1_1_1_1_1_1_1_2_1_1_1_1_1_1_1_1_1_1_1_1_1_1_1_1">
    <p:spTree>
      <p:nvGrpSpPr>
        <p:cNvPr id="1622" name="Shape 1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" name="Google Shape;1623;p41"/>
          <p:cNvSpPr txBox="1"/>
          <p:nvPr/>
        </p:nvSpPr>
        <p:spPr>
          <a:xfrm>
            <a:off x="2209933" y="1792527"/>
            <a:ext cx="2542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grpSp>
        <p:nvGrpSpPr>
          <p:cNvPr id="1624" name="Google Shape;1624;p41"/>
          <p:cNvGrpSpPr/>
          <p:nvPr/>
        </p:nvGrpSpPr>
        <p:grpSpPr>
          <a:xfrm>
            <a:off x="-6096" y="-3429"/>
            <a:ext cx="9156192" cy="5150358"/>
            <a:chOff x="0" y="0"/>
            <a:chExt cx="12192000" cy="6858000"/>
          </a:xfrm>
        </p:grpSpPr>
        <p:sp>
          <p:nvSpPr>
            <p:cNvPr id="1625" name="Google Shape;1625;p41"/>
            <p:cNvSpPr/>
            <p:nvPr/>
          </p:nvSpPr>
          <p:spPr>
            <a:xfrm>
              <a:off x="0" y="65151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26" name="Google Shape;1626;p41"/>
            <p:cNvSpPr/>
            <p:nvPr/>
          </p:nvSpPr>
          <p:spPr>
            <a:xfrm>
              <a:off x="0" y="61722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27" name="Google Shape;1627;p41"/>
            <p:cNvSpPr/>
            <p:nvPr/>
          </p:nvSpPr>
          <p:spPr>
            <a:xfrm>
              <a:off x="0" y="58293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28" name="Google Shape;1628;p41"/>
            <p:cNvSpPr/>
            <p:nvPr/>
          </p:nvSpPr>
          <p:spPr>
            <a:xfrm>
              <a:off x="0" y="54864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29" name="Google Shape;1629;p41"/>
            <p:cNvSpPr/>
            <p:nvPr/>
          </p:nvSpPr>
          <p:spPr>
            <a:xfrm>
              <a:off x="0" y="51435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30" name="Google Shape;1630;p41"/>
            <p:cNvSpPr/>
            <p:nvPr/>
          </p:nvSpPr>
          <p:spPr>
            <a:xfrm>
              <a:off x="0" y="48006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31" name="Google Shape;1631;p41"/>
            <p:cNvSpPr/>
            <p:nvPr/>
          </p:nvSpPr>
          <p:spPr>
            <a:xfrm>
              <a:off x="0" y="44577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32" name="Google Shape;1632;p41"/>
            <p:cNvSpPr/>
            <p:nvPr/>
          </p:nvSpPr>
          <p:spPr>
            <a:xfrm>
              <a:off x="0" y="41148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33" name="Google Shape;1633;p41"/>
            <p:cNvSpPr/>
            <p:nvPr/>
          </p:nvSpPr>
          <p:spPr>
            <a:xfrm>
              <a:off x="0" y="37719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34" name="Google Shape;1634;p41"/>
            <p:cNvSpPr/>
            <p:nvPr/>
          </p:nvSpPr>
          <p:spPr>
            <a:xfrm>
              <a:off x="0" y="34290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35" name="Google Shape;1635;p41"/>
            <p:cNvSpPr/>
            <p:nvPr/>
          </p:nvSpPr>
          <p:spPr>
            <a:xfrm>
              <a:off x="0" y="30861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36" name="Google Shape;1636;p41"/>
            <p:cNvSpPr/>
            <p:nvPr/>
          </p:nvSpPr>
          <p:spPr>
            <a:xfrm>
              <a:off x="0" y="27432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37" name="Google Shape;1637;p41"/>
            <p:cNvSpPr/>
            <p:nvPr/>
          </p:nvSpPr>
          <p:spPr>
            <a:xfrm>
              <a:off x="0" y="24003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38" name="Google Shape;1638;p41"/>
            <p:cNvSpPr/>
            <p:nvPr/>
          </p:nvSpPr>
          <p:spPr>
            <a:xfrm>
              <a:off x="0" y="20574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39" name="Google Shape;1639;p41"/>
            <p:cNvSpPr/>
            <p:nvPr/>
          </p:nvSpPr>
          <p:spPr>
            <a:xfrm>
              <a:off x="0" y="17145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40" name="Google Shape;1640;p41"/>
            <p:cNvSpPr/>
            <p:nvPr/>
          </p:nvSpPr>
          <p:spPr>
            <a:xfrm>
              <a:off x="0" y="13716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41" name="Google Shape;1641;p41"/>
            <p:cNvSpPr/>
            <p:nvPr/>
          </p:nvSpPr>
          <p:spPr>
            <a:xfrm>
              <a:off x="0" y="10287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42" name="Google Shape;1642;p41"/>
            <p:cNvSpPr/>
            <p:nvPr/>
          </p:nvSpPr>
          <p:spPr>
            <a:xfrm>
              <a:off x="0" y="6858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43" name="Google Shape;1643;p41"/>
            <p:cNvSpPr/>
            <p:nvPr/>
          </p:nvSpPr>
          <p:spPr>
            <a:xfrm>
              <a:off x="0" y="3429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44" name="Google Shape;1644;p41"/>
            <p:cNvSpPr/>
            <p:nvPr/>
          </p:nvSpPr>
          <p:spPr>
            <a:xfrm>
              <a:off x="11894629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45" name="Google Shape;1645;p41"/>
            <p:cNvSpPr/>
            <p:nvPr/>
          </p:nvSpPr>
          <p:spPr>
            <a:xfrm>
              <a:off x="11597259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46" name="Google Shape;1646;p41"/>
            <p:cNvSpPr/>
            <p:nvPr/>
          </p:nvSpPr>
          <p:spPr>
            <a:xfrm>
              <a:off x="11299888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47" name="Google Shape;1647;p41"/>
            <p:cNvSpPr/>
            <p:nvPr/>
          </p:nvSpPr>
          <p:spPr>
            <a:xfrm>
              <a:off x="11002518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48" name="Google Shape;1648;p41"/>
            <p:cNvSpPr/>
            <p:nvPr/>
          </p:nvSpPr>
          <p:spPr>
            <a:xfrm>
              <a:off x="10705147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49" name="Google Shape;1649;p41"/>
            <p:cNvSpPr/>
            <p:nvPr/>
          </p:nvSpPr>
          <p:spPr>
            <a:xfrm>
              <a:off x="10407777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50" name="Google Shape;1650;p41"/>
            <p:cNvSpPr/>
            <p:nvPr/>
          </p:nvSpPr>
          <p:spPr>
            <a:xfrm>
              <a:off x="10110470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51" name="Google Shape;1651;p41"/>
            <p:cNvSpPr/>
            <p:nvPr/>
          </p:nvSpPr>
          <p:spPr>
            <a:xfrm>
              <a:off x="9813099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52" name="Google Shape;1652;p41"/>
            <p:cNvSpPr/>
            <p:nvPr/>
          </p:nvSpPr>
          <p:spPr>
            <a:xfrm>
              <a:off x="9515729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53" name="Google Shape;1653;p41"/>
            <p:cNvSpPr/>
            <p:nvPr/>
          </p:nvSpPr>
          <p:spPr>
            <a:xfrm>
              <a:off x="9218358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54" name="Google Shape;1654;p41"/>
            <p:cNvSpPr/>
            <p:nvPr/>
          </p:nvSpPr>
          <p:spPr>
            <a:xfrm>
              <a:off x="8920988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55" name="Google Shape;1655;p41"/>
            <p:cNvSpPr/>
            <p:nvPr/>
          </p:nvSpPr>
          <p:spPr>
            <a:xfrm>
              <a:off x="8623617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56" name="Google Shape;1656;p41"/>
            <p:cNvSpPr/>
            <p:nvPr/>
          </p:nvSpPr>
          <p:spPr>
            <a:xfrm>
              <a:off x="8326247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57" name="Google Shape;1657;p41"/>
            <p:cNvSpPr/>
            <p:nvPr/>
          </p:nvSpPr>
          <p:spPr>
            <a:xfrm>
              <a:off x="8028876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58" name="Google Shape;1658;p41"/>
            <p:cNvSpPr/>
            <p:nvPr/>
          </p:nvSpPr>
          <p:spPr>
            <a:xfrm>
              <a:off x="7731506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59" name="Google Shape;1659;p41"/>
            <p:cNvSpPr/>
            <p:nvPr/>
          </p:nvSpPr>
          <p:spPr>
            <a:xfrm>
              <a:off x="7434135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60" name="Google Shape;1660;p41"/>
            <p:cNvSpPr/>
            <p:nvPr/>
          </p:nvSpPr>
          <p:spPr>
            <a:xfrm>
              <a:off x="7136765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61" name="Google Shape;1661;p41"/>
            <p:cNvSpPr/>
            <p:nvPr/>
          </p:nvSpPr>
          <p:spPr>
            <a:xfrm>
              <a:off x="6839394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62" name="Google Shape;1662;p41"/>
            <p:cNvSpPr/>
            <p:nvPr/>
          </p:nvSpPr>
          <p:spPr>
            <a:xfrm>
              <a:off x="6542024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63" name="Google Shape;1663;p41"/>
            <p:cNvSpPr/>
            <p:nvPr/>
          </p:nvSpPr>
          <p:spPr>
            <a:xfrm>
              <a:off x="6244653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64" name="Google Shape;1664;p41"/>
            <p:cNvSpPr/>
            <p:nvPr/>
          </p:nvSpPr>
          <p:spPr>
            <a:xfrm>
              <a:off x="5947346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65" name="Google Shape;1665;p41"/>
            <p:cNvSpPr/>
            <p:nvPr/>
          </p:nvSpPr>
          <p:spPr>
            <a:xfrm>
              <a:off x="5649976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66" name="Google Shape;1666;p41"/>
            <p:cNvSpPr/>
            <p:nvPr/>
          </p:nvSpPr>
          <p:spPr>
            <a:xfrm>
              <a:off x="5352605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67" name="Google Shape;1667;p41"/>
            <p:cNvSpPr/>
            <p:nvPr/>
          </p:nvSpPr>
          <p:spPr>
            <a:xfrm>
              <a:off x="5055235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68" name="Google Shape;1668;p41"/>
            <p:cNvSpPr/>
            <p:nvPr/>
          </p:nvSpPr>
          <p:spPr>
            <a:xfrm>
              <a:off x="4757864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69" name="Google Shape;1669;p41"/>
            <p:cNvSpPr/>
            <p:nvPr/>
          </p:nvSpPr>
          <p:spPr>
            <a:xfrm>
              <a:off x="4460494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70" name="Google Shape;1670;p41"/>
            <p:cNvSpPr/>
            <p:nvPr/>
          </p:nvSpPr>
          <p:spPr>
            <a:xfrm>
              <a:off x="4163123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71" name="Google Shape;1671;p41"/>
            <p:cNvSpPr/>
            <p:nvPr/>
          </p:nvSpPr>
          <p:spPr>
            <a:xfrm>
              <a:off x="3865753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72" name="Google Shape;1672;p41"/>
            <p:cNvSpPr/>
            <p:nvPr/>
          </p:nvSpPr>
          <p:spPr>
            <a:xfrm>
              <a:off x="3568382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73" name="Google Shape;1673;p41"/>
            <p:cNvSpPr/>
            <p:nvPr/>
          </p:nvSpPr>
          <p:spPr>
            <a:xfrm>
              <a:off x="3271012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74" name="Google Shape;1674;p41"/>
            <p:cNvSpPr/>
            <p:nvPr/>
          </p:nvSpPr>
          <p:spPr>
            <a:xfrm>
              <a:off x="2973641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75" name="Google Shape;1675;p41"/>
            <p:cNvSpPr/>
            <p:nvPr/>
          </p:nvSpPr>
          <p:spPr>
            <a:xfrm>
              <a:off x="2676271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76" name="Google Shape;1676;p41"/>
            <p:cNvSpPr/>
            <p:nvPr/>
          </p:nvSpPr>
          <p:spPr>
            <a:xfrm>
              <a:off x="2378900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77" name="Google Shape;1677;p41"/>
            <p:cNvSpPr/>
            <p:nvPr/>
          </p:nvSpPr>
          <p:spPr>
            <a:xfrm>
              <a:off x="2081530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78" name="Google Shape;1678;p41"/>
            <p:cNvSpPr/>
            <p:nvPr/>
          </p:nvSpPr>
          <p:spPr>
            <a:xfrm>
              <a:off x="1784223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79" name="Google Shape;1679;p41"/>
            <p:cNvSpPr/>
            <p:nvPr/>
          </p:nvSpPr>
          <p:spPr>
            <a:xfrm>
              <a:off x="1486852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80" name="Google Shape;1680;p41"/>
            <p:cNvSpPr/>
            <p:nvPr/>
          </p:nvSpPr>
          <p:spPr>
            <a:xfrm>
              <a:off x="1189482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81" name="Google Shape;1681;p41"/>
            <p:cNvSpPr/>
            <p:nvPr/>
          </p:nvSpPr>
          <p:spPr>
            <a:xfrm>
              <a:off x="892111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82" name="Google Shape;1682;p41"/>
            <p:cNvSpPr/>
            <p:nvPr/>
          </p:nvSpPr>
          <p:spPr>
            <a:xfrm>
              <a:off x="594741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83" name="Google Shape;1683;p41"/>
            <p:cNvSpPr/>
            <p:nvPr/>
          </p:nvSpPr>
          <p:spPr>
            <a:xfrm>
              <a:off x="297370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684" name="Google Shape;1684;p41"/>
          <p:cNvSpPr/>
          <p:nvPr/>
        </p:nvSpPr>
        <p:spPr>
          <a:xfrm>
            <a:off x="-6000" y="0"/>
            <a:ext cx="9156000" cy="228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5" name="Google Shape;1685;p41"/>
          <p:cNvSpPr txBox="1"/>
          <p:nvPr>
            <p:ph type="title"/>
          </p:nvPr>
        </p:nvSpPr>
        <p:spPr>
          <a:xfrm>
            <a:off x="208725" y="344175"/>
            <a:ext cx="6167700" cy="20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86" name="Google Shape;1686;p41"/>
          <p:cNvSpPr txBox="1"/>
          <p:nvPr>
            <p:ph idx="1" type="body"/>
          </p:nvPr>
        </p:nvSpPr>
        <p:spPr>
          <a:xfrm>
            <a:off x="1173600" y="2391699"/>
            <a:ext cx="30543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1687" name="Google Shape;1687;p41"/>
          <p:cNvSpPr txBox="1"/>
          <p:nvPr>
            <p:ph idx="2" type="subTitle"/>
          </p:nvPr>
        </p:nvSpPr>
        <p:spPr>
          <a:xfrm>
            <a:off x="1173600" y="2160100"/>
            <a:ext cx="3054300" cy="20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8" name="Google Shape;1688;p41"/>
          <p:cNvSpPr txBox="1"/>
          <p:nvPr>
            <p:ph idx="3" type="body"/>
          </p:nvPr>
        </p:nvSpPr>
        <p:spPr>
          <a:xfrm>
            <a:off x="4916100" y="2391699"/>
            <a:ext cx="30543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1689" name="Google Shape;1689;p41"/>
          <p:cNvSpPr txBox="1"/>
          <p:nvPr>
            <p:ph idx="4" type="subTitle"/>
          </p:nvPr>
        </p:nvSpPr>
        <p:spPr>
          <a:xfrm>
            <a:off x="4916100" y="2160100"/>
            <a:ext cx="3054300" cy="20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0" name="Google Shape;1690;p41"/>
          <p:cNvSpPr/>
          <p:nvPr>
            <p:ph idx="5" type="pic"/>
          </p:nvPr>
        </p:nvSpPr>
        <p:spPr>
          <a:xfrm>
            <a:off x="1173600" y="3022475"/>
            <a:ext cx="3054300" cy="1864500"/>
          </a:xfrm>
          <a:prstGeom prst="roundRect">
            <a:avLst>
              <a:gd fmla="val 3854" name="adj"/>
            </a:avLst>
          </a:prstGeom>
          <a:noFill/>
          <a:ln>
            <a:noFill/>
          </a:ln>
        </p:spPr>
      </p:sp>
      <p:sp>
        <p:nvSpPr>
          <p:cNvPr id="1691" name="Google Shape;1691;p41"/>
          <p:cNvSpPr/>
          <p:nvPr>
            <p:ph idx="6" type="pic"/>
          </p:nvPr>
        </p:nvSpPr>
        <p:spPr>
          <a:xfrm>
            <a:off x="4916100" y="3022475"/>
            <a:ext cx="3054300" cy="1864500"/>
          </a:xfrm>
          <a:prstGeom prst="roundRect">
            <a:avLst>
              <a:gd fmla="val 3854" name="adj"/>
            </a:avLst>
          </a:prstGeom>
          <a:noFill/>
          <a:ln>
            <a:noFill/>
          </a:ln>
        </p:spPr>
      </p:sp>
      <p:sp>
        <p:nvSpPr>
          <p:cNvPr id="1692" name="Google Shape;1692;p41"/>
          <p:cNvSpPr/>
          <p:nvPr/>
        </p:nvSpPr>
        <p:spPr>
          <a:xfrm rot="5400000">
            <a:off x="82250" y="69300"/>
            <a:ext cx="104100" cy="90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72">
          <p15:clr>
            <a:srgbClr val="E46962"/>
          </p15:clr>
        </p15:guide>
        <p15:guide id="2" pos="5688">
          <p15:clr>
            <a:srgbClr val="E46962"/>
          </p15:clr>
        </p15:guide>
        <p15:guide id="3" orient="horz" pos="72">
          <p15:clr>
            <a:srgbClr val="E46962"/>
          </p15:clr>
        </p15:guide>
        <p15:guide id="4" orient="horz" pos="3168">
          <p15:clr>
            <a:srgbClr val="E46962"/>
          </p15:clr>
        </p15:guide>
        <p15:guide id="5" orient="horz" pos="720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toryboards">
  <p:cSld name="CUSTOM_1_1_1_1_1_1_1_1_1_1_2_1_1_1_1_1_1_1_1_1_1_1_1_1_1_1_1_1">
    <p:spTree>
      <p:nvGrpSpPr>
        <p:cNvPr id="1693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" name="Google Shape;1694;p42"/>
          <p:cNvSpPr txBox="1"/>
          <p:nvPr/>
        </p:nvSpPr>
        <p:spPr>
          <a:xfrm>
            <a:off x="2209933" y="1792527"/>
            <a:ext cx="2542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grpSp>
        <p:nvGrpSpPr>
          <p:cNvPr id="1695" name="Google Shape;1695;p42"/>
          <p:cNvGrpSpPr/>
          <p:nvPr/>
        </p:nvGrpSpPr>
        <p:grpSpPr>
          <a:xfrm>
            <a:off x="-6096" y="-3429"/>
            <a:ext cx="9156192" cy="5150358"/>
            <a:chOff x="0" y="0"/>
            <a:chExt cx="12192000" cy="6858000"/>
          </a:xfrm>
        </p:grpSpPr>
        <p:sp>
          <p:nvSpPr>
            <p:cNvPr id="1696" name="Google Shape;1696;p42"/>
            <p:cNvSpPr/>
            <p:nvPr/>
          </p:nvSpPr>
          <p:spPr>
            <a:xfrm>
              <a:off x="0" y="65151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97" name="Google Shape;1697;p42"/>
            <p:cNvSpPr/>
            <p:nvPr/>
          </p:nvSpPr>
          <p:spPr>
            <a:xfrm>
              <a:off x="0" y="61722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98" name="Google Shape;1698;p42"/>
            <p:cNvSpPr/>
            <p:nvPr/>
          </p:nvSpPr>
          <p:spPr>
            <a:xfrm>
              <a:off x="0" y="58293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99" name="Google Shape;1699;p42"/>
            <p:cNvSpPr/>
            <p:nvPr/>
          </p:nvSpPr>
          <p:spPr>
            <a:xfrm>
              <a:off x="0" y="54864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00" name="Google Shape;1700;p42"/>
            <p:cNvSpPr/>
            <p:nvPr/>
          </p:nvSpPr>
          <p:spPr>
            <a:xfrm>
              <a:off x="0" y="51435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01" name="Google Shape;1701;p42"/>
            <p:cNvSpPr/>
            <p:nvPr/>
          </p:nvSpPr>
          <p:spPr>
            <a:xfrm>
              <a:off x="0" y="48006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02" name="Google Shape;1702;p42"/>
            <p:cNvSpPr/>
            <p:nvPr/>
          </p:nvSpPr>
          <p:spPr>
            <a:xfrm>
              <a:off x="0" y="44577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03" name="Google Shape;1703;p42"/>
            <p:cNvSpPr/>
            <p:nvPr/>
          </p:nvSpPr>
          <p:spPr>
            <a:xfrm>
              <a:off x="0" y="41148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04" name="Google Shape;1704;p42"/>
            <p:cNvSpPr/>
            <p:nvPr/>
          </p:nvSpPr>
          <p:spPr>
            <a:xfrm>
              <a:off x="0" y="37719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05" name="Google Shape;1705;p42"/>
            <p:cNvSpPr/>
            <p:nvPr/>
          </p:nvSpPr>
          <p:spPr>
            <a:xfrm>
              <a:off x="0" y="34290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06" name="Google Shape;1706;p42"/>
            <p:cNvSpPr/>
            <p:nvPr/>
          </p:nvSpPr>
          <p:spPr>
            <a:xfrm>
              <a:off x="0" y="30861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07" name="Google Shape;1707;p42"/>
            <p:cNvSpPr/>
            <p:nvPr/>
          </p:nvSpPr>
          <p:spPr>
            <a:xfrm>
              <a:off x="0" y="27432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08" name="Google Shape;1708;p42"/>
            <p:cNvSpPr/>
            <p:nvPr/>
          </p:nvSpPr>
          <p:spPr>
            <a:xfrm>
              <a:off x="0" y="24003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09" name="Google Shape;1709;p42"/>
            <p:cNvSpPr/>
            <p:nvPr/>
          </p:nvSpPr>
          <p:spPr>
            <a:xfrm>
              <a:off x="0" y="20574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10" name="Google Shape;1710;p42"/>
            <p:cNvSpPr/>
            <p:nvPr/>
          </p:nvSpPr>
          <p:spPr>
            <a:xfrm>
              <a:off x="0" y="17145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11" name="Google Shape;1711;p42"/>
            <p:cNvSpPr/>
            <p:nvPr/>
          </p:nvSpPr>
          <p:spPr>
            <a:xfrm>
              <a:off x="0" y="13716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12" name="Google Shape;1712;p42"/>
            <p:cNvSpPr/>
            <p:nvPr/>
          </p:nvSpPr>
          <p:spPr>
            <a:xfrm>
              <a:off x="0" y="10287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13" name="Google Shape;1713;p42"/>
            <p:cNvSpPr/>
            <p:nvPr/>
          </p:nvSpPr>
          <p:spPr>
            <a:xfrm>
              <a:off x="0" y="6858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14" name="Google Shape;1714;p42"/>
            <p:cNvSpPr/>
            <p:nvPr/>
          </p:nvSpPr>
          <p:spPr>
            <a:xfrm>
              <a:off x="0" y="3429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15" name="Google Shape;1715;p42"/>
            <p:cNvSpPr/>
            <p:nvPr/>
          </p:nvSpPr>
          <p:spPr>
            <a:xfrm>
              <a:off x="11894629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16" name="Google Shape;1716;p42"/>
            <p:cNvSpPr/>
            <p:nvPr/>
          </p:nvSpPr>
          <p:spPr>
            <a:xfrm>
              <a:off x="11597259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17" name="Google Shape;1717;p42"/>
            <p:cNvSpPr/>
            <p:nvPr/>
          </p:nvSpPr>
          <p:spPr>
            <a:xfrm>
              <a:off x="11299888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18" name="Google Shape;1718;p42"/>
            <p:cNvSpPr/>
            <p:nvPr/>
          </p:nvSpPr>
          <p:spPr>
            <a:xfrm>
              <a:off x="11002518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19" name="Google Shape;1719;p42"/>
            <p:cNvSpPr/>
            <p:nvPr/>
          </p:nvSpPr>
          <p:spPr>
            <a:xfrm>
              <a:off x="10705147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20" name="Google Shape;1720;p42"/>
            <p:cNvSpPr/>
            <p:nvPr/>
          </p:nvSpPr>
          <p:spPr>
            <a:xfrm>
              <a:off x="10407777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21" name="Google Shape;1721;p42"/>
            <p:cNvSpPr/>
            <p:nvPr/>
          </p:nvSpPr>
          <p:spPr>
            <a:xfrm>
              <a:off x="10110470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22" name="Google Shape;1722;p42"/>
            <p:cNvSpPr/>
            <p:nvPr/>
          </p:nvSpPr>
          <p:spPr>
            <a:xfrm>
              <a:off x="9813099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23" name="Google Shape;1723;p42"/>
            <p:cNvSpPr/>
            <p:nvPr/>
          </p:nvSpPr>
          <p:spPr>
            <a:xfrm>
              <a:off x="9515729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24" name="Google Shape;1724;p42"/>
            <p:cNvSpPr/>
            <p:nvPr/>
          </p:nvSpPr>
          <p:spPr>
            <a:xfrm>
              <a:off x="9218358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25" name="Google Shape;1725;p42"/>
            <p:cNvSpPr/>
            <p:nvPr/>
          </p:nvSpPr>
          <p:spPr>
            <a:xfrm>
              <a:off x="8920988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26" name="Google Shape;1726;p42"/>
            <p:cNvSpPr/>
            <p:nvPr/>
          </p:nvSpPr>
          <p:spPr>
            <a:xfrm>
              <a:off x="8623617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27" name="Google Shape;1727;p42"/>
            <p:cNvSpPr/>
            <p:nvPr/>
          </p:nvSpPr>
          <p:spPr>
            <a:xfrm>
              <a:off x="8326247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28" name="Google Shape;1728;p42"/>
            <p:cNvSpPr/>
            <p:nvPr/>
          </p:nvSpPr>
          <p:spPr>
            <a:xfrm>
              <a:off x="8028876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29" name="Google Shape;1729;p42"/>
            <p:cNvSpPr/>
            <p:nvPr/>
          </p:nvSpPr>
          <p:spPr>
            <a:xfrm>
              <a:off x="7731506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30" name="Google Shape;1730;p42"/>
            <p:cNvSpPr/>
            <p:nvPr/>
          </p:nvSpPr>
          <p:spPr>
            <a:xfrm>
              <a:off x="7434135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31" name="Google Shape;1731;p42"/>
            <p:cNvSpPr/>
            <p:nvPr/>
          </p:nvSpPr>
          <p:spPr>
            <a:xfrm>
              <a:off x="7136765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32" name="Google Shape;1732;p42"/>
            <p:cNvSpPr/>
            <p:nvPr/>
          </p:nvSpPr>
          <p:spPr>
            <a:xfrm>
              <a:off x="6839394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33" name="Google Shape;1733;p42"/>
            <p:cNvSpPr/>
            <p:nvPr/>
          </p:nvSpPr>
          <p:spPr>
            <a:xfrm>
              <a:off x="6542024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34" name="Google Shape;1734;p42"/>
            <p:cNvSpPr/>
            <p:nvPr/>
          </p:nvSpPr>
          <p:spPr>
            <a:xfrm>
              <a:off x="6244653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35" name="Google Shape;1735;p42"/>
            <p:cNvSpPr/>
            <p:nvPr/>
          </p:nvSpPr>
          <p:spPr>
            <a:xfrm>
              <a:off x="5947346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36" name="Google Shape;1736;p42"/>
            <p:cNvSpPr/>
            <p:nvPr/>
          </p:nvSpPr>
          <p:spPr>
            <a:xfrm>
              <a:off x="5649976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37" name="Google Shape;1737;p42"/>
            <p:cNvSpPr/>
            <p:nvPr/>
          </p:nvSpPr>
          <p:spPr>
            <a:xfrm>
              <a:off x="5352605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38" name="Google Shape;1738;p42"/>
            <p:cNvSpPr/>
            <p:nvPr/>
          </p:nvSpPr>
          <p:spPr>
            <a:xfrm>
              <a:off x="5055235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39" name="Google Shape;1739;p42"/>
            <p:cNvSpPr/>
            <p:nvPr/>
          </p:nvSpPr>
          <p:spPr>
            <a:xfrm>
              <a:off x="4757864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40" name="Google Shape;1740;p42"/>
            <p:cNvSpPr/>
            <p:nvPr/>
          </p:nvSpPr>
          <p:spPr>
            <a:xfrm>
              <a:off x="4460494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41" name="Google Shape;1741;p42"/>
            <p:cNvSpPr/>
            <p:nvPr/>
          </p:nvSpPr>
          <p:spPr>
            <a:xfrm>
              <a:off x="4163123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42" name="Google Shape;1742;p42"/>
            <p:cNvSpPr/>
            <p:nvPr/>
          </p:nvSpPr>
          <p:spPr>
            <a:xfrm>
              <a:off x="3865753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43" name="Google Shape;1743;p42"/>
            <p:cNvSpPr/>
            <p:nvPr/>
          </p:nvSpPr>
          <p:spPr>
            <a:xfrm>
              <a:off x="3568382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44" name="Google Shape;1744;p42"/>
            <p:cNvSpPr/>
            <p:nvPr/>
          </p:nvSpPr>
          <p:spPr>
            <a:xfrm>
              <a:off x="3271012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45" name="Google Shape;1745;p42"/>
            <p:cNvSpPr/>
            <p:nvPr/>
          </p:nvSpPr>
          <p:spPr>
            <a:xfrm>
              <a:off x="2973641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46" name="Google Shape;1746;p42"/>
            <p:cNvSpPr/>
            <p:nvPr/>
          </p:nvSpPr>
          <p:spPr>
            <a:xfrm>
              <a:off x="2676271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47" name="Google Shape;1747;p42"/>
            <p:cNvSpPr/>
            <p:nvPr/>
          </p:nvSpPr>
          <p:spPr>
            <a:xfrm>
              <a:off x="2378900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48" name="Google Shape;1748;p42"/>
            <p:cNvSpPr/>
            <p:nvPr/>
          </p:nvSpPr>
          <p:spPr>
            <a:xfrm>
              <a:off x="2081530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49" name="Google Shape;1749;p42"/>
            <p:cNvSpPr/>
            <p:nvPr/>
          </p:nvSpPr>
          <p:spPr>
            <a:xfrm>
              <a:off x="1784223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50" name="Google Shape;1750;p42"/>
            <p:cNvSpPr/>
            <p:nvPr/>
          </p:nvSpPr>
          <p:spPr>
            <a:xfrm>
              <a:off x="1486852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51" name="Google Shape;1751;p42"/>
            <p:cNvSpPr/>
            <p:nvPr/>
          </p:nvSpPr>
          <p:spPr>
            <a:xfrm>
              <a:off x="1189482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52" name="Google Shape;1752;p42"/>
            <p:cNvSpPr/>
            <p:nvPr/>
          </p:nvSpPr>
          <p:spPr>
            <a:xfrm>
              <a:off x="892111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53" name="Google Shape;1753;p42"/>
            <p:cNvSpPr/>
            <p:nvPr/>
          </p:nvSpPr>
          <p:spPr>
            <a:xfrm>
              <a:off x="594741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54" name="Google Shape;1754;p42"/>
            <p:cNvSpPr/>
            <p:nvPr/>
          </p:nvSpPr>
          <p:spPr>
            <a:xfrm>
              <a:off x="297370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755" name="Google Shape;1755;p42"/>
          <p:cNvSpPr/>
          <p:nvPr/>
        </p:nvSpPr>
        <p:spPr>
          <a:xfrm>
            <a:off x="-6000" y="0"/>
            <a:ext cx="9156000" cy="228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6" name="Google Shape;1756;p42"/>
          <p:cNvSpPr txBox="1"/>
          <p:nvPr>
            <p:ph type="title"/>
          </p:nvPr>
        </p:nvSpPr>
        <p:spPr>
          <a:xfrm>
            <a:off x="208725" y="344175"/>
            <a:ext cx="6167700" cy="20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57" name="Google Shape;1757;p42"/>
          <p:cNvSpPr txBox="1"/>
          <p:nvPr>
            <p:ph idx="1" type="body"/>
          </p:nvPr>
        </p:nvSpPr>
        <p:spPr>
          <a:xfrm>
            <a:off x="423750" y="2391699"/>
            <a:ext cx="25869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1758" name="Google Shape;1758;p42"/>
          <p:cNvSpPr txBox="1"/>
          <p:nvPr>
            <p:ph idx="2" type="subTitle"/>
          </p:nvPr>
        </p:nvSpPr>
        <p:spPr>
          <a:xfrm>
            <a:off x="423750" y="2160100"/>
            <a:ext cx="2586900" cy="20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9" name="Google Shape;1759;p42"/>
          <p:cNvSpPr txBox="1"/>
          <p:nvPr>
            <p:ph idx="3" type="body"/>
          </p:nvPr>
        </p:nvSpPr>
        <p:spPr>
          <a:xfrm>
            <a:off x="3276074" y="2391699"/>
            <a:ext cx="25869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1760" name="Google Shape;1760;p42"/>
          <p:cNvSpPr txBox="1"/>
          <p:nvPr>
            <p:ph idx="4" type="subTitle"/>
          </p:nvPr>
        </p:nvSpPr>
        <p:spPr>
          <a:xfrm>
            <a:off x="3276071" y="2160100"/>
            <a:ext cx="2586900" cy="20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1" name="Google Shape;1761;p42"/>
          <p:cNvSpPr/>
          <p:nvPr>
            <p:ph idx="5" type="pic"/>
          </p:nvPr>
        </p:nvSpPr>
        <p:spPr>
          <a:xfrm>
            <a:off x="423750" y="3022475"/>
            <a:ext cx="2586900" cy="1864500"/>
          </a:xfrm>
          <a:prstGeom prst="roundRect">
            <a:avLst>
              <a:gd fmla="val 3854" name="adj"/>
            </a:avLst>
          </a:prstGeom>
          <a:noFill/>
          <a:ln>
            <a:noFill/>
          </a:ln>
        </p:spPr>
      </p:sp>
      <p:sp>
        <p:nvSpPr>
          <p:cNvPr id="1762" name="Google Shape;1762;p42"/>
          <p:cNvSpPr/>
          <p:nvPr>
            <p:ph idx="6" type="pic"/>
          </p:nvPr>
        </p:nvSpPr>
        <p:spPr>
          <a:xfrm>
            <a:off x="3276071" y="3022475"/>
            <a:ext cx="2586900" cy="1864500"/>
          </a:xfrm>
          <a:prstGeom prst="roundRect">
            <a:avLst>
              <a:gd fmla="val 3854" name="adj"/>
            </a:avLst>
          </a:prstGeom>
          <a:noFill/>
          <a:ln>
            <a:noFill/>
          </a:ln>
        </p:spPr>
      </p:sp>
      <p:sp>
        <p:nvSpPr>
          <p:cNvPr id="1763" name="Google Shape;1763;p42"/>
          <p:cNvSpPr txBox="1"/>
          <p:nvPr>
            <p:ph idx="7" type="body"/>
          </p:nvPr>
        </p:nvSpPr>
        <p:spPr>
          <a:xfrm>
            <a:off x="6128397" y="2391699"/>
            <a:ext cx="25869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1764" name="Google Shape;1764;p42"/>
          <p:cNvSpPr txBox="1"/>
          <p:nvPr>
            <p:ph idx="8" type="subTitle"/>
          </p:nvPr>
        </p:nvSpPr>
        <p:spPr>
          <a:xfrm>
            <a:off x="6128391" y="2160100"/>
            <a:ext cx="2586900" cy="20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5" name="Google Shape;1765;p42"/>
          <p:cNvSpPr/>
          <p:nvPr>
            <p:ph idx="9" type="pic"/>
          </p:nvPr>
        </p:nvSpPr>
        <p:spPr>
          <a:xfrm>
            <a:off x="6128391" y="3022475"/>
            <a:ext cx="2586900" cy="1864500"/>
          </a:xfrm>
          <a:prstGeom prst="roundRect">
            <a:avLst>
              <a:gd fmla="val 3854" name="adj"/>
            </a:avLst>
          </a:prstGeom>
          <a:noFill/>
          <a:ln>
            <a:noFill/>
          </a:ln>
        </p:spPr>
      </p:sp>
      <p:sp>
        <p:nvSpPr>
          <p:cNvPr id="1766" name="Google Shape;1766;p42"/>
          <p:cNvSpPr/>
          <p:nvPr/>
        </p:nvSpPr>
        <p:spPr>
          <a:xfrm rot="5400000">
            <a:off x="82250" y="69300"/>
            <a:ext cx="104100" cy="90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72">
          <p15:clr>
            <a:srgbClr val="E46962"/>
          </p15:clr>
        </p15:guide>
        <p15:guide id="2" pos="5688">
          <p15:clr>
            <a:srgbClr val="E46962"/>
          </p15:clr>
        </p15:guide>
        <p15:guide id="3" orient="horz" pos="72">
          <p15:clr>
            <a:srgbClr val="E46962"/>
          </p15:clr>
        </p15:guide>
        <p15:guide id="4" orient="horz" pos="3168">
          <p15:clr>
            <a:srgbClr val="E46962"/>
          </p15:clr>
        </p15:guide>
        <p15:guide id="5" orient="horz" pos="720">
          <p15:clr>
            <a:srgbClr val="E46962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only">
  <p:cSld name="CUSTOM_1_1_1_1_1_1_1_1_1_1_2_1_1_1_1_1_1_1_1_1_1_1_1_1_1_1_1_1_1">
    <p:spTree>
      <p:nvGrpSpPr>
        <p:cNvPr id="1767" name="Shape 1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Google Shape;1768;p43"/>
          <p:cNvSpPr txBox="1"/>
          <p:nvPr/>
        </p:nvSpPr>
        <p:spPr>
          <a:xfrm>
            <a:off x="2209933" y="1792527"/>
            <a:ext cx="2542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grpSp>
        <p:nvGrpSpPr>
          <p:cNvPr id="1769" name="Google Shape;1769;p43"/>
          <p:cNvGrpSpPr/>
          <p:nvPr/>
        </p:nvGrpSpPr>
        <p:grpSpPr>
          <a:xfrm>
            <a:off x="-6096" y="-3429"/>
            <a:ext cx="9156192" cy="5150358"/>
            <a:chOff x="0" y="0"/>
            <a:chExt cx="12192000" cy="6858000"/>
          </a:xfrm>
        </p:grpSpPr>
        <p:sp>
          <p:nvSpPr>
            <p:cNvPr id="1770" name="Google Shape;1770;p43"/>
            <p:cNvSpPr/>
            <p:nvPr/>
          </p:nvSpPr>
          <p:spPr>
            <a:xfrm>
              <a:off x="0" y="65151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71" name="Google Shape;1771;p43"/>
            <p:cNvSpPr/>
            <p:nvPr/>
          </p:nvSpPr>
          <p:spPr>
            <a:xfrm>
              <a:off x="0" y="61722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72" name="Google Shape;1772;p43"/>
            <p:cNvSpPr/>
            <p:nvPr/>
          </p:nvSpPr>
          <p:spPr>
            <a:xfrm>
              <a:off x="0" y="58293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73" name="Google Shape;1773;p43"/>
            <p:cNvSpPr/>
            <p:nvPr/>
          </p:nvSpPr>
          <p:spPr>
            <a:xfrm>
              <a:off x="0" y="54864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74" name="Google Shape;1774;p43"/>
            <p:cNvSpPr/>
            <p:nvPr/>
          </p:nvSpPr>
          <p:spPr>
            <a:xfrm>
              <a:off x="0" y="51435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75" name="Google Shape;1775;p43"/>
            <p:cNvSpPr/>
            <p:nvPr/>
          </p:nvSpPr>
          <p:spPr>
            <a:xfrm>
              <a:off x="0" y="48006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76" name="Google Shape;1776;p43"/>
            <p:cNvSpPr/>
            <p:nvPr/>
          </p:nvSpPr>
          <p:spPr>
            <a:xfrm>
              <a:off x="0" y="44577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77" name="Google Shape;1777;p43"/>
            <p:cNvSpPr/>
            <p:nvPr/>
          </p:nvSpPr>
          <p:spPr>
            <a:xfrm>
              <a:off x="0" y="41148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78" name="Google Shape;1778;p43"/>
            <p:cNvSpPr/>
            <p:nvPr/>
          </p:nvSpPr>
          <p:spPr>
            <a:xfrm>
              <a:off x="0" y="37719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79" name="Google Shape;1779;p43"/>
            <p:cNvSpPr/>
            <p:nvPr/>
          </p:nvSpPr>
          <p:spPr>
            <a:xfrm>
              <a:off x="0" y="34290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80" name="Google Shape;1780;p43"/>
            <p:cNvSpPr/>
            <p:nvPr/>
          </p:nvSpPr>
          <p:spPr>
            <a:xfrm>
              <a:off x="0" y="30861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81" name="Google Shape;1781;p43"/>
            <p:cNvSpPr/>
            <p:nvPr/>
          </p:nvSpPr>
          <p:spPr>
            <a:xfrm>
              <a:off x="0" y="27432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82" name="Google Shape;1782;p43"/>
            <p:cNvSpPr/>
            <p:nvPr/>
          </p:nvSpPr>
          <p:spPr>
            <a:xfrm>
              <a:off x="0" y="24003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83" name="Google Shape;1783;p43"/>
            <p:cNvSpPr/>
            <p:nvPr/>
          </p:nvSpPr>
          <p:spPr>
            <a:xfrm>
              <a:off x="0" y="20574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84" name="Google Shape;1784;p43"/>
            <p:cNvSpPr/>
            <p:nvPr/>
          </p:nvSpPr>
          <p:spPr>
            <a:xfrm>
              <a:off x="0" y="17145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85" name="Google Shape;1785;p43"/>
            <p:cNvSpPr/>
            <p:nvPr/>
          </p:nvSpPr>
          <p:spPr>
            <a:xfrm>
              <a:off x="0" y="13716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86" name="Google Shape;1786;p43"/>
            <p:cNvSpPr/>
            <p:nvPr/>
          </p:nvSpPr>
          <p:spPr>
            <a:xfrm>
              <a:off x="0" y="10287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87" name="Google Shape;1787;p43"/>
            <p:cNvSpPr/>
            <p:nvPr/>
          </p:nvSpPr>
          <p:spPr>
            <a:xfrm>
              <a:off x="0" y="6858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88" name="Google Shape;1788;p43"/>
            <p:cNvSpPr/>
            <p:nvPr/>
          </p:nvSpPr>
          <p:spPr>
            <a:xfrm>
              <a:off x="0" y="3429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89" name="Google Shape;1789;p43"/>
            <p:cNvSpPr/>
            <p:nvPr/>
          </p:nvSpPr>
          <p:spPr>
            <a:xfrm>
              <a:off x="11894629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90" name="Google Shape;1790;p43"/>
            <p:cNvSpPr/>
            <p:nvPr/>
          </p:nvSpPr>
          <p:spPr>
            <a:xfrm>
              <a:off x="11597259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91" name="Google Shape;1791;p43"/>
            <p:cNvSpPr/>
            <p:nvPr/>
          </p:nvSpPr>
          <p:spPr>
            <a:xfrm>
              <a:off x="11299888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92" name="Google Shape;1792;p43"/>
            <p:cNvSpPr/>
            <p:nvPr/>
          </p:nvSpPr>
          <p:spPr>
            <a:xfrm>
              <a:off x="11002518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93" name="Google Shape;1793;p43"/>
            <p:cNvSpPr/>
            <p:nvPr/>
          </p:nvSpPr>
          <p:spPr>
            <a:xfrm>
              <a:off x="10705147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94" name="Google Shape;1794;p43"/>
            <p:cNvSpPr/>
            <p:nvPr/>
          </p:nvSpPr>
          <p:spPr>
            <a:xfrm>
              <a:off x="10407777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95" name="Google Shape;1795;p43"/>
            <p:cNvSpPr/>
            <p:nvPr/>
          </p:nvSpPr>
          <p:spPr>
            <a:xfrm>
              <a:off x="10110470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96" name="Google Shape;1796;p43"/>
            <p:cNvSpPr/>
            <p:nvPr/>
          </p:nvSpPr>
          <p:spPr>
            <a:xfrm>
              <a:off x="9813099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97" name="Google Shape;1797;p43"/>
            <p:cNvSpPr/>
            <p:nvPr/>
          </p:nvSpPr>
          <p:spPr>
            <a:xfrm>
              <a:off x="9515729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98" name="Google Shape;1798;p43"/>
            <p:cNvSpPr/>
            <p:nvPr/>
          </p:nvSpPr>
          <p:spPr>
            <a:xfrm>
              <a:off x="9218358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99" name="Google Shape;1799;p43"/>
            <p:cNvSpPr/>
            <p:nvPr/>
          </p:nvSpPr>
          <p:spPr>
            <a:xfrm>
              <a:off x="8920988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00" name="Google Shape;1800;p43"/>
            <p:cNvSpPr/>
            <p:nvPr/>
          </p:nvSpPr>
          <p:spPr>
            <a:xfrm>
              <a:off x="8623617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01" name="Google Shape;1801;p43"/>
            <p:cNvSpPr/>
            <p:nvPr/>
          </p:nvSpPr>
          <p:spPr>
            <a:xfrm>
              <a:off x="8326247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02" name="Google Shape;1802;p43"/>
            <p:cNvSpPr/>
            <p:nvPr/>
          </p:nvSpPr>
          <p:spPr>
            <a:xfrm>
              <a:off x="8028876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03" name="Google Shape;1803;p43"/>
            <p:cNvSpPr/>
            <p:nvPr/>
          </p:nvSpPr>
          <p:spPr>
            <a:xfrm>
              <a:off x="7731506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04" name="Google Shape;1804;p43"/>
            <p:cNvSpPr/>
            <p:nvPr/>
          </p:nvSpPr>
          <p:spPr>
            <a:xfrm>
              <a:off x="7434135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05" name="Google Shape;1805;p43"/>
            <p:cNvSpPr/>
            <p:nvPr/>
          </p:nvSpPr>
          <p:spPr>
            <a:xfrm>
              <a:off x="7136765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06" name="Google Shape;1806;p43"/>
            <p:cNvSpPr/>
            <p:nvPr/>
          </p:nvSpPr>
          <p:spPr>
            <a:xfrm>
              <a:off x="6839394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07" name="Google Shape;1807;p43"/>
            <p:cNvSpPr/>
            <p:nvPr/>
          </p:nvSpPr>
          <p:spPr>
            <a:xfrm>
              <a:off x="6542024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08" name="Google Shape;1808;p43"/>
            <p:cNvSpPr/>
            <p:nvPr/>
          </p:nvSpPr>
          <p:spPr>
            <a:xfrm>
              <a:off x="6244653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09" name="Google Shape;1809;p43"/>
            <p:cNvSpPr/>
            <p:nvPr/>
          </p:nvSpPr>
          <p:spPr>
            <a:xfrm>
              <a:off x="5947346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10" name="Google Shape;1810;p43"/>
            <p:cNvSpPr/>
            <p:nvPr/>
          </p:nvSpPr>
          <p:spPr>
            <a:xfrm>
              <a:off x="5649976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11" name="Google Shape;1811;p43"/>
            <p:cNvSpPr/>
            <p:nvPr/>
          </p:nvSpPr>
          <p:spPr>
            <a:xfrm>
              <a:off x="5352605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12" name="Google Shape;1812;p43"/>
            <p:cNvSpPr/>
            <p:nvPr/>
          </p:nvSpPr>
          <p:spPr>
            <a:xfrm>
              <a:off x="5055235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13" name="Google Shape;1813;p43"/>
            <p:cNvSpPr/>
            <p:nvPr/>
          </p:nvSpPr>
          <p:spPr>
            <a:xfrm>
              <a:off x="4757864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14" name="Google Shape;1814;p43"/>
            <p:cNvSpPr/>
            <p:nvPr/>
          </p:nvSpPr>
          <p:spPr>
            <a:xfrm>
              <a:off x="4460494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15" name="Google Shape;1815;p43"/>
            <p:cNvSpPr/>
            <p:nvPr/>
          </p:nvSpPr>
          <p:spPr>
            <a:xfrm>
              <a:off x="4163123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16" name="Google Shape;1816;p43"/>
            <p:cNvSpPr/>
            <p:nvPr/>
          </p:nvSpPr>
          <p:spPr>
            <a:xfrm>
              <a:off x="3865753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17" name="Google Shape;1817;p43"/>
            <p:cNvSpPr/>
            <p:nvPr/>
          </p:nvSpPr>
          <p:spPr>
            <a:xfrm>
              <a:off x="3568382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18" name="Google Shape;1818;p43"/>
            <p:cNvSpPr/>
            <p:nvPr/>
          </p:nvSpPr>
          <p:spPr>
            <a:xfrm>
              <a:off x="3271012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19" name="Google Shape;1819;p43"/>
            <p:cNvSpPr/>
            <p:nvPr/>
          </p:nvSpPr>
          <p:spPr>
            <a:xfrm>
              <a:off x="2973641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20" name="Google Shape;1820;p43"/>
            <p:cNvSpPr/>
            <p:nvPr/>
          </p:nvSpPr>
          <p:spPr>
            <a:xfrm>
              <a:off x="2676271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21" name="Google Shape;1821;p43"/>
            <p:cNvSpPr/>
            <p:nvPr/>
          </p:nvSpPr>
          <p:spPr>
            <a:xfrm>
              <a:off x="2378900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22" name="Google Shape;1822;p43"/>
            <p:cNvSpPr/>
            <p:nvPr/>
          </p:nvSpPr>
          <p:spPr>
            <a:xfrm>
              <a:off x="2081530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23" name="Google Shape;1823;p43"/>
            <p:cNvSpPr/>
            <p:nvPr/>
          </p:nvSpPr>
          <p:spPr>
            <a:xfrm>
              <a:off x="1784223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24" name="Google Shape;1824;p43"/>
            <p:cNvSpPr/>
            <p:nvPr/>
          </p:nvSpPr>
          <p:spPr>
            <a:xfrm>
              <a:off x="1486852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25" name="Google Shape;1825;p43"/>
            <p:cNvSpPr/>
            <p:nvPr/>
          </p:nvSpPr>
          <p:spPr>
            <a:xfrm>
              <a:off x="1189482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26" name="Google Shape;1826;p43"/>
            <p:cNvSpPr/>
            <p:nvPr/>
          </p:nvSpPr>
          <p:spPr>
            <a:xfrm>
              <a:off x="892111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27" name="Google Shape;1827;p43"/>
            <p:cNvSpPr/>
            <p:nvPr/>
          </p:nvSpPr>
          <p:spPr>
            <a:xfrm>
              <a:off x="594741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28" name="Google Shape;1828;p43"/>
            <p:cNvSpPr/>
            <p:nvPr/>
          </p:nvSpPr>
          <p:spPr>
            <a:xfrm>
              <a:off x="297370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829" name="Google Shape;1829;p43"/>
          <p:cNvSpPr/>
          <p:nvPr/>
        </p:nvSpPr>
        <p:spPr>
          <a:xfrm>
            <a:off x="-6000" y="0"/>
            <a:ext cx="9156000" cy="228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0" name="Google Shape;1830;p43"/>
          <p:cNvSpPr/>
          <p:nvPr>
            <p:ph idx="2" type="pic"/>
          </p:nvPr>
        </p:nvSpPr>
        <p:spPr>
          <a:xfrm>
            <a:off x="436350" y="262350"/>
            <a:ext cx="8271300" cy="4618800"/>
          </a:xfrm>
          <a:prstGeom prst="roundRect">
            <a:avLst>
              <a:gd fmla="val 3854" name="adj"/>
            </a:avLst>
          </a:prstGeom>
          <a:noFill/>
          <a:ln>
            <a:noFill/>
          </a:ln>
        </p:spPr>
      </p:sp>
      <p:sp>
        <p:nvSpPr>
          <p:cNvPr id="1831" name="Google Shape;1831;p43"/>
          <p:cNvSpPr/>
          <p:nvPr/>
        </p:nvSpPr>
        <p:spPr>
          <a:xfrm rot="5400000">
            <a:off x="82250" y="69300"/>
            <a:ext cx="104100" cy="90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72">
          <p15:clr>
            <a:srgbClr val="E46962"/>
          </p15:clr>
        </p15:guide>
        <p15:guide id="2" pos="5688">
          <p15:clr>
            <a:srgbClr val="E46962"/>
          </p15:clr>
        </p15:guide>
        <p15:guide id="3" orient="horz" pos="72">
          <p15:clr>
            <a:srgbClr val="E46962"/>
          </p15:clr>
        </p15:guide>
        <p15:guide id="4" orient="horz" pos="3168">
          <p15:clr>
            <a:srgbClr val="E46962"/>
          </p15:clr>
        </p15:guide>
        <p15:guide id="5" orient="horz" pos="720">
          <p15:clr>
            <a:srgbClr val="E46962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grid">
  <p:cSld name="CUSTOM_1_1_1_1_1_1_1_1_1_1_2_1_1_1_1_1_1_1_1_1_1_1_1_1_1_1_1_1_1_1">
    <p:spTree>
      <p:nvGrpSpPr>
        <p:cNvPr id="1832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" name="Google Shape;1833;p44"/>
          <p:cNvSpPr txBox="1"/>
          <p:nvPr/>
        </p:nvSpPr>
        <p:spPr>
          <a:xfrm>
            <a:off x="2209933" y="1792527"/>
            <a:ext cx="2542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grpSp>
        <p:nvGrpSpPr>
          <p:cNvPr id="1834" name="Google Shape;1834;p44"/>
          <p:cNvGrpSpPr/>
          <p:nvPr/>
        </p:nvGrpSpPr>
        <p:grpSpPr>
          <a:xfrm>
            <a:off x="-6096" y="-3429"/>
            <a:ext cx="9156192" cy="5150358"/>
            <a:chOff x="0" y="0"/>
            <a:chExt cx="12192000" cy="6858000"/>
          </a:xfrm>
        </p:grpSpPr>
        <p:sp>
          <p:nvSpPr>
            <p:cNvPr id="1835" name="Google Shape;1835;p44"/>
            <p:cNvSpPr/>
            <p:nvPr/>
          </p:nvSpPr>
          <p:spPr>
            <a:xfrm>
              <a:off x="0" y="65151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36" name="Google Shape;1836;p44"/>
            <p:cNvSpPr/>
            <p:nvPr/>
          </p:nvSpPr>
          <p:spPr>
            <a:xfrm>
              <a:off x="0" y="61722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37" name="Google Shape;1837;p44"/>
            <p:cNvSpPr/>
            <p:nvPr/>
          </p:nvSpPr>
          <p:spPr>
            <a:xfrm>
              <a:off x="0" y="58293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38" name="Google Shape;1838;p44"/>
            <p:cNvSpPr/>
            <p:nvPr/>
          </p:nvSpPr>
          <p:spPr>
            <a:xfrm>
              <a:off x="0" y="54864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39" name="Google Shape;1839;p44"/>
            <p:cNvSpPr/>
            <p:nvPr/>
          </p:nvSpPr>
          <p:spPr>
            <a:xfrm>
              <a:off x="0" y="51435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40" name="Google Shape;1840;p44"/>
            <p:cNvSpPr/>
            <p:nvPr/>
          </p:nvSpPr>
          <p:spPr>
            <a:xfrm>
              <a:off x="0" y="48006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41" name="Google Shape;1841;p44"/>
            <p:cNvSpPr/>
            <p:nvPr/>
          </p:nvSpPr>
          <p:spPr>
            <a:xfrm>
              <a:off x="0" y="44577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42" name="Google Shape;1842;p44"/>
            <p:cNvSpPr/>
            <p:nvPr/>
          </p:nvSpPr>
          <p:spPr>
            <a:xfrm>
              <a:off x="0" y="41148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43" name="Google Shape;1843;p44"/>
            <p:cNvSpPr/>
            <p:nvPr/>
          </p:nvSpPr>
          <p:spPr>
            <a:xfrm>
              <a:off x="0" y="37719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44" name="Google Shape;1844;p44"/>
            <p:cNvSpPr/>
            <p:nvPr/>
          </p:nvSpPr>
          <p:spPr>
            <a:xfrm>
              <a:off x="0" y="34290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45" name="Google Shape;1845;p44"/>
            <p:cNvSpPr/>
            <p:nvPr/>
          </p:nvSpPr>
          <p:spPr>
            <a:xfrm>
              <a:off x="0" y="30861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46" name="Google Shape;1846;p44"/>
            <p:cNvSpPr/>
            <p:nvPr/>
          </p:nvSpPr>
          <p:spPr>
            <a:xfrm>
              <a:off x="0" y="27432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47" name="Google Shape;1847;p44"/>
            <p:cNvSpPr/>
            <p:nvPr/>
          </p:nvSpPr>
          <p:spPr>
            <a:xfrm>
              <a:off x="0" y="24003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48" name="Google Shape;1848;p44"/>
            <p:cNvSpPr/>
            <p:nvPr/>
          </p:nvSpPr>
          <p:spPr>
            <a:xfrm>
              <a:off x="0" y="20574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49" name="Google Shape;1849;p44"/>
            <p:cNvSpPr/>
            <p:nvPr/>
          </p:nvSpPr>
          <p:spPr>
            <a:xfrm>
              <a:off x="0" y="17145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50" name="Google Shape;1850;p44"/>
            <p:cNvSpPr/>
            <p:nvPr/>
          </p:nvSpPr>
          <p:spPr>
            <a:xfrm>
              <a:off x="0" y="13716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51" name="Google Shape;1851;p44"/>
            <p:cNvSpPr/>
            <p:nvPr/>
          </p:nvSpPr>
          <p:spPr>
            <a:xfrm>
              <a:off x="0" y="10287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52" name="Google Shape;1852;p44"/>
            <p:cNvSpPr/>
            <p:nvPr/>
          </p:nvSpPr>
          <p:spPr>
            <a:xfrm>
              <a:off x="0" y="6858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53" name="Google Shape;1853;p44"/>
            <p:cNvSpPr/>
            <p:nvPr/>
          </p:nvSpPr>
          <p:spPr>
            <a:xfrm>
              <a:off x="0" y="342900"/>
              <a:ext cx="12192000" cy="6350"/>
            </a:xfrm>
            <a:custGeom>
              <a:rect b="b" l="l" r="r" t="t"/>
              <a:pathLst>
                <a:path extrusionOk="0" h="635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54" name="Google Shape;1854;p44"/>
            <p:cNvSpPr/>
            <p:nvPr/>
          </p:nvSpPr>
          <p:spPr>
            <a:xfrm>
              <a:off x="11894629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55" name="Google Shape;1855;p44"/>
            <p:cNvSpPr/>
            <p:nvPr/>
          </p:nvSpPr>
          <p:spPr>
            <a:xfrm>
              <a:off x="11597259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56" name="Google Shape;1856;p44"/>
            <p:cNvSpPr/>
            <p:nvPr/>
          </p:nvSpPr>
          <p:spPr>
            <a:xfrm>
              <a:off x="11299888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57" name="Google Shape;1857;p44"/>
            <p:cNvSpPr/>
            <p:nvPr/>
          </p:nvSpPr>
          <p:spPr>
            <a:xfrm>
              <a:off x="11002518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58" name="Google Shape;1858;p44"/>
            <p:cNvSpPr/>
            <p:nvPr/>
          </p:nvSpPr>
          <p:spPr>
            <a:xfrm>
              <a:off x="10705147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59" name="Google Shape;1859;p44"/>
            <p:cNvSpPr/>
            <p:nvPr/>
          </p:nvSpPr>
          <p:spPr>
            <a:xfrm>
              <a:off x="10407777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60" name="Google Shape;1860;p44"/>
            <p:cNvSpPr/>
            <p:nvPr/>
          </p:nvSpPr>
          <p:spPr>
            <a:xfrm>
              <a:off x="10110470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61" name="Google Shape;1861;p44"/>
            <p:cNvSpPr/>
            <p:nvPr/>
          </p:nvSpPr>
          <p:spPr>
            <a:xfrm>
              <a:off x="9813099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62" name="Google Shape;1862;p44"/>
            <p:cNvSpPr/>
            <p:nvPr/>
          </p:nvSpPr>
          <p:spPr>
            <a:xfrm>
              <a:off x="9515729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63" name="Google Shape;1863;p44"/>
            <p:cNvSpPr/>
            <p:nvPr/>
          </p:nvSpPr>
          <p:spPr>
            <a:xfrm>
              <a:off x="9218358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64" name="Google Shape;1864;p44"/>
            <p:cNvSpPr/>
            <p:nvPr/>
          </p:nvSpPr>
          <p:spPr>
            <a:xfrm>
              <a:off x="8920988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65" name="Google Shape;1865;p44"/>
            <p:cNvSpPr/>
            <p:nvPr/>
          </p:nvSpPr>
          <p:spPr>
            <a:xfrm>
              <a:off x="8623617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66" name="Google Shape;1866;p44"/>
            <p:cNvSpPr/>
            <p:nvPr/>
          </p:nvSpPr>
          <p:spPr>
            <a:xfrm>
              <a:off x="8326247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67" name="Google Shape;1867;p44"/>
            <p:cNvSpPr/>
            <p:nvPr/>
          </p:nvSpPr>
          <p:spPr>
            <a:xfrm>
              <a:off x="8028876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68" name="Google Shape;1868;p44"/>
            <p:cNvSpPr/>
            <p:nvPr/>
          </p:nvSpPr>
          <p:spPr>
            <a:xfrm>
              <a:off x="7731506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69" name="Google Shape;1869;p44"/>
            <p:cNvSpPr/>
            <p:nvPr/>
          </p:nvSpPr>
          <p:spPr>
            <a:xfrm>
              <a:off x="7434135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70" name="Google Shape;1870;p44"/>
            <p:cNvSpPr/>
            <p:nvPr/>
          </p:nvSpPr>
          <p:spPr>
            <a:xfrm>
              <a:off x="7136765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71" name="Google Shape;1871;p44"/>
            <p:cNvSpPr/>
            <p:nvPr/>
          </p:nvSpPr>
          <p:spPr>
            <a:xfrm>
              <a:off x="6839394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72" name="Google Shape;1872;p44"/>
            <p:cNvSpPr/>
            <p:nvPr/>
          </p:nvSpPr>
          <p:spPr>
            <a:xfrm>
              <a:off x="6542024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73" name="Google Shape;1873;p44"/>
            <p:cNvSpPr/>
            <p:nvPr/>
          </p:nvSpPr>
          <p:spPr>
            <a:xfrm>
              <a:off x="6244653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74" name="Google Shape;1874;p44"/>
            <p:cNvSpPr/>
            <p:nvPr/>
          </p:nvSpPr>
          <p:spPr>
            <a:xfrm>
              <a:off x="5947346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75" name="Google Shape;1875;p44"/>
            <p:cNvSpPr/>
            <p:nvPr/>
          </p:nvSpPr>
          <p:spPr>
            <a:xfrm>
              <a:off x="5649976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76" name="Google Shape;1876;p44"/>
            <p:cNvSpPr/>
            <p:nvPr/>
          </p:nvSpPr>
          <p:spPr>
            <a:xfrm>
              <a:off x="5352605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77" name="Google Shape;1877;p44"/>
            <p:cNvSpPr/>
            <p:nvPr/>
          </p:nvSpPr>
          <p:spPr>
            <a:xfrm>
              <a:off x="5055235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78" name="Google Shape;1878;p44"/>
            <p:cNvSpPr/>
            <p:nvPr/>
          </p:nvSpPr>
          <p:spPr>
            <a:xfrm>
              <a:off x="4757864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79" name="Google Shape;1879;p44"/>
            <p:cNvSpPr/>
            <p:nvPr/>
          </p:nvSpPr>
          <p:spPr>
            <a:xfrm>
              <a:off x="4460494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80" name="Google Shape;1880;p44"/>
            <p:cNvSpPr/>
            <p:nvPr/>
          </p:nvSpPr>
          <p:spPr>
            <a:xfrm>
              <a:off x="4163123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81" name="Google Shape;1881;p44"/>
            <p:cNvSpPr/>
            <p:nvPr/>
          </p:nvSpPr>
          <p:spPr>
            <a:xfrm>
              <a:off x="3865753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82" name="Google Shape;1882;p44"/>
            <p:cNvSpPr/>
            <p:nvPr/>
          </p:nvSpPr>
          <p:spPr>
            <a:xfrm>
              <a:off x="3568382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83" name="Google Shape;1883;p44"/>
            <p:cNvSpPr/>
            <p:nvPr/>
          </p:nvSpPr>
          <p:spPr>
            <a:xfrm>
              <a:off x="3271012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84" name="Google Shape;1884;p44"/>
            <p:cNvSpPr/>
            <p:nvPr/>
          </p:nvSpPr>
          <p:spPr>
            <a:xfrm>
              <a:off x="2973641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85" name="Google Shape;1885;p44"/>
            <p:cNvSpPr/>
            <p:nvPr/>
          </p:nvSpPr>
          <p:spPr>
            <a:xfrm>
              <a:off x="2676271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86" name="Google Shape;1886;p44"/>
            <p:cNvSpPr/>
            <p:nvPr/>
          </p:nvSpPr>
          <p:spPr>
            <a:xfrm>
              <a:off x="2378900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87" name="Google Shape;1887;p44"/>
            <p:cNvSpPr/>
            <p:nvPr/>
          </p:nvSpPr>
          <p:spPr>
            <a:xfrm>
              <a:off x="2081530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88" name="Google Shape;1888;p44"/>
            <p:cNvSpPr/>
            <p:nvPr/>
          </p:nvSpPr>
          <p:spPr>
            <a:xfrm>
              <a:off x="1784223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89" name="Google Shape;1889;p44"/>
            <p:cNvSpPr/>
            <p:nvPr/>
          </p:nvSpPr>
          <p:spPr>
            <a:xfrm>
              <a:off x="1486852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90" name="Google Shape;1890;p44"/>
            <p:cNvSpPr/>
            <p:nvPr/>
          </p:nvSpPr>
          <p:spPr>
            <a:xfrm>
              <a:off x="1189482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91" name="Google Shape;1891;p44"/>
            <p:cNvSpPr/>
            <p:nvPr/>
          </p:nvSpPr>
          <p:spPr>
            <a:xfrm>
              <a:off x="892111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92" name="Google Shape;1892;p44"/>
            <p:cNvSpPr/>
            <p:nvPr/>
          </p:nvSpPr>
          <p:spPr>
            <a:xfrm>
              <a:off x="594741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93" name="Google Shape;1893;p44"/>
            <p:cNvSpPr/>
            <p:nvPr/>
          </p:nvSpPr>
          <p:spPr>
            <a:xfrm>
              <a:off x="297370" y="0"/>
              <a:ext cx="6350" cy="6858000"/>
            </a:xfrm>
            <a:custGeom>
              <a:rect b="b" l="l" r="r" t="t"/>
              <a:pathLst>
                <a:path extrusionOk="0" h="6858000" w="635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894" name="Google Shape;1894;p44"/>
          <p:cNvSpPr/>
          <p:nvPr/>
        </p:nvSpPr>
        <p:spPr>
          <a:xfrm>
            <a:off x="-6000" y="0"/>
            <a:ext cx="9156000" cy="228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5" name="Google Shape;1895;p44"/>
          <p:cNvSpPr txBox="1"/>
          <p:nvPr>
            <p:ph type="title"/>
          </p:nvPr>
        </p:nvSpPr>
        <p:spPr>
          <a:xfrm>
            <a:off x="208725" y="344175"/>
            <a:ext cx="8729700" cy="88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96" name="Google Shape;1896;p44"/>
          <p:cNvSpPr/>
          <p:nvPr>
            <p:ph idx="2" type="pic"/>
          </p:nvPr>
        </p:nvSpPr>
        <p:spPr>
          <a:xfrm>
            <a:off x="208725" y="1344450"/>
            <a:ext cx="2838600" cy="1151100"/>
          </a:xfrm>
          <a:prstGeom prst="roundRect">
            <a:avLst>
              <a:gd fmla="val 3854" name="adj"/>
            </a:avLst>
          </a:prstGeom>
          <a:noFill/>
          <a:ln>
            <a:noFill/>
          </a:ln>
        </p:spPr>
      </p:sp>
      <p:sp>
        <p:nvSpPr>
          <p:cNvPr id="1897" name="Google Shape;1897;p44"/>
          <p:cNvSpPr/>
          <p:nvPr>
            <p:ph idx="3" type="pic"/>
          </p:nvPr>
        </p:nvSpPr>
        <p:spPr>
          <a:xfrm>
            <a:off x="3154251" y="1344450"/>
            <a:ext cx="2838600" cy="1151100"/>
          </a:xfrm>
          <a:prstGeom prst="roundRect">
            <a:avLst>
              <a:gd fmla="val 3854" name="adj"/>
            </a:avLst>
          </a:prstGeom>
          <a:noFill/>
          <a:ln>
            <a:noFill/>
          </a:ln>
        </p:spPr>
      </p:sp>
      <p:sp>
        <p:nvSpPr>
          <p:cNvPr id="1898" name="Google Shape;1898;p44"/>
          <p:cNvSpPr/>
          <p:nvPr>
            <p:ph idx="4" type="pic"/>
          </p:nvPr>
        </p:nvSpPr>
        <p:spPr>
          <a:xfrm>
            <a:off x="6099777" y="1344450"/>
            <a:ext cx="2838600" cy="1151100"/>
          </a:xfrm>
          <a:prstGeom prst="roundRect">
            <a:avLst>
              <a:gd fmla="val 3854" name="adj"/>
            </a:avLst>
          </a:prstGeom>
          <a:noFill/>
          <a:ln>
            <a:noFill/>
          </a:ln>
        </p:spPr>
      </p:sp>
      <p:sp>
        <p:nvSpPr>
          <p:cNvPr id="1899" name="Google Shape;1899;p44"/>
          <p:cNvSpPr/>
          <p:nvPr>
            <p:ph idx="5" type="pic"/>
          </p:nvPr>
        </p:nvSpPr>
        <p:spPr>
          <a:xfrm>
            <a:off x="208725" y="2611125"/>
            <a:ext cx="2838600" cy="1151100"/>
          </a:xfrm>
          <a:prstGeom prst="roundRect">
            <a:avLst>
              <a:gd fmla="val 3854" name="adj"/>
            </a:avLst>
          </a:prstGeom>
          <a:noFill/>
          <a:ln>
            <a:noFill/>
          </a:ln>
        </p:spPr>
      </p:sp>
      <p:sp>
        <p:nvSpPr>
          <p:cNvPr id="1900" name="Google Shape;1900;p44"/>
          <p:cNvSpPr/>
          <p:nvPr>
            <p:ph idx="6" type="pic"/>
          </p:nvPr>
        </p:nvSpPr>
        <p:spPr>
          <a:xfrm>
            <a:off x="3154251" y="2611125"/>
            <a:ext cx="2838600" cy="1151100"/>
          </a:xfrm>
          <a:prstGeom prst="roundRect">
            <a:avLst>
              <a:gd fmla="val 3854" name="adj"/>
            </a:avLst>
          </a:prstGeom>
          <a:noFill/>
          <a:ln>
            <a:noFill/>
          </a:ln>
        </p:spPr>
      </p:sp>
      <p:sp>
        <p:nvSpPr>
          <p:cNvPr id="1901" name="Google Shape;1901;p44"/>
          <p:cNvSpPr/>
          <p:nvPr>
            <p:ph idx="7" type="pic"/>
          </p:nvPr>
        </p:nvSpPr>
        <p:spPr>
          <a:xfrm>
            <a:off x="6099777" y="2611125"/>
            <a:ext cx="2838600" cy="1151100"/>
          </a:xfrm>
          <a:prstGeom prst="roundRect">
            <a:avLst>
              <a:gd fmla="val 3854" name="adj"/>
            </a:avLst>
          </a:prstGeom>
          <a:noFill/>
          <a:ln>
            <a:noFill/>
          </a:ln>
        </p:spPr>
      </p:sp>
      <p:sp>
        <p:nvSpPr>
          <p:cNvPr id="1902" name="Google Shape;1902;p44"/>
          <p:cNvSpPr/>
          <p:nvPr>
            <p:ph idx="8" type="pic"/>
          </p:nvPr>
        </p:nvSpPr>
        <p:spPr>
          <a:xfrm>
            <a:off x="208725" y="3877800"/>
            <a:ext cx="2838600" cy="1151100"/>
          </a:xfrm>
          <a:prstGeom prst="roundRect">
            <a:avLst>
              <a:gd fmla="val 3854" name="adj"/>
            </a:avLst>
          </a:prstGeom>
          <a:noFill/>
          <a:ln>
            <a:noFill/>
          </a:ln>
        </p:spPr>
      </p:sp>
      <p:sp>
        <p:nvSpPr>
          <p:cNvPr id="1903" name="Google Shape;1903;p44"/>
          <p:cNvSpPr/>
          <p:nvPr>
            <p:ph idx="9" type="pic"/>
          </p:nvPr>
        </p:nvSpPr>
        <p:spPr>
          <a:xfrm>
            <a:off x="3154251" y="3877800"/>
            <a:ext cx="2838600" cy="1151100"/>
          </a:xfrm>
          <a:prstGeom prst="roundRect">
            <a:avLst>
              <a:gd fmla="val 3854" name="adj"/>
            </a:avLst>
          </a:prstGeom>
          <a:noFill/>
          <a:ln>
            <a:noFill/>
          </a:ln>
        </p:spPr>
      </p:sp>
      <p:sp>
        <p:nvSpPr>
          <p:cNvPr id="1904" name="Google Shape;1904;p44"/>
          <p:cNvSpPr/>
          <p:nvPr>
            <p:ph idx="13" type="pic"/>
          </p:nvPr>
        </p:nvSpPr>
        <p:spPr>
          <a:xfrm>
            <a:off x="6099777" y="3877800"/>
            <a:ext cx="2838600" cy="1151100"/>
          </a:xfrm>
          <a:prstGeom prst="roundRect">
            <a:avLst>
              <a:gd fmla="val 3854" name="adj"/>
            </a:avLst>
          </a:prstGeom>
          <a:noFill/>
          <a:ln>
            <a:noFill/>
          </a:ln>
        </p:spPr>
      </p:sp>
      <p:sp>
        <p:nvSpPr>
          <p:cNvPr id="1905" name="Google Shape;1905;p44"/>
          <p:cNvSpPr/>
          <p:nvPr/>
        </p:nvSpPr>
        <p:spPr>
          <a:xfrm rot="5400000">
            <a:off x="82250" y="69300"/>
            <a:ext cx="104100" cy="90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72">
          <p15:clr>
            <a:srgbClr val="E46962"/>
          </p15:clr>
        </p15:guide>
        <p15:guide id="2" pos="5688">
          <p15:clr>
            <a:srgbClr val="E46962"/>
          </p15:clr>
        </p15:guide>
        <p15:guide id="3" orient="horz" pos="72">
          <p15:clr>
            <a:srgbClr val="E46962"/>
          </p15:clr>
        </p15:guide>
        <p15:guide id="4" orient="horz" pos="3168">
          <p15:clr>
            <a:srgbClr val="E46962"/>
          </p15:clr>
        </p15:guide>
        <p15:guide id="5" orient="horz" pos="720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29" Type="http://schemas.openxmlformats.org/officeDocument/2006/relationships/slideLayout" Target="../slideLayouts/slideLayout40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32" Type="http://schemas.openxmlformats.org/officeDocument/2006/relationships/theme" Target="../theme/theme2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accen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57925"/>
            <a:ext cx="6411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exend"/>
              <a:buNone/>
              <a:defRPr sz="4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1239450" y="2823325"/>
            <a:ext cx="3145800" cy="20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exend Light"/>
              <a:buChar char="●"/>
              <a:defRPr sz="8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exend Light"/>
              <a:buChar char="○"/>
              <a:defRPr sz="8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exend Light"/>
              <a:buChar char="■"/>
              <a:defRPr sz="8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exend Light"/>
              <a:buChar char="●"/>
              <a:defRPr sz="8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exend Light"/>
              <a:buChar char="○"/>
              <a:defRPr sz="8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exend Light"/>
              <a:buChar char="■"/>
              <a:defRPr sz="8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exend Light"/>
              <a:buChar char="●"/>
              <a:defRPr sz="8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exend Light"/>
              <a:buChar char="○"/>
              <a:defRPr sz="8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exend Light"/>
              <a:buChar char="■"/>
              <a:defRPr sz="8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72">
          <p15:clr>
            <a:srgbClr val="E46962"/>
          </p15:clr>
        </p15:guide>
        <p15:guide id="2" pos="5688">
          <p15:clr>
            <a:srgbClr val="E46962"/>
          </p15:clr>
        </p15:guide>
        <p15:guide id="3" orient="horz" pos="72">
          <p15:clr>
            <a:srgbClr val="E46962"/>
          </p15:clr>
        </p15:guide>
        <p15:guide id="4" orient="horz" pos="3168">
          <p15:clr>
            <a:srgbClr val="E46962"/>
          </p15:clr>
        </p15:guide>
        <p15:guide id="5" orient="horz" pos="864">
          <p15:clr>
            <a:srgbClr val="E46962"/>
          </p15:clr>
        </p15:guide>
        <p15:guide id="6" pos="196">
          <p15:clr>
            <a:srgbClr val="E46962"/>
          </p15:clr>
        </p15:guide>
        <p15:guide id="7" orient="horz" pos="936">
          <p15:clr>
            <a:srgbClr val="E46962"/>
          </p15:clr>
        </p15:guide>
        <p15:guide id="8" orient="horz" pos="684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Relationship Id="rId4" Type="http://schemas.openxmlformats.org/officeDocument/2006/relationships/image" Target="../media/image22.png"/><Relationship Id="rId5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9" name="Shape 1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0" name="Google Shape;1910;p45"/>
          <p:cNvSpPr txBox="1"/>
          <p:nvPr>
            <p:ph idx="2" type="subTitle"/>
          </p:nvPr>
        </p:nvSpPr>
        <p:spPr>
          <a:xfrm>
            <a:off x="523025" y="3844150"/>
            <a:ext cx="3238500" cy="7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700"/>
              <a:t>Rishitha Kalicheti</a:t>
            </a:r>
            <a:endParaRPr sz="1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700"/>
              <a:t>Elena Kote</a:t>
            </a:r>
            <a:endParaRPr sz="1700"/>
          </a:p>
        </p:txBody>
      </p:sp>
      <p:sp>
        <p:nvSpPr>
          <p:cNvPr id="1911" name="Google Shape;1911;p45"/>
          <p:cNvSpPr txBox="1"/>
          <p:nvPr>
            <p:ph type="title"/>
          </p:nvPr>
        </p:nvSpPr>
        <p:spPr>
          <a:xfrm>
            <a:off x="192225" y="674150"/>
            <a:ext cx="8653200" cy="20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4300"/>
              <a:t>LLMs In The Imaginarium: Tool Learning Through Simulated Trial and Error</a:t>
            </a:r>
            <a:endParaRPr sz="4300"/>
          </a:p>
        </p:txBody>
      </p:sp>
      <p:grpSp>
        <p:nvGrpSpPr>
          <p:cNvPr id="1912" name="Google Shape;1912;p45"/>
          <p:cNvGrpSpPr/>
          <p:nvPr/>
        </p:nvGrpSpPr>
        <p:grpSpPr>
          <a:xfrm>
            <a:off x="3933059" y="2901350"/>
            <a:ext cx="5210945" cy="2242155"/>
            <a:chOff x="2267909" y="2831175"/>
            <a:chExt cx="4608193" cy="1982804"/>
          </a:xfrm>
        </p:grpSpPr>
        <p:grpSp>
          <p:nvGrpSpPr>
            <p:cNvPr id="1913" name="Google Shape;1913;p45"/>
            <p:cNvGrpSpPr/>
            <p:nvPr/>
          </p:nvGrpSpPr>
          <p:grpSpPr>
            <a:xfrm>
              <a:off x="2267909" y="3080044"/>
              <a:ext cx="4608193" cy="1733935"/>
              <a:chOff x="5485193" y="340487"/>
              <a:chExt cx="3462464" cy="1302829"/>
            </a:xfrm>
          </p:grpSpPr>
          <p:sp>
            <p:nvSpPr>
              <p:cNvPr id="1914" name="Google Shape;1914;p45"/>
              <p:cNvSpPr/>
              <p:nvPr/>
            </p:nvSpPr>
            <p:spPr>
              <a:xfrm>
                <a:off x="5485193" y="340487"/>
                <a:ext cx="3462464" cy="1296479"/>
              </a:xfrm>
              <a:custGeom>
                <a:rect b="b" l="l" r="r" t="t"/>
                <a:pathLst>
                  <a:path extrusionOk="0" h="1296479" w="3462464">
                    <a:moveTo>
                      <a:pt x="0" y="0"/>
                    </a:moveTo>
                    <a:lnTo>
                      <a:pt x="3462464" y="0"/>
                    </a:lnTo>
                    <a:lnTo>
                      <a:pt x="3462464" y="1296480"/>
                    </a:lnTo>
                    <a:lnTo>
                      <a:pt x="0" y="129648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lt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/>
              </a:p>
            </p:txBody>
          </p:sp>
          <p:sp>
            <p:nvSpPr>
              <p:cNvPr id="1915" name="Google Shape;1915;p45"/>
              <p:cNvSpPr/>
              <p:nvPr/>
            </p:nvSpPr>
            <p:spPr>
              <a:xfrm>
                <a:off x="7840218" y="340487"/>
                <a:ext cx="6350" cy="1296479"/>
              </a:xfrm>
              <a:custGeom>
                <a:rect b="b" l="l" r="r" t="t"/>
                <a:pathLst>
                  <a:path extrusionOk="0" h="1296479" w="6350">
                    <a:moveTo>
                      <a:pt x="0" y="0"/>
                    </a:moveTo>
                    <a:lnTo>
                      <a:pt x="0" y="1296480"/>
                    </a:lnTo>
                  </a:path>
                </a:pathLst>
              </a:custGeom>
              <a:noFill/>
              <a:ln cap="flat" cmpd="sng" w="9525">
                <a:solidFill>
                  <a:schemeClr val="lt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/>
              </a:p>
            </p:txBody>
          </p:sp>
          <p:sp>
            <p:nvSpPr>
              <p:cNvPr id="1916" name="Google Shape;1916;p45"/>
              <p:cNvSpPr/>
              <p:nvPr/>
            </p:nvSpPr>
            <p:spPr>
              <a:xfrm>
                <a:off x="8024812" y="340487"/>
                <a:ext cx="6350" cy="1296479"/>
              </a:xfrm>
              <a:custGeom>
                <a:rect b="b" l="l" r="r" t="t"/>
                <a:pathLst>
                  <a:path extrusionOk="0" h="1296479" w="6350">
                    <a:moveTo>
                      <a:pt x="0" y="0"/>
                    </a:moveTo>
                    <a:lnTo>
                      <a:pt x="0" y="1296480"/>
                    </a:lnTo>
                  </a:path>
                </a:pathLst>
              </a:custGeom>
              <a:noFill/>
              <a:ln cap="flat" cmpd="sng" w="9525">
                <a:solidFill>
                  <a:schemeClr val="lt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/>
              </a:p>
            </p:txBody>
          </p:sp>
          <p:sp>
            <p:nvSpPr>
              <p:cNvPr id="1917" name="Google Shape;1917;p45"/>
              <p:cNvSpPr/>
              <p:nvPr/>
            </p:nvSpPr>
            <p:spPr>
              <a:xfrm>
                <a:off x="8209343" y="340487"/>
                <a:ext cx="6350" cy="1296479"/>
              </a:xfrm>
              <a:custGeom>
                <a:rect b="b" l="l" r="r" t="t"/>
                <a:pathLst>
                  <a:path extrusionOk="0" h="1296479" w="6350">
                    <a:moveTo>
                      <a:pt x="0" y="0"/>
                    </a:moveTo>
                    <a:lnTo>
                      <a:pt x="0" y="1296480"/>
                    </a:lnTo>
                  </a:path>
                </a:pathLst>
              </a:custGeom>
              <a:noFill/>
              <a:ln cap="flat" cmpd="sng" w="9525">
                <a:solidFill>
                  <a:schemeClr val="lt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/>
              </a:p>
            </p:txBody>
          </p:sp>
          <p:sp>
            <p:nvSpPr>
              <p:cNvPr id="1918" name="Google Shape;1918;p45"/>
              <p:cNvSpPr/>
              <p:nvPr/>
            </p:nvSpPr>
            <p:spPr>
              <a:xfrm>
                <a:off x="8393938" y="340487"/>
                <a:ext cx="6350" cy="1296479"/>
              </a:xfrm>
              <a:custGeom>
                <a:rect b="b" l="l" r="r" t="t"/>
                <a:pathLst>
                  <a:path extrusionOk="0" h="1296479" w="6350">
                    <a:moveTo>
                      <a:pt x="0" y="0"/>
                    </a:moveTo>
                    <a:lnTo>
                      <a:pt x="0" y="1296480"/>
                    </a:lnTo>
                  </a:path>
                </a:pathLst>
              </a:custGeom>
              <a:noFill/>
              <a:ln cap="flat" cmpd="sng" w="9525">
                <a:solidFill>
                  <a:schemeClr val="lt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/>
              </a:p>
            </p:txBody>
          </p:sp>
          <p:sp>
            <p:nvSpPr>
              <p:cNvPr id="1919" name="Google Shape;1919;p45"/>
              <p:cNvSpPr/>
              <p:nvPr/>
            </p:nvSpPr>
            <p:spPr>
              <a:xfrm>
                <a:off x="8578532" y="340487"/>
                <a:ext cx="6350" cy="1296479"/>
              </a:xfrm>
              <a:custGeom>
                <a:rect b="b" l="l" r="r" t="t"/>
                <a:pathLst>
                  <a:path extrusionOk="0" h="1296479" w="6350">
                    <a:moveTo>
                      <a:pt x="0" y="0"/>
                    </a:moveTo>
                    <a:lnTo>
                      <a:pt x="0" y="1296480"/>
                    </a:lnTo>
                  </a:path>
                </a:pathLst>
              </a:custGeom>
              <a:noFill/>
              <a:ln cap="flat" cmpd="sng" w="9525">
                <a:solidFill>
                  <a:schemeClr val="lt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/>
              </a:p>
            </p:txBody>
          </p:sp>
          <p:sp>
            <p:nvSpPr>
              <p:cNvPr id="1920" name="Google Shape;1920;p45"/>
              <p:cNvSpPr/>
              <p:nvPr/>
            </p:nvSpPr>
            <p:spPr>
              <a:xfrm>
                <a:off x="8763063" y="340487"/>
                <a:ext cx="6350" cy="1296479"/>
              </a:xfrm>
              <a:custGeom>
                <a:rect b="b" l="l" r="r" t="t"/>
                <a:pathLst>
                  <a:path extrusionOk="0" h="1296479" w="6350">
                    <a:moveTo>
                      <a:pt x="0" y="0"/>
                    </a:moveTo>
                    <a:lnTo>
                      <a:pt x="0" y="1296480"/>
                    </a:lnTo>
                  </a:path>
                </a:pathLst>
              </a:custGeom>
              <a:noFill/>
              <a:ln cap="flat" cmpd="sng" w="9525">
                <a:solidFill>
                  <a:schemeClr val="lt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/>
              </a:p>
            </p:txBody>
          </p:sp>
          <p:sp>
            <p:nvSpPr>
              <p:cNvPr id="1921" name="Google Shape;1921;p45"/>
              <p:cNvSpPr/>
              <p:nvPr/>
            </p:nvSpPr>
            <p:spPr>
              <a:xfrm>
                <a:off x="6755003" y="340487"/>
                <a:ext cx="6350" cy="1296479"/>
              </a:xfrm>
              <a:custGeom>
                <a:rect b="b" l="l" r="r" t="t"/>
                <a:pathLst>
                  <a:path extrusionOk="0" h="1296479" w="6350">
                    <a:moveTo>
                      <a:pt x="0" y="0"/>
                    </a:moveTo>
                    <a:lnTo>
                      <a:pt x="0" y="1296480"/>
                    </a:lnTo>
                  </a:path>
                </a:pathLst>
              </a:custGeom>
              <a:noFill/>
              <a:ln cap="flat" cmpd="sng" w="9525">
                <a:solidFill>
                  <a:schemeClr val="lt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/>
              </a:p>
            </p:txBody>
          </p:sp>
          <p:sp>
            <p:nvSpPr>
              <p:cNvPr id="1922" name="Google Shape;1922;p45"/>
              <p:cNvSpPr/>
              <p:nvPr/>
            </p:nvSpPr>
            <p:spPr>
              <a:xfrm>
                <a:off x="6939597" y="340487"/>
                <a:ext cx="6350" cy="1296479"/>
              </a:xfrm>
              <a:custGeom>
                <a:rect b="b" l="l" r="r" t="t"/>
                <a:pathLst>
                  <a:path extrusionOk="0" h="1296479" w="6350">
                    <a:moveTo>
                      <a:pt x="0" y="0"/>
                    </a:moveTo>
                    <a:lnTo>
                      <a:pt x="0" y="1296480"/>
                    </a:lnTo>
                  </a:path>
                </a:pathLst>
              </a:custGeom>
              <a:noFill/>
              <a:ln cap="flat" cmpd="sng" w="9525">
                <a:solidFill>
                  <a:schemeClr val="lt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/>
              </a:p>
            </p:txBody>
          </p:sp>
          <p:sp>
            <p:nvSpPr>
              <p:cNvPr id="1923" name="Google Shape;1923;p45"/>
              <p:cNvSpPr/>
              <p:nvPr/>
            </p:nvSpPr>
            <p:spPr>
              <a:xfrm>
                <a:off x="7124128" y="340487"/>
                <a:ext cx="6350" cy="1296479"/>
              </a:xfrm>
              <a:custGeom>
                <a:rect b="b" l="l" r="r" t="t"/>
                <a:pathLst>
                  <a:path extrusionOk="0" h="1296479" w="6350">
                    <a:moveTo>
                      <a:pt x="0" y="0"/>
                    </a:moveTo>
                    <a:lnTo>
                      <a:pt x="0" y="1296480"/>
                    </a:lnTo>
                  </a:path>
                </a:pathLst>
              </a:custGeom>
              <a:noFill/>
              <a:ln cap="flat" cmpd="sng" w="9525">
                <a:solidFill>
                  <a:schemeClr val="lt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/>
              </a:p>
            </p:txBody>
          </p:sp>
          <p:sp>
            <p:nvSpPr>
              <p:cNvPr id="1924" name="Google Shape;1924;p45"/>
              <p:cNvSpPr/>
              <p:nvPr/>
            </p:nvSpPr>
            <p:spPr>
              <a:xfrm>
                <a:off x="7308723" y="340487"/>
                <a:ext cx="6350" cy="1296479"/>
              </a:xfrm>
              <a:custGeom>
                <a:rect b="b" l="l" r="r" t="t"/>
                <a:pathLst>
                  <a:path extrusionOk="0" h="1296479" w="6350">
                    <a:moveTo>
                      <a:pt x="0" y="0"/>
                    </a:moveTo>
                    <a:lnTo>
                      <a:pt x="0" y="1296480"/>
                    </a:lnTo>
                  </a:path>
                </a:pathLst>
              </a:custGeom>
              <a:noFill/>
              <a:ln cap="flat" cmpd="sng" w="9525">
                <a:solidFill>
                  <a:schemeClr val="lt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/>
              </a:p>
            </p:txBody>
          </p:sp>
          <p:sp>
            <p:nvSpPr>
              <p:cNvPr id="1925" name="Google Shape;1925;p45"/>
              <p:cNvSpPr/>
              <p:nvPr/>
            </p:nvSpPr>
            <p:spPr>
              <a:xfrm>
                <a:off x="7493317" y="340487"/>
                <a:ext cx="6350" cy="1296479"/>
              </a:xfrm>
              <a:custGeom>
                <a:rect b="b" l="l" r="r" t="t"/>
                <a:pathLst>
                  <a:path extrusionOk="0" h="1296479" w="6350">
                    <a:moveTo>
                      <a:pt x="0" y="0"/>
                    </a:moveTo>
                    <a:lnTo>
                      <a:pt x="0" y="1296480"/>
                    </a:lnTo>
                  </a:path>
                </a:pathLst>
              </a:custGeom>
              <a:noFill/>
              <a:ln cap="flat" cmpd="sng" w="9525">
                <a:solidFill>
                  <a:schemeClr val="lt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/>
              </a:p>
            </p:txBody>
          </p:sp>
          <p:sp>
            <p:nvSpPr>
              <p:cNvPr id="1926" name="Google Shape;1926;p45"/>
              <p:cNvSpPr/>
              <p:nvPr/>
            </p:nvSpPr>
            <p:spPr>
              <a:xfrm>
                <a:off x="7677911" y="340487"/>
                <a:ext cx="6350" cy="1296479"/>
              </a:xfrm>
              <a:custGeom>
                <a:rect b="b" l="l" r="r" t="t"/>
                <a:pathLst>
                  <a:path extrusionOk="0" h="1296479" w="6350">
                    <a:moveTo>
                      <a:pt x="0" y="0"/>
                    </a:moveTo>
                    <a:lnTo>
                      <a:pt x="0" y="1296480"/>
                    </a:lnTo>
                  </a:path>
                </a:pathLst>
              </a:custGeom>
              <a:noFill/>
              <a:ln cap="flat" cmpd="sng" w="9525">
                <a:solidFill>
                  <a:schemeClr val="lt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/>
              </a:p>
            </p:txBody>
          </p:sp>
          <p:sp>
            <p:nvSpPr>
              <p:cNvPr id="1927" name="Google Shape;1927;p45"/>
              <p:cNvSpPr/>
              <p:nvPr/>
            </p:nvSpPr>
            <p:spPr>
              <a:xfrm>
                <a:off x="5669788" y="340487"/>
                <a:ext cx="6350" cy="1296479"/>
              </a:xfrm>
              <a:custGeom>
                <a:rect b="b" l="l" r="r" t="t"/>
                <a:pathLst>
                  <a:path extrusionOk="0" h="1296479" w="6350">
                    <a:moveTo>
                      <a:pt x="0" y="0"/>
                    </a:moveTo>
                    <a:lnTo>
                      <a:pt x="0" y="1296480"/>
                    </a:lnTo>
                  </a:path>
                </a:pathLst>
              </a:custGeom>
              <a:noFill/>
              <a:ln cap="flat" cmpd="sng" w="9525">
                <a:solidFill>
                  <a:schemeClr val="lt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/>
              </a:p>
            </p:txBody>
          </p:sp>
          <p:sp>
            <p:nvSpPr>
              <p:cNvPr id="1928" name="Google Shape;1928;p45"/>
              <p:cNvSpPr/>
              <p:nvPr/>
            </p:nvSpPr>
            <p:spPr>
              <a:xfrm>
                <a:off x="5854382" y="340487"/>
                <a:ext cx="6350" cy="1296479"/>
              </a:xfrm>
              <a:custGeom>
                <a:rect b="b" l="l" r="r" t="t"/>
                <a:pathLst>
                  <a:path extrusionOk="0" h="1296479" w="6350">
                    <a:moveTo>
                      <a:pt x="0" y="0"/>
                    </a:moveTo>
                    <a:lnTo>
                      <a:pt x="0" y="1296480"/>
                    </a:lnTo>
                  </a:path>
                </a:pathLst>
              </a:custGeom>
              <a:noFill/>
              <a:ln cap="flat" cmpd="sng" w="9525">
                <a:solidFill>
                  <a:schemeClr val="lt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/>
              </a:p>
            </p:txBody>
          </p:sp>
          <p:sp>
            <p:nvSpPr>
              <p:cNvPr id="1929" name="Google Shape;1929;p45"/>
              <p:cNvSpPr/>
              <p:nvPr/>
            </p:nvSpPr>
            <p:spPr>
              <a:xfrm>
                <a:off x="6038977" y="340487"/>
                <a:ext cx="6350" cy="1296479"/>
              </a:xfrm>
              <a:custGeom>
                <a:rect b="b" l="l" r="r" t="t"/>
                <a:pathLst>
                  <a:path extrusionOk="0" h="1296479" w="6350">
                    <a:moveTo>
                      <a:pt x="0" y="0"/>
                    </a:moveTo>
                    <a:lnTo>
                      <a:pt x="0" y="1296480"/>
                    </a:lnTo>
                  </a:path>
                </a:pathLst>
              </a:custGeom>
              <a:noFill/>
              <a:ln cap="flat" cmpd="sng" w="9525">
                <a:solidFill>
                  <a:schemeClr val="lt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/>
              </a:p>
            </p:txBody>
          </p:sp>
          <p:sp>
            <p:nvSpPr>
              <p:cNvPr id="1930" name="Google Shape;1930;p45"/>
              <p:cNvSpPr/>
              <p:nvPr/>
            </p:nvSpPr>
            <p:spPr>
              <a:xfrm>
                <a:off x="6223508" y="340487"/>
                <a:ext cx="6350" cy="1296479"/>
              </a:xfrm>
              <a:custGeom>
                <a:rect b="b" l="l" r="r" t="t"/>
                <a:pathLst>
                  <a:path extrusionOk="0" h="1296479" w="6350">
                    <a:moveTo>
                      <a:pt x="0" y="0"/>
                    </a:moveTo>
                    <a:lnTo>
                      <a:pt x="0" y="1296480"/>
                    </a:lnTo>
                  </a:path>
                </a:pathLst>
              </a:custGeom>
              <a:noFill/>
              <a:ln cap="flat" cmpd="sng" w="9525">
                <a:solidFill>
                  <a:schemeClr val="lt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/>
              </a:p>
            </p:txBody>
          </p:sp>
          <p:sp>
            <p:nvSpPr>
              <p:cNvPr id="1931" name="Google Shape;1931;p45"/>
              <p:cNvSpPr/>
              <p:nvPr/>
            </p:nvSpPr>
            <p:spPr>
              <a:xfrm>
                <a:off x="6408102" y="340487"/>
                <a:ext cx="6350" cy="1296479"/>
              </a:xfrm>
              <a:custGeom>
                <a:rect b="b" l="l" r="r" t="t"/>
                <a:pathLst>
                  <a:path extrusionOk="0" h="1296479" w="6350">
                    <a:moveTo>
                      <a:pt x="0" y="0"/>
                    </a:moveTo>
                    <a:lnTo>
                      <a:pt x="0" y="1296480"/>
                    </a:lnTo>
                  </a:path>
                </a:pathLst>
              </a:custGeom>
              <a:noFill/>
              <a:ln cap="flat" cmpd="sng" w="9525">
                <a:solidFill>
                  <a:schemeClr val="lt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/>
              </a:p>
            </p:txBody>
          </p:sp>
          <p:sp>
            <p:nvSpPr>
              <p:cNvPr id="1932" name="Google Shape;1932;p45"/>
              <p:cNvSpPr/>
              <p:nvPr/>
            </p:nvSpPr>
            <p:spPr>
              <a:xfrm>
                <a:off x="6592697" y="340487"/>
                <a:ext cx="6350" cy="1296479"/>
              </a:xfrm>
              <a:custGeom>
                <a:rect b="b" l="l" r="r" t="t"/>
                <a:pathLst>
                  <a:path extrusionOk="0" h="1296479" w="6350">
                    <a:moveTo>
                      <a:pt x="0" y="0"/>
                    </a:moveTo>
                    <a:lnTo>
                      <a:pt x="0" y="1296480"/>
                    </a:lnTo>
                  </a:path>
                </a:pathLst>
              </a:custGeom>
              <a:noFill/>
              <a:ln cap="flat" cmpd="sng" w="9525">
                <a:solidFill>
                  <a:schemeClr val="lt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/>
              </a:p>
            </p:txBody>
          </p:sp>
          <p:sp>
            <p:nvSpPr>
              <p:cNvPr id="1933" name="Google Shape;1933;p45"/>
              <p:cNvSpPr/>
              <p:nvPr/>
            </p:nvSpPr>
            <p:spPr>
              <a:xfrm>
                <a:off x="5485193" y="525653"/>
                <a:ext cx="3462464" cy="6350"/>
              </a:xfrm>
              <a:custGeom>
                <a:rect b="b" l="l" r="r" t="t"/>
                <a:pathLst>
                  <a:path extrusionOk="0" h="6350" w="3462464">
                    <a:moveTo>
                      <a:pt x="0" y="0"/>
                    </a:moveTo>
                    <a:lnTo>
                      <a:pt x="3462464" y="0"/>
                    </a:lnTo>
                  </a:path>
                </a:pathLst>
              </a:custGeom>
              <a:noFill/>
              <a:ln cap="flat" cmpd="sng" w="9525">
                <a:solidFill>
                  <a:schemeClr val="lt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/>
              </a:p>
            </p:txBody>
          </p:sp>
          <p:sp>
            <p:nvSpPr>
              <p:cNvPr id="1934" name="Google Shape;1934;p45"/>
              <p:cNvSpPr/>
              <p:nvPr/>
            </p:nvSpPr>
            <p:spPr>
              <a:xfrm>
                <a:off x="5485193" y="1451737"/>
                <a:ext cx="3462464" cy="6350"/>
              </a:xfrm>
              <a:custGeom>
                <a:rect b="b" l="l" r="r" t="t"/>
                <a:pathLst>
                  <a:path extrusionOk="0" h="6350" w="3462464">
                    <a:moveTo>
                      <a:pt x="0" y="0"/>
                    </a:moveTo>
                    <a:lnTo>
                      <a:pt x="3462464" y="0"/>
                    </a:lnTo>
                  </a:path>
                </a:pathLst>
              </a:custGeom>
              <a:noFill/>
              <a:ln cap="flat" cmpd="sng" w="9525">
                <a:solidFill>
                  <a:schemeClr val="lt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/>
              </a:p>
            </p:txBody>
          </p:sp>
          <p:sp>
            <p:nvSpPr>
              <p:cNvPr id="1935" name="Google Shape;1935;p45"/>
              <p:cNvSpPr/>
              <p:nvPr/>
            </p:nvSpPr>
            <p:spPr>
              <a:xfrm>
                <a:off x="5485193" y="1636966"/>
                <a:ext cx="3462464" cy="6350"/>
              </a:xfrm>
              <a:custGeom>
                <a:rect b="b" l="l" r="r" t="t"/>
                <a:pathLst>
                  <a:path extrusionOk="0" h="6350" w="3462464">
                    <a:moveTo>
                      <a:pt x="0" y="0"/>
                    </a:moveTo>
                    <a:lnTo>
                      <a:pt x="3462464" y="0"/>
                    </a:lnTo>
                  </a:path>
                </a:pathLst>
              </a:custGeom>
              <a:noFill/>
              <a:ln cap="flat" cmpd="sng" w="9525">
                <a:solidFill>
                  <a:schemeClr val="lt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/>
              </a:p>
            </p:txBody>
          </p:sp>
          <p:sp>
            <p:nvSpPr>
              <p:cNvPr id="1936" name="Google Shape;1936;p45"/>
              <p:cNvSpPr/>
              <p:nvPr/>
            </p:nvSpPr>
            <p:spPr>
              <a:xfrm>
                <a:off x="5485193" y="1266507"/>
                <a:ext cx="3462464" cy="6350"/>
              </a:xfrm>
              <a:custGeom>
                <a:rect b="b" l="l" r="r" t="t"/>
                <a:pathLst>
                  <a:path extrusionOk="0" h="6350" w="3462464">
                    <a:moveTo>
                      <a:pt x="0" y="0"/>
                    </a:moveTo>
                    <a:lnTo>
                      <a:pt x="3462464" y="0"/>
                    </a:lnTo>
                  </a:path>
                </a:pathLst>
              </a:custGeom>
              <a:noFill/>
              <a:ln cap="flat" cmpd="sng" w="9525">
                <a:solidFill>
                  <a:schemeClr val="lt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/>
              </a:p>
            </p:txBody>
          </p:sp>
          <p:sp>
            <p:nvSpPr>
              <p:cNvPr id="1937" name="Google Shape;1937;p45"/>
              <p:cNvSpPr/>
              <p:nvPr/>
            </p:nvSpPr>
            <p:spPr>
              <a:xfrm>
                <a:off x="5485193" y="1081278"/>
                <a:ext cx="3462464" cy="6350"/>
              </a:xfrm>
              <a:custGeom>
                <a:rect b="b" l="l" r="r" t="t"/>
                <a:pathLst>
                  <a:path extrusionOk="0" h="6350" w="3462464">
                    <a:moveTo>
                      <a:pt x="0" y="0"/>
                    </a:moveTo>
                    <a:lnTo>
                      <a:pt x="3462464" y="0"/>
                    </a:lnTo>
                  </a:path>
                </a:pathLst>
              </a:custGeom>
              <a:noFill/>
              <a:ln cap="flat" cmpd="sng" w="9525">
                <a:solidFill>
                  <a:schemeClr val="lt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/>
              </a:p>
            </p:txBody>
          </p:sp>
          <p:sp>
            <p:nvSpPr>
              <p:cNvPr id="1938" name="Google Shape;1938;p45"/>
              <p:cNvSpPr/>
              <p:nvPr/>
            </p:nvSpPr>
            <p:spPr>
              <a:xfrm>
                <a:off x="5485193" y="896112"/>
                <a:ext cx="3462464" cy="6350"/>
              </a:xfrm>
              <a:custGeom>
                <a:rect b="b" l="l" r="r" t="t"/>
                <a:pathLst>
                  <a:path extrusionOk="0" h="6350" w="3462464">
                    <a:moveTo>
                      <a:pt x="0" y="0"/>
                    </a:moveTo>
                    <a:lnTo>
                      <a:pt x="3462464" y="0"/>
                    </a:lnTo>
                  </a:path>
                </a:pathLst>
              </a:custGeom>
              <a:noFill/>
              <a:ln cap="flat" cmpd="sng" w="9525">
                <a:solidFill>
                  <a:schemeClr val="lt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/>
              </a:p>
            </p:txBody>
          </p:sp>
          <p:sp>
            <p:nvSpPr>
              <p:cNvPr id="1939" name="Google Shape;1939;p45"/>
              <p:cNvSpPr/>
              <p:nvPr/>
            </p:nvSpPr>
            <p:spPr>
              <a:xfrm>
                <a:off x="5485193" y="710882"/>
                <a:ext cx="3462464" cy="6350"/>
              </a:xfrm>
              <a:custGeom>
                <a:rect b="b" l="l" r="r" t="t"/>
                <a:pathLst>
                  <a:path extrusionOk="0" h="6350" w="3462464">
                    <a:moveTo>
                      <a:pt x="0" y="0"/>
                    </a:moveTo>
                    <a:lnTo>
                      <a:pt x="3462464" y="0"/>
                    </a:lnTo>
                  </a:path>
                </a:pathLst>
              </a:custGeom>
              <a:noFill/>
              <a:ln cap="flat" cmpd="sng" w="9525">
                <a:solidFill>
                  <a:schemeClr val="lt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/>
              </a:p>
            </p:txBody>
          </p:sp>
        </p:grpSp>
        <p:sp>
          <p:nvSpPr>
            <p:cNvPr id="1940" name="Google Shape;1940;p45"/>
            <p:cNvSpPr/>
            <p:nvPr/>
          </p:nvSpPr>
          <p:spPr>
            <a:xfrm>
              <a:off x="2764500" y="3326025"/>
              <a:ext cx="1195167" cy="737592"/>
            </a:xfrm>
            <a:custGeom>
              <a:rect b="b" l="l" r="r" t="t"/>
              <a:pathLst>
                <a:path extrusionOk="0" h="555625" w="922909">
                  <a:moveTo>
                    <a:pt x="0" y="0"/>
                  </a:moveTo>
                  <a:lnTo>
                    <a:pt x="922909" y="0"/>
                  </a:lnTo>
                  <a:lnTo>
                    <a:pt x="922909" y="555625"/>
                  </a:lnTo>
                  <a:lnTo>
                    <a:pt x="0" y="55562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941" name="Google Shape;1941;p45"/>
            <p:cNvSpPr/>
            <p:nvPr/>
          </p:nvSpPr>
          <p:spPr>
            <a:xfrm>
              <a:off x="5406200" y="2831175"/>
              <a:ext cx="974139" cy="985252"/>
            </a:xfrm>
            <a:custGeom>
              <a:rect b="b" l="l" r="r" t="t"/>
              <a:pathLst>
                <a:path extrusionOk="0" h="740791" w="740790">
                  <a:moveTo>
                    <a:pt x="740791" y="370395"/>
                  </a:moveTo>
                  <a:cubicBezTo>
                    <a:pt x="740791" y="574959"/>
                    <a:pt x="574959" y="740791"/>
                    <a:pt x="370396" y="740791"/>
                  </a:cubicBezTo>
                  <a:cubicBezTo>
                    <a:pt x="165832" y="740791"/>
                    <a:pt x="0" y="574959"/>
                    <a:pt x="0" y="370395"/>
                  </a:cubicBezTo>
                  <a:cubicBezTo>
                    <a:pt x="0" y="165832"/>
                    <a:pt x="165832" y="0"/>
                    <a:pt x="370396" y="0"/>
                  </a:cubicBezTo>
                  <a:cubicBezTo>
                    <a:pt x="574959" y="0"/>
                    <a:pt x="740791" y="165832"/>
                    <a:pt x="740791" y="37039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942" name="Google Shape;1942;p45"/>
            <p:cNvSpPr/>
            <p:nvPr/>
          </p:nvSpPr>
          <p:spPr>
            <a:xfrm>
              <a:off x="4203775" y="3816425"/>
              <a:ext cx="736446" cy="738062"/>
            </a:xfrm>
            <a:custGeom>
              <a:rect b="b" l="l" r="r" t="t"/>
              <a:pathLst>
                <a:path extrusionOk="0" h="581151" w="553719">
                  <a:moveTo>
                    <a:pt x="553720" y="581152"/>
                  </a:moveTo>
                  <a:lnTo>
                    <a:pt x="0" y="581152"/>
                  </a:lnTo>
                  <a:lnTo>
                    <a:pt x="0" y="0"/>
                  </a:lnTo>
                  <a:lnTo>
                    <a:pt x="553720" y="58115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080" name="Shape 2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1" name="Google Shape;2081;p54"/>
          <p:cNvSpPr txBox="1"/>
          <p:nvPr>
            <p:ph idx="1" type="body"/>
          </p:nvPr>
        </p:nvSpPr>
        <p:spPr>
          <a:xfrm>
            <a:off x="7895425" y="-39600"/>
            <a:ext cx="1138500" cy="3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2" name="Google Shape;2082;p54"/>
          <p:cNvSpPr txBox="1"/>
          <p:nvPr>
            <p:ph type="title"/>
          </p:nvPr>
        </p:nvSpPr>
        <p:spPr>
          <a:xfrm>
            <a:off x="208725" y="344175"/>
            <a:ext cx="8851800" cy="83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700"/>
              <a:t>Experimental setup</a:t>
            </a:r>
            <a:endParaRPr sz="4700"/>
          </a:p>
        </p:txBody>
      </p:sp>
      <p:sp>
        <p:nvSpPr>
          <p:cNvPr id="2083" name="Google Shape;2083;p54"/>
          <p:cNvSpPr txBox="1"/>
          <p:nvPr>
            <p:ph idx="3" type="body"/>
          </p:nvPr>
        </p:nvSpPr>
        <p:spPr>
          <a:xfrm>
            <a:off x="167325" y="-39600"/>
            <a:ext cx="1169700" cy="3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4" name="Google Shape;2084;p54"/>
          <p:cNvSpPr txBox="1"/>
          <p:nvPr>
            <p:ph idx="4" type="body"/>
          </p:nvPr>
        </p:nvSpPr>
        <p:spPr>
          <a:xfrm>
            <a:off x="940775" y="-39600"/>
            <a:ext cx="3810300" cy="3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5" name="Google Shape;2085;p54"/>
          <p:cNvSpPr txBox="1"/>
          <p:nvPr>
            <p:ph idx="2" type="subTitle"/>
          </p:nvPr>
        </p:nvSpPr>
        <p:spPr>
          <a:xfrm>
            <a:off x="5706650" y="1295250"/>
            <a:ext cx="3266400" cy="32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-GB"/>
              <a:t>Filtered and Selected 50 Tool APIs that are free, less latency and not rate limited from ToolBench 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-GB"/>
              <a:t>Used ChatGPT (16k) for exploration /paraphrasing.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-GB"/>
              <a:t>Used GPT-4 (8k) for final filtering.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-GB"/>
              <a:t>Finally generated Test Set and Fine-Tuning Dataset.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-GB"/>
              <a:t>Next slide, ICL and Fine-Tuning setup</a:t>
            </a:r>
            <a:endParaRPr/>
          </a:p>
        </p:txBody>
      </p:sp>
      <p:pic>
        <p:nvPicPr>
          <p:cNvPr id="2086" name="Google Shape;2086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425" y="1295250"/>
            <a:ext cx="5246449" cy="3429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0" name="Shape 2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1" name="Google Shape;2091;p55"/>
          <p:cNvSpPr txBox="1"/>
          <p:nvPr>
            <p:ph type="title"/>
          </p:nvPr>
        </p:nvSpPr>
        <p:spPr>
          <a:xfrm>
            <a:off x="208725" y="344175"/>
            <a:ext cx="7182000" cy="76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/>
              <a:t>Dataset Example</a:t>
            </a:r>
            <a:endParaRPr sz="4200"/>
          </a:p>
        </p:txBody>
      </p:sp>
      <p:pic>
        <p:nvPicPr>
          <p:cNvPr id="2092" name="Google Shape;2092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7875" y="1371600"/>
            <a:ext cx="3888018" cy="306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3" name="Google Shape;2093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9275" y="1371600"/>
            <a:ext cx="3485851" cy="3060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097" name="Shape 2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8" name="Google Shape;2098;p56"/>
          <p:cNvSpPr txBox="1"/>
          <p:nvPr>
            <p:ph idx="1" type="body"/>
          </p:nvPr>
        </p:nvSpPr>
        <p:spPr>
          <a:xfrm>
            <a:off x="7895425" y="-39600"/>
            <a:ext cx="1138500" cy="3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9" name="Google Shape;2099;p56"/>
          <p:cNvSpPr txBox="1"/>
          <p:nvPr>
            <p:ph type="title"/>
          </p:nvPr>
        </p:nvSpPr>
        <p:spPr>
          <a:xfrm>
            <a:off x="208725" y="344175"/>
            <a:ext cx="8851800" cy="83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700"/>
              <a:t>Experimental setup</a:t>
            </a:r>
            <a:endParaRPr sz="4700"/>
          </a:p>
        </p:txBody>
      </p:sp>
      <p:sp>
        <p:nvSpPr>
          <p:cNvPr id="2100" name="Google Shape;2100;p56"/>
          <p:cNvSpPr txBox="1"/>
          <p:nvPr>
            <p:ph idx="3" type="body"/>
          </p:nvPr>
        </p:nvSpPr>
        <p:spPr>
          <a:xfrm>
            <a:off x="167325" y="-39600"/>
            <a:ext cx="1169700" cy="3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1" name="Google Shape;2101;p56"/>
          <p:cNvSpPr txBox="1"/>
          <p:nvPr>
            <p:ph idx="4" type="body"/>
          </p:nvPr>
        </p:nvSpPr>
        <p:spPr>
          <a:xfrm>
            <a:off x="940775" y="-39600"/>
            <a:ext cx="3810300" cy="3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2" name="Google Shape;2102;p56"/>
          <p:cNvSpPr txBox="1"/>
          <p:nvPr>
            <p:ph idx="2" type="subTitle"/>
          </p:nvPr>
        </p:nvSpPr>
        <p:spPr>
          <a:xfrm>
            <a:off x="344150" y="1295250"/>
            <a:ext cx="8628900" cy="32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Lexend"/>
                <a:ea typeface="Lexend"/>
                <a:cs typeface="Lexend"/>
                <a:sym typeface="Lexend"/>
              </a:rPr>
              <a:t>Baselines:</a:t>
            </a:r>
            <a:r>
              <a:rPr b="1" lang="en-GB">
                <a:latin typeface="Lexend"/>
                <a:ea typeface="Lexend"/>
                <a:cs typeface="Lexend"/>
                <a:sym typeface="Lexend"/>
              </a:rPr>
              <a:t>	</a:t>
            </a:r>
            <a:r>
              <a:rPr lang="en-GB"/>
              <a:t>				</a:t>
            </a:r>
            <a:endParaRPr/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-"/>
            </a:pPr>
            <a:r>
              <a:rPr b="1" lang="en-GB">
                <a:latin typeface="Lexend"/>
                <a:ea typeface="Lexend"/>
                <a:cs typeface="Lexend"/>
                <a:sym typeface="Lexend"/>
              </a:rPr>
              <a:t>ToolLLaMA-v2 </a:t>
            </a:r>
            <a:r>
              <a:rPr lang="en-GB"/>
              <a:t>- Llama-2-7B and f</a:t>
            </a:r>
            <a:r>
              <a:rPr lang="en-GB"/>
              <a:t>ine-tun</a:t>
            </a:r>
            <a:r>
              <a:rPr lang="en-GB"/>
              <a:t>ed on 126K tool use examples synthesized by ChatGPT- 3.5-turbo for general tool-use </a:t>
            </a:r>
            <a:endParaRPr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-GB"/>
              <a:t>Models: </a:t>
            </a:r>
            <a:r>
              <a:rPr b="1" lang="en-GB">
                <a:latin typeface="Lexend"/>
                <a:ea typeface="Lexend"/>
                <a:cs typeface="Lexend"/>
                <a:sym typeface="Lexend"/>
              </a:rPr>
              <a:t>Llama-2-Chat-7B/13B</a:t>
            </a:r>
            <a:r>
              <a:rPr lang="en-GB"/>
              <a:t>, </a:t>
            </a:r>
            <a:r>
              <a:rPr b="1" lang="en-GB">
                <a:latin typeface="Lexend"/>
                <a:ea typeface="Lexend"/>
                <a:cs typeface="Lexend"/>
                <a:sym typeface="Lexend"/>
              </a:rPr>
              <a:t>Mistral-Instruct-7B </a:t>
            </a:r>
            <a:r>
              <a:rPr lang="en-GB"/>
              <a:t>(Both FT, ICL). </a:t>
            </a:r>
            <a:r>
              <a:rPr b="1" lang="en-GB">
                <a:latin typeface="Lexend"/>
                <a:ea typeface="Lexend"/>
                <a:cs typeface="Lexend"/>
                <a:sym typeface="Lexend"/>
              </a:rPr>
              <a:t>GPT-3.5-turbo/GPT-4 (ICL Only) </a:t>
            </a:r>
            <a:endParaRPr b="1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>
                <a:latin typeface="Lexend"/>
                <a:ea typeface="Lexend"/>
                <a:cs typeface="Lexend"/>
                <a:sym typeface="Lexend"/>
              </a:rPr>
              <a:t>ICL Setup:</a:t>
            </a:r>
            <a:endParaRPr b="1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03" name="Google Shape;2103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750" y="2864500"/>
            <a:ext cx="4930748" cy="1681376"/>
          </a:xfrm>
          <a:prstGeom prst="rect">
            <a:avLst/>
          </a:prstGeom>
          <a:noFill/>
          <a:ln>
            <a:noFill/>
          </a:ln>
        </p:spPr>
      </p:pic>
      <p:sp>
        <p:nvSpPr>
          <p:cNvPr id="2104" name="Google Shape;2104;p56"/>
          <p:cNvSpPr txBox="1"/>
          <p:nvPr/>
        </p:nvSpPr>
        <p:spPr>
          <a:xfrm>
            <a:off x="5055900" y="2484150"/>
            <a:ext cx="3416400" cy="18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Fine-Tuning Setup:</a:t>
            </a:r>
            <a:endParaRPr b="1" sz="12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 Light"/>
              <a:buChar char="-"/>
            </a:pPr>
            <a:r>
              <a:rPr lang="en-GB" sz="12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LLMs fine-tuned on STE do not need such API documentation in the context</a:t>
            </a:r>
            <a:endParaRPr sz="12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 Light"/>
              <a:buChar char="-"/>
            </a:pPr>
            <a:r>
              <a:rPr lang="en-GB" sz="12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Reduces the inference cost - Why?</a:t>
            </a:r>
            <a:endParaRPr sz="12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 Light"/>
              <a:buChar char="-"/>
            </a:pPr>
            <a:r>
              <a:rPr lang="en-GB" sz="12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Cause of less input tokens.</a:t>
            </a:r>
            <a:endParaRPr sz="12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8" name="Shape 2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" name="Google Shape;2109;p57"/>
          <p:cNvSpPr/>
          <p:nvPr/>
        </p:nvSpPr>
        <p:spPr>
          <a:xfrm>
            <a:off x="357202" y="1355246"/>
            <a:ext cx="8437500" cy="3521100"/>
          </a:xfrm>
          <a:prstGeom prst="roundRect">
            <a:avLst>
              <a:gd fmla="val 1969" name="adj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st="19050">
              <a:srgbClr val="000000">
                <a:alpha val="11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0" name="Google Shape;2110;p57"/>
          <p:cNvSpPr/>
          <p:nvPr/>
        </p:nvSpPr>
        <p:spPr>
          <a:xfrm>
            <a:off x="3545248" y="1794150"/>
            <a:ext cx="2248500" cy="2861700"/>
          </a:xfrm>
          <a:prstGeom prst="roundRect">
            <a:avLst>
              <a:gd fmla="val 4721" name="adj"/>
            </a:avLst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1" name="Google Shape;2111;p57"/>
          <p:cNvSpPr/>
          <p:nvPr/>
        </p:nvSpPr>
        <p:spPr>
          <a:xfrm>
            <a:off x="6130096" y="1794150"/>
            <a:ext cx="2248500" cy="2861700"/>
          </a:xfrm>
          <a:prstGeom prst="roundRect">
            <a:avLst>
              <a:gd fmla="val 4721" name="adj"/>
            </a:avLst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2" name="Google Shape;2112;p57"/>
          <p:cNvSpPr/>
          <p:nvPr/>
        </p:nvSpPr>
        <p:spPr>
          <a:xfrm>
            <a:off x="960400" y="1794150"/>
            <a:ext cx="2248500" cy="2861700"/>
          </a:xfrm>
          <a:prstGeom prst="roundRect">
            <a:avLst>
              <a:gd fmla="val 4721" name="adj"/>
            </a:avLst>
          </a:prstGeom>
          <a:solidFill>
            <a:srgbClr val="9FC5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13" name="Google Shape;2113;p57"/>
          <p:cNvGrpSpPr/>
          <p:nvPr/>
        </p:nvGrpSpPr>
        <p:grpSpPr>
          <a:xfrm>
            <a:off x="427350" y="1434150"/>
            <a:ext cx="277873" cy="68400"/>
            <a:chOff x="520925" y="1460325"/>
            <a:chExt cx="277873" cy="68400"/>
          </a:xfrm>
        </p:grpSpPr>
        <p:sp>
          <p:nvSpPr>
            <p:cNvPr id="2114" name="Google Shape;2114;p57"/>
            <p:cNvSpPr/>
            <p:nvPr/>
          </p:nvSpPr>
          <p:spPr>
            <a:xfrm>
              <a:off x="520925" y="1460325"/>
              <a:ext cx="68400" cy="68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5" name="Google Shape;2115;p57"/>
            <p:cNvSpPr/>
            <p:nvPr/>
          </p:nvSpPr>
          <p:spPr>
            <a:xfrm>
              <a:off x="625661" y="1460325"/>
              <a:ext cx="68400" cy="68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6" name="Google Shape;2116;p57"/>
            <p:cNvSpPr/>
            <p:nvPr/>
          </p:nvSpPr>
          <p:spPr>
            <a:xfrm>
              <a:off x="730398" y="1460325"/>
              <a:ext cx="68400" cy="68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17" name="Google Shape;2117;p57"/>
          <p:cNvSpPr txBox="1"/>
          <p:nvPr>
            <p:ph idx="2" type="body"/>
          </p:nvPr>
        </p:nvSpPr>
        <p:spPr>
          <a:xfrm>
            <a:off x="167325" y="-39600"/>
            <a:ext cx="1169700" cy="3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8" name="Google Shape;2118;p57"/>
          <p:cNvSpPr txBox="1"/>
          <p:nvPr>
            <p:ph type="title"/>
          </p:nvPr>
        </p:nvSpPr>
        <p:spPr>
          <a:xfrm>
            <a:off x="209775" y="468575"/>
            <a:ext cx="7855800" cy="8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Evaluation Metrics</a:t>
            </a:r>
            <a:endParaRPr/>
          </a:p>
        </p:txBody>
      </p:sp>
      <p:sp>
        <p:nvSpPr>
          <p:cNvPr id="2119" name="Google Shape;2119;p57"/>
          <p:cNvSpPr txBox="1"/>
          <p:nvPr/>
        </p:nvSpPr>
        <p:spPr>
          <a:xfrm>
            <a:off x="960400" y="2002350"/>
            <a:ext cx="2248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Correctness</a:t>
            </a:r>
            <a:endParaRPr b="1" sz="18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120" name="Google Shape;2120;p57"/>
          <p:cNvSpPr txBox="1"/>
          <p:nvPr/>
        </p:nvSpPr>
        <p:spPr>
          <a:xfrm>
            <a:off x="1117150" y="2464050"/>
            <a:ext cx="1935000" cy="21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Measures the accuracy of both:</a:t>
            </a:r>
            <a:endParaRPr sz="9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1. </a:t>
            </a:r>
            <a:r>
              <a:rPr b="1" lang="en-GB" sz="9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Predicted API name</a:t>
            </a:r>
            <a:endParaRPr b="1" sz="9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2. </a:t>
            </a:r>
            <a:r>
              <a:rPr b="1" lang="en-GB" sz="9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Arguments provided</a:t>
            </a:r>
            <a:endParaRPr b="1" sz="9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Method of Validation:</a:t>
            </a:r>
            <a:endParaRPr sz="9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1. </a:t>
            </a:r>
            <a:r>
              <a:rPr lang="en-GB" sz="9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Strict Value Ranges: </a:t>
            </a:r>
            <a:r>
              <a:rPr b="1" lang="en-GB" sz="9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String matching</a:t>
            </a:r>
            <a:r>
              <a:rPr lang="en-GB" sz="9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 on arguments (Eg: Int, float check)</a:t>
            </a:r>
            <a:endParaRPr sz="9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2. </a:t>
            </a:r>
            <a:r>
              <a:rPr b="1" lang="en-GB" sz="9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ChatGPT judge</a:t>
            </a:r>
            <a:r>
              <a:rPr lang="en-GB" sz="9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s the correctness on natural lang args</a:t>
            </a:r>
            <a:endParaRPr sz="9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121" name="Google Shape;2121;p57"/>
          <p:cNvSpPr txBox="1"/>
          <p:nvPr>
            <p:ph idx="1" type="body"/>
          </p:nvPr>
        </p:nvSpPr>
        <p:spPr>
          <a:xfrm>
            <a:off x="7509125" y="-39600"/>
            <a:ext cx="1524900" cy="4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2" name="Google Shape;2122;p57"/>
          <p:cNvSpPr txBox="1"/>
          <p:nvPr/>
        </p:nvSpPr>
        <p:spPr>
          <a:xfrm>
            <a:off x="3780375" y="2799925"/>
            <a:ext cx="19350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Percentage of examples with valid API calls</a:t>
            </a:r>
            <a:endParaRPr sz="9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1. </a:t>
            </a:r>
            <a:r>
              <a:rPr b="1" lang="en-GB" sz="9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No syntax errors.</a:t>
            </a:r>
            <a:endParaRPr b="1" sz="9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2. </a:t>
            </a:r>
            <a:r>
              <a:rPr b="1" lang="en-GB" sz="9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No formatting errors.</a:t>
            </a:r>
            <a:endParaRPr b="1" sz="9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123" name="Google Shape;2123;p57"/>
          <p:cNvSpPr txBox="1"/>
          <p:nvPr/>
        </p:nvSpPr>
        <p:spPr>
          <a:xfrm>
            <a:off x="3545250" y="2002350"/>
            <a:ext cx="2248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Wellformedness</a:t>
            </a:r>
            <a:endParaRPr b="1" sz="18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124" name="Google Shape;2124;p57"/>
          <p:cNvSpPr txBox="1"/>
          <p:nvPr/>
        </p:nvSpPr>
        <p:spPr>
          <a:xfrm>
            <a:off x="6130100" y="2002350"/>
            <a:ext cx="2248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API Match</a:t>
            </a:r>
            <a:endParaRPr b="1" sz="18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125" name="Google Shape;2125;p57"/>
          <p:cNvSpPr txBox="1"/>
          <p:nvPr/>
        </p:nvSpPr>
        <p:spPr>
          <a:xfrm>
            <a:off x="6352425" y="2799925"/>
            <a:ext cx="19350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Percentage of examples where the model selects the ground-truth API.</a:t>
            </a:r>
            <a:endParaRPr sz="9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API Call matching.</a:t>
            </a:r>
            <a:endParaRPr sz="9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9" name="Shape 2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0" name="Google Shape;2130;p58"/>
          <p:cNvSpPr/>
          <p:nvPr/>
        </p:nvSpPr>
        <p:spPr>
          <a:xfrm>
            <a:off x="357202" y="1355246"/>
            <a:ext cx="8437500" cy="3521100"/>
          </a:xfrm>
          <a:prstGeom prst="roundRect">
            <a:avLst>
              <a:gd fmla="val 1969" name="adj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st="19050">
              <a:srgbClr val="000000">
                <a:alpha val="11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1" name="Google Shape;2131;p58"/>
          <p:cNvSpPr/>
          <p:nvPr/>
        </p:nvSpPr>
        <p:spPr>
          <a:xfrm>
            <a:off x="3545248" y="1794150"/>
            <a:ext cx="2248500" cy="2861700"/>
          </a:xfrm>
          <a:prstGeom prst="roundRect">
            <a:avLst>
              <a:gd fmla="val 4721" name="adj"/>
            </a:avLst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2" name="Google Shape;2132;p58"/>
          <p:cNvSpPr/>
          <p:nvPr/>
        </p:nvSpPr>
        <p:spPr>
          <a:xfrm>
            <a:off x="6130096" y="1794150"/>
            <a:ext cx="2248500" cy="2861700"/>
          </a:xfrm>
          <a:prstGeom prst="roundRect">
            <a:avLst>
              <a:gd fmla="val 4721" name="adj"/>
            </a:avLst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3" name="Google Shape;2133;p58"/>
          <p:cNvSpPr/>
          <p:nvPr/>
        </p:nvSpPr>
        <p:spPr>
          <a:xfrm>
            <a:off x="960400" y="1794150"/>
            <a:ext cx="2248500" cy="2861700"/>
          </a:xfrm>
          <a:prstGeom prst="roundRect">
            <a:avLst>
              <a:gd fmla="val 4721" name="adj"/>
            </a:avLst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34" name="Google Shape;2134;p58"/>
          <p:cNvGrpSpPr/>
          <p:nvPr/>
        </p:nvGrpSpPr>
        <p:grpSpPr>
          <a:xfrm>
            <a:off x="427350" y="1434150"/>
            <a:ext cx="277873" cy="68400"/>
            <a:chOff x="520925" y="1460325"/>
            <a:chExt cx="277873" cy="68400"/>
          </a:xfrm>
        </p:grpSpPr>
        <p:sp>
          <p:nvSpPr>
            <p:cNvPr id="2135" name="Google Shape;2135;p58"/>
            <p:cNvSpPr/>
            <p:nvPr/>
          </p:nvSpPr>
          <p:spPr>
            <a:xfrm>
              <a:off x="520925" y="1460325"/>
              <a:ext cx="68400" cy="68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6" name="Google Shape;2136;p58"/>
            <p:cNvSpPr/>
            <p:nvPr/>
          </p:nvSpPr>
          <p:spPr>
            <a:xfrm>
              <a:off x="625661" y="1460325"/>
              <a:ext cx="68400" cy="68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7" name="Google Shape;2137;p58"/>
            <p:cNvSpPr/>
            <p:nvPr/>
          </p:nvSpPr>
          <p:spPr>
            <a:xfrm>
              <a:off x="730398" y="1460325"/>
              <a:ext cx="68400" cy="68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38" name="Google Shape;2138;p58"/>
          <p:cNvSpPr txBox="1"/>
          <p:nvPr>
            <p:ph idx="2" type="body"/>
          </p:nvPr>
        </p:nvSpPr>
        <p:spPr>
          <a:xfrm>
            <a:off x="167325" y="-39600"/>
            <a:ext cx="1169700" cy="3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9" name="Google Shape;2139;p58"/>
          <p:cNvSpPr txBox="1"/>
          <p:nvPr>
            <p:ph type="title"/>
          </p:nvPr>
        </p:nvSpPr>
        <p:spPr>
          <a:xfrm>
            <a:off x="209775" y="468575"/>
            <a:ext cx="8667000" cy="78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300"/>
              <a:t>Evaluation Metrics - Examples</a:t>
            </a:r>
            <a:endParaRPr sz="4300"/>
          </a:p>
        </p:txBody>
      </p:sp>
      <p:sp>
        <p:nvSpPr>
          <p:cNvPr id="2140" name="Google Shape;2140;p58"/>
          <p:cNvSpPr txBox="1"/>
          <p:nvPr/>
        </p:nvSpPr>
        <p:spPr>
          <a:xfrm>
            <a:off x="960400" y="2002350"/>
            <a:ext cx="2248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Correctness</a:t>
            </a:r>
            <a:endParaRPr b="1" sz="18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141" name="Google Shape;2141;p58"/>
          <p:cNvSpPr txBox="1"/>
          <p:nvPr/>
        </p:nvSpPr>
        <p:spPr>
          <a:xfrm>
            <a:off x="1019950" y="2464050"/>
            <a:ext cx="2137200" cy="19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Ground Truth: </a:t>
            </a:r>
            <a:endParaRPr b="1" sz="9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9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translateText(input="How are you?", targetLanguage="French")</a:t>
            </a:r>
            <a:endParaRPr i="1" sz="9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Model Prediction: </a:t>
            </a:r>
            <a:endParaRPr b="1" sz="9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9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9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translateText(input="What's up?", targetLanguage="French")</a:t>
            </a:r>
            <a:endParaRPr i="1" sz="9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Argument input value mismatch,</a:t>
            </a:r>
            <a:endParaRPr sz="9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judged incorrect</a:t>
            </a:r>
            <a:endParaRPr sz="9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142" name="Google Shape;2142;p58"/>
          <p:cNvSpPr txBox="1"/>
          <p:nvPr>
            <p:ph idx="1" type="body"/>
          </p:nvPr>
        </p:nvSpPr>
        <p:spPr>
          <a:xfrm>
            <a:off x="7509125" y="-39600"/>
            <a:ext cx="1524900" cy="4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3" name="Google Shape;2143;p58"/>
          <p:cNvSpPr txBox="1"/>
          <p:nvPr/>
        </p:nvSpPr>
        <p:spPr>
          <a:xfrm>
            <a:off x="3620175" y="2799925"/>
            <a:ext cx="20952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Model Prediction: </a:t>
            </a:r>
            <a:endParaRPr b="1" sz="9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9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getWeather[location="Paris", date="2024-11-17"]</a:t>
            </a:r>
            <a:endParaRPr i="1" sz="9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Invalid syntax getWeather() should be the right call</a:t>
            </a:r>
            <a:endParaRPr sz="9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144" name="Google Shape;2144;p58"/>
          <p:cNvSpPr txBox="1"/>
          <p:nvPr/>
        </p:nvSpPr>
        <p:spPr>
          <a:xfrm>
            <a:off x="3545250" y="2002350"/>
            <a:ext cx="2248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Wellformedness</a:t>
            </a:r>
            <a:endParaRPr b="1" sz="18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145" name="Google Shape;2145;p58"/>
          <p:cNvSpPr txBox="1"/>
          <p:nvPr/>
        </p:nvSpPr>
        <p:spPr>
          <a:xfrm>
            <a:off x="6130100" y="2002350"/>
            <a:ext cx="2248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API Match</a:t>
            </a:r>
            <a:endParaRPr b="1" sz="18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146" name="Google Shape;2146;p58"/>
          <p:cNvSpPr txBox="1"/>
          <p:nvPr/>
        </p:nvSpPr>
        <p:spPr>
          <a:xfrm>
            <a:off x="6178525" y="2464050"/>
            <a:ext cx="2162400" cy="25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User Query:</a:t>
            </a:r>
            <a:endParaRPr b="1" sz="9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9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"What will the weather be in San Francisco tomorrow?"</a:t>
            </a:r>
            <a:endParaRPr i="1" sz="9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Ground Truth API:</a:t>
            </a:r>
            <a:endParaRPr b="1" sz="9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9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getWeather(city="San Francisco", date="2024-11-17")</a:t>
            </a:r>
            <a:endParaRPr i="1" sz="9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Predicted API:</a:t>
            </a:r>
            <a:endParaRPr b="1" sz="9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GB" sz="9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searchCityInfo(city="San Francisco")</a:t>
            </a:r>
            <a:endParaRPr i="1" sz="9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147" name="Google Shape;2147;p58"/>
          <p:cNvSpPr txBox="1"/>
          <p:nvPr/>
        </p:nvSpPr>
        <p:spPr>
          <a:xfrm>
            <a:off x="970350" y="1360666"/>
            <a:ext cx="7398300" cy="3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Failure Cases</a:t>
            </a:r>
            <a:endParaRPr b="1" sz="21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1" name="Shape 2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" name="Google Shape;2152;p59"/>
          <p:cNvSpPr txBox="1"/>
          <p:nvPr>
            <p:ph idx="1" type="body"/>
          </p:nvPr>
        </p:nvSpPr>
        <p:spPr>
          <a:xfrm>
            <a:off x="7895425" y="-39600"/>
            <a:ext cx="1138500" cy="3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3" name="Google Shape;2153;p59"/>
          <p:cNvSpPr txBox="1"/>
          <p:nvPr>
            <p:ph type="title"/>
          </p:nvPr>
        </p:nvSpPr>
        <p:spPr>
          <a:xfrm>
            <a:off x="208725" y="344175"/>
            <a:ext cx="5340900" cy="101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Results</a:t>
            </a:r>
            <a:endParaRPr/>
          </a:p>
        </p:txBody>
      </p:sp>
      <p:sp>
        <p:nvSpPr>
          <p:cNvPr id="2154" name="Google Shape;2154;p59"/>
          <p:cNvSpPr txBox="1"/>
          <p:nvPr>
            <p:ph idx="3" type="body"/>
          </p:nvPr>
        </p:nvSpPr>
        <p:spPr>
          <a:xfrm>
            <a:off x="167325" y="-39600"/>
            <a:ext cx="1169700" cy="3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5" name="Google Shape;2155;p59"/>
          <p:cNvSpPr txBox="1"/>
          <p:nvPr>
            <p:ph idx="4" type="body"/>
          </p:nvPr>
        </p:nvSpPr>
        <p:spPr>
          <a:xfrm>
            <a:off x="940775" y="-39600"/>
            <a:ext cx="3810300" cy="3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6" name="Google Shape;2156;p59"/>
          <p:cNvSpPr/>
          <p:nvPr/>
        </p:nvSpPr>
        <p:spPr>
          <a:xfrm>
            <a:off x="208725" y="1304425"/>
            <a:ext cx="8726700" cy="3521100"/>
          </a:xfrm>
          <a:prstGeom prst="roundRect">
            <a:avLst>
              <a:gd fmla="val 1969" name="adj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st="19050">
              <a:srgbClr val="000000">
                <a:alpha val="11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57" name="Google Shape;2157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350" y="1694338"/>
            <a:ext cx="5614727" cy="274126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58" name="Google Shape;2158;p59"/>
          <p:cNvGrpSpPr/>
          <p:nvPr/>
        </p:nvGrpSpPr>
        <p:grpSpPr>
          <a:xfrm>
            <a:off x="427350" y="1434150"/>
            <a:ext cx="277873" cy="68400"/>
            <a:chOff x="520925" y="1460325"/>
            <a:chExt cx="277873" cy="68400"/>
          </a:xfrm>
        </p:grpSpPr>
        <p:sp>
          <p:nvSpPr>
            <p:cNvPr id="2159" name="Google Shape;2159;p59"/>
            <p:cNvSpPr/>
            <p:nvPr/>
          </p:nvSpPr>
          <p:spPr>
            <a:xfrm>
              <a:off x="520925" y="1460325"/>
              <a:ext cx="68400" cy="68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0" name="Google Shape;2160;p59"/>
            <p:cNvSpPr/>
            <p:nvPr/>
          </p:nvSpPr>
          <p:spPr>
            <a:xfrm>
              <a:off x="625661" y="1460325"/>
              <a:ext cx="68400" cy="68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1" name="Google Shape;2161;p59"/>
            <p:cNvSpPr/>
            <p:nvPr/>
          </p:nvSpPr>
          <p:spPr>
            <a:xfrm>
              <a:off x="730398" y="1460325"/>
              <a:ext cx="68400" cy="68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62" name="Google Shape;2162;p59"/>
          <p:cNvSpPr txBox="1"/>
          <p:nvPr/>
        </p:nvSpPr>
        <p:spPr>
          <a:xfrm>
            <a:off x="6159600" y="1514275"/>
            <a:ext cx="2603100" cy="31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53499" lvl="0" marL="17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exend Light"/>
              <a:buAutoNum type="arabicPeriod"/>
            </a:pPr>
            <a:r>
              <a:rPr b="1" lang="en-GB" sz="1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STE</a:t>
            </a:r>
            <a:r>
              <a:rPr lang="en-GB" sz="10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 is effective with both ICL and fine-tuning.</a:t>
            </a:r>
            <a:endParaRPr sz="10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-153499" lvl="0" marL="17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exend Light"/>
              <a:buAutoNum type="arabicPeriod"/>
            </a:pPr>
            <a:r>
              <a:rPr lang="en-GB" sz="10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ICL with STE shows significant improvement over baselines (correctness metric).</a:t>
            </a:r>
            <a:endParaRPr sz="10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-153499" lvl="0" marL="17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exend Light"/>
              <a:buAutoNum type="arabicPeriod"/>
            </a:pPr>
            <a:r>
              <a:rPr lang="en-GB" sz="10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Fine-tuning with STE significantly outperforms ICL.</a:t>
            </a:r>
            <a:endParaRPr sz="10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-153499" lvl="0" marL="17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exend Light"/>
              <a:buAutoNum type="arabicPeriod"/>
            </a:pPr>
            <a:r>
              <a:rPr lang="en-GB" sz="10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This is likely because </a:t>
            </a:r>
            <a:r>
              <a:rPr lang="en-GB" sz="1000">
                <a:solidFill>
                  <a:schemeClr val="lt2"/>
                </a:solidFill>
                <a:highlight>
                  <a:srgbClr val="FF6B4D"/>
                </a:highlight>
                <a:latin typeface="Lexend Light"/>
                <a:ea typeface="Lexend Light"/>
                <a:cs typeface="Lexend Light"/>
                <a:sym typeface="Lexend Light"/>
              </a:rPr>
              <a:t>fine- tuning allows injecting a much wider range of tool use examples into a model than ICL</a:t>
            </a:r>
            <a:r>
              <a:rPr lang="en-GB" sz="10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.</a:t>
            </a:r>
            <a:endParaRPr sz="10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-153499" lvl="0" marL="17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exend Light"/>
              <a:buAutoNum type="arabicPeriod"/>
            </a:pPr>
            <a:r>
              <a:rPr lang="en-GB" sz="10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This shows the importance of pre-incorporating tool-use knowledge into LLMs, i.e., the importance of exploration step to fetch FT examples/dataset.</a:t>
            </a:r>
            <a:endParaRPr sz="10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163" name="Google Shape;2163;p59"/>
          <p:cNvSpPr/>
          <p:nvPr/>
        </p:nvSpPr>
        <p:spPr>
          <a:xfrm rot="5400000">
            <a:off x="2915965" y="891238"/>
            <a:ext cx="170327" cy="180077"/>
          </a:xfrm>
          <a:custGeom>
            <a:rect b="b" l="l" r="r" t="t"/>
            <a:pathLst>
              <a:path extrusionOk="0" h="5504" w="5206">
                <a:moveTo>
                  <a:pt x="2726" y="0"/>
                </a:moveTo>
                <a:lnTo>
                  <a:pt x="0" y="5493"/>
                </a:lnTo>
                <a:lnTo>
                  <a:pt x="2591" y="4653"/>
                </a:lnTo>
                <a:lnTo>
                  <a:pt x="5206" y="550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2164" name="Google Shape;2164;p59"/>
          <p:cNvSpPr/>
          <p:nvPr/>
        </p:nvSpPr>
        <p:spPr>
          <a:xfrm rot="-2700000">
            <a:off x="7036763" y="3625220"/>
            <a:ext cx="101767" cy="98183"/>
          </a:xfrm>
          <a:custGeom>
            <a:rect b="b" l="l" r="r" t="t"/>
            <a:pathLst>
              <a:path extrusionOk="0" h="5504" w="5206">
                <a:moveTo>
                  <a:pt x="2726" y="0"/>
                </a:moveTo>
                <a:lnTo>
                  <a:pt x="0" y="5493"/>
                </a:lnTo>
                <a:lnTo>
                  <a:pt x="2591" y="4653"/>
                </a:lnTo>
                <a:lnTo>
                  <a:pt x="5206" y="550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8" name="Shape 2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9" name="Google Shape;2169;p60"/>
          <p:cNvSpPr/>
          <p:nvPr/>
        </p:nvSpPr>
        <p:spPr>
          <a:xfrm>
            <a:off x="4239450" y="3852275"/>
            <a:ext cx="2873100" cy="4494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170" name="Google Shape;2170;p60"/>
          <p:cNvSpPr/>
          <p:nvPr/>
        </p:nvSpPr>
        <p:spPr>
          <a:xfrm>
            <a:off x="4239450" y="2611050"/>
            <a:ext cx="2873100" cy="4494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171" name="Google Shape;2171;p60"/>
          <p:cNvSpPr/>
          <p:nvPr/>
        </p:nvSpPr>
        <p:spPr>
          <a:xfrm>
            <a:off x="4239450" y="1120025"/>
            <a:ext cx="1879500" cy="4494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172" name="Google Shape;2172;p60"/>
          <p:cNvSpPr txBox="1"/>
          <p:nvPr>
            <p:ph type="title"/>
          </p:nvPr>
        </p:nvSpPr>
        <p:spPr>
          <a:xfrm>
            <a:off x="579675" y="315625"/>
            <a:ext cx="8872800" cy="53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/>
              <a:t>GPT-4 </a:t>
            </a:r>
            <a:r>
              <a:rPr lang="en-GB" sz="2500"/>
              <a:t>Error Analysis (Before -&gt; After ICL with STE)</a:t>
            </a:r>
            <a:endParaRPr sz="2500"/>
          </a:p>
        </p:txBody>
      </p:sp>
      <p:pic>
        <p:nvPicPr>
          <p:cNvPr id="2173" name="Google Shape;2173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525" y="888175"/>
            <a:ext cx="3348144" cy="1263525"/>
          </a:xfrm>
          <a:prstGeom prst="rect">
            <a:avLst/>
          </a:prstGeom>
          <a:noFill/>
          <a:ln>
            <a:noFill/>
          </a:ln>
        </p:spPr>
      </p:pic>
      <p:sp>
        <p:nvSpPr>
          <p:cNvPr id="2174" name="Google Shape;2174;p60"/>
          <p:cNvSpPr txBox="1"/>
          <p:nvPr/>
        </p:nvSpPr>
        <p:spPr>
          <a:xfrm>
            <a:off x="4370450" y="1045788"/>
            <a:ext cx="44568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lt2"/>
                </a:solidFill>
                <a:latin typeface="Lexend"/>
                <a:ea typeface="Lexend"/>
                <a:cs typeface="Lexend"/>
                <a:sym typeface="Lexend"/>
              </a:rPr>
              <a:t>Wrong API call</a:t>
            </a:r>
            <a:endParaRPr b="1" sz="1300">
              <a:solidFill>
                <a:schemeClr val="lt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lt2"/>
                </a:solidFill>
                <a:latin typeface="Lexend Light"/>
                <a:ea typeface="Lexend Light"/>
                <a:cs typeface="Lexend Light"/>
                <a:sym typeface="Lexend Light"/>
              </a:rPr>
              <a:t>36.7% -&gt; 19.0%</a:t>
            </a:r>
            <a:endParaRPr sz="1300">
              <a:solidFill>
                <a:schemeClr val="lt2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STE helps better illustrate fine-grained semantics</a:t>
            </a:r>
            <a:endParaRPr sz="12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pic>
        <p:nvPicPr>
          <p:cNvPr id="2175" name="Google Shape;2175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25" y="2193250"/>
            <a:ext cx="3348150" cy="1596909"/>
          </a:xfrm>
          <a:prstGeom prst="rect">
            <a:avLst/>
          </a:prstGeom>
          <a:noFill/>
          <a:ln>
            <a:noFill/>
          </a:ln>
        </p:spPr>
      </p:pic>
      <p:sp>
        <p:nvSpPr>
          <p:cNvPr id="2176" name="Google Shape;2176;p60"/>
          <p:cNvSpPr txBox="1"/>
          <p:nvPr/>
        </p:nvSpPr>
        <p:spPr>
          <a:xfrm>
            <a:off x="4313375" y="2571750"/>
            <a:ext cx="4383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lt2"/>
                </a:solidFill>
                <a:latin typeface="Lexend"/>
                <a:ea typeface="Lexend"/>
                <a:cs typeface="Lexend"/>
                <a:sym typeface="Lexend"/>
              </a:rPr>
              <a:t>Missing/</a:t>
            </a:r>
            <a:r>
              <a:rPr b="1" lang="en-GB" sz="1300">
                <a:solidFill>
                  <a:schemeClr val="lt2"/>
                </a:solidFill>
                <a:latin typeface="Lexend"/>
                <a:ea typeface="Lexend"/>
                <a:cs typeface="Lexend"/>
                <a:sym typeface="Lexend"/>
              </a:rPr>
              <a:t>Wrong API arguments</a:t>
            </a:r>
            <a:endParaRPr b="1" sz="1300">
              <a:solidFill>
                <a:schemeClr val="lt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lt2"/>
                </a:solidFill>
                <a:latin typeface="Lexend Light"/>
                <a:ea typeface="Lexend Light"/>
                <a:cs typeface="Lexend Light"/>
                <a:sym typeface="Lexend Light"/>
              </a:rPr>
              <a:t>26.7% -&gt; 10.0%</a:t>
            </a:r>
            <a:endParaRPr sz="1300">
              <a:solidFill>
                <a:schemeClr val="lt2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pic>
        <p:nvPicPr>
          <p:cNvPr id="2177" name="Google Shape;2177;p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3525" y="3831700"/>
            <a:ext cx="3348152" cy="1195065"/>
          </a:xfrm>
          <a:prstGeom prst="rect">
            <a:avLst/>
          </a:prstGeom>
          <a:noFill/>
          <a:ln>
            <a:noFill/>
          </a:ln>
        </p:spPr>
      </p:pic>
      <p:sp>
        <p:nvSpPr>
          <p:cNvPr id="2178" name="Google Shape;2178;p60"/>
          <p:cNvSpPr txBox="1"/>
          <p:nvPr/>
        </p:nvSpPr>
        <p:spPr>
          <a:xfrm>
            <a:off x="4313375" y="3777925"/>
            <a:ext cx="47163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lt2"/>
                </a:solidFill>
                <a:latin typeface="Lexend"/>
                <a:ea typeface="Lexend"/>
                <a:cs typeface="Lexend"/>
                <a:sym typeface="Lexend"/>
              </a:rPr>
              <a:t>Hard to evaluate examples </a:t>
            </a:r>
            <a:endParaRPr b="1" sz="1300">
              <a:solidFill>
                <a:schemeClr val="lt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lt2"/>
                </a:solidFill>
                <a:latin typeface="Lexend Light"/>
                <a:ea typeface="Lexend Light"/>
                <a:cs typeface="Lexend Light"/>
                <a:sym typeface="Lexend Light"/>
              </a:rPr>
              <a:t>36.7% -&gt; 16.7%</a:t>
            </a:r>
            <a:endParaRPr sz="1300">
              <a:solidFill>
                <a:schemeClr val="lt2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Some tools have overlapping functionalities/are time-sensitive</a:t>
            </a:r>
            <a:endParaRPr sz="15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2" name="Shape 2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3" name="Google Shape;2183;p61"/>
          <p:cNvSpPr txBox="1"/>
          <p:nvPr>
            <p:ph type="title"/>
          </p:nvPr>
        </p:nvSpPr>
        <p:spPr>
          <a:xfrm>
            <a:off x="672400" y="422625"/>
            <a:ext cx="8872800" cy="53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/>
              <a:t>Mistral-Instruct-7B</a:t>
            </a:r>
            <a:r>
              <a:rPr lang="en-GB" sz="2500"/>
              <a:t> Error Analysis ( FT with STE)</a:t>
            </a:r>
            <a:endParaRPr sz="2500"/>
          </a:p>
        </p:txBody>
      </p:sp>
      <p:sp>
        <p:nvSpPr>
          <p:cNvPr id="2184" name="Google Shape;2184;p61"/>
          <p:cNvSpPr txBox="1"/>
          <p:nvPr/>
        </p:nvSpPr>
        <p:spPr>
          <a:xfrm>
            <a:off x="371700" y="1301425"/>
            <a:ext cx="29241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Commonsense/world knowledge (47.7%)</a:t>
            </a:r>
            <a:endParaRPr b="1" sz="12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=&gt; Scale or more knowledge retrieval</a:t>
            </a:r>
            <a:endParaRPr sz="10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185" name="Google Shape;2185;p61"/>
          <p:cNvSpPr txBox="1"/>
          <p:nvPr/>
        </p:nvSpPr>
        <p:spPr>
          <a:xfrm>
            <a:off x="3236200" y="1301425"/>
            <a:ext cx="26349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Language Understanding (31.6%)</a:t>
            </a:r>
            <a:endParaRPr b="1" sz="12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=&gt; Use stronger base LLM</a:t>
            </a:r>
            <a:endParaRPr sz="10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186" name="Google Shape;2186;p61"/>
          <p:cNvSpPr txBox="1"/>
          <p:nvPr/>
        </p:nvSpPr>
        <p:spPr>
          <a:xfrm>
            <a:off x="5935500" y="1301425"/>
            <a:ext cx="30942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Grounding </a:t>
            </a:r>
            <a:endParaRPr b="1" sz="12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(21.1%)</a:t>
            </a:r>
            <a:endParaRPr b="1" sz="12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=&gt; fuzzy-matching; add decoding constraints </a:t>
            </a:r>
            <a:endParaRPr sz="13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pic>
        <p:nvPicPr>
          <p:cNvPr id="2187" name="Google Shape;2187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700" y="2371825"/>
            <a:ext cx="8696365" cy="248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1" name="Shape 2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2" name="Google Shape;2192;p62"/>
          <p:cNvSpPr/>
          <p:nvPr/>
        </p:nvSpPr>
        <p:spPr>
          <a:xfrm>
            <a:off x="167325" y="1366232"/>
            <a:ext cx="3918000" cy="1255500"/>
          </a:xfrm>
          <a:prstGeom prst="roundRect">
            <a:avLst>
              <a:gd fmla="val 4934" name="adj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st="19050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</a:t>
            </a:r>
            <a:endParaRPr/>
          </a:p>
        </p:txBody>
      </p:sp>
      <p:sp>
        <p:nvSpPr>
          <p:cNvPr id="2193" name="Google Shape;2193;p62"/>
          <p:cNvSpPr txBox="1"/>
          <p:nvPr>
            <p:ph idx="1" type="body"/>
          </p:nvPr>
        </p:nvSpPr>
        <p:spPr>
          <a:xfrm>
            <a:off x="7895425" y="-39600"/>
            <a:ext cx="1138500" cy="3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4" name="Google Shape;2194;p62"/>
          <p:cNvSpPr txBox="1"/>
          <p:nvPr>
            <p:ph type="title"/>
          </p:nvPr>
        </p:nvSpPr>
        <p:spPr>
          <a:xfrm>
            <a:off x="208725" y="450549"/>
            <a:ext cx="8873700" cy="6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/>
              <a:t>Ablation Study on Llama-2-Chat-7B</a:t>
            </a:r>
            <a:endParaRPr sz="3700"/>
          </a:p>
        </p:txBody>
      </p:sp>
      <p:sp>
        <p:nvSpPr>
          <p:cNvPr id="2195" name="Google Shape;2195;p62"/>
          <p:cNvSpPr txBox="1"/>
          <p:nvPr>
            <p:ph idx="3" type="body"/>
          </p:nvPr>
        </p:nvSpPr>
        <p:spPr>
          <a:xfrm>
            <a:off x="167325" y="-39600"/>
            <a:ext cx="1169700" cy="3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6" name="Google Shape;2196;p62"/>
          <p:cNvSpPr txBox="1"/>
          <p:nvPr>
            <p:ph idx="4" type="body"/>
          </p:nvPr>
        </p:nvSpPr>
        <p:spPr>
          <a:xfrm>
            <a:off x="940775" y="-39600"/>
            <a:ext cx="3810300" cy="3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7" name="Google Shape;2197;p62"/>
          <p:cNvSpPr txBox="1"/>
          <p:nvPr>
            <p:ph idx="2" type="subTitle"/>
          </p:nvPr>
        </p:nvSpPr>
        <p:spPr>
          <a:xfrm>
            <a:off x="4085325" y="1403207"/>
            <a:ext cx="4788900" cy="101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Lexend"/>
                <a:ea typeface="Lexend"/>
                <a:cs typeface="Lexend"/>
                <a:sym typeface="Lexend"/>
              </a:rPr>
              <a:t>Execution Feedback</a:t>
            </a:r>
            <a:r>
              <a:rPr lang="en-GB"/>
              <a:t>: (-) Increase in ill-formed API calls (e.g., incorrect syntax or formatting)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2"/>
                </a:solidFill>
                <a:highlight>
                  <a:srgbClr val="FF6B4D"/>
                </a:highlight>
              </a:rPr>
              <a:t>Feedback ensures alignment with syntax/formatting requirements</a:t>
            </a:r>
            <a:r>
              <a:rPr lang="en-GB"/>
              <a:t>.</a:t>
            </a:r>
            <a:endParaRPr/>
          </a:p>
        </p:txBody>
      </p:sp>
      <p:pic>
        <p:nvPicPr>
          <p:cNvPr id="2198" name="Google Shape;2198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350" y="1459170"/>
            <a:ext cx="3489960" cy="1069615"/>
          </a:xfrm>
          <a:prstGeom prst="rect">
            <a:avLst/>
          </a:prstGeom>
          <a:noFill/>
          <a:ln>
            <a:noFill/>
          </a:ln>
        </p:spPr>
      </p:pic>
      <p:sp>
        <p:nvSpPr>
          <p:cNvPr id="2199" name="Google Shape;2199;p62"/>
          <p:cNvSpPr/>
          <p:nvPr/>
        </p:nvSpPr>
        <p:spPr>
          <a:xfrm>
            <a:off x="5164200" y="2891245"/>
            <a:ext cx="3765000" cy="1255500"/>
          </a:xfrm>
          <a:prstGeom prst="roundRect">
            <a:avLst>
              <a:gd fmla="val 4934" name="adj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st="19050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</a:t>
            </a:r>
            <a:endParaRPr/>
          </a:p>
        </p:txBody>
      </p:sp>
      <p:pic>
        <p:nvPicPr>
          <p:cNvPr id="2200" name="Google Shape;2200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0525" y="2985587"/>
            <a:ext cx="3489951" cy="1066808"/>
          </a:xfrm>
          <a:prstGeom prst="rect">
            <a:avLst/>
          </a:prstGeom>
          <a:noFill/>
          <a:ln>
            <a:noFill/>
          </a:ln>
        </p:spPr>
      </p:pic>
      <p:sp>
        <p:nvSpPr>
          <p:cNvPr id="2201" name="Google Shape;2201;p62"/>
          <p:cNvSpPr txBox="1"/>
          <p:nvPr>
            <p:ph idx="2" type="subTitle"/>
          </p:nvPr>
        </p:nvSpPr>
        <p:spPr>
          <a:xfrm>
            <a:off x="208725" y="3011095"/>
            <a:ext cx="4872300" cy="169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Lexend"/>
                <a:ea typeface="Lexend"/>
                <a:cs typeface="Lexend"/>
                <a:sym typeface="Lexend"/>
              </a:rPr>
              <a:t>Short-Term Mem. </a:t>
            </a:r>
            <a:r>
              <a:rPr lang="en-GB"/>
              <a:t>(-) Misses details and fails to adapt based on prior errors. (Drop in correctness)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Misses exploration into fine-grained attributes (e.g., humidity, UV index, sunrise time). No specificity.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2"/>
                </a:solidFill>
                <a:highlight>
                  <a:srgbClr val="FF6B4D"/>
                </a:highlight>
              </a:rPr>
              <a:t>Short-Term Mem. Allows learning from immediate execution results</a:t>
            </a:r>
            <a:r>
              <a:rPr lang="en-GB"/>
              <a:t>. (i.e., previous trials in same episode)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2" name="Google Shape;2202;p62"/>
          <p:cNvSpPr/>
          <p:nvPr/>
        </p:nvSpPr>
        <p:spPr>
          <a:xfrm>
            <a:off x="386215" y="415688"/>
            <a:ext cx="170327" cy="180077"/>
          </a:xfrm>
          <a:custGeom>
            <a:rect b="b" l="l" r="r" t="t"/>
            <a:pathLst>
              <a:path extrusionOk="0" h="5504" w="5206">
                <a:moveTo>
                  <a:pt x="2726" y="0"/>
                </a:moveTo>
                <a:lnTo>
                  <a:pt x="0" y="5493"/>
                </a:lnTo>
                <a:lnTo>
                  <a:pt x="2591" y="4653"/>
                </a:lnTo>
                <a:lnTo>
                  <a:pt x="5206" y="550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2203" name="Google Shape;2203;p62"/>
          <p:cNvSpPr/>
          <p:nvPr/>
        </p:nvSpPr>
        <p:spPr>
          <a:xfrm rot="5400000">
            <a:off x="8379502" y="755738"/>
            <a:ext cx="170327" cy="180077"/>
          </a:xfrm>
          <a:custGeom>
            <a:rect b="b" l="l" r="r" t="t"/>
            <a:pathLst>
              <a:path extrusionOk="0" h="5504" w="5206">
                <a:moveTo>
                  <a:pt x="2726" y="0"/>
                </a:moveTo>
                <a:lnTo>
                  <a:pt x="0" y="5493"/>
                </a:lnTo>
                <a:lnTo>
                  <a:pt x="2591" y="4653"/>
                </a:lnTo>
                <a:lnTo>
                  <a:pt x="5206" y="550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2204" name="Google Shape;2204;p62"/>
          <p:cNvSpPr/>
          <p:nvPr/>
        </p:nvSpPr>
        <p:spPr>
          <a:xfrm rot="-2874675">
            <a:off x="5275403" y="2284744"/>
            <a:ext cx="170328" cy="180078"/>
          </a:xfrm>
          <a:custGeom>
            <a:rect b="b" l="l" r="r" t="t"/>
            <a:pathLst>
              <a:path extrusionOk="0" h="5504" w="5206">
                <a:moveTo>
                  <a:pt x="2726" y="0"/>
                </a:moveTo>
                <a:lnTo>
                  <a:pt x="0" y="5493"/>
                </a:lnTo>
                <a:lnTo>
                  <a:pt x="2591" y="4653"/>
                </a:lnTo>
                <a:lnTo>
                  <a:pt x="5206" y="550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2205" name="Google Shape;2205;p62"/>
          <p:cNvSpPr/>
          <p:nvPr/>
        </p:nvSpPr>
        <p:spPr>
          <a:xfrm rot="-2991788">
            <a:off x="906502" y="4641066"/>
            <a:ext cx="170326" cy="180075"/>
          </a:xfrm>
          <a:custGeom>
            <a:rect b="b" l="l" r="r" t="t"/>
            <a:pathLst>
              <a:path extrusionOk="0" h="5504" w="5206">
                <a:moveTo>
                  <a:pt x="2726" y="0"/>
                </a:moveTo>
                <a:lnTo>
                  <a:pt x="0" y="5493"/>
                </a:lnTo>
                <a:lnTo>
                  <a:pt x="2591" y="4653"/>
                </a:lnTo>
                <a:lnTo>
                  <a:pt x="5206" y="550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9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p63"/>
          <p:cNvSpPr/>
          <p:nvPr/>
        </p:nvSpPr>
        <p:spPr>
          <a:xfrm>
            <a:off x="167325" y="1366232"/>
            <a:ext cx="3918000" cy="1255500"/>
          </a:xfrm>
          <a:prstGeom prst="roundRect">
            <a:avLst>
              <a:gd fmla="val 4934" name="adj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st="19050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</a:t>
            </a:r>
            <a:endParaRPr/>
          </a:p>
        </p:txBody>
      </p:sp>
      <p:sp>
        <p:nvSpPr>
          <p:cNvPr id="2211" name="Google Shape;2211;p63"/>
          <p:cNvSpPr txBox="1"/>
          <p:nvPr>
            <p:ph idx="1" type="body"/>
          </p:nvPr>
        </p:nvSpPr>
        <p:spPr>
          <a:xfrm>
            <a:off x="7895425" y="-39600"/>
            <a:ext cx="1138500" cy="3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2" name="Google Shape;2212;p63"/>
          <p:cNvSpPr txBox="1"/>
          <p:nvPr>
            <p:ph type="title"/>
          </p:nvPr>
        </p:nvSpPr>
        <p:spPr>
          <a:xfrm>
            <a:off x="208725" y="450549"/>
            <a:ext cx="8873700" cy="6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/>
              <a:t>Ablation Study on Llama-2-Chat-7B</a:t>
            </a:r>
            <a:endParaRPr sz="3700"/>
          </a:p>
        </p:txBody>
      </p:sp>
      <p:sp>
        <p:nvSpPr>
          <p:cNvPr id="2213" name="Google Shape;2213;p63"/>
          <p:cNvSpPr txBox="1"/>
          <p:nvPr>
            <p:ph idx="3" type="body"/>
          </p:nvPr>
        </p:nvSpPr>
        <p:spPr>
          <a:xfrm>
            <a:off x="167325" y="-39600"/>
            <a:ext cx="1169700" cy="3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4" name="Google Shape;2214;p63"/>
          <p:cNvSpPr txBox="1"/>
          <p:nvPr>
            <p:ph idx="4" type="body"/>
          </p:nvPr>
        </p:nvSpPr>
        <p:spPr>
          <a:xfrm>
            <a:off x="940775" y="-39600"/>
            <a:ext cx="3810300" cy="3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5" name="Google Shape;2215;p63"/>
          <p:cNvSpPr txBox="1"/>
          <p:nvPr>
            <p:ph idx="2" type="subTitle"/>
          </p:nvPr>
        </p:nvSpPr>
        <p:spPr>
          <a:xfrm>
            <a:off x="4085325" y="1403195"/>
            <a:ext cx="4788900" cy="166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Lexend"/>
                <a:ea typeface="Lexend"/>
                <a:cs typeface="Lexend"/>
                <a:sym typeface="Lexend"/>
              </a:rPr>
              <a:t>Long-Term Mem.</a:t>
            </a:r>
            <a:r>
              <a:rPr lang="en-GB"/>
              <a:t> (-) </a:t>
            </a:r>
            <a:r>
              <a:rPr lang="en-GB"/>
              <a:t>Trials become repetitive and uninformative. (Drop in Correctness)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Long-Term Memory: </a:t>
            </a:r>
            <a:r>
              <a:rPr lang="en-GB">
                <a:solidFill>
                  <a:schemeClr val="lt2"/>
                </a:solidFill>
                <a:highlight>
                  <a:schemeClr val="accent2"/>
                </a:highlight>
              </a:rPr>
              <a:t>Maintains diverse queries (e.g., locations, attributes, time)</a:t>
            </a:r>
            <a:r>
              <a:rPr lang="en-GB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Both Long and short-term </a:t>
            </a:r>
            <a:r>
              <a:rPr lang="en-GB"/>
              <a:t>Mems. significantly boost </a:t>
            </a:r>
            <a:r>
              <a:rPr lang="en-GB">
                <a:solidFill>
                  <a:schemeClr val="lt2"/>
                </a:solidFill>
                <a:highlight>
                  <a:schemeClr val="accent2"/>
                </a:highlight>
              </a:rPr>
              <a:t>specificity, diversity, and correctness</a:t>
            </a:r>
            <a:r>
              <a:rPr lang="en-GB"/>
              <a:t> in trial-and-error learning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6" name="Google Shape;2216;p63"/>
          <p:cNvSpPr/>
          <p:nvPr/>
        </p:nvSpPr>
        <p:spPr>
          <a:xfrm>
            <a:off x="5318000" y="3598745"/>
            <a:ext cx="3765000" cy="1255500"/>
          </a:xfrm>
          <a:prstGeom prst="roundRect">
            <a:avLst>
              <a:gd fmla="val 4934" name="adj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st="19050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</a:t>
            </a:r>
            <a:endParaRPr/>
          </a:p>
        </p:txBody>
      </p:sp>
      <p:sp>
        <p:nvSpPr>
          <p:cNvPr id="2217" name="Google Shape;2217;p63"/>
          <p:cNvSpPr txBox="1"/>
          <p:nvPr>
            <p:ph idx="2" type="subTitle"/>
          </p:nvPr>
        </p:nvSpPr>
        <p:spPr>
          <a:xfrm>
            <a:off x="258775" y="3496449"/>
            <a:ext cx="4872300" cy="135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Lexend"/>
                <a:ea typeface="Lexend"/>
                <a:cs typeface="Lexend"/>
                <a:sym typeface="Lexend"/>
              </a:rPr>
              <a:t>Self-Reflection</a:t>
            </a:r>
            <a:r>
              <a:rPr b="1" lang="en-GB">
                <a:latin typeface="Lexend"/>
                <a:ea typeface="Lexend"/>
                <a:cs typeface="Lexend"/>
                <a:sym typeface="Lexend"/>
              </a:rPr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Crucial for maintaining informative long-term memory.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Enables the LLM to refine exploration and improve trial outcomes.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8" name="Google Shape;2218;p63"/>
          <p:cNvSpPr/>
          <p:nvPr/>
        </p:nvSpPr>
        <p:spPr>
          <a:xfrm>
            <a:off x="386215" y="415688"/>
            <a:ext cx="170327" cy="180077"/>
          </a:xfrm>
          <a:custGeom>
            <a:rect b="b" l="l" r="r" t="t"/>
            <a:pathLst>
              <a:path extrusionOk="0" h="5504" w="5206">
                <a:moveTo>
                  <a:pt x="2726" y="0"/>
                </a:moveTo>
                <a:lnTo>
                  <a:pt x="0" y="5493"/>
                </a:lnTo>
                <a:lnTo>
                  <a:pt x="2591" y="4653"/>
                </a:lnTo>
                <a:lnTo>
                  <a:pt x="5206" y="550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19" name="Google Shape;2219;p63"/>
          <p:cNvSpPr/>
          <p:nvPr/>
        </p:nvSpPr>
        <p:spPr>
          <a:xfrm rot="5400000">
            <a:off x="8379502" y="755738"/>
            <a:ext cx="170327" cy="180077"/>
          </a:xfrm>
          <a:custGeom>
            <a:rect b="b" l="l" r="r" t="t"/>
            <a:pathLst>
              <a:path extrusionOk="0" h="5504" w="5206">
                <a:moveTo>
                  <a:pt x="2726" y="0"/>
                </a:moveTo>
                <a:lnTo>
                  <a:pt x="0" y="5493"/>
                </a:lnTo>
                <a:lnTo>
                  <a:pt x="2591" y="4653"/>
                </a:lnTo>
                <a:lnTo>
                  <a:pt x="5206" y="550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20" name="Google Shape;2220;p63"/>
          <p:cNvSpPr/>
          <p:nvPr/>
        </p:nvSpPr>
        <p:spPr>
          <a:xfrm rot="-2874675">
            <a:off x="5356728" y="2358169"/>
            <a:ext cx="170328" cy="180078"/>
          </a:xfrm>
          <a:custGeom>
            <a:rect b="b" l="l" r="r" t="t"/>
            <a:pathLst>
              <a:path extrusionOk="0" h="5504" w="5206">
                <a:moveTo>
                  <a:pt x="2726" y="0"/>
                </a:moveTo>
                <a:lnTo>
                  <a:pt x="0" y="5493"/>
                </a:lnTo>
                <a:lnTo>
                  <a:pt x="2591" y="4653"/>
                </a:lnTo>
                <a:lnTo>
                  <a:pt x="5206" y="550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21" name="Google Shape;2221;p63"/>
          <p:cNvSpPr/>
          <p:nvPr/>
        </p:nvSpPr>
        <p:spPr>
          <a:xfrm rot="5400000">
            <a:off x="1084300" y="4171741"/>
            <a:ext cx="170327" cy="180077"/>
          </a:xfrm>
          <a:custGeom>
            <a:rect b="b" l="l" r="r" t="t"/>
            <a:pathLst>
              <a:path extrusionOk="0" h="5504" w="5206">
                <a:moveTo>
                  <a:pt x="2726" y="0"/>
                </a:moveTo>
                <a:lnTo>
                  <a:pt x="0" y="5493"/>
                </a:lnTo>
                <a:lnTo>
                  <a:pt x="2591" y="4653"/>
                </a:lnTo>
                <a:lnTo>
                  <a:pt x="5206" y="550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pic>
        <p:nvPicPr>
          <p:cNvPr id="2222" name="Google Shape;2222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725" y="1460575"/>
            <a:ext cx="372981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st="19050">
              <a:srgbClr val="000000">
                <a:alpha val="12000"/>
              </a:srgbClr>
            </a:outerShdw>
          </a:effectLst>
        </p:spPr>
      </p:pic>
      <p:pic>
        <p:nvPicPr>
          <p:cNvPr id="2223" name="Google Shape;2223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68213" y="3704850"/>
            <a:ext cx="3464571" cy="9909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st="19050">
              <a:srgbClr val="000000">
                <a:alpha val="12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6" name="Shape 1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" name="Google Shape;1947;p46"/>
          <p:cNvSpPr txBox="1"/>
          <p:nvPr>
            <p:ph idx="2" type="subTitle"/>
          </p:nvPr>
        </p:nvSpPr>
        <p:spPr>
          <a:xfrm>
            <a:off x="4686163" y="2039125"/>
            <a:ext cx="4039500" cy="289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Lexend Light"/>
              <a:buChar char="-"/>
            </a:pPr>
            <a:r>
              <a:rPr lang="en-GB" sz="1300">
                <a:latin typeface="Lexend Light"/>
                <a:ea typeface="Lexend Light"/>
                <a:cs typeface="Lexend Light"/>
                <a:sym typeface="Lexend Light"/>
              </a:rPr>
              <a:t>Existing LLMs: 30% to 60% correctness rate</a:t>
            </a:r>
            <a:endParaRPr sz="1300">
              <a:latin typeface="Lexend Light"/>
              <a:ea typeface="Lexend Light"/>
              <a:cs typeface="Lexend Light"/>
              <a:sym typeface="Lexend Light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GB" sz="1300"/>
              <a:t>Existing methods focus on broad coverage of tools and flexibility of using new tools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b="1" lang="en-GB" sz="1300"/>
              <a:t>ICL: </a:t>
            </a:r>
            <a:r>
              <a:rPr lang="en-GB" sz="1300"/>
              <a:t>flexible but lower accuracy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b="1" lang="en-GB" sz="1300"/>
              <a:t>Fine-tuning: </a:t>
            </a:r>
            <a:r>
              <a:rPr lang="en-GB" sz="1300"/>
              <a:t>mainly focus tools not seen on training; catastrophic forgetting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GB" sz="1300"/>
              <a:t>Authors propose </a:t>
            </a:r>
            <a:r>
              <a:rPr b="1" lang="en-GB" sz="1300">
                <a:latin typeface="Lexend"/>
                <a:ea typeface="Lexend"/>
                <a:cs typeface="Lexend"/>
                <a:sym typeface="Lexend"/>
              </a:rPr>
              <a:t>STE (Simulated Trial and Error)</a:t>
            </a:r>
            <a:endParaRPr b="1" sz="1300">
              <a:latin typeface="Lexend"/>
              <a:ea typeface="Lexend"/>
              <a:cs typeface="Lexend"/>
              <a:sym typeface="Lexend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Font typeface="Lexend Light"/>
              <a:buChar char="-"/>
            </a:pPr>
            <a:r>
              <a:rPr lang="en-GB" sz="1300">
                <a:latin typeface="Lexend Light"/>
                <a:ea typeface="Lexend Light"/>
                <a:cs typeface="Lexend Light"/>
                <a:sym typeface="Lexend Light"/>
              </a:rPr>
              <a:t>Help LLMs master tools they have been trained on</a:t>
            </a:r>
            <a:endParaRPr sz="1300"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948" name="Google Shape;1948;p46"/>
          <p:cNvSpPr txBox="1"/>
          <p:nvPr>
            <p:ph type="title"/>
          </p:nvPr>
        </p:nvSpPr>
        <p:spPr>
          <a:xfrm>
            <a:off x="423450" y="364425"/>
            <a:ext cx="6495900" cy="96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600"/>
              <a:t>Motivation</a:t>
            </a:r>
            <a:r>
              <a:rPr lang="en-GB" sz="5600"/>
              <a:t> </a:t>
            </a:r>
            <a:endParaRPr sz="5600"/>
          </a:p>
        </p:txBody>
      </p:sp>
      <p:pic>
        <p:nvPicPr>
          <p:cNvPr id="1949" name="Google Shape;1949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2427" y="2370050"/>
            <a:ext cx="2327601" cy="2327601"/>
          </a:xfrm>
          <a:prstGeom prst="rect">
            <a:avLst/>
          </a:prstGeom>
          <a:noFill/>
          <a:ln>
            <a:noFill/>
          </a:ln>
        </p:spPr>
      </p:pic>
      <p:sp>
        <p:nvSpPr>
          <p:cNvPr id="1950" name="Google Shape;1950;p46"/>
          <p:cNvSpPr/>
          <p:nvPr/>
        </p:nvSpPr>
        <p:spPr>
          <a:xfrm>
            <a:off x="4799450" y="669525"/>
            <a:ext cx="3812936" cy="1246424"/>
          </a:xfrm>
          <a:custGeom>
            <a:rect b="b" l="l" r="r" t="t"/>
            <a:pathLst>
              <a:path extrusionOk="0" h="949656" w="1775523">
                <a:moveTo>
                  <a:pt x="1439418" y="0"/>
                </a:moveTo>
                <a:lnTo>
                  <a:pt x="336233" y="0"/>
                </a:lnTo>
                <a:cubicBezTo>
                  <a:pt x="151321" y="0"/>
                  <a:pt x="0" y="151321"/>
                  <a:pt x="0" y="336233"/>
                </a:cubicBezTo>
                <a:lnTo>
                  <a:pt x="0" y="336233"/>
                </a:lnTo>
                <a:cubicBezTo>
                  <a:pt x="0" y="521145"/>
                  <a:pt x="151321" y="672465"/>
                  <a:pt x="336233" y="672465"/>
                </a:cubicBezTo>
                <a:lnTo>
                  <a:pt x="1208913" y="672465"/>
                </a:lnTo>
                <a:cubicBezTo>
                  <a:pt x="1243330" y="724091"/>
                  <a:pt x="1406017" y="956183"/>
                  <a:pt x="1544828" y="949516"/>
                </a:cubicBezTo>
                <a:lnTo>
                  <a:pt x="1545019" y="949516"/>
                </a:lnTo>
                <a:cubicBezTo>
                  <a:pt x="1551940" y="949516"/>
                  <a:pt x="1555750" y="941515"/>
                  <a:pt x="1551305" y="936181"/>
                </a:cubicBezTo>
                <a:cubicBezTo>
                  <a:pt x="1540701" y="923481"/>
                  <a:pt x="1529144" y="904431"/>
                  <a:pt x="1523365" y="893763"/>
                </a:cubicBezTo>
                <a:cubicBezTo>
                  <a:pt x="1516825" y="881761"/>
                  <a:pt x="1463992" y="766191"/>
                  <a:pt x="1473073" y="670751"/>
                </a:cubicBezTo>
                <a:cubicBezTo>
                  <a:pt x="1642301" y="653669"/>
                  <a:pt x="1775523" y="509778"/>
                  <a:pt x="1775523" y="336233"/>
                </a:cubicBezTo>
                <a:lnTo>
                  <a:pt x="1775523" y="336233"/>
                </a:lnTo>
                <a:cubicBezTo>
                  <a:pt x="1775523" y="151321"/>
                  <a:pt x="1624203" y="0"/>
                  <a:pt x="14392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lt2"/>
                </a:solidFill>
                <a:latin typeface="Lexend"/>
                <a:ea typeface="Lexend"/>
                <a:cs typeface="Lexend"/>
                <a:sym typeface="Lexend"/>
              </a:rPr>
              <a:t> How accurately do LLMs use tools for         which they have been trained?</a:t>
            </a:r>
            <a:endParaRPr b="1" sz="1300">
              <a:solidFill>
                <a:schemeClr val="lt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lt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lt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grpSp>
        <p:nvGrpSpPr>
          <p:cNvPr id="1951" name="Google Shape;1951;p46"/>
          <p:cNvGrpSpPr/>
          <p:nvPr/>
        </p:nvGrpSpPr>
        <p:grpSpPr>
          <a:xfrm>
            <a:off x="882608" y="1325014"/>
            <a:ext cx="2752121" cy="885559"/>
            <a:chOff x="5351018" y="4955476"/>
            <a:chExt cx="4003085" cy="1380236"/>
          </a:xfrm>
        </p:grpSpPr>
        <p:sp>
          <p:nvSpPr>
            <p:cNvPr id="1952" name="Google Shape;1952;p46"/>
            <p:cNvSpPr/>
            <p:nvPr/>
          </p:nvSpPr>
          <p:spPr>
            <a:xfrm>
              <a:off x="5411982" y="5018982"/>
              <a:ext cx="3885217" cy="1253236"/>
            </a:xfrm>
            <a:custGeom>
              <a:rect b="b" l="l" r="r" t="t"/>
              <a:pathLst>
                <a:path extrusionOk="0" h="1253236" w="2932239">
                  <a:moveTo>
                    <a:pt x="0" y="0"/>
                  </a:moveTo>
                  <a:lnTo>
                    <a:pt x="2932240" y="0"/>
                  </a:lnTo>
                  <a:lnTo>
                    <a:pt x="2932240" y="1253236"/>
                  </a:lnTo>
                  <a:lnTo>
                    <a:pt x="0" y="1253236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chemeClr val="dk1"/>
                  </a:solidFill>
                </a:rPr>
                <a:t>We want LLMs to interact with the world through tools 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53" name="Google Shape;1953;p46"/>
            <p:cNvSpPr/>
            <p:nvPr/>
          </p:nvSpPr>
          <p:spPr>
            <a:xfrm>
              <a:off x="5351018" y="4955476"/>
              <a:ext cx="121920" cy="127000"/>
            </a:xfrm>
            <a:custGeom>
              <a:rect b="b" l="l" r="r" t="t"/>
              <a:pathLst>
                <a:path extrusionOk="0" h="127000" w="121920">
                  <a:moveTo>
                    <a:pt x="0" y="0"/>
                  </a:moveTo>
                  <a:lnTo>
                    <a:pt x="121920" y="0"/>
                  </a:lnTo>
                  <a:lnTo>
                    <a:pt x="121920" y="127000"/>
                  </a:lnTo>
                  <a:lnTo>
                    <a:pt x="0" y="12700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954" name="Google Shape;1954;p46"/>
            <p:cNvSpPr/>
            <p:nvPr/>
          </p:nvSpPr>
          <p:spPr>
            <a:xfrm>
              <a:off x="5351018" y="6208712"/>
              <a:ext cx="121920" cy="127000"/>
            </a:xfrm>
            <a:custGeom>
              <a:rect b="b" l="l" r="r" t="t"/>
              <a:pathLst>
                <a:path extrusionOk="0" h="127000" w="121920">
                  <a:moveTo>
                    <a:pt x="0" y="0"/>
                  </a:moveTo>
                  <a:lnTo>
                    <a:pt x="121920" y="0"/>
                  </a:lnTo>
                  <a:lnTo>
                    <a:pt x="121920" y="127000"/>
                  </a:lnTo>
                  <a:lnTo>
                    <a:pt x="0" y="12700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955" name="Google Shape;1955;p46"/>
            <p:cNvSpPr/>
            <p:nvPr/>
          </p:nvSpPr>
          <p:spPr>
            <a:xfrm>
              <a:off x="9232183" y="4955476"/>
              <a:ext cx="121920" cy="127000"/>
            </a:xfrm>
            <a:custGeom>
              <a:rect b="b" l="l" r="r" t="t"/>
              <a:pathLst>
                <a:path extrusionOk="0" h="127000" w="121920">
                  <a:moveTo>
                    <a:pt x="0" y="0"/>
                  </a:moveTo>
                  <a:lnTo>
                    <a:pt x="121919" y="0"/>
                  </a:lnTo>
                  <a:lnTo>
                    <a:pt x="121919" y="127000"/>
                  </a:lnTo>
                  <a:lnTo>
                    <a:pt x="0" y="12700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956" name="Google Shape;1956;p46"/>
            <p:cNvSpPr/>
            <p:nvPr/>
          </p:nvSpPr>
          <p:spPr>
            <a:xfrm>
              <a:off x="9232183" y="6208712"/>
              <a:ext cx="121920" cy="127000"/>
            </a:xfrm>
            <a:custGeom>
              <a:rect b="b" l="l" r="r" t="t"/>
              <a:pathLst>
                <a:path extrusionOk="0" h="127000" w="121920">
                  <a:moveTo>
                    <a:pt x="0" y="0"/>
                  </a:moveTo>
                  <a:lnTo>
                    <a:pt x="121919" y="0"/>
                  </a:lnTo>
                  <a:lnTo>
                    <a:pt x="121919" y="127000"/>
                  </a:lnTo>
                  <a:lnTo>
                    <a:pt x="0" y="12700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</a:endParaRPr>
            </a:p>
          </p:txBody>
        </p:sp>
      </p:grpSp>
      <p:sp>
        <p:nvSpPr>
          <p:cNvPr id="1957" name="Google Shape;1957;p46"/>
          <p:cNvSpPr/>
          <p:nvPr/>
        </p:nvSpPr>
        <p:spPr>
          <a:xfrm>
            <a:off x="3186866" y="2039136"/>
            <a:ext cx="263412" cy="324213"/>
          </a:xfrm>
          <a:custGeom>
            <a:rect b="b" l="l" r="r" t="t"/>
            <a:pathLst>
              <a:path extrusionOk="0" h="19170" w="15575">
                <a:moveTo>
                  <a:pt x="0" y="0"/>
                </a:moveTo>
                <a:lnTo>
                  <a:pt x="3354" y="19170"/>
                </a:lnTo>
                <a:lnTo>
                  <a:pt x="7668" y="11502"/>
                </a:lnTo>
                <a:lnTo>
                  <a:pt x="15575" y="8866"/>
                </a:lnTo>
                <a:close/>
              </a:path>
            </a:pathLst>
          </a:custGeom>
          <a:solidFill>
            <a:schemeClr val="accent1"/>
          </a:solidFill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7" name="Shape 2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8" name="Google Shape;2228;p64"/>
          <p:cNvSpPr txBox="1"/>
          <p:nvPr>
            <p:ph idx="1" type="body"/>
          </p:nvPr>
        </p:nvSpPr>
        <p:spPr>
          <a:xfrm>
            <a:off x="7895425" y="-39600"/>
            <a:ext cx="1138500" cy="3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9" name="Google Shape;2229;p64"/>
          <p:cNvSpPr txBox="1"/>
          <p:nvPr>
            <p:ph type="title"/>
          </p:nvPr>
        </p:nvSpPr>
        <p:spPr>
          <a:xfrm>
            <a:off x="208725" y="344175"/>
            <a:ext cx="8645400" cy="8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/>
              <a:t>Continual Tool Learning</a:t>
            </a:r>
            <a:endParaRPr sz="4800"/>
          </a:p>
        </p:txBody>
      </p:sp>
      <p:sp>
        <p:nvSpPr>
          <p:cNvPr id="2230" name="Google Shape;2230;p64"/>
          <p:cNvSpPr txBox="1"/>
          <p:nvPr>
            <p:ph idx="3" type="body"/>
          </p:nvPr>
        </p:nvSpPr>
        <p:spPr>
          <a:xfrm>
            <a:off x="167325" y="-39600"/>
            <a:ext cx="1169700" cy="3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1" name="Google Shape;2231;p64"/>
          <p:cNvSpPr txBox="1"/>
          <p:nvPr>
            <p:ph idx="4" type="body"/>
          </p:nvPr>
        </p:nvSpPr>
        <p:spPr>
          <a:xfrm>
            <a:off x="940775" y="-39600"/>
            <a:ext cx="3810300" cy="3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2" name="Google Shape;2232;p64"/>
          <p:cNvSpPr txBox="1"/>
          <p:nvPr/>
        </p:nvSpPr>
        <p:spPr>
          <a:xfrm>
            <a:off x="412975" y="1151350"/>
            <a:ext cx="7934400" cy="38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Catastrophic Forgetting of Fine-Tuned LLMs -&gt; No Flexibility as new Tools get added.</a:t>
            </a:r>
            <a:endParaRPr sz="13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Continual Learning with simple Rehearsal Strategy. </a:t>
            </a:r>
            <a:endParaRPr sz="13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Experimental Setup:</a:t>
            </a:r>
            <a:endParaRPr b="1" sz="13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Tools are split into 4 batches to simulate incremental learning.</a:t>
            </a:r>
            <a:endParaRPr sz="13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Rehearsal Strategy</a:t>
            </a:r>
            <a:r>
              <a:rPr lang="en-GB" sz="13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:</a:t>
            </a:r>
            <a:endParaRPr sz="13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During each training round:</a:t>
            </a:r>
            <a:endParaRPr sz="13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</a:pPr>
            <a:r>
              <a:rPr lang="en-GB" sz="13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Add 10% of previous tool-use examples (prev batch) into a </a:t>
            </a:r>
            <a:r>
              <a:rPr b="1" lang="en-GB" sz="13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replay buffer</a:t>
            </a:r>
            <a:r>
              <a:rPr lang="en-GB" sz="13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.</a:t>
            </a:r>
            <a:endParaRPr sz="13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exend Light"/>
              <a:buChar char="-"/>
            </a:pPr>
            <a:r>
              <a:rPr lang="en-GB" sz="13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Include 2,000 random examples from FlanV2 for general non-tool-use capabilities.</a:t>
            </a:r>
            <a:endParaRPr sz="13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Evaluation Metrics/Benchmarks:</a:t>
            </a:r>
            <a:endParaRPr sz="13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exend Light"/>
              <a:buChar char="-"/>
            </a:pPr>
            <a:r>
              <a:rPr lang="en-GB" sz="13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Correctness score: Performance on previously learned tools after learning new tools.</a:t>
            </a:r>
            <a:endParaRPr sz="13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exend Light"/>
              <a:buChar char="-"/>
            </a:pPr>
            <a:r>
              <a:rPr lang="en-GB" sz="13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General Capabilities: MMLU, BBH</a:t>
            </a:r>
            <a:endParaRPr sz="13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Model Used: Llama-Flan</a:t>
            </a:r>
            <a:endParaRPr sz="13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pic>
        <p:nvPicPr>
          <p:cNvPr id="2233" name="Google Shape;2233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7450" y="1648692"/>
            <a:ext cx="3662301" cy="1246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4" name="Google Shape;2234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60050" y="2934200"/>
            <a:ext cx="2239700" cy="34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8" name="Shape 2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9" name="Google Shape;2239;p65"/>
          <p:cNvSpPr txBox="1"/>
          <p:nvPr>
            <p:ph idx="1" type="body"/>
          </p:nvPr>
        </p:nvSpPr>
        <p:spPr>
          <a:xfrm>
            <a:off x="7895425" y="-39600"/>
            <a:ext cx="1138500" cy="3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0" name="Google Shape;2240;p65"/>
          <p:cNvSpPr txBox="1"/>
          <p:nvPr>
            <p:ph type="title"/>
          </p:nvPr>
        </p:nvSpPr>
        <p:spPr>
          <a:xfrm>
            <a:off x="208725" y="344175"/>
            <a:ext cx="8645400" cy="68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Continual Tool Learning - Results</a:t>
            </a:r>
            <a:endParaRPr sz="3600"/>
          </a:p>
        </p:txBody>
      </p:sp>
      <p:sp>
        <p:nvSpPr>
          <p:cNvPr id="2241" name="Google Shape;2241;p65"/>
          <p:cNvSpPr txBox="1"/>
          <p:nvPr>
            <p:ph idx="3" type="body"/>
          </p:nvPr>
        </p:nvSpPr>
        <p:spPr>
          <a:xfrm>
            <a:off x="167325" y="-39600"/>
            <a:ext cx="1169700" cy="3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2" name="Google Shape;2242;p65"/>
          <p:cNvSpPr txBox="1"/>
          <p:nvPr>
            <p:ph idx="4" type="body"/>
          </p:nvPr>
        </p:nvSpPr>
        <p:spPr>
          <a:xfrm>
            <a:off x="940775" y="-39600"/>
            <a:ext cx="3810300" cy="3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3" name="Google Shape;2243;p65"/>
          <p:cNvSpPr txBox="1"/>
          <p:nvPr/>
        </p:nvSpPr>
        <p:spPr>
          <a:xfrm>
            <a:off x="5963200" y="1151350"/>
            <a:ext cx="2890800" cy="13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Rehearsal enables flexible addition of new tools without </a:t>
            </a:r>
            <a:r>
              <a:rPr b="1" lang="en-GB" sz="13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catastrophic forgetting</a:t>
            </a:r>
            <a:r>
              <a:rPr lang="en-GB" sz="13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.</a:t>
            </a:r>
            <a:endParaRPr sz="13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Effective with STE.</a:t>
            </a:r>
            <a:endParaRPr sz="13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pic>
        <p:nvPicPr>
          <p:cNvPr id="2244" name="Google Shape;2244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950" y="1179250"/>
            <a:ext cx="5450100" cy="1279550"/>
          </a:xfrm>
          <a:prstGeom prst="rect">
            <a:avLst/>
          </a:prstGeom>
          <a:noFill/>
          <a:ln>
            <a:noFill/>
          </a:ln>
        </p:spPr>
      </p:pic>
      <p:sp>
        <p:nvSpPr>
          <p:cNvPr id="2245" name="Google Shape;2245;p65"/>
          <p:cNvSpPr txBox="1"/>
          <p:nvPr/>
        </p:nvSpPr>
        <p:spPr>
          <a:xfrm>
            <a:off x="406725" y="2628075"/>
            <a:ext cx="8084400" cy="22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3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Without Rehearsal:</a:t>
            </a:r>
            <a:endParaRPr b="1" sz="13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Drastic forgetting of previously learned tools.</a:t>
            </a:r>
            <a:endParaRPr sz="13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Tools learned in earlier batches are most severely impacted.</a:t>
            </a:r>
            <a:endParaRPr sz="13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3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With Rehearsal:</a:t>
            </a:r>
            <a:endParaRPr b="1" sz="13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Forgetfulness Mitigated: Retains tool-use capabilities comparable to fine-tuned models (Llama-FT).</a:t>
            </a:r>
            <a:endParaRPr sz="13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General Language Abilities Preserved: Performs well on MMLU and BBH.</a:t>
            </a:r>
            <a:endParaRPr sz="13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9" name="Shape 2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" name="Google Shape;2250;p66"/>
          <p:cNvSpPr txBox="1"/>
          <p:nvPr>
            <p:ph idx="1" type="body"/>
          </p:nvPr>
        </p:nvSpPr>
        <p:spPr>
          <a:xfrm>
            <a:off x="7895425" y="-39600"/>
            <a:ext cx="1138500" cy="3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1" name="Google Shape;2251;p66"/>
          <p:cNvSpPr txBox="1"/>
          <p:nvPr>
            <p:ph type="title"/>
          </p:nvPr>
        </p:nvSpPr>
        <p:spPr>
          <a:xfrm>
            <a:off x="202475" y="268200"/>
            <a:ext cx="5340900" cy="101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100"/>
              <a:t>Limitations</a:t>
            </a:r>
            <a:r>
              <a:rPr lang="en-GB"/>
              <a:t> </a:t>
            </a:r>
            <a:endParaRPr/>
          </a:p>
        </p:txBody>
      </p:sp>
      <p:sp>
        <p:nvSpPr>
          <p:cNvPr id="2252" name="Google Shape;2252;p66"/>
          <p:cNvSpPr txBox="1"/>
          <p:nvPr>
            <p:ph idx="3" type="body"/>
          </p:nvPr>
        </p:nvSpPr>
        <p:spPr>
          <a:xfrm>
            <a:off x="167325" y="-39600"/>
            <a:ext cx="1169700" cy="3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3" name="Google Shape;2253;p66"/>
          <p:cNvSpPr txBox="1"/>
          <p:nvPr>
            <p:ph idx="4" type="body"/>
          </p:nvPr>
        </p:nvSpPr>
        <p:spPr>
          <a:xfrm>
            <a:off x="940775" y="-39600"/>
            <a:ext cx="3810300" cy="3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4" name="Google Shape;2254;p66"/>
          <p:cNvSpPr/>
          <p:nvPr/>
        </p:nvSpPr>
        <p:spPr>
          <a:xfrm>
            <a:off x="247051" y="1525100"/>
            <a:ext cx="2130900" cy="2748600"/>
          </a:xfrm>
          <a:prstGeom prst="roundRect">
            <a:avLst>
              <a:gd fmla="val 4721" name="adj"/>
            </a:avLst>
          </a:prstGeom>
          <a:solidFill>
            <a:srgbClr val="9FC5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5" name="Google Shape;2255;p66"/>
          <p:cNvSpPr txBox="1"/>
          <p:nvPr/>
        </p:nvSpPr>
        <p:spPr>
          <a:xfrm>
            <a:off x="247051" y="1576850"/>
            <a:ext cx="2130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Iterative Improvement</a:t>
            </a:r>
            <a:endParaRPr b="1" sz="13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256" name="Google Shape;2256;p66"/>
          <p:cNvSpPr txBox="1"/>
          <p:nvPr/>
        </p:nvSpPr>
        <p:spPr>
          <a:xfrm>
            <a:off x="314401" y="2014850"/>
            <a:ext cx="1996200" cy="21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Current Exploration-Exploitation setup over relies on strong models </a:t>
            </a:r>
            <a:endParaRPr sz="9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Ex. GPT4 for train tool query generation (paraphrasing + filtering).</a:t>
            </a:r>
            <a:endParaRPr sz="9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Prior works on Iterative learning using feedback loops and RL.</a:t>
            </a:r>
            <a:endParaRPr sz="9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Authors say that eventually as the </a:t>
            </a:r>
            <a:r>
              <a:rPr b="1" lang="en-GB" sz="9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weaker models become more capable</a:t>
            </a:r>
            <a:r>
              <a:rPr lang="en-GB" sz="9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 (after STE Fine-tuned) -&gt; Can close the gap </a:t>
            </a:r>
            <a:endParaRPr sz="9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257" name="Google Shape;2257;p66"/>
          <p:cNvSpPr/>
          <p:nvPr/>
        </p:nvSpPr>
        <p:spPr>
          <a:xfrm>
            <a:off x="2464354" y="1525100"/>
            <a:ext cx="2130900" cy="2748600"/>
          </a:xfrm>
          <a:prstGeom prst="roundRect">
            <a:avLst>
              <a:gd fmla="val 4721" name="adj"/>
            </a:avLst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8" name="Google Shape;2258;p66"/>
          <p:cNvSpPr txBox="1"/>
          <p:nvPr/>
        </p:nvSpPr>
        <p:spPr>
          <a:xfrm>
            <a:off x="2464354" y="1576850"/>
            <a:ext cx="2130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Planning</a:t>
            </a:r>
            <a:endParaRPr b="1" sz="13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259" name="Google Shape;2259;p66"/>
          <p:cNvSpPr txBox="1"/>
          <p:nvPr/>
        </p:nvSpPr>
        <p:spPr>
          <a:xfrm>
            <a:off x="2531704" y="2014850"/>
            <a:ext cx="1996200" cy="21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Another orthogonal direction is about Tool use and comprehensive planning.</a:t>
            </a:r>
            <a:endParaRPr sz="9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Planning multiple tool calls</a:t>
            </a:r>
            <a:r>
              <a:rPr lang="en-GB" sz="9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 to fulfill complex queries (like </a:t>
            </a:r>
            <a:r>
              <a:rPr b="1" lang="en-GB" sz="9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multihop queries</a:t>
            </a:r>
            <a:r>
              <a:rPr lang="en-GB" sz="9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)</a:t>
            </a:r>
            <a:endParaRPr sz="9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If planning is successful we don’t need FT dataset anymore, could just align models.</a:t>
            </a:r>
            <a:endParaRPr sz="9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260" name="Google Shape;2260;p66"/>
          <p:cNvSpPr/>
          <p:nvPr/>
        </p:nvSpPr>
        <p:spPr>
          <a:xfrm>
            <a:off x="4687916" y="1525100"/>
            <a:ext cx="2130900" cy="2748600"/>
          </a:xfrm>
          <a:prstGeom prst="roundRect">
            <a:avLst>
              <a:gd fmla="val 4721" name="adj"/>
            </a:avLst>
          </a:pr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1" name="Google Shape;2261;p66"/>
          <p:cNvSpPr txBox="1"/>
          <p:nvPr/>
        </p:nvSpPr>
        <p:spPr>
          <a:xfrm>
            <a:off x="4687916" y="1576850"/>
            <a:ext cx="21309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Beyond Context limit</a:t>
            </a:r>
            <a:endParaRPr b="1" sz="13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&amp;</a:t>
            </a:r>
            <a:endParaRPr b="1" sz="13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Potential overfitting</a:t>
            </a:r>
            <a:endParaRPr b="1" sz="13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262" name="Google Shape;2262;p66"/>
          <p:cNvSpPr txBox="1"/>
          <p:nvPr/>
        </p:nvSpPr>
        <p:spPr>
          <a:xfrm>
            <a:off x="4755266" y="2361950"/>
            <a:ext cx="1996200" cy="18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Use </a:t>
            </a:r>
            <a:r>
              <a:rPr b="1" lang="en-GB" sz="9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Retrieval models</a:t>
            </a:r>
            <a:r>
              <a:rPr lang="en-GB" sz="9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 or Hierarchal compressed memory models to solve context limit issue.</a:t>
            </a:r>
            <a:endParaRPr sz="9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It’s difficult to t</a:t>
            </a:r>
            <a:r>
              <a:rPr lang="en-GB" sz="9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each the model </a:t>
            </a:r>
            <a:r>
              <a:rPr b="1" lang="en-GB" sz="9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when </a:t>
            </a:r>
            <a:r>
              <a:rPr b="1" i="1" lang="en-GB" sz="9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not</a:t>
            </a:r>
            <a:r>
              <a:rPr b="1" lang="en-GB" sz="9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to use a tool</a:t>
            </a:r>
            <a:r>
              <a:rPr lang="en-GB" sz="9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.</a:t>
            </a:r>
            <a:endParaRPr sz="9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To solve this, we can use negative examples (e.g., using </a:t>
            </a:r>
            <a:r>
              <a:rPr lang="en-GB" sz="9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contrastive</a:t>
            </a:r>
            <a:r>
              <a:rPr lang="en-GB" sz="9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 objectives)</a:t>
            </a:r>
            <a:endParaRPr sz="9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263" name="Google Shape;2263;p66"/>
          <p:cNvSpPr/>
          <p:nvPr/>
        </p:nvSpPr>
        <p:spPr>
          <a:xfrm>
            <a:off x="6912675" y="1525100"/>
            <a:ext cx="2130900" cy="2748600"/>
          </a:xfrm>
          <a:prstGeom prst="roundRect">
            <a:avLst>
              <a:gd fmla="val 4721" name="adj"/>
            </a:avLst>
          </a:prstGeom>
          <a:solidFill>
            <a:srgbClr val="A2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4" name="Google Shape;2264;p66"/>
          <p:cNvSpPr txBox="1"/>
          <p:nvPr/>
        </p:nvSpPr>
        <p:spPr>
          <a:xfrm>
            <a:off x="6912675" y="1576850"/>
            <a:ext cx="2130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Tool unlearning?</a:t>
            </a:r>
            <a:endParaRPr b="1" sz="13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265" name="Google Shape;2265;p66"/>
          <p:cNvSpPr txBox="1"/>
          <p:nvPr/>
        </p:nvSpPr>
        <p:spPr>
          <a:xfrm>
            <a:off x="6978850" y="2161850"/>
            <a:ext cx="1996200" cy="16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The problem of unlearning is important as tools could get </a:t>
            </a:r>
            <a:r>
              <a:rPr b="1" lang="en-GB" sz="9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deprecated/outdated</a:t>
            </a:r>
            <a:endParaRPr b="1" sz="9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ToolkenGPT allows plug-and-play adaptation while enabling learning with large-scale examples</a:t>
            </a:r>
            <a:endParaRPr sz="9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9" name="Shape 2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0" name="Google Shape;2270;p67"/>
          <p:cNvGrpSpPr/>
          <p:nvPr/>
        </p:nvGrpSpPr>
        <p:grpSpPr>
          <a:xfrm>
            <a:off x="114301" y="373795"/>
            <a:ext cx="8581814" cy="1094665"/>
            <a:chOff x="5351018" y="4955476"/>
            <a:chExt cx="4003085" cy="1380236"/>
          </a:xfrm>
        </p:grpSpPr>
        <p:sp>
          <p:nvSpPr>
            <p:cNvPr id="2271" name="Google Shape;2271;p67"/>
            <p:cNvSpPr/>
            <p:nvPr/>
          </p:nvSpPr>
          <p:spPr>
            <a:xfrm>
              <a:off x="5411982" y="5018982"/>
              <a:ext cx="3885217" cy="1253236"/>
            </a:xfrm>
            <a:custGeom>
              <a:rect b="b" l="l" r="r" t="t"/>
              <a:pathLst>
                <a:path extrusionOk="0" h="1253236" w="2932239">
                  <a:moveTo>
                    <a:pt x="0" y="0"/>
                  </a:moveTo>
                  <a:lnTo>
                    <a:pt x="2932240" y="0"/>
                  </a:lnTo>
                  <a:lnTo>
                    <a:pt x="2932240" y="1253236"/>
                  </a:lnTo>
                  <a:lnTo>
                    <a:pt x="0" y="1253236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2272" name="Google Shape;2272;p67"/>
            <p:cNvSpPr/>
            <p:nvPr/>
          </p:nvSpPr>
          <p:spPr>
            <a:xfrm>
              <a:off x="5351018" y="4955476"/>
              <a:ext cx="121920" cy="127000"/>
            </a:xfrm>
            <a:custGeom>
              <a:rect b="b" l="l" r="r" t="t"/>
              <a:pathLst>
                <a:path extrusionOk="0" h="127000" w="121920">
                  <a:moveTo>
                    <a:pt x="0" y="0"/>
                  </a:moveTo>
                  <a:lnTo>
                    <a:pt x="121920" y="0"/>
                  </a:lnTo>
                  <a:lnTo>
                    <a:pt x="121920" y="127000"/>
                  </a:lnTo>
                  <a:lnTo>
                    <a:pt x="0" y="12700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2273" name="Google Shape;2273;p67"/>
            <p:cNvSpPr/>
            <p:nvPr/>
          </p:nvSpPr>
          <p:spPr>
            <a:xfrm>
              <a:off x="5351018" y="6208712"/>
              <a:ext cx="121920" cy="127000"/>
            </a:xfrm>
            <a:custGeom>
              <a:rect b="b" l="l" r="r" t="t"/>
              <a:pathLst>
                <a:path extrusionOk="0" h="127000" w="121920">
                  <a:moveTo>
                    <a:pt x="0" y="0"/>
                  </a:moveTo>
                  <a:lnTo>
                    <a:pt x="121920" y="0"/>
                  </a:lnTo>
                  <a:lnTo>
                    <a:pt x="121920" y="127000"/>
                  </a:lnTo>
                  <a:lnTo>
                    <a:pt x="0" y="12700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2274" name="Google Shape;2274;p67"/>
            <p:cNvSpPr/>
            <p:nvPr/>
          </p:nvSpPr>
          <p:spPr>
            <a:xfrm>
              <a:off x="9232183" y="4955476"/>
              <a:ext cx="121920" cy="127000"/>
            </a:xfrm>
            <a:custGeom>
              <a:rect b="b" l="l" r="r" t="t"/>
              <a:pathLst>
                <a:path extrusionOk="0" h="127000" w="121920">
                  <a:moveTo>
                    <a:pt x="0" y="0"/>
                  </a:moveTo>
                  <a:lnTo>
                    <a:pt x="121919" y="0"/>
                  </a:lnTo>
                  <a:lnTo>
                    <a:pt x="121919" y="127000"/>
                  </a:lnTo>
                  <a:lnTo>
                    <a:pt x="0" y="12700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2275" name="Google Shape;2275;p67"/>
            <p:cNvSpPr/>
            <p:nvPr/>
          </p:nvSpPr>
          <p:spPr>
            <a:xfrm>
              <a:off x="9232183" y="6208712"/>
              <a:ext cx="121920" cy="127000"/>
            </a:xfrm>
            <a:custGeom>
              <a:rect b="b" l="l" r="r" t="t"/>
              <a:pathLst>
                <a:path extrusionOk="0" h="127000" w="121920">
                  <a:moveTo>
                    <a:pt x="0" y="0"/>
                  </a:moveTo>
                  <a:lnTo>
                    <a:pt x="121919" y="0"/>
                  </a:lnTo>
                  <a:lnTo>
                    <a:pt x="121919" y="127000"/>
                  </a:lnTo>
                  <a:lnTo>
                    <a:pt x="0" y="12700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</a:endParaRPr>
            </a:p>
          </p:txBody>
        </p:sp>
      </p:grpSp>
      <p:sp>
        <p:nvSpPr>
          <p:cNvPr id="2276" name="Google Shape;2276;p67"/>
          <p:cNvSpPr/>
          <p:nvPr/>
        </p:nvSpPr>
        <p:spPr>
          <a:xfrm>
            <a:off x="209775" y="1768425"/>
            <a:ext cx="4362300" cy="3075600"/>
          </a:xfrm>
          <a:prstGeom prst="roundRect">
            <a:avLst>
              <a:gd fmla="val 4803" name="adj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st="19050">
              <a:srgbClr val="000000">
                <a:alpha val="1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77" name="Google Shape;2277;p67"/>
          <p:cNvGrpSpPr/>
          <p:nvPr/>
        </p:nvGrpSpPr>
        <p:grpSpPr>
          <a:xfrm>
            <a:off x="311700" y="1824740"/>
            <a:ext cx="277873" cy="68400"/>
            <a:chOff x="411700" y="2416840"/>
            <a:chExt cx="277873" cy="68400"/>
          </a:xfrm>
        </p:grpSpPr>
        <p:sp>
          <p:nvSpPr>
            <p:cNvPr id="2278" name="Google Shape;2278;p67"/>
            <p:cNvSpPr/>
            <p:nvPr/>
          </p:nvSpPr>
          <p:spPr>
            <a:xfrm>
              <a:off x="411700" y="2416840"/>
              <a:ext cx="68400" cy="68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9" name="Google Shape;2279;p67"/>
            <p:cNvSpPr/>
            <p:nvPr/>
          </p:nvSpPr>
          <p:spPr>
            <a:xfrm>
              <a:off x="516436" y="2416840"/>
              <a:ext cx="68400" cy="68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0" name="Google Shape;2280;p67"/>
            <p:cNvSpPr/>
            <p:nvPr/>
          </p:nvSpPr>
          <p:spPr>
            <a:xfrm>
              <a:off x="621173" y="2416840"/>
              <a:ext cx="68400" cy="68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81" name="Google Shape;2281;p67"/>
          <p:cNvSpPr txBox="1"/>
          <p:nvPr>
            <p:ph idx="4" type="subTitle"/>
          </p:nvPr>
        </p:nvSpPr>
        <p:spPr>
          <a:xfrm>
            <a:off x="311700" y="2013525"/>
            <a:ext cx="4211100" cy="20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-GB"/>
              <a:t>LLM ability limited by API availability and ability </a:t>
            </a:r>
            <a:endParaRPr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-GB"/>
              <a:t>CREATOR: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LLMs create their own tools using documentation and code realization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Disentangles </a:t>
            </a:r>
            <a:r>
              <a:rPr b="1" lang="en-GB"/>
              <a:t>abstract </a:t>
            </a:r>
            <a:r>
              <a:rPr lang="en-GB"/>
              <a:t>tool creation and </a:t>
            </a:r>
            <a:r>
              <a:rPr b="1" lang="en-GB"/>
              <a:t>concrete </a:t>
            </a:r>
            <a:r>
              <a:rPr lang="en-GB"/>
              <a:t>decision execution</a:t>
            </a:r>
            <a:r>
              <a:rPr lang="en-GB"/>
              <a:t> </a:t>
            </a:r>
            <a:endParaRPr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-GB"/>
              <a:t>Outperforms current CoT, PoT and tool-using baselines</a:t>
            </a:r>
            <a:endParaRPr/>
          </a:p>
        </p:txBody>
      </p:sp>
      <p:sp>
        <p:nvSpPr>
          <p:cNvPr id="2282" name="Google Shape;2282;p67"/>
          <p:cNvSpPr txBox="1"/>
          <p:nvPr>
            <p:ph type="title"/>
          </p:nvPr>
        </p:nvSpPr>
        <p:spPr>
          <a:xfrm>
            <a:off x="209775" y="468575"/>
            <a:ext cx="8864400" cy="9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600"/>
              <a:t>CREATOR</a:t>
            </a:r>
            <a:r>
              <a:rPr lang="en-GB" sz="2600"/>
              <a:t>: Tool Creation for Disentangling Abstract and Concrete Reasoning for Language Models </a:t>
            </a:r>
            <a:endParaRPr sz="2600"/>
          </a:p>
        </p:txBody>
      </p:sp>
      <p:sp>
        <p:nvSpPr>
          <p:cNvPr id="2283" name="Google Shape;2283;p67"/>
          <p:cNvSpPr txBox="1"/>
          <p:nvPr>
            <p:ph idx="2" type="body"/>
          </p:nvPr>
        </p:nvSpPr>
        <p:spPr>
          <a:xfrm>
            <a:off x="167325" y="-39600"/>
            <a:ext cx="1169700" cy="4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en-GB"/>
              <a:t>Name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4" name="Google Shape;2284;p67"/>
          <p:cNvSpPr txBox="1"/>
          <p:nvPr>
            <p:ph idx="3" type="body"/>
          </p:nvPr>
        </p:nvSpPr>
        <p:spPr>
          <a:xfrm>
            <a:off x="940775" y="-39600"/>
            <a:ext cx="3810300" cy="4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Department    Course Number    Section    Time    Location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5" name="Google Shape;2285;p67"/>
          <p:cNvSpPr txBox="1"/>
          <p:nvPr>
            <p:ph idx="1" type="body"/>
          </p:nvPr>
        </p:nvSpPr>
        <p:spPr>
          <a:xfrm>
            <a:off x="7509125" y="-39600"/>
            <a:ext cx="1524900" cy="4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GB"/>
              <a:t>DATE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6" name="Google Shape;2286;p67"/>
          <p:cNvSpPr/>
          <p:nvPr/>
        </p:nvSpPr>
        <p:spPr>
          <a:xfrm>
            <a:off x="4927566" y="1323798"/>
            <a:ext cx="263412" cy="324213"/>
          </a:xfrm>
          <a:custGeom>
            <a:rect b="b" l="l" r="r" t="t"/>
            <a:pathLst>
              <a:path extrusionOk="0" h="19170" w="15575">
                <a:moveTo>
                  <a:pt x="0" y="0"/>
                </a:moveTo>
                <a:lnTo>
                  <a:pt x="3354" y="19170"/>
                </a:lnTo>
                <a:lnTo>
                  <a:pt x="7668" y="11502"/>
                </a:lnTo>
                <a:lnTo>
                  <a:pt x="15575" y="8866"/>
                </a:lnTo>
                <a:close/>
              </a:path>
            </a:pathLst>
          </a:custGeom>
          <a:solidFill>
            <a:schemeClr val="accent1"/>
          </a:solidFill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sp>
      <p:pic>
        <p:nvPicPr>
          <p:cNvPr id="2287" name="Google Shape;2287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1451" y="1540900"/>
            <a:ext cx="3047700" cy="3388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1" name="Shape 2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2" name="Google Shape;2292;p68"/>
          <p:cNvGrpSpPr/>
          <p:nvPr/>
        </p:nvGrpSpPr>
        <p:grpSpPr>
          <a:xfrm>
            <a:off x="2308712" y="1251511"/>
            <a:ext cx="4605149" cy="2243574"/>
            <a:chOff x="5351018" y="4955476"/>
            <a:chExt cx="4003085" cy="1380236"/>
          </a:xfrm>
        </p:grpSpPr>
        <p:sp>
          <p:nvSpPr>
            <p:cNvPr id="2293" name="Google Shape;2293;p68"/>
            <p:cNvSpPr/>
            <p:nvPr/>
          </p:nvSpPr>
          <p:spPr>
            <a:xfrm>
              <a:off x="5411982" y="5018982"/>
              <a:ext cx="3885217" cy="1253236"/>
            </a:xfrm>
            <a:custGeom>
              <a:rect b="b" l="l" r="r" t="t"/>
              <a:pathLst>
                <a:path extrusionOk="0" h="1253236" w="2932239">
                  <a:moveTo>
                    <a:pt x="0" y="0"/>
                  </a:moveTo>
                  <a:lnTo>
                    <a:pt x="2932240" y="0"/>
                  </a:lnTo>
                  <a:lnTo>
                    <a:pt x="2932240" y="1253236"/>
                  </a:lnTo>
                  <a:lnTo>
                    <a:pt x="0" y="1253236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2294" name="Google Shape;2294;p68"/>
            <p:cNvSpPr/>
            <p:nvPr/>
          </p:nvSpPr>
          <p:spPr>
            <a:xfrm>
              <a:off x="5351018" y="4955476"/>
              <a:ext cx="121920" cy="127000"/>
            </a:xfrm>
            <a:custGeom>
              <a:rect b="b" l="l" r="r" t="t"/>
              <a:pathLst>
                <a:path extrusionOk="0" h="127000" w="121920">
                  <a:moveTo>
                    <a:pt x="0" y="0"/>
                  </a:moveTo>
                  <a:lnTo>
                    <a:pt x="121920" y="0"/>
                  </a:lnTo>
                  <a:lnTo>
                    <a:pt x="121920" y="127000"/>
                  </a:lnTo>
                  <a:lnTo>
                    <a:pt x="0" y="12700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2295" name="Google Shape;2295;p68"/>
            <p:cNvSpPr/>
            <p:nvPr/>
          </p:nvSpPr>
          <p:spPr>
            <a:xfrm>
              <a:off x="5351018" y="6208712"/>
              <a:ext cx="121920" cy="127000"/>
            </a:xfrm>
            <a:custGeom>
              <a:rect b="b" l="l" r="r" t="t"/>
              <a:pathLst>
                <a:path extrusionOk="0" h="127000" w="121920">
                  <a:moveTo>
                    <a:pt x="0" y="0"/>
                  </a:moveTo>
                  <a:lnTo>
                    <a:pt x="121920" y="0"/>
                  </a:lnTo>
                  <a:lnTo>
                    <a:pt x="121920" y="127000"/>
                  </a:lnTo>
                  <a:lnTo>
                    <a:pt x="0" y="12700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2296" name="Google Shape;2296;p68"/>
            <p:cNvSpPr/>
            <p:nvPr/>
          </p:nvSpPr>
          <p:spPr>
            <a:xfrm>
              <a:off x="9232183" y="4955476"/>
              <a:ext cx="121920" cy="127000"/>
            </a:xfrm>
            <a:custGeom>
              <a:rect b="b" l="l" r="r" t="t"/>
              <a:pathLst>
                <a:path extrusionOk="0" h="127000" w="121920">
                  <a:moveTo>
                    <a:pt x="0" y="0"/>
                  </a:moveTo>
                  <a:lnTo>
                    <a:pt x="121919" y="0"/>
                  </a:lnTo>
                  <a:lnTo>
                    <a:pt x="121919" y="127000"/>
                  </a:lnTo>
                  <a:lnTo>
                    <a:pt x="0" y="12700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2297" name="Google Shape;2297;p68"/>
            <p:cNvSpPr/>
            <p:nvPr/>
          </p:nvSpPr>
          <p:spPr>
            <a:xfrm>
              <a:off x="9232183" y="6208712"/>
              <a:ext cx="121920" cy="127000"/>
            </a:xfrm>
            <a:custGeom>
              <a:rect b="b" l="l" r="r" t="t"/>
              <a:pathLst>
                <a:path extrusionOk="0" h="127000" w="121920">
                  <a:moveTo>
                    <a:pt x="0" y="0"/>
                  </a:moveTo>
                  <a:lnTo>
                    <a:pt x="121919" y="0"/>
                  </a:lnTo>
                  <a:lnTo>
                    <a:pt x="121919" y="127000"/>
                  </a:lnTo>
                  <a:lnTo>
                    <a:pt x="0" y="12700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</a:endParaRPr>
            </a:p>
          </p:txBody>
        </p:sp>
      </p:grpSp>
      <p:sp>
        <p:nvSpPr>
          <p:cNvPr id="2298" name="Google Shape;2298;p68"/>
          <p:cNvSpPr txBox="1"/>
          <p:nvPr/>
        </p:nvSpPr>
        <p:spPr>
          <a:xfrm>
            <a:off x="2450975" y="1819191"/>
            <a:ext cx="4320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Thank You!</a:t>
            </a:r>
            <a:r>
              <a:rPr lang="en-GB" sz="60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 </a:t>
            </a:r>
            <a:endParaRPr sz="60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299" name="Google Shape;2299;p68"/>
          <p:cNvSpPr/>
          <p:nvPr/>
        </p:nvSpPr>
        <p:spPr>
          <a:xfrm>
            <a:off x="5180095" y="3108228"/>
            <a:ext cx="404950" cy="708715"/>
          </a:xfrm>
          <a:custGeom>
            <a:rect b="b" l="l" r="r" t="t"/>
            <a:pathLst>
              <a:path extrusionOk="0" h="19170" w="15575">
                <a:moveTo>
                  <a:pt x="0" y="0"/>
                </a:moveTo>
                <a:lnTo>
                  <a:pt x="3354" y="19170"/>
                </a:lnTo>
                <a:lnTo>
                  <a:pt x="7668" y="11502"/>
                </a:lnTo>
                <a:lnTo>
                  <a:pt x="15575" y="8866"/>
                </a:lnTo>
                <a:close/>
              </a:path>
            </a:pathLst>
          </a:custGeom>
          <a:solidFill>
            <a:schemeClr val="accent1"/>
          </a:solidFill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1" name="Shape 1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2" name="Google Shape;1962;p47"/>
          <p:cNvSpPr/>
          <p:nvPr/>
        </p:nvSpPr>
        <p:spPr>
          <a:xfrm>
            <a:off x="364825" y="2315525"/>
            <a:ext cx="2116200" cy="2458200"/>
          </a:xfrm>
          <a:prstGeom prst="roundRect">
            <a:avLst>
              <a:gd fmla="val 4803" name="adj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st="19050">
              <a:srgbClr val="000000">
                <a:alpha val="1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63" name="Google Shape;1963;p47"/>
          <p:cNvGrpSpPr/>
          <p:nvPr/>
        </p:nvGrpSpPr>
        <p:grpSpPr>
          <a:xfrm>
            <a:off x="422950" y="2416840"/>
            <a:ext cx="277873" cy="68400"/>
            <a:chOff x="411700" y="2416840"/>
            <a:chExt cx="277873" cy="68400"/>
          </a:xfrm>
        </p:grpSpPr>
        <p:sp>
          <p:nvSpPr>
            <p:cNvPr id="1964" name="Google Shape;1964;p47"/>
            <p:cNvSpPr/>
            <p:nvPr/>
          </p:nvSpPr>
          <p:spPr>
            <a:xfrm>
              <a:off x="411700" y="2416840"/>
              <a:ext cx="68400" cy="68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5" name="Google Shape;1965;p47"/>
            <p:cNvSpPr/>
            <p:nvPr/>
          </p:nvSpPr>
          <p:spPr>
            <a:xfrm>
              <a:off x="516436" y="2416840"/>
              <a:ext cx="68400" cy="68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6" name="Google Shape;1966;p47"/>
            <p:cNvSpPr/>
            <p:nvPr/>
          </p:nvSpPr>
          <p:spPr>
            <a:xfrm>
              <a:off x="621173" y="2416840"/>
              <a:ext cx="68400" cy="68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67" name="Google Shape;1967;p47"/>
          <p:cNvSpPr txBox="1"/>
          <p:nvPr>
            <p:ph idx="4" type="subTitle"/>
          </p:nvPr>
        </p:nvSpPr>
        <p:spPr>
          <a:xfrm>
            <a:off x="364825" y="2612775"/>
            <a:ext cx="2058000" cy="203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Models with retrieval/search engines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Fine-tuning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ICL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More diverse tools: program executors, translation, APIs</a:t>
            </a:r>
            <a:endParaRPr/>
          </a:p>
        </p:txBody>
      </p:sp>
      <p:sp>
        <p:nvSpPr>
          <p:cNvPr id="1968" name="Google Shape;1968;p47"/>
          <p:cNvSpPr txBox="1"/>
          <p:nvPr>
            <p:ph type="title"/>
          </p:nvPr>
        </p:nvSpPr>
        <p:spPr>
          <a:xfrm>
            <a:off x="209775" y="468575"/>
            <a:ext cx="7556400" cy="8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Related Work</a:t>
            </a:r>
            <a:endParaRPr/>
          </a:p>
        </p:txBody>
      </p:sp>
      <p:sp>
        <p:nvSpPr>
          <p:cNvPr id="1969" name="Google Shape;1969;p47"/>
          <p:cNvSpPr txBox="1"/>
          <p:nvPr>
            <p:ph idx="2" type="body"/>
          </p:nvPr>
        </p:nvSpPr>
        <p:spPr>
          <a:xfrm>
            <a:off x="167325" y="-39600"/>
            <a:ext cx="1169700" cy="4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en-GB"/>
              <a:t>Name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0" name="Google Shape;1970;p47"/>
          <p:cNvSpPr txBox="1"/>
          <p:nvPr>
            <p:ph idx="3" type="body"/>
          </p:nvPr>
        </p:nvSpPr>
        <p:spPr>
          <a:xfrm>
            <a:off x="940775" y="-39600"/>
            <a:ext cx="3810300" cy="4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Department    Course Number    Section    Time    Location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1" name="Google Shape;1971;p47"/>
          <p:cNvSpPr/>
          <p:nvPr/>
        </p:nvSpPr>
        <p:spPr>
          <a:xfrm>
            <a:off x="281875" y="1552363"/>
            <a:ext cx="2282100" cy="6303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Tool-augmented LLMs</a:t>
            </a:r>
            <a:endParaRPr sz="16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972" name="Google Shape;1972;p47"/>
          <p:cNvSpPr txBox="1"/>
          <p:nvPr>
            <p:ph idx="1" type="body"/>
          </p:nvPr>
        </p:nvSpPr>
        <p:spPr>
          <a:xfrm>
            <a:off x="7509125" y="-39600"/>
            <a:ext cx="1524900" cy="4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GB"/>
              <a:t>DATE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3" name="Google Shape;1973;p47"/>
          <p:cNvSpPr/>
          <p:nvPr/>
        </p:nvSpPr>
        <p:spPr>
          <a:xfrm>
            <a:off x="3305225" y="1543900"/>
            <a:ext cx="2282100" cy="6303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Learning from Feedback</a:t>
            </a:r>
            <a:endParaRPr sz="16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974" name="Google Shape;1974;p47"/>
          <p:cNvSpPr/>
          <p:nvPr/>
        </p:nvSpPr>
        <p:spPr>
          <a:xfrm>
            <a:off x="6245625" y="1543900"/>
            <a:ext cx="2282100" cy="6303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Models with dynamic memory</a:t>
            </a:r>
            <a:endParaRPr sz="16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975" name="Google Shape;1975;p47"/>
          <p:cNvSpPr/>
          <p:nvPr/>
        </p:nvSpPr>
        <p:spPr>
          <a:xfrm>
            <a:off x="3393075" y="2315525"/>
            <a:ext cx="2194200" cy="2458200"/>
          </a:xfrm>
          <a:prstGeom prst="roundRect">
            <a:avLst>
              <a:gd fmla="val 4803" name="adj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st="19050">
              <a:srgbClr val="000000">
                <a:alpha val="1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6" name="Google Shape;1976;p47"/>
          <p:cNvSpPr/>
          <p:nvPr/>
        </p:nvSpPr>
        <p:spPr>
          <a:xfrm>
            <a:off x="6411525" y="2315525"/>
            <a:ext cx="2140500" cy="2458200"/>
          </a:xfrm>
          <a:prstGeom prst="roundRect">
            <a:avLst>
              <a:gd fmla="val 4803" name="adj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st="19050">
              <a:srgbClr val="000000">
                <a:alpha val="1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77" name="Google Shape;1977;p47"/>
          <p:cNvGrpSpPr/>
          <p:nvPr/>
        </p:nvGrpSpPr>
        <p:grpSpPr>
          <a:xfrm>
            <a:off x="3487825" y="2399915"/>
            <a:ext cx="277873" cy="68400"/>
            <a:chOff x="411700" y="2416840"/>
            <a:chExt cx="277873" cy="68400"/>
          </a:xfrm>
        </p:grpSpPr>
        <p:sp>
          <p:nvSpPr>
            <p:cNvPr id="1978" name="Google Shape;1978;p47"/>
            <p:cNvSpPr/>
            <p:nvPr/>
          </p:nvSpPr>
          <p:spPr>
            <a:xfrm>
              <a:off x="411700" y="2416840"/>
              <a:ext cx="68400" cy="68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9" name="Google Shape;1979;p47"/>
            <p:cNvSpPr/>
            <p:nvPr/>
          </p:nvSpPr>
          <p:spPr>
            <a:xfrm>
              <a:off x="516436" y="2416840"/>
              <a:ext cx="68400" cy="68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0" name="Google Shape;1980;p47"/>
            <p:cNvSpPr/>
            <p:nvPr/>
          </p:nvSpPr>
          <p:spPr>
            <a:xfrm>
              <a:off x="621173" y="2416840"/>
              <a:ext cx="68400" cy="68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81" name="Google Shape;1981;p47"/>
          <p:cNvGrpSpPr/>
          <p:nvPr/>
        </p:nvGrpSpPr>
        <p:grpSpPr>
          <a:xfrm>
            <a:off x="6552700" y="2399915"/>
            <a:ext cx="277873" cy="68400"/>
            <a:chOff x="411700" y="2416840"/>
            <a:chExt cx="277873" cy="68400"/>
          </a:xfrm>
        </p:grpSpPr>
        <p:sp>
          <p:nvSpPr>
            <p:cNvPr id="1982" name="Google Shape;1982;p47"/>
            <p:cNvSpPr/>
            <p:nvPr/>
          </p:nvSpPr>
          <p:spPr>
            <a:xfrm>
              <a:off x="411700" y="2416840"/>
              <a:ext cx="68400" cy="68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3" name="Google Shape;1983;p47"/>
            <p:cNvSpPr/>
            <p:nvPr/>
          </p:nvSpPr>
          <p:spPr>
            <a:xfrm>
              <a:off x="516436" y="2416840"/>
              <a:ext cx="68400" cy="68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4" name="Google Shape;1984;p47"/>
            <p:cNvSpPr/>
            <p:nvPr/>
          </p:nvSpPr>
          <p:spPr>
            <a:xfrm>
              <a:off x="621173" y="2416840"/>
              <a:ext cx="68400" cy="68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85" name="Google Shape;1985;p47"/>
          <p:cNvSpPr txBox="1"/>
          <p:nvPr>
            <p:ph idx="4" type="subTitle"/>
          </p:nvPr>
        </p:nvSpPr>
        <p:spPr>
          <a:xfrm>
            <a:off x="3417275" y="2612775"/>
            <a:ext cx="2058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LLMs can improve their predictions with feedback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Self-reflection can be used as a form of feedback for progressive learning</a:t>
            </a:r>
            <a:endParaRPr/>
          </a:p>
        </p:txBody>
      </p:sp>
      <p:sp>
        <p:nvSpPr>
          <p:cNvPr id="1986" name="Google Shape;1986;p47"/>
          <p:cNvSpPr txBox="1"/>
          <p:nvPr>
            <p:ph idx="4" type="subTitle"/>
          </p:nvPr>
        </p:nvSpPr>
        <p:spPr>
          <a:xfrm>
            <a:off x="6445625" y="2694050"/>
            <a:ext cx="2058000" cy="184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Growing memory of user and environmental feedback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Fine-grained short term memory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Distilled long-term memory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0" name="Shape 1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1" name="Google Shape;1991;p48"/>
          <p:cNvSpPr/>
          <p:nvPr/>
        </p:nvSpPr>
        <p:spPr>
          <a:xfrm>
            <a:off x="342570" y="2317834"/>
            <a:ext cx="5772900" cy="2433000"/>
          </a:xfrm>
          <a:prstGeom prst="roundRect">
            <a:avLst>
              <a:gd fmla="val 4803" name="adj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st="19050">
              <a:srgbClr val="000000">
                <a:alpha val="11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2" name="Google Shape;1992;p48"/>
          <p:cNvSpPr txBox="1"/>
          <p:nvPr>
            <p:ph idx="4" type="subTitle"/>
          </p:nvPr>
        </p:nvSpPr>
        <p:spPr>
          <a:xfrm>
            <a:off x="311700" y="2571750"/>
            <a:ext cx="5963400" cy="209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●"/>
            </a:pPr>
            <a:r>
              <a:rPr lang="en-GB"/>
              <a:t>Inspired by biological precedents (humans, apes, rats)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en-GB"/>
              <a:t>Trial and error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en-GB"/>
              <a:t>Imagine possible scenarios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en-GB"/>
              <a:t>Remember previous experiences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-GB"/>
              <a:t>STE steps: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en-GB"/>
              <a:t>LLM simulates possible tool use cases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en-GB"/>
              <a:t>LLM iteratively interacts with tool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en-GB"/>
              <a:t>Reflect on current trial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en-GB"/>
              <a:t>Explore using short and long-term memory</a:t>
            </a:r>
            <a:endParaRPr/>
          </a:p>
        </p:txBody>
      </p:sp>
      <p:sp>
        <p:nvSpPr>
          <p:cNvPr id="1993" name="Google Shape;1993;p48"/>
          <p:cNvSpPr/>
          <p:nvPr/>
        </p:nvSpPr>
        <p:spPr>
          <a:xfrm>
            <a:off x="6406200" y="2197225"/>
            <a:ext cx="2546700" cy="2553600"/>
          </a:xfrm>
          <a:prstGeom prst="roundRect">
            <a:avLst>
              <a:gd fmla="val 4803" name="adj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st="19050">
              <a:srgbClr val="000000">
                <a:alpha val="11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94" name="Google Shape;1994;p48"/>
          <p:cNvGrpSpPr/>
          <p:nvPr/>
        </p:nvGrpSpPr>
        <p:grpSpPr>
          <a:xfrm>
            <a:off x="6504272" y="2249434"/>
            <a:ext cx="277873" cy="68400"/>
            <a:chOff x="6723459" y="2419159"/>
            <a:chExt cx="277873" cy="68400"/>
          </a:xfrm>
        </p:grpSpPr>
        <p:sp>
          <p:nvSpPr>
            <p:cNvPr id="1995" name="Google Shape;1995;p48"/>
            <p:cNvSpPr/>
            <p:nvPr/>
          </p:nvSpPr>
          <p:spPr>
            <a:xfrm>
              <a:off x="6723459" y="2419159"/>
              <a:ext cx="68400" cy="68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6" name="Google Shape;1996;p48"/>
            <p:cNvSpPr/>
            <p:nvPr/>
          </p:nvSpPr>
          <p:spPr>
            <a:xfrm>
              <a:off x="6828196" y="2419159"/>
              <a:ext cx="68400" cy="68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7" name="Google Shape;1997;p48"/>
            <p:cNvSpPr/>
            <p:nvPr/>
          </p:nvSpPr>
          <p:spPr>
            <a:xfrm>
              <a:off x="6932932" y="2419159"/>
              <a:ext cx="68400" cy="68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98" name="Google Shape;1998;p48"/>
          <p:cNvGrpSpPr/>
          <p:nvPr/>
        </p:nvGrpSpPr>
        <p:grpSpPr>
          <a:xfrm>
            <a:off x="412745" y="2419159"/>
            <a:ext cx="277873" cy="68400"/>
            <a:chOff x="412745" y="2419159"/>
            <a:chExt cx="277873" cy="68400"/>
          </a:xfrm>
        </p:grpSpPr>
        <p:sp>
          <p:nvSpPr>
            <p:cNvPr id="1999" name="Google Shape;1999;p48"/>
            <p:cNvSpPr/>
            <p:nvPr/>
          </p:nvSpPr>
          <p:spPr>
            <a:xfrm>
              <a:off x="412745" y="2419159"/>
              <a:ext cx="68400" cy="68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0" name="Google Shape;2000;p48"/>
            <p:cNvSpPr/>
            <p:nvPr/>
          </p:nvSpPr>
          <p:spPr>
            <a:xfrm>
              <a:off x="517482" y="2419159"/>
              <a:ext cx="68400" cy="68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1" name="Google Shape;2001;p48"/>
            <p:cNvSpPr/>
            <p:nvPr/>
          </p:nvSpPr>
          <p:spPr>
            <a:xfrm>
              <a:off x="622218" y="2419159"/>
              <a:ext cx="68400" cy="68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02" name="Google Shape;2002;p48"/>
          <p:cNvSpPr txBox="1"/>
          <p:nvPr>
            <p:ph type="title"/>
          </p:nvPr>
        </p:nvSpPr>
        <p:spPr>
          <a:xfrm>
            <a:off x="209775" y="468575"/>
            <a:ext cx="5016000" cy="151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Simulated Trial and Error (STE)</a:t>
            </a:r>
            <a:endParaRPr/>
          </a:p>
        </p:txBody>
      </p:sp>
      <p:grpSp>
        <p:nvGrpSpPr>
          <p:cNvPr id="2003" name="Google Shape;2003;p48"/>
          <p:cNvGrpSpPr/>
          <p:nvPr/>
        </p:nvGrpSpPr>
        <p:grpSpPr>
          <a:xfrm>
            <a:off x="5086045" y="566989"/>
            <a:ext cx="2995509" cy="1026343"/>
            <a:chOff x="5351018" y="4955476"/>
            <a:chExt cx="4003085" cy="1380236"/>
          </a:xfrm>
        </p:grpSpPr>
        <p:sp>
          <p:nvSpPr>
            <p:cNvPr id="2004" name="Google Shape;2004;p48"/>
            <p:cNvSpPr/>
            <p:nvPr/>
          </p:nvSpPr>
          <p:spPr>
            <a:xfrm>
              <a:off x="5411982" y="5018982"/>
              <a:ext cx="3885217" cy="1253236"/>
            </a:xfrm>
            <a:custGeom>
              <a:rect b="b" l="l" r="r" t="t"/>
              <a:pathLst>
                <a:path extrusionOk="0" h="1253236" w="2932239">
                  <a:moveTo>
                    <a:pt x="0" y="0"/>
                  </a:moveTo>
                  <a:lnTo>
                    <a:pt x="2932240" y="0"/>
                  </a:lnTo>
                  <a:lnTo>
                    <a:pt x="2932240" y="1253236"/>
                  </a:lnTo>
                  <a:lnTo>
                    <a:pt x="0" y="1253236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2005" name="Google Shape;2005;p48"/>
            <p:cNvSpPr/>
            <p:nvPr/>
          </p:nvSpPr>
          <p:spPr>
            <a:xfrm>
              <a:off x="5351018" y="4955476"/>
              <a:ext cx="121920" cy="127000"/>
            </a:xfrm>
            <a:custGeom>
              <a:rect b="b" l="l" r="r" t="t"/>
              <a:pathLst>
                <a:path extrusionOk="0" h="127000" w="121920">
                  <a:moveTo>
                    <a:pt x="0" y="0"/>
                  </a:moveTo>
                  <a:lnTo>
                    <a:pt x="121920" y="0"/>
                  </a:lnTo>
                  <a:lnTo>
                    <a:pt x="121920" y="127000"/>
                  </a:lnTo>
                  <a:lnTo>
                    <a:pt x="0" y="12700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2006" name="Google Shape;2006;p48"/>
            <p:cNvSpPr/>
            <p:nvPr/>
          </p:nvSpPr>
          <p:spPr>
            <a:xfrm>
              <a:off x="5351018" y="6208712"/>
              <a:ext cx="121920" cy="127000"/>
            </a:xfrm>
            <a:custGeom>
              <a:rect b="b" l="l" r="r" t="t"/>
              <a:pathLst>
                <a:path extrusionOk="0" h="127000" w="121920">
                  <a:moveTo>
                    <a:pt x="0" y="0"/>
                  </a:moveTo>
                  <a:lnTo>
                    <a:pt x="121920" y="0"/>
                  </a:lnTo>
                  <a:lnTo>
                    <a:pt x="121920" y="127000"/>
                  </a:lnTo>
                  <a:lnTo>
                    <a:pt x="0" y="12700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2007" name="Google Shape;2007;p48"/>
            <p:cNvSpPr/>
            <p:nvPr/>
          </p:nvSpPr>
          <p:spPr>
            <a:xfrm>
              <a:off x="9232183" y="4955476"/>
              <a:ext cx="121920" cy="127000"/>
            </a:xfrm>
            <a:custGeom>
              <a:rect b="b" l="l" r="r" t="t"/>
              <a:pathLst>
                <a:path extrusionOk="0" h="127000" w="121920">
                  <a:moveTo>
                    <a:pt x="0" y="0"/>
                  </a:moveTo>
                  <a:lnTo>
                    <a:pt x="121919" y="0"/>
                  </a:lnTo>
                  <a:lnTo>
                    <a:pt x="121919" y="127000"/>
                  </a:lnTo>
                  <a:lnTo>
                    <a:pt x="0" y="12700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2008" name="Google Shape;2008;p48"/>
            <p:cNvSpPr/>
            <p:nvPr/>
          </p:nvSpPr>
          <p:spPr>
            <a:xfrm>
              <a:off x="9232183" y="6208712"/>
              <a:ext cx="121920" cy="127000"/>
            </a:xfrm>
            <a:custGeom>
              <a:rect b="b" l="l" r="r" t="t"/>
              <a:pathLst>
                <a:path extrusionOk="0" h="127000" w="121920">
                  <a:moveTo>
                    <a:pt x="0" y="0"/>
                  </a:moveTo>
                  <a:lnTo>
                    <a:pt x="121919" y="0"/>
                  </a:lnTo>
                  <a:lnTo>
                    <a:pt x="121919" y="127000"/>
                  </a:lnTo>
                  <a:lnTo>
                    <a:pt x="0" y="12700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</a:endParaRPr>
            </a:p>
          </p:txBody>
        </p:sp>
      </p:grpSp>
      <p:sp>
        <p:nvSpPr>
          <p:cNvPr id="2009" name="Google Shape;2009;p48"/>
          <p:cNvSpPr txBox="1"/>
          <p:nvPr/>
        </p:nvSpPr>
        <p:spPr>
          <a:xfrm>
            <a:off x="5145451" y="762775"/>
            <a:ext cx="2995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A biologically-inspired method for tool-augmented LLMs.</a:t>
            </a:r>
            <a:endParaRPr sz="15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010" name="Google Shape;2010;p48"/>
          <p:cNvSpPr/>
          <p:nvPr/>
        </p:nvSpPr>
        <p:spPr>
          <a:xfrm>
            <a:off x="6953541" y="1416411"/>
            <a:ext cx="263412" cy="324213"/>
          </a:xfrm>
          <a:custGeom>
            <a:rect b="b" l="l" r="r" t="t"/>
            <a:pathLst>
              <a:path extrusionOk="0" h="19170" w="15575">
                <a:moveTo>
                  <a:pt x="0" y="0"/>
                </a:moveTo>
                <a:lnTo>
                  <a:pt x="3354" y="19170"/>
                </a:lnTo>
                <a:lnTo>
                  <a:pt x="7668" y="11502"/>
                </a:lnTo>
                <a:lnTo>
                  <a:pt x="15575" y="8866"/>
                </a:lnTo>
                <a:close/>
              </a:path>
            </a:pathLst>
          </a:custGeom>
          <a:solidFill>
            <a:schemeClr val="accent1"/>
          </a:solidFill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sp>
      <p:pic>
        <p:nvPicPr>
          <p:cNvPr id="2011" name="Google Shape;2011;p48"/>
          <p:cNvPicPr preferRelativeResize="0"/>
          <p:nvPr/>
        </p:nvPicPr>
        <p:blipFill rotWithShape="1">
          <a:blip r:embed="rId3">
            <a:alphaModFix/>
          </a:blip>
          <a:srcRect b="0" l="3484" r="0" t="0"/>
          <a:stretch/>
        </p:blipFill>
        <p:spPr>
          <a:xfrm>
            <a:off x="6406200" y="2371631"/>
            <a:ext cx="2497176" cy="2353294"/>
          </a:xfrm>
          <a:prstGeom prst="rect">
            <a:avLst/>
          </a:prstGeom>
          <a:noFill/>
          <a:ln>
            <a:noFill/>
          </a:ln>
        </p:spPr>
      </p:pic>
      <p:sp>
        <p:nvSpPr>
          <p:cNvPr id="2012" name="Google Shape;2012;p48"/>
          <p:cNvSpPr/>
          <p:nvPr/>
        </p:nvSpPr>
        <p:spPr>
          <a:xfrm rot="-484027">
            <a:off x="5999312" y="2749130"/>
            <a:ext cx="694775" cy="354473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0E0E3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016" name="Shape 2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" name="Google Shape;2017;p49"/>
          <p:cNvSpPr txBox="1"/>
          <p:nvPr>
            <p:ph type="title"/>
          </p:nvPr>
        </p:nvSpPr>
        <p:spPr>
          <a:xfrm>
            <a:off x="532350" y="344175"/>
            <a:ext cx="8851800" cy="83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527050" lvl="0" marL="457200" rtl="0" algn="l">
              <a:spcBef>
                <a:spcPts val="0"/>
              </a:spcBef>
              <a:spcAft>
                <a:spcPts val="0"/>
              </a:spcAft>
              <a:buSzPts val="4700"/>
              <a:buAutoNum type="arabicPeriod"/>
            </a:pPr>
            <a:r>
              <a:rPr lang="en-GB" sz="4700"/>
              <a:t>Exploration</a:t>
            </a:r>
            <a:endParaRPr sz="4700"/>
          </a:p>
        </p:txBody>
      </p:sp>
      <p:sp>
        <p:nvSpPr>
          <p:cNvPr id="2018" name="Google Shape;2018;p49"/>
          <p:cNvSpPr txBox="1"/>
          <p:nvPr>
            <p:ph idx="2" type="subTitle"/>
          </p:nvPr>
        </p:nvSpPr>
        <p:spPr>
          <a:xfrm>
            <a:off x="5642450" y="1819200"/>
            <a:ext cx="3266400" cy="32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GB" sz="1300"/>
              <a:t>LLM interacts </a:t>
            </a:r>
            <a:r>
              <a:rPr lang="en-GB" sz="1300"/>
              <a:t>with API to gain as much information from it as possible, on a series of Episodes and Trials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b="1" lang="en-GB" sz="1300">
                <a:latin typeface="Lexend"/>
                <a:ea typeface="Lexend"/>
                <a:cs typeface="Lexend"/>
                <a:sym typeface="Lexend"/>
              </a:rPr>
              <a:t>Episodes</a:t>
            </a:r>
            <a:r>
              <a:rPr lang="en-GB" sz="1300"/>
              <a:t>: Long-term memory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b="1" lang="en-GB" sz="1300">
                <a:latin typeface="Lexend"/>
                <a:ea typeface="Lexend"/>
                <a:cs typeface="Lexend"/>
                <a:sym typeface="Lexend"/>
              </a:rPr>
              <a:t>Trials</a:t>
            </a:r>
            <a:r>
              <a:rPr lang="en-GB" sz="1300"/>
              <a:t>: Short term memory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GB" sz="1300"/>
              <a:t>On each Trial</a:t>
            </a:r>
            <a:endParaRPr sz="13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Imagine plausible query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Fulfill query by using API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Reflect on trial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19" name="Google Shape;2019;p49"/>
          <p:cNvPicPr preferRelativeResize="0"/>
          <p:nvPr/>
        </p:nvPicPr>
        <p:blipFill rotWithShape="1">
          <a:blip r:embed="rId3">
            <a:alphaModFix/>
          </a:blip>
          <a:srcRect b="0" l="3032" r="1592" t="0"/>
          <a:stretch/>
        </p:blipFill>
        <p:spPr>
          <a:xfrm>
            <a:off x="0" y="1371600"/>
            <a:ext cx="5750277" cy="2917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3" name="Shape 2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4" name="Google Shape;2024;p50"/>
          <p:cNvSpPr/>
          <p:nvPr/>
        </p:nvSpPr>
        <p:spPr>
          <a:xfrm>
            <a:off x="342570" y="2317834"/>
            <a:ext cx="5772900" cy="2433000"/>
          </a:xfrm>
          <a:prstGeom prst="roundRect">
            <a:avLst>
              <a:gd fmla="val 4803" name="adj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st="19050">
              <a:srgbClr val="000000">
                <a:alpha val="11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5" name="Google Shape;2025;p50"/>
          <p:cNvSpPr txBox="1"/>
          <p:nvPr>
            <p:ph idx="4" type="subTitle"/>
          </p:nvPr>
        </p:nvSpPr>
        <p:spPr>
          <a:xfrm>
            <a:off x="342725" y="2548200"/>
            <a:ext cx="5772900" cy="18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●"/>
            </a:pPr>
            <a:r>
              <a:rPr lang="en-GB"/>
              <a:t>LLM learns from execution </a:t>
            </a:r>
            <a:r>
              <a:rPr lang="en-GB"/>
              <a:t>feedback</a:t>
            </a:r>
            <a:r>
              <a:rPr lang="en-GB"/>
              <a:t> to refine its own outputs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-GB"/>
              <a:t>ReAct format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en-GB"/>
              <a:t>Verbalize internal thoughts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en-GB"/>
              <a:t>Make an action (API call)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en-GB"/>
              <a:t>Observe execution feedback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en-GB"/>
              <a:t>Repeat </a:t>
            </a:r>
            <a:endParaRPr/>
          </a:p>
          <a:p>
            <a:pPr indent="-3175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</a:pPr>
            <a:r>
              <a:rPr lang="en-GB"/>
              <a:t>until </a:t>
            </a:r>
            <a:r>
              <a:rPr lang="en-GB"/>
              <a:t>adequate API response (or max #calls reached)</a:t>
            </a:r>
            <a:endParaRPr/>
          </a:p>
        </p:txBody>
      </p:sp>
      <p:grpSp>
        <p:nvGrpSpPr>
          <p:cNvPr id="2026" name="Google Shape;2026;p50"/>
          <p:cNvGrpSpPr/>
          <p:nvPr/>
        </p:nvGrpSpPr>
        <p:grpSpPr>
          <a:xfrm>
            <a:off x="412745" y="2419159"/>
            <a:ext cx="277873" cy="68400"/>
            <a:chOff x="412745" y="2419159"/>
            <a:chExt cx="277873" cy="68400"/>
          </a:xfrm>
        </p:grpSpPr>
        <p:sp>
          <p:nvSpPr>
            <p:cNvPr id="2027" name="Google Shape;2027;p50"/>
            <p:cNvSpPr/>
            <p:nvPr/>
          </p:nvSpPr>
          <p:spPr>
            <a:xfrm>
              <a:off x="412745" y="2419159"/>
              <a:ext cx="68400" cy="68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8" name="Google Shape;2028;p50"/>
            <p:cNvSpPr/>
            <p:nvPr/>
          </p:nvSpPr>
          <p:spPr>
            <a:xfrm>
              <a:off x="517482" y="2419159"/>
              <a:ext cx="68400" cy="68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9" name="Google Shape;2029;p50"/>
            <p:cNvSpPr/>
            <p:nvPr/>
          </p:nvSpPr>
          <p:spPr>
            <a:xfrm>
              <a:off x="622218" y="2419159"/>
              <a:ext cx="68400" cy="68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30" name="Google Shape;2030;p50"/>
          <p:cNvSpPr txBox="1"/>
          <p:nvPr>
            <p:ph type="title"/>
          </p:nvPr>
        </p:nvSpPr>
        <p:spPr>
          <a:xfrm>
            <a:off x="216925" y="633600"/>
            <a:ext cx="8358000" cy="129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/>
              <a:t>Iterative self-refine with execution feedback</a:t>
            </a:r>
            <a:endParaRPr sz="4000"/>
          </a:p>
        </p:txBody>
      </p:sp>
      <p:pic>
        <p:nvPicPr>
          <p:cNvPr id="2031" name="Google Shape;2031;p50"/>
          <p:cNvPicPr preferRelativeResize="0"/>
          <p:nvPr/>
        </p:nvPicPr>
        <p:blipFill rotWithShape="1">
          <a:blip r:embed="rId3">
            <a:alphaModFix/>
          </a:blip>
          <a:srcRect b="3693" l="5913" r="49182" t="10218"/>
          <a:stretch/>
        </p:blipFill>
        <p:spPr>
          <a:xfrm>
            <a:off x="5873825" y="1647925"/>
            <a:ext cx="3160202" cy="29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2" name="Google Shape;2032;p50"/>
          <p:cNvSpPr/>
          <p:nvPr/>
        </p:nvSpPr>
        <p:spPr>
          <a:xfrm>
            <a:off x="5869500" y="2168700"/>
            <a:ext cx="3160200" cy="1498200"/>
          </a:xfrm>
          <a:prstGeom prst="rect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033" name="Google Shape;2033;p50"/>
          <p:cNvSpPr/>
          <p:nvPr/>
        </p:nvSpPr>
        <p:spPr>
          <a:xfrm rot="-5400000">
            <a:off x="374925" y="3220300"/>
            <a:ext cx="754500" cy="449100"/>
          </a:xfrm>
          <a:prstGeom prst="uturnArrow">
            <a:avLst>
              <a:gd fmla="val 20291" name="adj1"/>
              <a:gd fmla="val 20644" name="adj2"/>
              <a:gd fmla="val 25920" name="adj3"/>
              <a:gd fmla="val 43750" name="adj4"/>
              <a:gd fmla="val 98547" name="adj5"/>
            </a:avLst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7" name="Shape 2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8" name="Google Shape;2038;p51"/>
          <p:cNvSpPr/>
          <p:nvPr/>
        </p:nvSpPr>
        <p:spPr>
          <a:xfrm>
            <a:off x="342575" y="1947550"/>
            <a:ext cx="5772900" cy="2104500"/>
          </a:xfrm>
          <a:prstGeom prst="roundRect">
            <a:avLst>
              <a:gd fmla="val 4803" name="adj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st="19050">
              <a:srgbClr val="000000">
                <a:alpha val="11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9" name="Google Shape;2039;p51"/>
          <p:cNvSpPr txBox="1"/>
          <p:nvPr>
            <p:ph idx="4" type="subTitle"/>
          </p:nvPr>
        </p:nvSpPr>
        <p:spPr>
          <a:xfrm>
            <a:off x="342575" y="2262850"/>
            <a:ext cx="5772900" cy="144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●"/>
            </a:pPr>
            <a:r>
              <a:rPr lang="en-GB"/>
              <a:t>Each episode starts with a fresh short-term memory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en-GB"/>
              <a:t>Only remember recent trials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-GB"/>
              <a:t>Learns from recent fine-grained </a:t>
            </a:r>
            <a:r>
              <a:rPr lang="en-GB"/>
              <a:t>successes and failures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en-GB"/>
              <a:t>Syntactic/semantic errors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-GB"/>
              <a:t>Explores the API in greater depth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en-GB"/>
              <a:t>Based on previous observations of API</a:t>
            </a:r>
            <a:endParaRPr/>
          </a:p>
        </p:txBody>
      </p:sp>
      <p:grpSp>
        <p:nvGrpSpPr>
          <p:cNvPr id="2040" name="Google Shape;2040;p51"/>
          <p:cNvGrpSpPr/>
          <p:nvPr/>
        </p:nvGrpSpPr>
        <p:grpSpPr>
          <a:xfrm>
            <a:off x="434170" y="2012534"/>
            <a:ext cx="277873" cy="68400"/>
            <a:chOff x="412745" y="2419159"/>
            <a:chExt cx="277873" cy="68400"/>
          </a:xfrm>
        </p:grpSpPr>
        <p:sp>
          <p:nvSpPr>
            <p:cNvPr id="2041" name="Google Shape;2041;p51"/>
            <p:cNvSpPr/>
            <p:nvPr/>
          </p:nvSpPr>
          <p:spPr>
            <a:xfrm>
              <a:off x="412745" y="2419159"/>
              <a:ext cx="68400" cy="68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2" name="Google Shape;2042;p51"/>
            <p:cNvSpPr/>
            <p:nvPr/>
          </p:nvSpPr>
          <p:spPr>
            <a:xfrm>
              <a:off x="517482" y="2419159"/>
              <a:ext cx="68400" cy="68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3" name="Google Shape;2043;p51"/>
            <p:cNvSpPr/>
            <p:nvPr/>
          </p:nvSpPr>
          <p:spPr>
            <a:xfrm>
              <a:off x="622218" y="2419159"/>
              <a:ext cx="68400" cy="68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44" name="Google Shape;2044;p51"/>
          <p:cNvSpPr txBox="1"/>
          <p:nvPr>
            <p:ph idx="2" type="body"/>
          </p:nvPr>
        </p:nvSpPr>
        <p:spPr>
          <a:xfrm>
            <a:off x="167325" y="-39600"/>
            <a:ext cx="1169700" cy="3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Name </a:t>
            </a:r>
            <a:endParaRPr/>
          </a:p>
        </p:txBody>
      </p:sp>
      <p:sp>
        <p:nvSpPr>
          <p:cNvPr id="2045" name="Google Shape;2045;p51"/>
          <p:cNvSpPr txBox="1"/>
          <p:nvPr>
            <p:ph idx="3" type="body"/>
          </p:nvPr>
        </p:nvSpPr>
        <p:spPr>
          <a:xfrm>
            <a:off x="940775" y="-39600"/>
            <a:ext cx="3810300" cy="4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Department    Course Number    Section    Time    Location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6" name="Google Shape;2046;p51"/>
          <p:cNvSpPr txBox="1"/>
          <p:nvPr>
            <p:ph type="title"/>
          </p:nvPr>
        </p:nvSpPr>
        <p:spPr>
          <a:xfrm>
            <a:off x="216925" y="633600"/>
            <a:ext cx="8358000" cy="7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/>
              <a:t>Short - term memory</a:t>
            </a:r>
            <a:endParaRPr sz="4000"/>
          </a:p>
        </p:txBody>
      </p:sp>
      <p:sp>
        <p:nvSpPr>
          <p:cNvPr id="2047" name="Google Shape;2047;p51"/>
          <p:cNvSpPr txBox="1"/>
          <p:nvPr>
            <p:ph idx="1" type="body"/>
          </p:nvPr>
        </p:nvSpPr>
        <p:spPr>
          <a:xfrm>
            <a:off x="7509125" y="-39600"/>
            <a:ext cx="1524900" cy="4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GB"/>
              <a:t>DATE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48" name="Google Shape;2048;p51"/>
          <p:cNvPicPr preferRelativeResize="0"/>
          <p:nvPr/>
        </p:nvPicPr>
        <p:blipFill rotWithShape="1">
          <a:blip r:embed="rId3">
            <a:alphaModFix/>
          </a:blip>
          <a:srcRect b="3693" l="5913" r="49182" t="10218"/>
          <a:stretch/>
        </p:blipFill>
        <p:spPr>
          <a:xfrm>
            <a:off x="5873825" y="1647925"/>
            <a:ext cx="3160202" cy="2932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49" name="Google Shape;2049;p51"/>
          <p:cNvCxnSpPr/>
          <p:nvPr/>
        </p:nvCxnSpPr>
        <p:spPr>
          <a:xfrm flipH="1" rot="10800000">
            <a:off x="6563125" y="3966350"/>
            <a:ext cx="1961700" cy="7200"/>
          </a:xfrm>
          <a:prstGeom prst="straightConnector1">
            <a:avLst/>
          </a:prstGeom>
          <a:noFill/>
          <a:ln cap="flat" cmpd="sng" w="28575">
            <a:solidFill>
              <a:srgbClr val="FF6B4D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3" name="Shape 2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Google Shape;2054;p52"/>
          <p:cNvSpPr/>
          <p:nvPr/>
        </p:nvSpPr>
        <p:spPr>
          <a:xfrm>
            <a:off x="216925" y="2118750"/>
            <a:ext cx="4669800" cy="2411400"/>
          </a:xfrm>
          <a:prstGeom prst="roundRect">
            <a:avLst>
              <a:gd fmla="val 4803" name="adj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st="19050">
              <a:srgbClr val="000000">
                <a:alpha val="11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5" name="Google Shape;2055;p52"/>
          <p:cNvSpPr txBox="1"/>
          <p:nvPr>
            <p:ph idx="4" type="subTitle"/>
          </p:nvPr>
        </p:nvSpPr>
        <p:spPr>
          <a:xfrm>
            <a:off x="311700" y="2532475"/>
            <a:ext cx="4260300" cy="16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●"/>
            </a:pPr>
            <a:r>
              <a:rPr lang="en-GB"/>
              <a:t>Store distilled trial-and-error experiences from previous experiences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-GB"/>
              <a:t>Keep track of past-explored queries and if </a:t>
            </a:r>
            <a:r>
              <a:rPr lang="en-GB"/>
              <a:t>fulfilled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-GB"/>
              <a:t>Helps LLM continually expand exploration across different episodes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en-GB"/>
              <a:t>Instructed to imagine </a:t>
            </a:r>
            <a:r>
              <a:rPr lang="en-GB"/>
              <a:t>scenarios</a:t>
            </a:r>
            <a:r>
              <a:rPr lang="en-GB"/>
              <a:t> distant to existing ones</a:t>
            </a:r>
            <a:endParaRPr/>
          </a:p>
        </p:txBody>
      </p:sp>
      <p:grpSp>
        <p:nvGrpSpPr>
          <p:cNvPr id="2056" name="Google Shape;2056;p52"/>
          <p:cNvGrpSpPr/>
          <p:nvPr/>
        </p:nvGrpSpPr>
        <p:grpSpPr>
          <a:xfrm>
            <a:off x="362820" y="2218059"/>
            <a:ext cx="277873" cy="68400"/>
            <a:chOff x="412745" y="2419159"/>
            <a:chExt cx="277873" cy="68400"/>
          </a:xfrm>
        </p:grpSpPr>
        <p:sp>
          <p:nvSpPr>
            <p:cNvPr id="2057" name="Google Shape;2057;p52"/>
            <p:cNvSpPr/>
            <p:nvPr/>
          </p:nvSpPr>
          <p:spPr>
            <a:xfrm>
              <a:off x="412745" y="2419159"/>
              <a:ext cx="68400" cy="68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8" name="Google Shape;2058;p52"/>
            <p:cNvSpPr/>
            <p:nvPr/>
          </p:nvSpPr>
          <p:spPr>
            <a:xfrm>
              <a:off x="517482" y="2419159"/>
              <a:ext cx="68400" cy="68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9" name="Google Shape;2059;p52"/>
            <p:cNvSpPr/>
            <p:nvPr/>
          </p:nvSpPr>
          <p:spPr>
            <a:xfrm>
              <a:off x="622218" y="2419159"/>
              <a:ext cx="68400" cy="68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60" name="Google Shape;2060;p52"/>
          <p:cNvSpPr txBox="1"/>
          <p:nvPr>
            <p:ph idx="2" type="body"/>
          </p:nvPr>
        </p:nvSpPr>
        <p:spPr>
          <a:xfrm>
            <a:off x="167325" y="-39600"/>
            <a:ext cx="1169700" cy="3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Name </a:t>
            </a:r>
            <a:endParaRPr/>
          </a:p>
        </p:txBody>
      </p:sp>
      <p:sp>
        <p:nvSpPr>
          <p:cNvPr id="2061" name="Google Shape;2061;p52"/>
          <p:cNvSpPr txBox="1"/>
          <p:nvPr>
            <p:ph idx="3" type="body"/>
          </p:nvPr>
        </p:nvSpPr>
        <p:spPr>
          <a:xfrm>
            <a:off x="940775" y="-39600"/>
            <a:ext cx="3810300" cy="4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Department    Course Number    Section    Time    Location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2" name="Google Shape;2062;p52"/>
          <p:cNvSpPr txBox="1"/>
          <p:nvPr>
            <p:ph type="title"/>
          </p:nvPr>
        </p:nvSpPr>
        <p:spPr>
          <a:xfrm>
            <a:off x="216925" y="633600"/>
            <a:ext cx="8358000" cy="7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/>
              <a:t>Long</a:t>
            </a:r>
            <a:r>
              <a:rPr lang="en-GB" sz="4000"/>
              <a:t> - term memory</a:t>
            </a:r>
            <a:endParaRPr sz="4000"/>
          </a:p>
        </p:txBody>
      </p:sp>
      <p:sp>
        <p:nvSpPr>
          <p:cNvPr id="2063" name="Google Shape;2063;p52"/>
          <p:cNvSpPr txBox="1"/>
          <p:nvPr>
            <p:ph idx="1" type="body"/>
          </p:nvPr>
        </p:nvSpPr>
        <p:spPr>
          <a:xfrm>
            <a:off x="7509125" y="-39600"/>
            <a:ext cx="1524900" cy="4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GB"/>
              <a:t>DATE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64" name="Google Shape;2064;p52"/>
          <p:cNvPicPr preferRelativeResize="0"/>
          <p:nvPr/>
        </p:nvPicPr>
        <p:blipFill rotWithShape="1">
          <a:blip r:embed="rId3">
            <a:alphaModFix/>
          </a:blip>
          <a:srcRect b="5652" l="54582" r="4151" t="10972"/>
          <a:stretch/>
        </p:blipFill>
        <p:spPr>
          <a:xfrm>
            <a:off x="5956750" y="552075"/>
            <a:ext cx="3187251" cy="311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5" name="Google Shape;2065;p52"/>
          <p:cNvPicPr preferRelativeResize="0"/>
          <p:nvPr/>
        </p:nvPicPr>
        <p:blipFill rotWithShape="1">
          <a:blip r:embed="rId3">
            <a:alphaModFix/>
          </a:blip>
          <a:srcRect b="3693" l="5913" r="49182" t="10218"/>
          <a:stretch/>
        </p:blipFill>
        <p:spPr>
          <a:xfrm>
            <a:off x="4365349" y="1443098"/>
            <a:ext cx="1505802" cy="13970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66" name="Google Shape;2066;p52"/>
          <p:cNvCxnSpPr/>
          <p:nvPr/>
        </p:nvCxnSpPr>
        <p:spPr>
          <a:xfrm>
            <a:off x="5871150" y="1722525"/>
            <a:ext cx="213900" cy="21390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67" name="Google Shape;2067;p52"/>
          <p:cNvCxnSpPr/>
          <p:nvPr/>
        </p:nvCxnSpPr>
        <p:spPr>
          <a:xfrm flipH="1" rot="10800000">
            <a:off x="5888850" y="2286450"/>
            <a:ext cx="178500" cy="16770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68" name="Google Shape;2068;p52"/>
          <p:cNvCxnSpPr/>
          <p:nvPr/>
        </p:nvCxnSpPr>
        <p:spPr>
          <a:xfrm flipH="1" rot="10800000">
            <a:off x="6563125" y="2782150"/>
            <a:ext cx="2518200" cy="7200"/>
          </a:xfrm>
          <a:prstGeom prst="straightConnector1">
            <a:avLst/>
          </a:prstGeom>
          <a:noFill/>
          <a:ln cap="flat" cmpd="sng" w="28575">
            <a:solidFill>
              <a:srgbClr val="FF6B4D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2" name="Shape 2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Google Shape;2073;p53"/>
          <p:cNvSpPr txBox="1"/>
          <p:nvPr>
            <p:ph idx="2" type="subTitle"/>
          </p:nvPr>
        </p:nvSpPr>
        <p:spPr>
          <a:xfrm>
            <a:off x="40350" y="1551550"/>
            <a:ext cx="4325700" cy="302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-GB"/>
              <a:t>Trials </a:t>
            </a:r>
            <a:r>
              <a:rPr lang="en-GB"/>
              <a:t>obtained from exploration stage utilized for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ICL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Fine-tuning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-GB"/>
              <a:t>For each trial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Extract synthesized user query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LLM’s last API call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Execution results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Final response from trial trajectory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b="1" lang="en-GB">
                <a:latin typeface="Lexend"/>
                <a:ea typeface="Lexend"/>
                <a:cs typeface="Lexend"/>
                <a:sym typeface="Lexend"/>
              </a:rPr>
              <a:t>Filter</a:t>
            </a:r>
            <a:r>
              <a:rPr lang="en-GB"/>
              <a:t> with GPT-4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Judge validity of each example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b="1" lang="en-GB">
                <a:latin typeface="Lexend"/>
                <a:ea typeface="Lexend"/>
                <a:cs typeface="Lexend"/>
                <a:sym typeface="Lexend"/>
              </a:rPr>
              <a:t>Paraphrase</a:t>
            </a:r>
            <a:r>
              <a:rPr lang="en-GB"/>
              <a:t> valid examples for each API</a:t>
            </a:r>
            <a:endParaRPr/>
          </a:p>
        </p:txBody>
      </p:sp>
      <p:sp>
        <p:nvSpPr>
          <p:cNvPr id="2074" name="Google Shape;2074;p53"/>
          <p:cNvSpPr txBox="1"/>
          <p:nvPr>
            <p:ph type="title"/>
          </p:nvPr>
        </p:nvSpPr>
        <p:spPr>
          <a:xfrm>
            <a:off x="429875" y="365575"/>
            <a:ext cx="5340900" cy="79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/>
              <a:t>2. </a:t>
            </a:r>
            <a:r>
              <a:rPr lang="en-GB" sz="4400"/>
              <a:t>Exploitation</a:t>
            </a:r>
            <a:endParaRPr sz="4400"/>
          </a:p>
        </p:txBody>
      </p:sp>
      <p:pic>
        <p:nvPicPr>
          <p:cNvPr id="2075" name="Google Shape;2075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1325" y="1009150"/>
            <a:ext cx="4462377" cy="2664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6" name="Google Shape;2076;p53"/>
          <p:cNvPicPr preferRelativeResize="0"/>
          <p:nvPr/>
        </p:nvPicPr>
        <p:blipFill rotWithShape="1">
          <a:blip r:embed="rId4">
            <a:alphaModFix/>
          </a:blip>
          <a:srcRect b="0" l="3577" r="3494" t="10913"/>
          <a:stretch/>
        </p:blipFill>
        <p:spPr>
          <a:xfrm>
            <a:off x="4237525" y="3794800"/>
            <a:ext cx="4701199" cy="97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et To Know Me">
  <a:themeElements>
    <a:clrScheme name="Simple Light">
      <a:dk1>
        <a:srgbClr val="000000"/>
      </a:dk1>
      <a:lt1>
        <a:srgbClr val="4F4F4F"/>
      </a:lt1>
      <a:dk2>
        <a:srgbClr val="E7E7E7"/>
      </a:dk2>
      <a:lt2>
        <a:srgbClr val="FFFFFF"/>
      </a:lt2>
      <a:accent1>
        <a:srgbClr val="F4F2F2"/>
      </a:accent1>
      <a:accent2>
        <a:srgbClr val="119BFE"/>
      </a:accent2>
      <a:accent3>
        <a:srgbClr val="FF6B4D"/>
      </a:accent3>
      <a:accent4>
        <a:srgbClr val="28C840"/>
      </a:accent4>
      <a:accent5>
        <a:srgbClr val="FFC600"/>
      </a:accent5>
      <a:accent6>
        <a:srgbClr val="CCCCCC"/>
      </a:accent6>
      <a:hlink>
        <a:srgbClr val="E2AFD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