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21.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06" r:id="rId4"/>
    <p:sldMasterId id="2147483707" r:id="rId5"/>
    <p:sldMasterId id="2147483708"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Lst>
  <p:sldSz cy="5143500" cx="9144000"/>
  <p:notesSz cx="6858000" cy="9144000"/>
  <p:embeddedFontLst>
    <p:embeddedFont>
      <p:font typeface="Roboto"/>
      <p:regular r:id="rId38"/>
      <p:bold r:id="rId39"/>
      <p:italic r:id="rId40"/>
      <p:boldItalic r:id="rId41"/>
    </p:embeddedFont>
    <p:embeddedFont>
      <p:font typeface="Tahoma"/>
      <p:regular r:id="rId42"/>
      <p:bold r:id="rId4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Roboto-italic.fntdata"/><Relationship Id="rId20" Type="http://schemas.openxmlformats.org/officeDocument/2006/relationships/slide" Target="slides/slide13.xml"/><Relationship Id="rId42" Type="http://schemas.openxmlformats.org/officeDocument/2006/relationships/font" Target="fonts/Tahoma-regular.fntdata"/><Relationship Id="rId41" Type="http://schemas.openxmlformats.org/officeDocument/2006/relationships/font" Target="fonts/Roboto-boldItalic.fntdata"/><Relationship Id="rId22" Type="http://schemas.openxmlformats.org/officeDocument/2006/relationships/slide" Target="slides/slide15.xml"/><Relationship Id="rId21" Type="http://schemas.openxmlformats.org/officeDocument/2006/relationships/slide" Target="slides/slide14.xml"/><Relationship Id="rId43" Type="http://schemas.openxmlformats.org/officeDocument/2006/relationships/font" Target="fonts/Tahoma-bold.fntdata"/><Relationship Id="rId24" Type="http://schemas.openxmlformats.org/officeDocument/2006/relationships/slide" Target="slides/slide17.xml"/><Relationship Id="rId23" Type="http://schemas.openxmlformats.org/officeDocument/2006/relationships/slide" Target="slides/slide16.xml"/><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5" Type="http://schemas.openxmlformats.org/officeDocument/2006/relationships/slideMaster" Target="slideMasters/slideMaster2.xml"/><Relationship Id="rId6" Type="http://schemas.openxmlformats.org/officeDocument/2006/relationships/slideMaster" Target="slideMasters/slideMaster3.xml"/><Relationship Id="rId29" Type="http://schemas.openxmlformats.org/officeDocument/2006/relationships/slide" Target="slides/slide22.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11" Type="http://schemas.openxmlformats.org/officeDocument/2006/relationships/slide" Target="slides/slide4.xml"/><Relationship Id="rId33" Type="http://schemas.openxmlformats.org/officeDocument/2006/relationships/slide" Target="slides/slide26.xml"/><Relationship Id="rId10" Type="http://schemas.openxmlformats.org/officeDocument/2006/relationships/slide" Target="slides/slide3.xml"/><Relationship Id="rId32" Type="http://schemas.openxmlformats.org/officeDocument/2006/relationships/slide" Target="slides/slide25.xml"/><Relationship Id="rId13" Type="http://schemas.openxmlformats.org/officeDocument/2006/relationships/slide" Target="slides/slide6.xml"/><Relationship Id="rId35" Type="http://schemas.openxmlformats.org/officeDocument/2006/relationships/slide" Target="slides/slide28.xml"/><Relationship Id="rId12" Type="http://schemas.openxmlformats.org/officeDocument/2006/relationships/slide" Target="slides/slide5.xml"/><Relationship Id="rId34" Type="http://schemas.openxmlformats.org/officeDocument/2006/relationships/slide" Target="slides/slide27.xml"/><Relationship Id="rId15" Type="http://schemas.openxmlformats.org/officeDocument/2006/relationships/slide" Target="slides/slide8.xml"/><Relationship Id="rId37" Type="http://schemas.openxmlformats.org/officeDocument/2006/relationships/slide" Target="slides/slide30.xml"/><Relationship Id="rId14" Type="http://schemas.openxmlformats.org/officeDocument/2006/relationships/slide" Target="slides/slide7.xml"/><Relationship Id="rId36" Type="http://schemas.openxmlformats.org/officeDocument/2006/relationships/slide" Target="slides/slide29.xml"/><Relationship Id="rId17" Type="http://schemas.openxmlformats.org/officeDocument/2006/relationships/slide" Target="slides/slide10.xml"/><Relationship Id="rId39" Type="http://schemas.openxmlformats.org/officeDocument/2006/relationships/font" Target="fonts/Roboto-bold.fntdata"/><Relationship Id="rId16" Type="http://schemas.openxmlformats.org/officeDocument/2006/relationships/slide" Target="slides/slide9.xml"/><Relationship Id="rId38" Type="http://schemas.openxmlformats.org/officeDocument/2006/relationships/font" Target="fonts/Roboto-regular.fntdata"/><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8" name="Shape 598"/>
        <p:cNvGrpSpPr/>
        <p:nvPr/>
      </p:nvGrpSpPr>
      <p:grpSpPr>
        <a:xfrm>
          <a:off x="0" y="0"/>
          <a:ext cx="0" cy="0"/>
          <a:chOff x="0" y="0"/>
          <a:chExt cx="0" cy="0"/>
        </a:xfrm>
      </p:grpSpPr>
      <p:sp>
        <p:nvSpPr>
          <p:cNvPr id="599" name="Google Shape;599;g2fd6c976a29_1_30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00" name="Google Shape;600;g2fd6c976a29_1_30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8" name="Shape 668"/>
        <p:cNvGrpSpPr/>
        <p:nvPr/>
      </p:nvGrpSpPr>
      <p:grpSpPr>
        <a:xfrm>
          <a:off x="0" y="0"/>
          <a:ext cx="0" cy="0"/>
          <a:chOff x="0" y="0"/>
          <a:chExt cx="0" cy="0"/>
        </a:xfrm>
      </p:grpSpPr>
      <p:sp>
        <p:nvSpPr>
          <p:cNvPr id="669" name="Google Shape;669;g2fd6c976a29_1_402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000">
                <a:solidFill>
                  <a:schemeClr val="dk1"/>
                </a:solidFill>
              </a:rPr>
              <a:t>Direct Preference Optimization (DPO) is a improved approach to fine-tuning language models that eliminates the need for reward model fitting and extensive hyperparameter tuning. Unlike RLHF, DPO formulates the constrained reward maximization problem as a simple classification loss. This allows for the extraction of the corresponding optimal policy in closed form, resulting in a stable and efficient algorithm.</a:t>
            </a:r>
            <a:endParaRPr sz="1000">
              <a:solidFill>
                <a:schemeClr val="dk1"/>
              </a:solidFill>
            </a:endParaRPr>
          </a:p>
          <a:p>
            <a:pPr indent="0" lvl="0" marL="0" rtl="0" algn="l">
              <a:spcBef>
                <a:spcPts val="0"/>
              </a:spcBef>
              <a:spcAft>
                <a:spcPts val="0"/>
              </a:spcAft>
              <a:buClr>
                <a:schemeClr val="dk1"/>
              </a:buClr>
              <a:buSzPts val="1100"/>
              <a:buFont typeface="Arial"/>
              <a:buNone/>
            </a:pPr>
            <a:r>
              <a:t/>
            </a:r>
            <a:endParaRPr sz="1000">
              <a:solidFill>
                <a:schemeClr val="dk1"/>
              </a:solidFill>
            </a:endParaRPr>
          </a:p>
          <a:p>
            <a:pPr indent="0" lvl="0" marL="0" rtl="0" algn="l">
              <a:spcBef>
                <a:spcPts val="0"/>
              </a:spcBef>
              <a:spcAft>
                <a:spcPts val="0"/>
              </a:spcAft>
              <a:buClr>
                <a:schemeClr val="dk1"/>
              </a:buClr>
              <a:buSzPts val="1100"/>
              <a:buFont typeface="Arial"/>
              <a:buNone/>
            </a:pPr>
            <a:r>
              <a:rPr lang="en" sz="1000">
                <a:solidFill>
                  <a:schemeClr val="dk1"/>
                </a:solidFill>
              </a:rPr>
              <a:t>Meta team introduced two significant modifications to DPO:</a:t>
            </a:r>
            <a:endParaRPr sz="1000">
              <a:solidFill>
                <a:schemeClr val="dk1"/>
              </a:solidFill>
            </a:endParaRPr>
          </a:p>
          <a:p>
            <a:pPr indent="0" lvl="0" marL="0" rtl="0" algn="l">
              <a:spcBef>
                <a:spcPts val="0"/>
              </a:spcBef>
              <a:spcAft>
                <a:spcPts val="0"/>
              </a:spcAft>
              <a:buClr>
                <a:schemeClr val="dk1"/>
              </a:buClr>
              <a:buSzPts val="1100"/>
              <a:buFont typeface="Arial"/>
              <a:buNone/>
            </a:pPr>
            <a:r>
              <a:rPr lang="en" sz="1000">
                <a:solidFill>
                  <a:schemeClr val="dk1"/>
                </a:solidFill>
              </a:rPr>
              <a:t>1. Masking formatting tokens in the loss calculation. Llama 3 uses special header and termination tokens in its chat protocol. Including these in the DPO loss led to undesired behaviors like tail repetition or premature response termination. This is likely due to the contrastive nature of DPO loss - the common tokens in both chosen and rejected responses leads to a conflicting learning objective as the model needs to increase and reduce the likelihood of these tokens simultaneously. Masking them out resolved this conflict.</a:t>
            </a:r>
            <a:endParaRPr sz="1000">
              <a:solidFill>
                <a:schemeClr val="dk1"/>
              </a:solidFill>
            </a:endParaRPr>
          </a:p>
          <a:p>
            <a:pPr indent="0" lvl="0" marL="0" rtl="0" algn="l">
              <a:spcBef>
                <a:spcPts val="0"/>
              </a:spcBef>
              <a:spcAft>
                <a:spcPts val="0"/>
              </a:spcAft>
              <a:buClr>
                <a:schemeClr val="dk1"/>
              </a:buClr>
              <a:buSzPts val="1100"/>
              <a:buFont typeface="Arial"/>
              <a:buNone/>
            </a:pPr>
            <a:r>
              <a:rPr lang="en" sz="1000">
                <a:solidFill>
                  <a:schemeClr val="dk1"/>
                </a:solidFill>
              </a:rPr>
              <a:t>2. Adding a Negative Log-Likelihood (NLL) regularization term. This has two purposes: it maintains desired generation formatting and prevents the decrease of chosen response probabilities. This addresses a common issue in preference-based training where models might lower probabilities across all responses to minimize the difference between chosen and rejected options.</a:t>
            </a:r>
            <a:endParaRPr sz="1000">
              <a:solidFill>
                <a:schemeClr val="dk1"/>
              </a:solidFill>
            </a:endParaRPr>
          </a:p>
          <a:p>
            <a:pPr indent="0" lvl="0" marL="0" rtl="0" algn="l">
              <a:spcBef>
                <a:spcPts val="0"/>
              </a:spcBef>
              <a:spcAft>
                <a:spcPts val="0"/>
              </a:spcAft>
              <a:buClr>
                <a:schemeClr val="dk1"/>
              </a:buClr>
              <a:buSzPts val="1100"/>
              <a:buFont typeface="Arial"/>
              <a:buNone/>
            </a:pPr>
            <a:r>
              <a:t/>
            </a:r>
            <a:endParaRPr sz="1000">
              <a:solidFill>
                <a:schemeClr val="dk1"/>
              </a:solidFill>
            </a:endParaRPr>
          </a:p>
          <a:p>
            <a:pPr indent="0" lvl="0" marL="0" rtl="0" algn="l">
              <a:spcBef>
                <a:spcPts val="0"/>
              </a:spcBef>
              <a:spcAft>
                <a:spcPts val="0"/>
              </a:spcAft>
              <a:buClr>
                <a:schemeClr val="dk1"/>
              </a:buClr>
              <a:buSzPts val="1100"/>
              <a:buFont typeface="Arial"/>
              <a:buNone/>
            </a:pPr>
            <a:r>
              <a:rPr lang="en" sz="1000">
                <a:solidFill>
                  <a:schemeClr val="dk1"/>
                </a:solidFill>
              </a:rPr>
              <a:t>These modifications yielded two main benefits:</a:t>
            </a:r>
            <a:endParaRPr sz="1000">
              <a:solidFill>
                <a:schemeClr val="dk1"/>
              </a:solidFill>
            </a:endParaRPr>
          </a:p>
          <a:p>
            <a:pPr indent="0" lvl="0" marL="0" rtl="0" algn="l">
              <a:spcBef>
                <a:spcPts val="0"/>
              </a:spcBef>
              <a:spcAft>
                <a:spcPts val="0"/>
              </a:spcAft>
              <a:buClr>
                <a:schemeClr val="dk1"/>
              </a:buClr>
              <a:buSzPts val="1100"/>
              <a:buFont typeface="Arial"/>
              <a:buNone/>
            </a:pPr>
            <a:r>
              <a:rPr lang="en" sz="1000">
                <a:solidFill>
                  <a:schemeClr val="dk1"/>
                </a:solidFill>
              </a:rPr>
              <a:t>1. Training stability improved significantly. In large language models, instability can manifest as oscillating loss values, sudden performance drops, or even training collapse. This is crucial for models at this scale.</a:t>
            </a:r>
            <a:endParaRPr sz="1000">
              <a:solidFill>
                <a:schemeClr val="dk1"/>
              </a:solidFill>
            </a:endParaRPr>
          </a:p>
          <a:p>
            <a:pPr indent="0" lvl="0" marL="0" rtl="0" algn="l">
              <a:spcBef>
                <a:spcPts val="0"/>
              </a:spcBef>
              <a:spcAft>
                <a:spcPts val="0"/>
              </a:spcAft>
              <a:buClr>
                <a:schemeClr val="dk1"/>
              </a:buClr>
              <a:buSzPts val="1100"/>
              <a:buFont typeface="Arial"/>
              <a:buNone/>
            </a:pPr>
            <a:r>
              <a:rPr lang="en" sz="1000">
                <a:solidFill>
                  <a:schemeClr val="dk1"/>
                </a:solidFill>
              </a:rPr>
              <a:t>2. The model maintained proper formatting in its outputs across various tasks. This is particularly important in tasks like code generation or structured text output.</a:t>
            </a:r>
            <a:endParaRPr sz="1000">
              <a:solidFill>
                <a:schemeClr val="dk1"/>
              </a:solidFill>
            </a:endParaRPr>
          </a:p>
          <a:p>
            <a:pPr indent="0" lvl="0" marL="0" rtl="0" algn="l">
              <a:spcBef>
                <a:spcPts val="0"/>
              </a:spcBef>
              <a:spcAft>
                <a:spcPts val="0"/>
              </a:spcAft>
              <a:buNone/>
            </a:pPr>
            <a:r>
              <a:t/>
            </a:r>
            <a:endParaRPr sz="1000">
              <a:solidFill>
                <a:schemeClr val="dk1"/>
              </a:solidFill>
            </a:endParaRPr>
          </a:p>
        </p:txBody>
      </p:sp>
      <p:sp>
        <p:nvSpPr>
          <p:cNvPr id="670" name="Google Shape;670;g2fd6c976a29_1_40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5" name="Shape 675"/>
        <p:cNvGrpSpPr/>
        <p:nvPr/>
      </p:nvGrpSpPr>
      <p:grpSpPr>
        <a:xfrm>
          <a:off x="0" y="0"/>
          <a:ext cx="0" cy="0"/>
          <a:chOff x="0" y="0"/>
          <a:chExt cx="0" cy="0"/>
        </a:xfrm>
      </p:grpSpPr>
      <p:sp>
        <p:nvSpPr>
          <p:cNvPr id="676" name="Google Shape;676;g2fe67b9de66_0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7" name="Google Shape;677;g2fe67b9de66_0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3" name="Shape 683"/>
        <p:cNvGrpSpPr/>
        <p:nvPr/>
      </p:nvGrpSpPr>
      <p:grpSpPr>
        <a:xfrm>
          <a:off x="0" y="0"/>
          <a:ext cx="0" cy="0"/>
          <a:chOff x="0" y="0"/>
          <a:chExt cx="0" cy="0"/>
        </a:xfrm>
      </p:grpSpPr>
      <p:sp>
        <p:nvSpPr>
          <p:cNvPr id="684" name="Google Shape;684;g2fde6cfe6e0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5" name="Google Shape;685;g2fde6cfe6e0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Rejection sampling is the idea that you sample a batch of K completions from a language model policy and then evaluate them across a reward model, returning the best one.</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0" name="Shape 690"/>
        <p:cNvGrpSpPr/>
        <p:nvPr/>
      </p:nvGrpSpPr>
      <p:grpSpPr>
        <a:xfrm>
          <a:off x="0" y="0"/>
          <a:ext cx="0" cy="0"/>
          <a:chOff x="0" y="0"/>
          <a:chExt cx="0" cy="0"/>
        </a:xfrm>
      </p:grpSpPr>
      <p:sp>
        <p:nvSpPr>
          <p:cNvPr id="691" name="Google Shape;691;g2fde6cfe6e0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2" name="Google Shape;692;g2fde6cfe6e0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7" name="Shape 697"/>
        <p:cNvGrpSpPr/>
        <p:nvPr/>
      </p:nvGrpSpPr>
      <p:grpSpPr>
        <a:xfrm>
          <a:off x="0" y="0"/>
          <a:ext cx="0" cy="0"/>
          <a:chOff x="0" y="0"/>
          <a:chExt cx="0" cy="0"/>
        </a:xfrm>
      </p:grpSpPr>
      <p:sp>
        <p:nvSpPr>
          <p:cNvPr id="698" name="Google Shape;698;g2fde6cfe6e0_0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9" name="Google Shape;699;g2fde6cfe6e0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3" name="Shape 703"/>
        <p:cNvGrpSpPr/>
        <p:nvPr/>
      </p:nvGrpSpPr>
      <p:grpSpPr>
        <a:xfrm>
          <a:off x="0" y="0"/>
          <a:ext cx="0" cy="0"/>
          <a:chOff x="0" y="0"/>
          <a:chExt cx="0" cy="0"/>
        </a:xfrm>
      </p:grpSpPr>
      <p:sp>
        <p:nvSpPr>
          <p:cNvPr id="704" name="Google Shape;704;g2fe67b9de66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5" name="Google Shape;705;g2fe67b9de66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Add citation: Instag: Instruction tagging for analyzing supervised fine-tuning of large language models</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0" name="Shape 710"/>
        <p:cNvGrpSpPr/>
        <p:nvPr/>
      </p:nvGrpSpPr>
      <p:grpSpPr>
        <a:xfrm>
          <a:off x="0" y="0"/>
          <a:ext cx="0" cy="0"/>
          <a:chOff x="0" y="0"/>
          <a:chExt cx="0" cy="0"/>
        </a:xfrm>
      </p:grpSpPr>
      <p:sp>
        <p:nvSpPr>
          <p:cNvPr id="711" name="Google Shape;711;g2fe67b9de66_0_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2" name="Google Shape;712;g2fe67b9de66_0_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8" name="Shape 718"/>
        <p:cNvGrpSpPr/>
        <p:nvPr/>
      </p:nvGrpSpPr>
      <p:grpSpPr>
        <a:xfrm>
          <a:off x="0" y="0"/>
          <a:ext cx="0" cy="0"/>
          <a:chOff x="0" y="0"/>
          <a:chExt cx="0" cy="0"/>
        </a:xfrm>
      </p:grpSpPr>
      <p:sp>
        <p:nvSpPr>
          <p:cNvPr id="719" name="Google Shape;719;g2fde6cfe6e0_0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0" name="Google Shape;720;g2fde6cfe6e0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4" name="Shape 724"/>
        <p:cNvGrpSpPr/>
        <p:nvPr/>
      </p:nvGrpSpPr>
      <p:grpSpPr>
        <a:xfrm>
          <a:off x="0" y="0"/>
          <a:ext cx="0" cy="0"/>
          <a:chOff x="0" y="0"/>
          <a:chExt cx="0" cy="0"/>
        </a:xfrm>
      </p:grpSpPr>
      <p:sp>
        <p:nvSpPr>
          <p:cNvPr id="725" name="Google Shape;725;g2fe67b9de66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6" name="Google Shape;726;g2fe67b9de66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Make the figure larger</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1" name="Shape 731"/>
        <p:cNvGrpSpPr/>
        <p:nvPr/>
      </p:nvGrpSpPr>
      <p:grpSpPr>
        <a:xfrm>
          <a:off x="0" y="0"/>
          <a:ext cx="0" cy="0"/>
          <a:chOff x="0" y="0"/>
          <a:chExt cx="0" cy="0"/>
        </a:xfrm>
      </p:grpSpPr>
      <p:sp>
        <p:nvSpPr>
          <p:cNvPr id="732" name="Google Shape;732;g2fde6cfe6e0_0_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3" name="Google Shape;733;g2fde6cfe6e0_0_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6" name="Shape 606"/>
        <p:cNvGrpSpPr/>
        <p:nvPr/>
      </p:nvGrpSpPr>
      <p:grpSpPr>
        <a:xfrm>
          <a:off x="0" y="0"/>
          <a:ext cx="0" cy="0"/>
          <a:chOff x="0" y="0"/>
          <a:chExt cx="0" cy="0"/>
        </a:xfrm>
      </p:grpSpPr>
      <p:sp>
        <p:nvSpPr>
          <p:cNvPr id="607" name="Google Shape;607;g2fd6c976a29_1_379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000">
                <a:solidFill>
                  <a:schemeClr val="dk1"/>
                </a:solidFill>
              </a:rPr>
              <a:t>Llama 3's alignment is achieved through a sophisticated post-training pipeline. </a:t>
            </a:r>
            <a:endParaRPr sz="1000">
              <a:solidFill>
                <a:schemeClr val="dk1"/>
              </a:solidFill>
            </a:endParaRPr>
          </a:p>
          <a:p>
            <a:pPr indent="0" lvl="0" marL="0" rtl="0" algn="l">
              <a:lnSpc>
                <a:spcPct val="115000"/>
              </a:lnSpc>
              <a:spcBef>
                <a:spcPts val="0"/>
              </a:spcBef>
              <a:spcAft>
                <a:spcPts val="0"/>
              </a:spcAft>
              <a:buNone/>
            </a:pPr>
            <a:r>
              <a:t/>
            </a:r>
            <a:endParaRPr sz="1000">
              <a:solidFill>
                <a:schemeClr val="dk1"/>
              </a:solidFill>
            </a:endParaRPr>
          </a:p>
          <a:p>
            <a:pPr indent="0" lvl="0" marL="0" rtl="0" algn="l">
              <a:lnSpc>
                <a:spcPct val="115000"/>
              </a:lnSpc>
              <a:spcBef>
                <a:spcPts val="0"/>
              </a:spcBef>
              <a:spcAft>
                <a:spcPts val="0"/>
              </a:spcAft>
              <a:buNone/>
            </a:pPr>
            <a:r>
              <a:rPr lang="en" sz="1000">
                <a:solidFill>
                  <a:schemeClr val="dk1"/>
                </a:solidFill>
              </a:rPr>
              <a:t>The diagram here is essentially the core of the post-training process. We’ll walk through each step of this process and I will be covering the model blocks in this pipeline. That is a reward model, a supervised fine-tuning model, and a final DPO model.</a:t>
            </a:r>
            <a:endParaRPr sz="1000">
              <a:solidFill>
                <a:schemeClr val="dk1"/>
              </a:solidFill>
            </a:endParaRPr>
          </a:p>
          <a:p>
            <a:pPr indent="0" lvl="0" marL="0" rtl="0" algn="l">
              <a:lnSpc>
                <a:spcPct val="115000"/>
              </a:lnSpc>
              <a:spcBef>
                <a:spcPts val="0"/>
              </a:spcBef>
              <a:spcAft>
                <a:spcPts val="0"/>
              </a:spcAft>
              <a:buNone/>
            </a:pPr>
            <a:r>
              <a:t/>
            </a:r>
            <a:endParaRPr sz="10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000">
                <a:solidFill>
                  <a:schemeClr val="dk1"/>
                </a:solidFill>
              </a:rPr>
              <a:t>Also note that this process is iterative, with multiple rounds of refinement. In the paper they mentioned that they ran this loop six times to </a:t>
            </a:r>
            <a:r>
              <a:rPr lang="en" sz="1000">
                <a:solidFill>
                  <a:schemeClr val="dk1"/>
                </a:solidFill>
              </a:rPr>
              <a:t>continuously improve the model's alignment.</a:t>
            </a:r>
            <a:endParaRPr/>
          </a:p>
        </p:txBody>
      </p:sp>
      <p:sp>
        <p:nvSpPr>
          <p:cNvPr id="608" name="Google Shape;608;g2fd6c976a29_1_379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7" name="Shape 737"/>
        <p:cNvGrpSpPr/>
        <p:nvPr/>
      </p:nvGrpSpPr>
      <p:grpSpPr>
        <a:xfrm>
          <a:off x="0" y="0"/>
          <a:ext cx="0" cy="0"/>
          <a:chOff x="0" y="0"/>
          <a:chExt cx="0" cy="0"/>
        </a:xfrm>
      </p:grpSpPr>
      <p:sp>
        <p:nvSpPr>
          <p:cNvPr id="738" name="Google Shape;738;g2fde6cfe6e0_0_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9" name="Google Shape;739;g2fde6cfe6e0_0_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3" name="Shape 743"/>
        <p:cNvGrpSpPr/>
        <p:nvPr/>
      </p:nvGrpSpPr>
      <p:grpSpPr>
        <a:xfrm>
          <a:off x="0" y="0"/>
          <a:ext cx="0" cy="0"/>
          <a:chOff x="0" y="0"/>
          <a:chExt cx="0" cy="0"/>
        </a:xfrm>
      </p:grpSpPr>
      <p:sp>
        <p:nvSpPr>
          <p:cNvPr id="744" name="Google Shape;744;g2fde6cfe6e0_0_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5" name="Google Shape;745;g2fde6cfe6e0_0_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0" name="Shape 750"/>
        <p:cNvGrpSpPr/>
        <p:nvPr/>
      </p:nvGrpSpPr>
      <p:grpSpPr>
        <a:xfrm>
          <a:off x="0" y="0"/>
          <a:ext cx="0" cy="0"/>
          <a:chOff x="0" y="0"/>
          <a:chExt cx="0" cy="0"/>
        </a:xfrm>
      </p:grpSpPr>
      <p:sp>
        <p:nvSpPr>
          <p:cNvPr id="751" name="Google Shape;751;g2fd6c976a29_1_382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52" name="Google Shape;752;g2fd6c976a29_1_38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7" name="Shape 757"/>
        <p:cNvGrpSpPr/>
        <p:nvPr/>
      </p:nvGrpSpPr>
      <p:grpSpPr>
        <a:xfrm>
          <a:off x="0" y="0"/>
          <a:ext cx="0" cy="0"/>
          <a:chOff x="0" y="0"/>
          <a:chExt cx="0" cy="0"/>
        </a:xfrm>
      </p:grpSpPr>
      <p:sp>
        <p:nvSpPr>
          <p:cNvPr id="758" name="Google Shape;758;g2fd6c976a29_1_383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59" name="Google Shape;759;g2fd6c976a29_1_38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4" name="Shape 764"/>
        <p:cNvGrpSpPr/>
        <p:nvPr/>
      </p:nvGrpSpPr>
      <p:grpSpPr>
        <a:xfrm>
          <a:off x="0" y="0"/>
          <a:ext cx="0" cy="0"/>
          <a:chOff x="0" y="0"/>
          <a:chExt cx="0" cy="0"/>
        </a:xfrm>
      </p:grpSpPr>
      <p:sp>
        <p:nvSpPr>
          <p:cNvPr id="765" name="Google Shape;765;g2fe67b9de66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6" name="Google Shape;766;g2fe67b9de66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evaluation</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3" name="Shape 773"/>
        <p:cNvGrpSpPr/>
        <p:nvPr/>
      </p:nvGrpSpPr>
      <p:grpSpPr>
        <a:xfrm>
          <a:off x="0" y="0"/>
          <a:ext cx="0" cy="0"/>
          <a:chOff x="0" y="0"/>
          <a:chExt cx="0" cy="0"/>
        </a:xfrm>
      </p:grpSpPr>
      <p:sp>
        <p:nvSpPr>
          <p:cNvPr id="774" name="Google Shape;774;g2fe67b9de66_0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5" name="Google Shape;775;g2fe67b9de66_0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2" name="Shape 782"/>
        <p:cNvGrpSpPr/>
        <p:nvPr/>
      </p:nvGrpSpPr>
      <p:grpSpPr>
        <a:xfrm>
          <a:off x="0" y="0"/>
          <a:ext cx="0" cy="0"/>
          <a:chOff x="0" y="0"/>
          <a:chExt cx="0" cy="0"/>
        </a:xfrm>
      </p:grpSpPr>
      <p:sp>
        <p:nvSpPr>
          <p:cNvPr id="783" name="Google Shape;783;g2fe67b9de66_0_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4" name="Google Shape;784;g2fe67b9de66_0_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0" name="Shape 790"/>
        <p:cNvGrpSpPr/>
        <p:nvPr/>
      </p:nvGrpSpPr>
      <p:grpSpPr>
        <a:xfrm>
          <a:off x="0" y="0"/>
          <a:ext cx="0" cy="0"/>
          <a:chOff x="0" y="0"/>
          <a:chExt cx="0" cy="0"/>
        </a:xfrm>
      </p:grpSpPr>
      <p:sp>
        <p:nvSpPr>
          <p:cNvPr id="791" name="Google Shape;791;g2fe67b9de66_0_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2" name="Google Shape;792;g2fe67b9de66_0_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8" name="Shape 798"/>
        <p:cNvGrpSpPr/>
        <p:nvPr/>
      </p:nvGrpSpPr>
      <p:grpSpPr>
        <a:xfrm>
          <a:off x="0" y="0"/>
          <a:ext cx="0" cy="0"/>
          <a:chOff x="0" y="0"/>
          <a:chExt cx="0" cy="0"/>
        </a:xfrm>
      </p:grpSpPr>
      <p:sp>
        <p:nvSpPr>
          <p:cNvPr id="799" name="Google Shape;799;g2fd6c976a29_1_322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00" name="Google Shape;800;g2fd6c976a29_1_32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3" name="Shape 803"/>
        <p:cNvGrpSpPr/>
        <p:nvPr/>
      </p:nvGrpSpPr>
      <p:grpSpPr>
        <a:xfrm>
          <a:off x="0" y="0"/>
          <a:ext cx="0" cy="0"/>
          <a:chOff x="0" y="0"/>
          <a:chExt cx="0" cy="0"/>
        </a:xfrm>
      </p:grpSpPr>
      <p:sp>
        <p:nvSpPr>
          <p:cNvPr id="804" name="Google Shape;804;g2fe67b9de66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5" name="Google Shape;805;g2fe67b9de66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3" name="Shape 613"/>
        <p:cNvGrpSpPr/>
        <p:nvPr/>
      </p:nvGrpSpPr>
      <p:grpSpPr>
        <a:xfrm>
          <a:off x="0" y="0"/>
          <a:ext cx="0" cy="0"/>
          <a:chOff x="0" y="0"/>
          <a:chExt cx="0" cy="0"/>
        </a:xfrm>
      </p:grpSpPr>
      <p:sp>
        <p:nvSpPr>
          <p:cNvPr id="614" name="Google Shape;614;g2fe67b9de66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5" name="Google Shape;615;g2fe67b9de66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0" name="Shape 810"/>
        <p:cNvGrpSpPr/>
        <p:nvPr/>
      </p:nvGrpSpPr>
      <p:grpSpPr>
        <a:xfrm>
          <a:off x="0" y="0"/>
          <a:ext cx="0" cy="0"/>
          <a:chOff x="0" y="0"/>
          <a:chExt cx="0" cy="0"/>
        </a:xfrm>
      </p:grpSpPr>
      <p:sp>
        <p:nvSpPr>
          <p:cNvPr id="811" name="Google Shape;811;g2fe67b9de66_0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2" name="Google Shape;812;g2fe67b9de66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2" name="Shape 622"/>
        <p:cNvGrpSpPr/>
        <p:nvPr/>
      </p:nvGrpSpPr>
      <p:grpSpPr>
        <a:xfrm>
          <a:off x="0" y="0"/>
          <a:ext cx="0" cy="0"/>
          <a:chOff x="0" y="0"/>
          <a:chExt cx="0" cy="0"/>
        </a:xfrm>
      </p:grpSpPr>
      <p:sp>
        <p:nvSpPr>
          <p:cNvPr id="623" name="Google Shape;623;g2fde6cfe6e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4" name="Google Shape;624;g2fde6cfe6e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Make an example of preference data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9" name="Shape 629"/>
        <p:cNvGrpSpPr/>
        <p:nvPr/>
      </p:nvGrpSpPr>
      <p:grpSpPr>
        <a:xfrm>
          <a:off x="0" y="0"/>
          <a:ext cx="0" cy="0"/>
          <a:chOff x="0" y="0"/>
          <a:chExt cx="0" cy="0"/>
        </a:xfrm>
      </p:grpSpPr>
      <p:sp>
        <p:nvSpPr>
          <p:cNvPr id="630" name="Google Shape;630;g2fd6c976a29_1_401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a:p>
        </p:txBody>
      </p:sp>
      <p:sp>
        <p:nvSpPr>
          <p:cNvPr id="631" name="Google Shape;631;g2fd6c976a29_1_40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6" name="Shape 636"/>
        <p:cNvGrpSpPr/>
        <p:nvPr/>
      </p:nvGrpSpPr>
      <p:grpSpPr>
        <a:xfrm>
          <a:off x="0" y="0"/>
          <a:ext cx="0" cy="0"/>
          <a:chOff x="0" y="0"/>
          <a:chExt cx="0" cy="0"/>
        </a:xfrm>
      </p:grpSpPr>
      <p:sp>
        <p:nvSpPr>
          <p:cNvPr id="637" name="Google Shape;637;g2fd6c976a29_1_381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Now let's talk about Reward Modeling. The primary objective here is to train a model that can effectively rank responses based on human preferences. Specifically, it learns to prefer edited responses over chosen ones, and chosen over rejected.</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First, they collect a bunch of prompts and generate K responses for each prompt, where K ranges from 10 to 30.</a:t>
            </a:r>
            <a:endParaRPr/>
          </a:p>
          <a:p>
            <a:pPr indent="0" lvl="0" marL="0" rtl="0" algn="l">
              <a:spcBef>
                <a:spcPts val="0"/>
              </a:spcBef>
              <a:spcAft>
                <a:spcPts val="0"/>
              </a:spcAft>
              <a:buNone/>
            </a:pPr>
            <a:r>
              <a:rPr lang="en"/>
              <a:t>Human annotators then categorize these responses. Basically, they categorize the responses to each prompt into three categories. In the simplest case, if you have one prompt and generate two responses, one response is usually better than the other. The better response is placed in the "Chosen" category, while the lesser response is placed in the "Rejected" category. However, they added a third step by asking the human annotators to edit the chosen response to make it even better. This created a third category: "Edited," which is better than "Chosen," and "Chosen" is better than "Rejected."</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Once they have enough data, including prompts, responses, and their corresponding categories, they train the initial reward model. This model can then evaluate a prompt and a set of responses to determine how good a particular response is.</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rPr lang="en"/>
              <a:t>A key innovation in Llama 3's approach is the concatenation of prompt-response pairs during training. Instead of processing prompts and responses separately, they're combined into a single input sequence. This method significantly improves training efficiency without sacrificing accuracy.</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rPr lang="en"/>
              <a:t>The trained reward model plays a vital role in rejection sampling. Here's how it works: for each human-annotated prompt, multiple responses are generated. The reward model then scores these candidates, and the highest-scoring responses are selected for use in Supervised Fine-Tuning, and the bad outputs are rejected. This creates a powerful feedback loop, continuously improving the quality of training data for the main language model.</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
              <a:t>Also, Llama 3's reward model removes the margin term from the loss function used in Llama 2, because they observed diminishing returns with the scaling of data. This simplification contributes to the model's ability to generalize effectively across a wide range of tasks and domains.</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
        <p:nvSpPr>
          <p:cNvPr id="638" name="Google Shape;638;g2fd6c976a29_1_38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8" name="Shape 648"/>
        <p:cNvGrpSpPr/>
        <p:nvPr/>
      </p:nvGrpSpPr>
      <p:grpSpPr>
        <a:xfrm>
          <a:off x="0" y="0"/>
          <a:ext cx="0" cy="0"/>
          <a:chOff x="0" y="0"/>
          <a:chExt cx="0" cy="0"/>
        </a:xfrm>
      </p:grpSpPr>
      <p:sp>
        <p:nvSpPr>
          <p:cNvPr id="649" name="Google Shape;649;g2fd6c976a29_1_21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50" name="Google Shape;650;g2fd6c976a29_1_2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5" name="Shape 655"/>
        <p:cNvGrpSpPr/>
        <p:nvPr/>
      </p:nvGrpSpPr>
      <p:grpSpPr>
        <a:xfrm>
          <a:off x="0" y="0"/>
          <a:ext cx="0" cy="0"/>
          <a:chOff x="0" y="0"/>
          <a:chExt cx="0" cy="0"/>
        </a:xfrm>
      </p:grpSpPr>
      <p:sp>
        <p:nvSpPr>
          <p:cNvPr id="656" name="Google Shape;656;g2fd6c976a29_1_402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57" name="Google Shape;657;g2fd6c976a29_1_40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1" name="Shape 661"/>
        <p:cNvGrpSpPr/>
        <p:nvPr/>
      </p:nvGrpSpPr>
      <p:grpSpPr>
        <a:xfrm>
          <a:off x="0" y="0"/>
          <a:ext cx="0" cy="0"/>
          <a:chOff x="0" y="0"/>
          <a:chExt cx="0" cy="0"/>
        </a:xfrm>
      </p:grpSpPr>
      <p:sp>
        <p:nvSpPr>
          <p:cNvPr id="662" name="Google Shape;662;g2fd6c976a29_1_395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63" name="Google Shape;663;g2fd6c976a29_1_39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5.png"/><Relationship Id="rId3"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5.png"/><Relationship Id="rId3"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2.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 Id="rId3"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Dark Blue">
  <p:cSld name="Title Slide - Dark Blue">
    <p:spTree>
      <p:nvGrpSpPr>
        <p:cNvPr id="50" name="Shape 50"/>
        <p:cNvGrpSpPr/>
        <p:nvPr/>
      </p:nvGrpSpPr>
      <p:grpSpPr>
        <a:xfrm>
          <a:off x="0" y="0"/>
          <a:ext cx="0" cy="0"/>
          <a:chOff x="0" y="0"/>
          <a:chExt cx="0" cy="0"/>
        </a:xfrm>
      </p:grpSpPr>
      <p:pic>
        <p:nvPicPr>
          <p:cNvPr id="51" name="Google Shape;51;p13"/>
          <p:cNvPicPr preferRelativeResize="0"/>
          <p:nvPr/>
        </p:nvPicPr>
        <p:blipFill rotWithShape="1">
          <a:blip r:embed="rId2">
            <a:alphaModFix/>
          </a:blip>
          <a:srcRect b="7813" l="0" r="0" t="7813"/>
          <a:stretch/>
        </p:blipFill>
        <p:spPr>
          <a:xfrm>
            <a:off x="0" y="0"/>
            <a:ext cx="9144002" cy="5143499"/>
          </a:xfrm>
          <a:prstGeom prst="rect">
            <a:avLst/>
          </a:prstGeom>
          <a:noFill/>
          <a:ln>
            <a:noFill/>
          </a:ln>
        </p:spPr>
      </p:pic>
      <p:sp>
        <p:nvSpPr>
          <p:cNvPr id="52" name="Google Shape;52;p13"/>
          <p:cNvSpPr/>
          <p:nvPr/>
        </p:nvSpPr>
        <p:spPr>
          <a:xfrm rot="10800000">
            <a:off x="1" y="-1"/>
            <a:ext cx="9144000" cy="5143500"/>
          </a:xfrm>
          <a:prstGeom prst="rect">
            <a:avLst/>
          </a:prstGeom>
          <a:solidFill>
            <a:schemeClr val="dk2">
              <a:alpha val="84710"/>
            </a:schemeClr>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350"/>
              <a:buFont typeface="Tahoma"/>
              <a:buNone/>
            </a:pPr>
            <a:r>
              <a:t/>
            </a:r>
            <a:endParaRPr b="0" i="0" sz="1350" u="none" cap="none" strike="noStrike">
              <a:solidFill>
                <a:srgbClr val="000000"/>
              </a:solidFill>
              <a:latin typeface="Calibri"/>
              <a:ea typeface="Calibri"/>
              <a:cs typeface="Calibri"/>
              <a:sym typeface="Calibri"/>
            </a:endParaRPr>
          </a:p>
        </p:txBody>
      </p:sp>
      <p:pic>
        <p:nvPicPr>
          <p:cNvPr id="53" name="Google Shape;53;p13"/>
          <p:cNvPicPr preferRelativeResize="0"/>
          <p:nvPr/>
        </p:nvPicPr>
        <p:blipFill rotWithShape="1">
          <a:blip r:embed="rId3">
            <a:alphaModFix/>
          </a:blip>
          <a:srcRect b="28304" l="13152" r="13577" t="29482"/>
          <a:stretch/>
        </p:blipFill>
        <p:spPr>
          <a:xfrm>
            <a:off x="6298808" y="447090"/>
            <a:ext cx="2377438" cy="621420"/>
          </a:xfrm>
          <a:prstGeom prst="rect">
            <a:avLst/>
          </a:prstGeom>
          <a:noFill/>
          <a:ln>
            <a:noFill/>
          </a:ln>
        </p:spPr>
      </p:pic>
      <p:sp>
        <p:nvSpPr>
          <p:cNvPr id="54" name="Google Shape;54;p13"/>
          <p:cNvSpPr txBox="1"/>
          <p:nvPr>
            <p:ph type="title"/>
          </p:nvPr>
        </p:nvSpPr>
        <p:spPr>
          <a:xfrm>
            <a:off x="467751" y="2240842"/>
            <a:ext cx="8208600" cy="544200"/>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lt1"/>
              </a:buClr>
              <a:buSzPts val="4125"/>
              <a:buFont typeface="Tahoma"/>
              <a:buNone/>
              <a:defRPr b="1" i="0" sz="4125" u="none" cap="none" strike="noStrike">
                <a:solidFill>
                  <a:schemeClr val="lt1"/>
                </a:solidFill>
                <a:latin typeface="Tahoma"/>
                <a:ea typeface="Tahoma"/>
                <a:cs typeface="Tahoma"/>
                <a:sym typeface="Tahoma"/>
              </a:defRPr>
            </a:lvl1pPr>
            <a:lvl2pPr lvl="1" rtl="0">
              <a:spcBef>
                <a:spcPts val="0"/>
              </a:spcBef>
              <a:spcAft>
                <a:spcPts val="0"/>
              </a:spcAft>
              <a:buSzPts val="2800"/>
              <a:buNone/>
              <a:defRPr sz="1800"/>
            </a:lvl2pPr>
            <a:lvl3pPr lvl="2" rtl="0">
              <a:spcBef>
                <a:spcPts val="0"/>
              </a:spcBef>
              <a:spcAft>
                <a:spcPts val="0"/>
              </a:spcAft>
              <a:buSzPts val="2800"/>
              <a:buNone/>
              <a:defRPr sz="1800"/>
            </a:lvl3pPr>
            <a:lvl4pPr lvl="3" rtl="0">
              <a:spcBef>
                <a:spcPts val="0"/>
              </a:spcBef>
              <a:spcAft>
                <a:spcPts val="0"/>
              </a:spcAft>
              <a:buSzPts val="2800"/>
              <a:buNone/>
              <a:defRPr sz="1800"/>
            </a:lvl4pPr>
            <a:lvl5pPr lvl="4" rtl="0">
              <a:spcBef>
                <a:spcPts val="0"/>
              </a:spcBef>
              <a:spcAft>
                <a:spcPts val="0"/>
              </a:spcAft>
              <a:buSzPts val="2800"/>
              <a:buNone/>
              <a:defRPr sz="1800"/>
            </a:lvl5pPr>
            <a:lvl6pPr lvl="5" rtl="0">
              <a:spcBef>
                <a:spcPts val="0"/>
              </a:spcBef>
              <a:spcAft>
                <a:spcPts val="0"/>
              </a:spcAft>
              <a:buSzPts val="2800"/>
              <a:buNone/>
              <a:defRPr sz="1800"/>
            </a:lvl6pPr>
            <a:lvl7pPr lvl="6" rtl="0">
              <a:spcBef>
                <a:spcPts val="0"/>
              </a:spcBef>
              <a:spcAft>
                <a:spcPts val="0"/>
              </a:spcAft>
              <a:buSzPts val="2800"/>
              <a:buNone/>
              <a:defRPr sz="1800"/>
            </a:lvl7pPr>
            <a:lvl8pPr lvl="7" rtl="0">
              <a:spcBef>
                <a:spcPts val="0"/>
              </a:spcBef>
              <a:spcAft>
                <a:spcPts val="0"/>
              </a:spcAft>
              <a:buSzPts val="2800"/>
              <a:buNone/>
              <a:defRPr sz="1800"/>
            </a:lvl8pPr>
            <a:lvl9pPr lvl="8" rtl="0">
              <a:spcBef>
                <a:spcPts val="0"/>
              </a:spcBef>
              <a:spcAft>
                <a:spcPts val="0"/>
              </a:spcAft>
              <a:buSzPts val="2800"/>
              <a:buNone/>
              <a:defRPr sz="1800"/>
            </a:lvl9pPr>
          </a:lstStyle>
          <a:p/>
        </p:txBody>
      </p:sp>
      <p:sp>
        <p:nvSpPr>
          <p:cNvPr id="55" name="Google Shape;55;p13"/>
          <p:cNvSpPr txBox="1"/>
          <p:nvPr>
            <p:ph idx="1" type="body"/>
          </p:nvPr>
        </p:nvSpPr>
        <p:spPr>
          <a:xfrm>
            <a:off x="467749" y="2784966"/>
            <a:ext cx="8219100" cy="366600"/>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90000"/>
              </a:lnSpc>
              <a:spcBef>
                <a:spcPts val="750"/>
              </a:spcBef>
              <a:spcAft>
                <a:spcPts val="0"/>
              </a:spcAft>
              <a:buClr>
                <a:schemeClr val="lt1"/>
              </a:buClr>
              <a:buSzPts val="2250"/>
              <a:buFont typeface="Arial"/>
              <a:buNone/>
              <a:defRPr b="0" i="0" sz="2250" u="none" cap="none" strike="noStrike">
                <a:solidFill>
                  <a:schemeClr val="lt1"/>
                </a:solidFill>
                <a:latin typeface="Tahoma"/>
                <a:ea typeface="Tahoma"/>
                <a:cs typeface="Tahoma"/>
                <a:sym typeface="Tahoma"/>
              </a:defRPr>
            </a:lvl1pPr>
            <a:lvl2pPr indent="-342900" lvl="1" marL="914400" marR="0" rtl="0" algn="l">
              <a:lnSpc>
                <a:spcPct val="90000"/>
              </a:lnSpc>
              <a:spcBef>
                <a:spcPts val="1200"/>
              </a:spcBef>
              <a:spcAft>
                <a:spcPts val="0"/>
              </a:spcAft>
              <a:buClr>
                <a:schemeClr val="dk1"/>
              </a:buClr>
              <a:buSzPts val="1800"/>
              <a:buFont typeface="Arial"/>
              <a:buChar char="•"/>
              <a:defRPr b="0" i="0" sz="1800" u="none" cap="none" strike="noStrike">
                <a:solidFill>
                  <a:schemeClr val="dk1"/>
                </a:solidFill>
                <a:latin typeface="Tahoma"/>
                <a:ea typeface="Tahoma"/>
                <a:cs typeface="Tahoma"/>
                <a:sym typeface="Tahoma"/>
              </a:defRPr>
            </a:lvl2pPr>
            <a:lvl3pPr indent="-323850" lvl="2" marL="1371600" marR="0" rtl="0" algn="l">
              <a:lnSpc>
                <a:spcPct val="90000"/>
              </a:lnSpc>
              <a:spcBef>
                <a:spcPts val="1200"/>
              </a:spcBef>
              <a:spcAft>
                <a:spcPts val="0"/>
              </a:spcAft>
              <a:buClr>
                <a:schemeClr val="dk1"/>
              </a:buClr>
              <a:buSzPts val="1500"/>
              <a:buFont typeface="Arial"/>
              <a:buChar char="•"/>
              <a:defRPr b="0" i="0" sz="1500" u="none" cap="none" strike="noStrike">
                <a:solidFill>
                  <a:schemeClr val="dk1"/>
                </a:solidFill>
                <a:latin typeface="Tahoma"/>
                <a:ea typeface="Tahoma"/>
                <a:cs typeface="Tahoma"/>
                <a:sym typeface="Tahoma"/>
              </a:defRPr>
            </a:lvl3pPr>
            <a:lvl4pPr indent="-314325" lvl="3" marL="1828800" marR="0" rtl="0" algn="l">
              <a:lnSpc>
                <a:spcPct val="90000"/>
              </a:lnSpc>
              <a:spcBef>
                <a:spcPts val="1200"/>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4pPr>
            <a:lvl5pPr indent="-314325" lvl="4" marL="2286000" marR="0" rtl="0" algn="l">
              <a:lnSpc>
                <a:spcPct val="90000"/>
              </a:lnSpc>
              <a:spcBef>
                <a:spcPts val="1200"/>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5pPr>
            <a:lvl6pPr indent="-314325" lvl="5" marL="2743200" marR="0" rtl="0" algn="l">
              <a:lnSpc>
                <a:spcPct val="90000"/>
              </a:lnSpc>
              <a:spcBef>
                <a:spcPts val="1200"/>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6pPr>
            <a:lvl7pPr indent="-314325" lvl="6" marL="3200400" marR="0" rtl="0" algn="l">
              <a:lnSpc>
                <a:spcPct val="90000"/>
              </a:lnSpc>
              <a:spcBef>
                <a:spcPts val="1200"/>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7pPr>
            <a:lvl8pPr indent="-314325" lvl="7" marL="3657600" marR="0" rtl="0" algn="l">
              <a:lnSpc>
                <a:spcPct val="90000"/>
              </a:lnSpc>
              <a:spcBef>
                <a:spcPts val="1200"/>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8pPr>
            <a:lvl9pPr indent="-314325" lvl="8" marL="4114800" marR="0" rtl="0" algn="l">
              <a:lnSpc>
                <a:spcPct val="90000"/>
              </a:lnSpc>
              <a:spcBef>
                <a:spcPts val="1200"/>
              </a:spcBef>
              <a:spcAft>
                <a:spcPts val="1200"/>
              </a:spcAft>
              <a:buClr>
                <a:schemeClr val="dk1"/>
              </a:buClr>
              <a:buSzPts val="1350"/>
              <a:buFont typeface="Arial"/>
              <a:buChar char="•"/>
              <a:defRPr b="0" i="0" sz="1350" u="none" cap="none" strike="noStrike">
                <a:solidFill>
                  <a:schemeClr val="dk1"/>
                </a:solidFill>
                <a:latin typeface="Tahoma"/>
                <a:ea typeface="Tahoma"/>
                <a:cs typeface="Tahoma"/>
                <a:sym typeface="Tahoma"/>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ullets">
  <p:cSld name="TItle and Bullets">
    <p:spTree>
      <p:nvGrpSpPr>
        <p:cNvPr id="57" name="Shape 57"/>
        <p:cNvGrpSpPr/>
        <p:nvPr/>
      </p:nvGrpSpPr>
      <p:grpSpPr>
        <a:xfrm>
          <a:off x="0" y="0"/>
          <a:ext cx="0" cy="0"/>
          <a:chOff x="0" y="0"/>
          <a:chExt cx="0" cy="0"/>
        </a:xfrm>
      </p:grpSpPr>
      <p:sp>
        <p:nvSpPr>
          <p:cNvPr id="58" name="Google Shape;58;p15"/>
          <p:cNvSpPr txBox="1"/>
          <p:nvPr>
            <p:ph type="title"/>
          </p:nvPr>
        </p:nvSpPr>
        <p:spPr>
          <a:xfrm>
            <a:off x="533919" y="107119"/>
            <a:ext cx="8085300" cy="857400"/>
          </a:xfrm>
          <a:prstGeom prst="rect">
            <a:avLst/>
          </a:prstGeom>
          <a:noFill/>
          <a:ln>
            <a:noFill/>
          </a:ln>
        </p:spPr>
        <p:txBody>
          <a:bodyPr anchorCtr="0" anchor="b" bIns="45700" lIns="91425" spcFirstLastPara="1" rIns="91425" wrap="square" tIns="45700">
            <a:noAutofit/>
          </a:bodyPr>
          <a:lstStyle>
            <a:lvl1pPr lvl="0" marR="0" rtl="0" algn="l">
              <a:lnSpc>
                <a:spcPct val="90000"/>
              </a:lnSpc>
              <a:spcBef>
                <a:spcPts val="0"/>
              </a:spcBef>
              <a:spcAft>
                <a:spcPts val="0"/>
              </a:spcAft>
              <a:buClr>
                <a:schemeClr val="dk2"/>
              </a:buClr>
              <a:buSzPts val="3000"/>
              <a:buFont typeface="Tahoma"/>
              <a:buNone/>
              <a:defRPr b="1" i="0" sz="3000" u="none" cap="none" strike="noStrike">
                <a:solidFill>
                  <a:schemeClr val="dk2"/>
                </a:solidFill>
                <a:latin typeface="Tahoma"/>
                <a:ea typeface="Tahoma"/>
                <a:cs typeface="Tahoma"/>
                <a:sym typeface="Tahoma"/>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59" name="Google Shape;59;p15"/>
          <p:cNvSpPr/>
          <p:nvPr/>
        </p:nvSpPr>
        <p:spPr>
          <a:xfrm>
            <a:off x="640080" y="965624"/>
            <a:ext cx="778200" cy="103200"/>
          </a:xfrm>
          <a:prstGeom prst="rect">
            <a:avLst/>
          </a:prstGeom>
          <a:solidFill>
            <a:srgbClr val="69ACE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350"/>
              <a:buFont typeface="Tahoma"/>
              <a:buNone/>
            </a:pPr>
            <a:r>
              <a:t/>
            </a:r>
            <a:endParaRPr b="0" i="0" sz="1350" u="none" cap="none" strike="noStrike">
              <a:solidFill>
                <a:srgbClr val="FFFFFF"/>
              </a:solidFill>
              <a:latin typeface="Calibri"/>
              <a:ea typeface="Calibri"/>
              <a:cs typeface="Calibri"/>
              <a:sym typeface="Calibri"/>
            </a:endParaRPr>
          </a:p>
        </p:txBody>
      </p:sp>
      <p:sp>
        <p:nvSpPr>
          <p:cNvPr id="60" name="Google Shape;60;p15"/>
          <p:cNvSpPr txBox="1"/>
          <p:nvPr>
            <p:ph idx="1" type="body"/>
          </p:nvPr>
        </p:nvSpPr>
        <p:spPr>
          <a:xfrm>
            <a:off x="533919" y="1390650"/>
            <a:ext cx="8085300" cy="3077700"/>
          </a:xfrm>
          <a:prstGeom prst="rect">
            <a:avLst/>
          </a:prstGeom>
          <a:noFill/>
          <a:ln>
            <a:noFill/>
          </a:ln>
        </p:spPr>
        <p:txBody>
          <a:bodyPr anchorCtr="0" anchor="t" bIns="45700" lIns="91425" spcFirstLastPara="1" rIns="91425" wrap="square" tIns="45700">
            <a:noAutofit/>
          </a:bodyPr>
          <a:lstStyle>
            <a:lvl1pPr indent="-330200" lvl="0" marL="457200" marR="0" rtl="0" algn="l">
              <a:lnSpc>
                <a:spcPct val="90000"/>
              </a:lnSpc>
              <a:spcBef>
                <a:spcPts val="750"/>
              </a:spcBef>
              <a:spcAft>
                <a:spcPts val="0"/>
              </a:spcAft>
              <a:buClr>
                <a:srgbClr val="092C74"/>
              </a:buClr>
              <a:buSzPts val="1600"/>
              <a:buFont typeface="Noto Sans Symbols"/>
              <a:buChar char="▪"/>
              <a:defRPr b="0" i="0" sz="1600" u="none" cap="none" strike="noStrike">
                <a:solidFill>
                  <a:schemeClr val="dk1"/>
                </a:solidFill>
                <a:latin typeface="Tahoma"/>
                <a:ea typeface="Tahoma"/>
                <a:cs typeface="Tahoma"/>
                <a:sym typeface="Tahoma"/>
              </a:defRPr>
            </a:lvl1pPr>
            <a:lvl2pPr indent="-330200" lvl="1" marL="914400" marR="0" rtl="0" algn="l">
              <a:lnSpc>
                <a:spcPct val="90000"/>
              </a:lnSpc>
              <a:spcBef>
                <a:spcPts val="375"/>
              </a:spcBef>
              <a:spcAft>
                <a:spcPts val="0"/>
              </a:spcAft>
              <a:buClr>
                <a:srgbClr val="092C74"/>
              </a:buClr>
              <a:buSzPts val="1600"/>
              <a:buFont typeface="Courier New"/>
              <a:buChar char="o"/>
              <a:defRPr b="0" i="0" sz="1600" u="none" cap="none" strike="noStrike">
                <a:solidFill>
                  <a:schemeClr val="dk1"/>
                </a:solidFill>
                <a:latin typeface="Tahoma"/>
                <a:ea typeface="Tahoma"/>
                <a:cs typeface="Tahoma"/>
                <a:sym typeface="Tahoma"/>
              </a:defRPr>
            </a:lvl2pPr>
            <a:lvl3pPr indent="-330200" lvl="2" marL="1371600" marR="0" rtl="0" algn="l">
              <a:lnSpc>
                <a:spcPct val="90000"/>
              </a:lnSpc>
              <a:spcBef>
                <a:spcPts val="375"/>
              </a:spcBef>
              <a:spcAft>
                <a:spcPts val="0"/>
              </a:spcAft>
              <a:buClr>
                <a:srgbClr val="092C74"/>
              </a:buClr>
              <a:buSzPts val="1600"/>
              <a:buFont typeface="Arial"/>
              <a:buChar char="•"/>
              <a:defRPr b="0" i="0" sz="1600" u="none" cap="none" strike="noStrike">
                <a:solidFill>
                  <a:schemeClr val="dk1"/>
                </a:solidFill>
                <a:latin typeface="Tahoma"/>
                <a:ea typeface="Tahoma"/>
                <a:cs typeface="Tahoma"/>
                <a:sym typeface="Tahoma"/>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9pPr>
          </a:lstStyle>
          <a:p/>
        </p:txBody>
      </p:sp>
      <p:pic>
        <p:nvPicPr>
          <p:cNvPr id="61" name="Google Shape;61;p15"/>
          <p:cNvPicPr preferRelativeResize="0"/>
          <p:nvPr/>
        </p:nvPicPr>
        <p:blipFill rotWithShape="1">
          <a:blip r:embed="rId2">
            <a:alphaModFix amt="50000"/>
          </a:blip>
          <a:srcRect b="27018" l="12469" r="12909" t="27464"/>
          <a:stretch/>
        </p:blipFill>
        <p:spPr>
          <a:xfrm>
            <a:off x="522712" y="4805340"/>
            <a:ext cx="1033029" cy="285871"/>
          </a:xfrm>
          <a:prstGeom prst="rect">
            <a:avLst/>
          </a:prstGeom>
          <a:noFill/>
          <a:ln>
            <a:noFill/>
          </a:ln>
        </p:spPr>
      </p:pic>
      <p:sp>
        <p:nvSpPr>
          <p:cNvPr id="62" name="Google Shape;62;p15"/>
          <p:cNvSpPr txBox="1"/>
          <p:nvPr/>
        </p:nvSpPr>
        <p:spPr>
          <a:xfrm>
            <a:off x="7891462" y="4860169"/>
            <a:ext cx="795300" cy="176100"/>
          </a:xfrm>
          <a:prstGeom prst="rect">
            <a:avLst/>
          </a:prstGeom>
          <a:noFill/>
          <a:ln>
            <a:noFill/>
          </a:ln>
        </p:spPr>
        <p:txBody>
          <a:bodyPr anchorCtr="1" anchor="ctr" bIns="45700" lIns="91425" spcFirstLastPara="1" rIns="91425" wrap="square" tIns="45700">
            <a:noAutofit/>
          </a:bodyPr>
          <a:lstStyle/>
          <a:p>
            <a:pPr indent="0" lvl="0" marL="0" marR="0" rtl="0" algn="r">
              <a:spcBef>
                <a:spcPts val="0"/>
              </a:spcBef>
              <a:spcAft>
                <a:spcPts val="0"/>
              </a:spcAft>
              <a:buNone/>
            </a:pPr>
            <a:r>
              <a:rPr b="1" i="0" lang="en" sz="1000" u="none" cap="none" strike="noStrike">
                <a:solidFill>
                  <a:schemeClr val="dk1"/>
                </a:solidFill>
                <a:latin typeface="Tahoma"/>
                <a:ea typeface="Tahoma"/>
                <a:cs typeface="Tahoma"/>
                <a:sym typeface="Tahoma"/>
              </a:rPr>
              <a:t>                </a:t>
            </a:r>
            <a:fld id="{00000000-1234-1234-1234-123412341234}" type="slidenum">
              <a:rPr b="1" i="0" lang="en" sz="1000" u="none" cap="none" strike="noStrike">
                <a:solidFill>
                  <a:schemeClr val="dk1"/>
                </a:solidFill>
                <a:latin typeface="Tahoma"/>
                <a:ea typeface="Tahoma"/>
                <a:cs typeface="Tahoma"/>
                <a:sym typeface="Tahoma"/>
              </a:rPr>
              <a:t>‹#›</a:t>
            </a:fld>
            <a:endParaRPr b="1" i="0" sz="1000" u="none" cap="none" strike="noStrike">
              <a:solidFill>
                <a:schemeClr val="dk1"/>
              </a:solidFill>
              <a:latin typeface="Tahoma"/>
              <a:ea typeface="Tahoma"/>
              <a:cs typeface="Tahoma"/>
              <a:sym typeface="Tahoma"/>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Dark Blue">
  <p:cSld name="Title Slide - Dark Blue">
    <p:spTree>
      <p:nvGrpSpPr>
        <p:cNvPr id="63" name="Shape 63"/>
        <p:cNvGrpSpPr/>
        <p:nvPr/>
      </p:nvGrpSpPr>
      <p:grpSpPr>
        <a:xfrm>
          <a:off x="0" y="0"/>
          <a:ext cx="0" cy="0"/>
          <a:chOff x="0" y="0"/>
          <a:chExt cx="0" cy="0"/>
        </a:xfrm>
      </p:grpSpPr>
      <p:pic>
        <p:nvPicPr>
          <p:cNvPr id="64" name="Google Shape;64;p16"/>
          <p:cNvPicPr preferRelativeResize="0"/>
          <p:nvPr/>
        </p:nvPicPr>
        <p:blipFill rotWithShape="1">
          <a:blip r:embed="rId2">
            <a:alphaModFix/>
          </a:blip>
          <a:srcRect b="7813" l="0" r="0" t="7813"/>
          <a:stretch/>
        </p:blipFill>
        <p:spPr>
          <a:xfrm>
            <a:off x="0" y="0"/>
            <a:ext cx="9144002" cy="5143499"/>
          </a:xfrm>
          <a:prstGeom prst="rect">
            <a:avLst/>
          </a:prstGeom>
          <a:noFill/>
          <a:ln>
            <a:noFill/>
          </a:ln>
        </p:spPr>
      </p:pic>
      <p:sp>
        <p:nvSpPr>
          <p:cNvPr id="65" name="Google Shape;65;p16"/>
          <p:cNvSpPr/>
          <p:nvPr/>
        </p:nvSpPr>
        <p:spPr>
          <a:xfrm rot="10800000">
            <a:off x="1" y="-1"/>
            <a:ext cx="9144000" cy="5143500"/>
          </a:xfrm>
          <a:prstGeom prst="rect">
            <a:avLst/>
          </a:prstGeom>
          <a:solidFill>
            <a:schemeClr val="dk2">
              <a:alpha val="84710"/>
            </a:schemeClr>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350"/>
              <a:buFont typeface="Tahoma"/>
              <a:buNone/>
            </a:pPr>
            <a:r>
              <a:t/>
            </a:r>
            <a:endParaRPr b="0" i="0" sz="1350" u="none" cap="none" strike="noStrike">
              <a:solidFill>
                <a:srgbClr val="000000"/>
              </a:solidFill>
              <a:latin typeface="Calibri"/>
              <a:ea typeface="Calibri"/>
              <a:cs typeface="Calibri"/>
              <a:sym typeface="Calibri"/>
            </a:endParaRPr>
          </a:p>
        </p:txBody>
      </p:sp>
      <p:pic>
        <p:nvPicPr>
          <p:cNvPr id="66" name="Google Shape;66;p16"/>
          <p:cNvPicPr preferRelativeResize="0"/>
          <p:nvPr/>
        </p:nvPicPr>
        <p:blipFill rotWithShape="1">
          <a:blip r:embed="rId3">
            <a:alphaModFix/>
          </a:blip>
          <a:srcRect b="28304" l="13152" r="13577" t="29482"/>
          <a:stretch/>
        </p:blipFill>
        <p:spPr>
          <a:xfrm>
            <a:off x="6298808" y="447090"/>
            <a:ext cx="2377438" cy="621420"/>
          </a:xfrm>
          <a:prstGeom prst="rect">
            <a:avLst/>
          </a:prstGeom>
          <a:noFill/>
          <a:ln>
            <a:noFill/>
          </a:ln>
        </p:spPr>
      </p:pic>
      <p:sp>
        <p:nvSpPr>
          <p:cNvPr id="67" name="Google Shape;67;p16"/>
          <p:cNvSpPr txBox="1"/>
          <p:nvPr>
            <p:ph type="title"/>
          </p:nvPr>
        </p:nvSpPr>
        <p:spPr>
          <a:xfrm>
            <a:off x="467751" y="2240842"/>
            <a:ext cx="8208600" cy="544200"/>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lt1"/>
              </a:buClr>
              <a:buSzPts val="4125"/>
              <a:buFont typeface="Tahoma"/>
              <a:buNone/>
              <a:defRPr b="1" i="0" sz="4125" u="none" cap="none" strike="noStrike">
                <a:solidFill>
                  <a:schemeClr val="lt1"/>
                </a:solidFill>
                <a:latin typeface="Tahoma"/>
                <a:ea typeface="Tahoma"/>
                <a:cs typeface="Tahoma"/>
                <a:sym typeface="Tahoma"/>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68" name="Google Shape;68;p16"/>
          <p:cNvSpPr txBox="1"/>
          <p:nvPr>
            <p:ph idx="1" type="body"/>
          </p:nvPr>
        </p:nvSpPr>
        <p:spPr>
          <a:xfrm>
            <a:off x="467749" y="2784966"/>
            <a:ext cx="8219100" cy="366600"/>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90000"/>
              </a:lnSpc>
              <a:spcBef>
                <a:spcPts val="750"/>
              </a:spcBef>
              <a:spcAft>
                <a:spcPts val="0"/>
              </a:spcAft>
              <a:buClr>
                <a:schemeClr val="lt1"/>
              </a:buClr>
              <a:buSzPts val="2250"/>
              <a:buFont typeface="Arial"/>
              <a:buNone/>
              <a:defRPr b="0" i="0" sz="2250" u="none" cap="none" strike="noStrike">
                <a:solidFill>
                  <a:schemeClr val="lt1"/>
                </a:solidFill>
                <a:latin typeface="Tahoma"/>
                <a:ea typeface="Tahoma"/>
                <a:cs typeface="Tahoma"/>
                <a:sym typeface="Tahoma"/>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Tahoma"/>
                <a:ea typeface="Tahoma"/>
                <a:cs typeface="Tahoma"/>
                <a:sym typeface="Tahoma"/>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Tahoma"/>
                <a:ea typeface="Tahoma"/>
                <a:cs typeface="Tahoma"/>
                <a:sym typeface="Tahoma"/>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s and Image - Simple">
  <p:cSld name="Bullets and Image - Simple">
    <p:spTree>
      <p:nvGrpSpPr>
        <p:cNvPr id="69" name="Shape 69"/>
        <p:cNvGrpSpPr/>
        <p:nvPr/>
      </p:nvGrpSpPr>
      <p:grpSpPr>
        <a:xfrm>
          <a:off x="0" y="0"/>
          <a:ext cx="0" cy="0"/>
          <a:chOff x="0" y="0"/>
          <a:chExt cx="0" cy="0"/>
        </a:xfrm>
      </p:grpSpPr>
      <p:sp>
        <p:nvSpPr>
          <p:cNvPr id="70" name="Google Shape;70;p17"/>
          <p:cNvSpPr txBox="1"/>
          <p:nvPr>
            <p:ph type="title"/>
          </p:nvPr>
        </p:nvSpPr>
        <p:spPr>
          <a:xfrm>
            <a:off x="732234" y="304800"/>
            <a:ext cx="3607200" cy="890100"/>
          </a:xfrm>
          <a:prstGeom prst="rect">
            <a:avLst/>
          </a:prstGeom>
          <a:noFill/>
          <a:ln>
            <a:noFill/>
          </a:ln>
        </p:spPr>
        <p:txBody>
          <a:bodyPr anchorCtr="0" anchor="b" bIns="45700" lIns="91425" spcFirstLastPara="1" rIns="91425" wrap="square" tIns="45700">
            <a:noAutofit/>
          </a:bodyPr>
          <a:lstStyle>
            <a:lvl1pPr lvl="0" marR="0" rtl="0" algn="l">
              <a:lnSpc>
                <a:spcPct val="90000"/>
              </a:lnSpc>
              <a:spcBef>
                <a:spcPts val="0"/>
              </a:spcBef>
              <a:spcAft>
                <a:spcPts val="0"/>
              </a:spcAft>
              <a:buClr>
                <a:schemeClr val="dk2"/>
              </a:buClr>
              <a:buSzPts val="3000"/>
              <a:buFont typeface="Tahoma"/>
              <a:buNone/>
              <a:defRPr b="1" i="0" sz="3000" u="none" cap="none" strike="noStrike">
                <a:solidFill>
                  <a:schemeClr val="dk2"/>
                </a:solidFill>
                <a:latin typeface="Tahoma"/>
                <a:ea typeface="Tahoma"/>
                <a:cs typeface="Tahoma"/>
                <a:sym typeface="Tahoma"/>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71" name="Google Shape;71;p17"/>
          <p:cNvSpPr/>
          <p:nvPr/>
        </p:nvSpPr>
        <p:spPr>
          <a:xfrm>
            <a:off x="822960" y="1197160"/>
            <a:ext cx="778200" cy="103200"/>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350"/>
              <a:buFont typeface="Tahoma"/>
              <a:buNone/>
            </a:pPr>
            <a:r>
              <a:t/>
            </a:r>
            <a:endParaRPr b="0" i="0" sz="1350" u="none" cap="none" strike="noStrike">
              <a:solidFill>
                <a:srgbClr val="FFFFFF"/>
              </a:solidFill>
              <a:latin typeface="Calibri"/>
              <a:ea typeface="Calibri"/>
              <a:cs typeface="Calibri"/>
              <a:sym typeface="Calibri"/>
            </a:endParaRPr>
          </a:p>
        </p:txBody>
      </p:sp>
      <p:sp>
        <p:nvSpPr>
          <p:cNvPr id="72" name="Google Shape;72;p17"/>
          <p:cNvSpPr txBox="1"/>
          <p:nvPr>
            <p:ph idx="1" type="body"/>
          </p:nvPr>
        </p:nvSpPr>
        <p:spPr>
          <a:xfrm>
            <a:off x="732234" y="1545336"/>
            <a:ext cx="3607200" cy="2926200"/>
          </a:xfrm>
          <a:prstGeom prst="rect">
            <a:avLst/>
          </a:prstGeom>
          <a:noFill/>
          <a:ln>
            <a:noFill/>
          </a:ln>
        </p:spPr>
        <p:txBody>
          <a:bodyPr anchorCtr="0" anchor="t" bIns="45700" lIns="91425" spcFirstLastPara="1" rIns="91425" wrap="square" tIns="45700">
            <a:noAutofit/>
          </a:bodyPr>
          <a:lstStyle>
            <a:lvl1pPr indent="-330200" lvl="0" marL="457200" marR="0" rtl="0" algn="l">
              <a:lnSpc>
                <a:spcPct val="90000"/>
              </a:lnSpc>
              <a:spcBef>
                <a:spcPts val="750"/>
              </a:spcBef>
              <a:spcAft>
                <a:spcPts val="0"/>
              </a:spcAft>
              <a:buClr>
                <a:srgbClr val="092C74"/>
              </a:buClr>
              <a:buSzPts val="1600"/>
              <a:buFont typeface="Noto Sans Symbols"/>
              <a:buChar char="▪"/>
              <a:defRPr b="0" i="0" sz="1600" u="none" cap="none" strike="noStrike">
                <a:solidFill>
                  <a:schemeClr val="dk1"/>
                </a:solidFill>
                <a:latin typeface="Tahoma"/>
                <a:ea typeface="Tahoma"/>
                <a:cs typeface="Tahoma"/>
                <a:sym typeface="Tahoma"/>
              </a:defRPr>
            </a:lvl1pPr>
            <a:lvl2pPr indent="-330200" lvl="1" marL="914400" marR="0" rtl="0" algn="l">
              <a:lnSpc>
                <a:spcPct val="90000"/>
              </a:lnSpc>
              <a:spcBef>
                <a:spcPts val="375"/>
              </a:spcBef>
              <a:spcAft>
                <a:spcPts val="0"/>
              </a:spcAft>
              <a:buClr>
                <a:srgbClr val="092C74"/>
              </a:buClr>
              <a:buSzPts val="1600"/>
              <a:buFont typeface="Courier New"/>
              <a:buChar char="o"/>
              <a:defRPr b="0" i="0" sz="1600" u="none" cap="none" strike="noStrike">
                <a:solidFill>
                  <a:schemeClr val="dk1"/>
                </a:solidFill>
                <a:latin typeface="Tahoma"/>
                <a:ea typeface="Tahoma"/>
                <a:cs typeface="Tahoma"/>
                <a:sym typeface="Tahoma"/>
              </a:defRPr>
            </a:lvl2pPr>
            <a:lvl3pPr indent="-330200" lvl="2" marL="1371600" marR="0" rtl="0" algn="l">
              <a:lnSpc>
                <a:spcPct val="90000"/>
              </a:lnSpc>
              <a:spcBef>
                <a:spcPts val="375"/>
              </a:spcBef>
              <a:spcAft>
                <a:spcPts val="0"/>
              </a:spcAft>
              <a:buClr>
                <a:srgbClr val="092C74"/>
              </a:buClr>
              <a:buSzPts val="1600"/>
              <a:buFont typeface="Arial"/>
              <a:buChar char="•"/>
              <a:defRPr b="0" i="0" sz="1600" u="none" cap="none" strike="noStrike">
                <a:solidFill>
                  <a:schemeClr val="dk1"/>
                </a:solidFill>
                <a:latin typeface="Tahoma"/>
                <a:ea typeface="Tahoma"/>
                <a:cs typeface="Tahoma"/>
                <a:sym typeface="Tahoma"/>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9pPr>
          </a:lstStyle>
          <a:p/>
        </p:txBody>
      </p:sp>
      <p:sp>
        <p:nvSpPr>
          <p:cNvPr id="73" name="Google Shape;73;p17"/>
          <p:cNvSpPr/>
          <p:nvPr>
            <p:ph idx="2" type="pic"/>
          </p:nvPr>
        </p:nvSpPr>
        <p:spPr>
          <a:xfrm>
            <a:off x="4804477" y="0"/>
            <a:ext cx="3607200" cy="5143500"/>
          </a:xfrm>
          <a:prstGeom prst="rect">
            <a:avLst/>
          </a:prstGeom>
          <a:solidFill>
            <a:schemeClr val="lt1"/>
          </a:solidFill>
          <a:ln>
            <a:noFill/>
          </a:ln>
        </p:spPr>
      </p:sp>
      <p:sp>
        <p:nvSpPr>
          <p:cNvPr id="74" name="Google Shape;74;p17"/>
          <p:cNvSpPr txBox="1"/>
          <p:nvPr>
            <p:ph idx="3" type="body"/>
          </p:nvPr>
        </p:nvSpPr>
        <p:spPr>
          <a:xfrm>
            <a:off x="3371461" y="4860168"/>
            <a:ext cx="1426800" cy="200100"/>
          </a:xfrm>
          <a:prstGeom prst="rect">
            <a:avLst/>
          </a:prstGeom>
          <a:noFill/>
          <a:ln>
            <a:noFill/>
          </a:ln>
        </p:spPr>
        <p:txBody>
          <a:bodyPr anchorCtr="0" anchor="ctr" bIns="45700" lIns="91425" spcFirstLastPara="1" rIns="91425" wrap="square" tIns="45700">
            <a:noAutofit/>
          </a:bodyPr>
          <a:lstStyle>
            <a:lvl1pPr indent="-228600" lvl="0" marL="457200" marR="0" rtl="0" algn="r">
              <a:lnSpc>
                <a:spcPct val="90000"/>
              </a:lnSpc>
              <a:spcBef>
                <a:spcPts val="750"/>
              </a:spcBef>
              <a:spcAft>
                <a:spcPts val="0"/>
              </a:spcAft>
              <a:buClr>
                <a:schemeClr val="dk1"/>
              </a:buClr>
              <a:buSzPts val="1050"/>
              <a:buFont typeface="Arial"/>
              <a:buNone/>
              <a:defRPr b="0" i="0" sz="1050" u="none" cap="none" strike="noStrike">
                <a:solidFill>
                  <a:schemeClr val="dk1"/>
                </a:solidFill>
                <a:latin typeface="Tahoma"/>
                <a:ea typeface="Tahoma"/>
                <a:cs typeface="Tahoma"/>
                <a:sym typeface="Tahoma"/>
              </a:defRPr>
            </a:lvl1pPr>
            <a:lvl2pPr indent="-228600" lvl="1" marL="914400" marR="0" rtl="0" algn="l">
              <a:lnSpc>
                <a:spcPct val="90000"/>
              </a:lnSpc>
              <a:spcBef>
                <a:spcPts val="375"/>
              </a:spcBef>
              <a:spcAft>
                <a:spcPts val="0"/>
              </a:spcAft>
              <a:buClr>
                <a:schemeClr val="dk1"/>
              </a:buClr>
              <a:buSzPts val="700"/>
              <a:buFont typeface="Arial"/>
              <a:buNone/>
              <a:defRPr b="0" i="0" sz="700" u="none" cap="none" strike="noStrike">
                <a:solidFill>
                  <a:schemeClr val="dk1"/>
                </a:solidFill>
                <a:latin typeface="Tahoma"/>
                <a:ea typeface="Tahoma"/>
                <a:cs typeface="Tahoma"/>
                <a:sym typeface="Tahoma"/>
              </a:defRPr>
            </a:lvl2pPr>
            <a:lvl3pPr indent="-228600" lvl="2" marL="1371600" marR="0" rtl="0" algn="l">
              <a:lnSpc>
                <a:spcPct val="90000"/>
              </a:lnSpc>
              <a:spcBef>
                <a:spcPts val="375"/>
              </a:spcBef>
              <a:spcAft>
                <a:spcPts val="0"/>
              </a:spcAft>
              <a:buClr>
                <a:schemeClr val="dk1"/>
              </a:buClr>
              <a:buSzPts val="700"/>
              <a:buFont typeface="Arial"/>
              <a:buNone/>
              <a:defRPr b="0" i="0" sz="700" u="none" cap="none" strike="noStrike">
                <a:solidFill>
                  <a:schemeClr val="dk1"/>
                </a:solidFill>
                <a:latin typeface="Tahoma"/>
                <a:ea typeface="Tahoma"/>
                <a:cs typeface="Tahoma"/>
                <a:sym typeface="Tahoma"/>
              </a:defRPr>
            </a:lvl3pPr>
            <a:lvl4pPr indent="-228600" lvl="3" marL="1828800" marR="0" rtl="0" algn="l">
              <a:lnSpc>
                <a:spcPct val="90000"/>
              </a:lnSpc>
              <a:spcBef>
                <a:spcPts val="375"/>
              </a:spcBef>
              <a:spcAft>
                <a:spcPts val="0"/>
              </a:spcAft>
              <a:buClr>
                <a:schemeClr val="dk1"/>
              </a:buClr>
              <a:buSzPts val="700"/>
              <a:buFont typeface="Arial"/>
              <a:buNone/>
              <a:defRPr b="0" i="0" sz="700" u="none" cap="none" strike="noStrike">
                <a:solidFill>
                  <a:schemeClr val="dk1"/>
                </a:solidFill>
                <a:latin typeface="Tahoma"/>
                <a:ea typeface="Tahoma"/>
                <a:cs typeface="Tahoma"/>
                <a:sym typeface="Tahoma"/>
              </a:defRPr>
            </a:lvl4pPr>
            <a:lvl5pPr indent="-228600" lvl="4" marL="2286000" marR="0" rtl="0" algn="l">
              <a:lnSpc>
                <a:spcPct val="90000"/>
              </a:lnSpc>
              <a:spcBef>
                <a:spcPts val="375"/>
              </a:spcBef>
              <a:spcAft>
                <a:spcPts val="0"/>
              </a:spcAft>
              <a:buClr>
                <a:schemeClr val="dk1"/>
              </a:buClr>
              <a:buSzPts val="700"/>
              <a:buFont typeface="Arial"/>
              <a:buNone/>
              <a:defRPr b="0" i="0" sz="700" u="none" cap="none" strike="noStrike">
                <a:solidFill>
                  <a:schemeClr val="dk1"/>
                </a:solidFill>
                <a:latin typeface="Tahoma"/>
                <a:ea typeface="Tahoma"/>
                <a:cs typeface="Tahoma"/>
                <a:sym typeface="Tahoma"/>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9pPr>
          </a:lstStyle>
          <a:p/>
        </p:txBody>
      </p:sp>
      <p:pic>
        <p:nvPicPr>
          <p:cNvPr id="75" name="Google Shape;75;p17"/>
          <p:cNvPicPr preferRelativeResize="0"/>
          <p:nvPr/>
        </p:nvPicPr>
        <p:blipFill rotWithShape="1">
          <a:blip r:embed="rId2">
            <a:alphaModFix amt="50000"/>
          </a:blip>
          <a:srcRect b="27018" l="12469" r="12909" t="27464"/>
          <a:stretch/>
        </p:blipFill>
        <p:spPr>
          <a:xfrm>
            <a:off x="522712" y="4805340"/>
            <a:ext cx="1033029" cy="285871"/>
          </a:xfrm>
          <a:prstGeom prst="rect">
            <a:avLst/>
          </a:prstGeom>
          <a:noFill/>
          <a:ln>
            <a:noFill/>
          </a:ln>
        </p:spPr>
      </p:pic>
      <p:sp>
        <p:nvSpPr>
          <p:cNvPr id="76" name="Google Shape;76;p17"/>
          <p:cNvSpPr txBox="1"/>
          <p:nvPr/>
        </p:nvSpPr>
        <p:spPr>
          <a:xfrm>
            <a:off x="7891462" y="4860169"/>
            <a:ext cx="795300" cy="176100"/>
          </a:xfrm>
          <a:prstGeom prst="rect">
            <a:avLst/>
          </a:prstGeom>
          <a:noFill/>
          <a:ln>
            <a:noFill/>
          </a:ln>
        </p:spPr>
        <p:txBody>
          <a:bodyPr anchorCtr="1" anchor="ctr" bIns="45700" lIns="91425" spcFirstLastPara="1" rIns="91425" wrap="square" tIns="45700">
            <a:noAutofit/>
          </a:bodyPr>
          <a:lstStyle/>
          <a:p>
            <a:pPr indent="0" lvl="0" marL="0" marR="0" rtl="0" algn="r">
              <a:spcBef>
                <a:spcPts val="0"/>
              </a:spcBef>
              <a:spcAft>
                <a:spcPts val="0"/>
              </a:spcAft>
              <a:buNone/>
            </a:pPr>
            <a:r>
              <a:rPr b="1" i="0" lang="en" sz="1000" u="none" cap="none" strike="noStrike">
                <a:solidFill>
                  <a:schemeClr val="dk1"/>
                </a:solidFill>
                <a:latin typeface="Tahoma"/>
                <a:ea typeface="Tahoma"/>
                <a:cs typeface="Tahoma"/>
                <a:sym typeface="Tahoma"/>
              </a:rPr>
              <a:t>                </a:t>
            </a:r>
            <a:fld id="{00000000-1234-1234-1234-123412341234}" type="slidenum">
              <a:rPr b="1" i="0" lang="en" sz="1000" u="none" cap="none" strike="noStrike">
                <a:solidFill>
                  <a:schemeClr val="dk1"/>
                </a:solidFill>
                <a:latin typeface="Tahoma"/>
                <a:ea typeface="Tahoma"/>
                <a:cs typeface="Tahoma"/>
                <a:sym typeface="Tahoma"/>
              </a:rPr>
              <a:t>‹#›</a:t>
            </a:fld>
            <a:endParaRPr b="1" i="0" sz="1000" u="none" cap="none" strike="noStrike">
              <a:solidFill>
                <a:schemeClr val="dk1"/>
              </a:solidFill>
              <a:latin typeface="Tahoma"/>
              <a:ea typeface="Tahoma"/>
              <a:cs typeface="Tahoma"/>
              <a:sym typeface="Tahoma"/>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s and Image - Simple Small">
  <p:cSld name="Bullets and Image - Simple Small">
    <p:spTree>
      <p:nvGrpSpPr>
        <p:cNvPr id="77" name="Shape 77"/>
        <p:cNvGrpSpPr/>
        <p:nvPr/>
      </p:nvGrpSpPr>
      <p:grpSpPr>
        <a:xfrm>
          <a:off x="0" y="0"/>
          <a:ext cx="0" cy="0"/>
          <a:chOff x="0" y="0"/>
          <a:chExt cx="0" cy="0"/>
        </a:xfrm>
      </p:grpSpPr>
      <p:sp>
        <p:nvSpPr>
          <p:cNvPr id="78" name="Google Shape;78;p18"/>
          <p:cNvSpPr txBox="1"/>
          <p:nvPr>
            <p:ph type="title"/>
          </p:nvPr>
        </p:nvSpPr>
        <p:spPr>
          <a:xfrm>
            <a:off x="533920" y="107119"/>
            <a:ext cx="8152800" cy="857400"/>
          </a:xfrm>
          <a:prstGeom prst="rect">
            <a:avLst/>
          </a:prstGeom>
          <a:noFill/>
          <a:ln>
            <a:noFill/>
          </a:ln>
        </p:spPr>
        <p:txBody>
          <a:bodyPr anchorCtr="0" anchor="b" bIns="45700" lIns="91425" spcFirstLastPara="1" rIns="91425" wrap="square" tIns="45700">
            <a:noAutofit/>
          </a:bodyPr>
          <a:lstStyle>
            <a:lvl1pPr lvl="0" marR="0" rtl="0" algn="l">
              <a:lnSpc>
                <a:spcPct val="90000"/>
              </a:lnSpc>
              <a:spcBef>
                <a:spcPts val="0"/>
              </a:spcBef>
              <a:spcAft>
                <a:spcPts val="0"/>
              </a:spcAft>
              <a:buClr>
                <a:schemeClr val="dk2"/>
              </a:buClr>
              <a:buSzPts val="3000"/>
              <a:buFont typeface="Tahoma"/>
              <a:buNone/>
              <a:defRPr b="1" i="0" sz="3000" u="none" cap="none" strike="noStrike">
                <a:solidFill>
                  <a:schemeClr val="dk2"/>
                </a:solidFill>
                <a:latin typeface="Tahoma"/>
                <a:ea typeface="Tahoma"/>
                <a:cs typeface="Tahoma"/>
                <a:sym typeface="Tahoma"/>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79" name="Google Shape;79;p18"/>
          <p:cNvSpPr/>
          <p:nvPr/>
        </p:nvSpPr>
        <p:spPr>
          <a:xfrm>
            <a:off x="640080" y="965624"/>
            <a:ext cx="778200" cy="103200"/>
          </a:xfrm>
          <a:prstGeom prst="rect">
            <a:avLst/>
          </a:prstGeom>
          <a:solidFill>
            <a:srgbClr val="69ACE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350"/>
              <a:buFont typeface="Tahoma"/>
              <a:buNone/>
            </a:pPr>
            <a:r>
              <a:t/>
            </a:r>
            <a:endParaRPr b="0" i="0" sz="1350" u="none" cap="none" strike="noStrike">
              <a:solidFill>
                <a:srgbClr val="FFFFFF"/>
              </a:solidFill>
              <a:latin typeface="Calibri"/>
              <a:ea typeface="Calibri"/>
              <a:cs typeface="Calibri"/>
              <a:sym typeface="Calibri"/>
            </a:endParaRPr>
          </a:p>
        </p:txBody>
      </p:sp>
      <p:sp>
        <p:nvSpPr>
          <p:cNvPr id="80" name="Google Shape;80;p18"/>
          <p:cNvSpPr txBox="1"/>
          <p:nvPr>
            <p:ph idx="1" type="body"/>
          </p:nvPr>
        </p:nvSpPr>
        <p:spPr>
          <a:xfrm>
            <a:off x="530352" y="1389888"/>
            <a:ext cx="3571800" cy="3134400"/>
          </a:xfrm>
          <a:prstGeom prst="rect">
            <a:avLst/>
          </a:prstGeom>
          <a:noFill/>
          <a:ln>
            <a:noFill/>
          </a:ln>
        </p:spPr>
        <p:txBody>
          <a:bodyPr anchorCtr="0" anchor="t" bIns="45700" lIns="91425" spcFirstLastPara="1" rIns="91425" wrap="square" tIns="45700">
            <a:noAutofit/>
          </a:bodyPr>
          <a:lstStyle>
            <a:lvl1pPr indent="-330200" lvl="0" marL="457200" marR="0" rtl="0" algn="l">
              <a:lnSpc>
                <a:spcPct val="90000"/>
              </a:lnSpc>
              <a:spcBef>
                <a:spcPts val="750"/>
              </a:spcBef>
              <a:spcAft>
                <a:spcPts val="0"/>
              </a:spcAft>
              <a:buClr>
                <a:srgbClr val="092C74"/>
              </a:buClr>
              <a:buSzPts val="1600"/>
              <a:buFont typeface="Noto Sans Symbols"/>
              <a:buChar char="▪"/>
              <a:defRPr b="0" i="0" sz="1600" u="none" cap="none" strike="noStrike">
                <a:solidFill>
                  <a:schemeClr val="dk1"/>
                </a:solidFill>
                <a:latin typeface="Tahoma"/>
                <a:ea typeface="Tahoma"/>
                <a:cs typeface="Tahoma"/>
                <a:sym typeface="Tahoma"/>
              </a:defRPr>
            </a:lvl1pPr>
            <a:lvl2pPr indent="-330200" lvl="1" marL="914400" marR="0" rtl="0" algn="l">
              <a:lnSpc>
                <a:spcPct val="90000"/>
              </a:lnSpc>
              <a:spcBef>
                <a:spcPts val="375"/>
              </a:spcBef>
              <a:spcAft>
                <a:spcPts val="0"/>
              </a:spcAft>
              <a:buClr>
                <a:srgbClr val="092C74"/>
              </a:buClr>
              <a:buSzPts val="1600"/>
              <a:buFont typeface="Courier New"/>
              <a:buChar char="o"/>
              <a:defRPr b="0" i="0" sz="1600" u="none" cap="none" strike="noStrike">
                <a:solidFill>
                  <a:schemeClr val="dk1"/>
                </a:solidFill>
                <a:latin typeface="Tahoma"/>
                <a:ea typeface="Tahoma"/>
                <a:cs typeface="Tahoma"/>
                <a:sym typeface="Tahoma"/>
              </a:defRPr>
            </a:lvl2pPr>
            <a:lvl3pPr indent="-330200" lvl="2" marL="1371600" marR="0" rtl="0" algn="l">
              <a:lnSpc>
                <a:spcPct val="90000"/>
              </a:lnSpc>
              <a:spcBef>
                <a:spcPts val="375"/>
              </a:spcBef>
              <a:spcAft>
                <a:spcPts val="0"/>
              </a:spcAft>
              <a:buClr>
                <a:srgbClr val="092C74"/>
              </a:buClr>
              <a:buSzPts val="1600"/>
              <a:buFont typeface="Arial"/>
              <a:buChar char="•"/>
              <a:defRPr b="0" i="0" sz="1600" u="none" cap="none" strike="noStrike">
                <a:solidFill>
                  <a:schemeClr val="dk1"/>
                </a:solidFill>
                <a:latin typeface="Tahoma"/>
                <a:ea typeface="Tahoma"/>
                <a:cs typeface="Tahoma"/>
                <a:sym typeface="Tahoma"/>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9pPr>
          </a:lstStyle>
          <a:p/>
        </p:txBody>
      </p:sp>
      <p:sp>
        <p:nvSpPr>
          <p:cNvPr id="81" name="Google Shape;81;p18"/>
          <p:cNvSpPr/>
          <p:nvPr>
            <p:ph idx="2" type="pic"/>
          </p:nvPr>
        </p:nvSpPr>
        <p:spPr>
          <a:xfrm>
            <a:off x="4572000" y="1389888"/>
            <a:ext cx="4114800" cy="3174900"/>
          </a:xfrm>
          <a:prstGeom prst="rect">
            <a:avLst/>
          </a:prstGeom>
          <a:solidFill>
            <a:schemeClr val="lt1"/>
          </a:solidFill>
          <a:ln>
            <a:noFill/>
          </a:ln>
        </p:spPr>
      </p:sp>
      <p:sp>
        <p:nvSpPr>
          <p:cNvPr id="82" name="Google Shape;82;p18"/>
          <p:cNvSpPr txBox="1"/>
          <p:nvPr>
            <p:ph idx="3" type="body"/>
          </p:nvPr>
        </p:nvSpPr>
        <p:spPr>
          <a:xfrm>
            <a:off x="7260004" y="4566886"/>
            <a:ext cx="1426800" cy="200100"/>
          </a:xfrm>
          <a:prstGeom prst="rect">
            <a:avLst/>
          </a:prstGeom>
          <a:noFill/>
          <a:ln>
            <a:noFill/>
          </a:ln>
        </p:spPr>
        <p:txBody>
          <a:bodyPr anchorCtr="0" anchor="ctr" bIns="45700" lIns="91425" spcFirstLastPara="1" rIns="91425" wrap="square" tIns="45700">
            <a:noAutofit/>
          </a:bodyPr>
          <a:lstStyle>
            <a:lvl1pPr indent="-228600" lvl="0" marL="457200" marR="0" rtl="0" algn="r">
              <a:lnSpc>
                <a:spcPct val="90000"/>
              </a:lnSpc>
              <a:spcBef>
                <a:spcPts val="750"/>
              </a:spcBef>
              <a:spcAft>
                <a:spcPts val="0"/>
              </a:spcAft>
              <a:buClr>
                <a:schemeClr val="dk1"/>
              </a:buClr>
              <a:buSzPts val="1050"/>
              <a:buFont typeface="Arial"/>
              <a:buNone/>
              <a:defRPr b="0" i="0" sz="1050" u="none" cap="none" strike="noStrike">
                <a:solidFill>
                  <a:schemeClr val="dk1"/>
                </a:solidFill>
                <a:latin typeface="Tahoma"/>
                <a:ea typeface="Tahoma"/>
                <a:cs typeface="Tahoma"/>
                <a:sym typeface="Tahoma"/>
              </a:defRPr>
            </a:lvl1pPr>
            <a:lvl2pPr indent="-228600" lvl="1" marL="914400" marR="0" rtl="0" algn="l">
              <a:lnSpc>
                <a:spcPct val="90000"/>
              </a:lnSpc>
              <a:spcBef>
                <a:spcPts val="375"/>
              </a:spcBef>
              <a:spcAft>
                <a:spcPts val="0"/>
              </a:spcAft>
              <a:buClr>
                <a:schemeClr val="dk1"/>
              </a:buClr>
              <a:buSzPts val="700"/>
              <a:buFont typeface="Arial"/>
              <a:buNone/>
              <a:defRPr b="0" i="0" sz="700" u="none" cap="none" strike="noStrike">
                <a:solidFill>
                  <a:schemeClr val="dk1"/>
                </a:solidFill>
                <a:latin typeface="Tahoma"/>
                <a:ea typeface="Tahoma"/>
                <a:cs typeface="Tahoma"/>
                <a:sym typeface="Tahoma"/>
              </a:defRPr>
            </a:lvl2pPr>
            <a:lvl3pPr indent="-228600" lvl="2" marL="1371600" marR="0" rtl="0" algn="l">
              <a:lnSpc>
                <a:spcPct val="90000"/>
              </a:lnSpc>
              <a:spcBef>
                <a:spcPts val="375"/>
              </a:spcBef>
              <a:spcAft>
                <a:spcPts val="0"/>
              </a:spcAft>
              <a:buClr>
                <a:schemeClr val="dk1"/>
              </a:buClr>
              <a:buSzPts val="700"/>
              <a:buFont typeface="Arial"/>
              <a:buNone/>
              <a:defRPr b="0" i="0" sz="700" u="none" cap="none" strike="noStrike">
                <a:solidFill>
                  <a:schemeClr val="dk1"/>
                </a:solidFill>
                <a:latin typeface="Tahoma"/>
                <a:ea typeface="Tahoma"/>
                <a:cs typeface="Tahoma"/>
                <a:sym typeface="Tahoma"/>
              </a:defRPr>
            </a:lvl3pPr>
            <a:lvl4pPr indent="-228600" lvl="3" marL="1828800" marR="0" rtl="0" algn="l">
              <a:lnSpc>
                <a:spcPct val="90000"/>
              </a:lnSpc>
              <a:spcBef>
                <a:spcPts val="375"/>
              </a:spcBef>
              <a:spcAft>
                <a:spcPts val="0"/>
              </a:spcAft>
              <a:buClr>
                <a:schemeClr val="dk1"/>
              </a:buClr>
              <a:buSzPts val="700"/>
              <a:buFont typeface="Arial"/>
              <a:buNone/>
              <a:defRPr b="0" i="0" sz="700" u="none" cap="none" strike="noStrike">
                <a:solidFill>
                  <a:schemeClr val="dk1"/>
                </a:solidFill>
                <a:latin typeface="Tahoma"/>
                <a:ea typeface="Tahoma"/>
                <a:cs typeface="Tahoma"/>
                <a:sym typeface="Tahoma"/>
              </a:defRPr>
            </a:lvl4pPr>
            <a:lvl5pPr indent="-228600" lvl="4" marL="2286000" marR="0" rtl="0" algn="l">
              <a:lnSpc>
                <a:spcPct val="90000"/>
              </a:lnSpc>
              <a:spcBef>
                <a:spcPts val="375"/>
              </a:spcBef>
              <a:spcAft>
                <a:spcPts val="0"/>
              </a:spcAft>
              <a:buClr>
                <a:schemeClr val="dk1"/>
              </a:buClr>
              <a:buSzPts val="700"/>
              <a:buFont typeface="Arial"/>
              <a:buNone/>
              <a:defRPr b="0" i="0" sz="700" u="none" cap="none" strike="noStrike">
                <a:solidFill>
                  <a:schemeClr val="dk1"/>
                </a:solidFill>
                <a:latin typeface="Tahoma"/>
                <a:ea typeface="Tahoma"/>
                <a:cs typeface="Tahoma"/>
                <a:sym typeface="Tahoma"/>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9pPr>
          </a:lstStyle>
          <a:p/>
        </p:txBody>
      </p:sp>
      <p:sp>
        <p:nvSpPr>
          <p:cNvPr id="83" name="Google Shape;83;p18"/>
          <p:cNvSpPr txBox="1"/>
          <p:nvPr/>
        </p:nvSpPr>
        <p:spPr>
          <a:xfrm>
            <a:off x="7891462" y="4860169"/>
            <a:ext cx="795300" cy="176100"/>
          </a:xfrm>
          <a:prstGeom prst="rect">
            <a:avLst/>
          </a:prstGeom>
          <a:noFill/>
          <a:ln>
            <a:noFill/>
          </a:ln>
        </p:spPr>
        <p:txBody>
          <a:bodyPr anchorCtr="1" anchor="ctr" bIns="45700" lIns="91425" spcFirstLastPara="1" rIns="91425" wrap="square" tIns="45700">
            <a:noAutofit/>
          </a:bodyPr>
          <a:lstStyle/>
          <a:p>
            <a:pPr indent="0" lvl="0" marL="0" marR="0" rtl="0" algn="r">
              <a:spcBef>
                <a:spcPts val="0"/>
              </a:spcBef>
              <a:spcAft>
                <a:spcPts val="0"/>
              </a:spcAft>
              <a:buNone/>
            </a:pPr>
            <a:r>
              <a:rPr b="1" i="0" lang="en" sz="1000" u="none" cap="none" strike="noStrike">
                <a:solidFill>
                  <a:schemeClr val="dk1"/>
                </a:solidFill>
                <a:latin typeface="Tahoma"/>
                <a:ea typeface="Tahoma"/>
                <a:cs typeface="Tahoma"/>
                <a:sym typeface="Tahoma"/>
              </a:rPr>
              <a:t>                </a:t>
            </a:r>
            <a:fld id="{00000000-1234-1234-1234-123412341234}" type="slidenum">
              <a:rPr b="1" i="0" lang="en" sz="1000" u="none" cap="none" strike="noStrike">
                <a:solidFill>
                  <a:schemeClr val="dk1"/>
                </a:solidFill>
                <a:latin typeface="Tahoma"/>
                <a:ea typeface="Tahoma"/>
                <a:cs typeface="Tahoma"/>
                <a:sym typeface="Tahoma"/>
              </a:rPr>
              <a:t>‹#›</a:t>
            </a:fld>
            <a:endParaRPr b="1" i="0" sz="1000" u="none" cap="none" strike="noStrike">
              <a:solidFill>
                <a:schemeClr val="dk1"/>
              </a:solidFill>
              <a:latin typeface="Tahoma"/>
              <a:ea typeface="Tahoma"/>
              <a:cs typeface="Tahoma"/>
              <a:sym typeface="Tahoma"/>
            </a:endParaRPr>
          </a:p>
        </p:txBody>
      </p:sp>
      <p:pic>
        <p:nvPicPr>
          <p:cNvPr id="84" name="Google Shape;84;p18"/>
          <p:cNvPicPr preferRelativeResize="0"/>
          <p:nvPr/>
        </p:nvPicPr>
        <p:blipFill rotWithShape="1">
          <a:blip r:embed="rId2">
            <a:alphaModFix amt="50000"/>
          </a:blip>
          <a:srcRect b="27018" l="12469" r="12909" t="27464"/>
          <a:stretch/>
        </p:blipFill>
        <p:spPr>
          <a:xfrm>
            <a:off x="522712" y="4805340"/>
            <a:ext cx="1033029" cy="285871"/>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ullets and Image - Simple Small">
  <p:cSld name="1_Bullets and Image - Simple Small">
    <p:spTree>
      <p:nvGrpSpPr>
        <p:cNvPr id="85" name="Shape 85"/>
        <p:cNvGrpSpPr/>
        <p:nvPr/>
      </p:nvGrpSpPr>
      <p:grpSpPr>
        <a:xfrm>
          <a:off x="0" y="0"/>
          <a:ext cx="0" cy="0"/>
          <a:chOff x="0" y="0"/>
          <a:chExt cx="0" cy="0"/>
        </a:xfrm>
      </p:grpSpPr>
      <p:sp>
        <p:nvSpPr>
          <p:cNvPr id="86" name="Google Shape;86;p19"/>
          <p:cNvSpPr txBox="1"/>
          <p:nvPr>
            <p:ph type="title"/>
          </p:nvPr>
        </p:nvSpPr>
        <p:spPr>
          <a:xfrm>
            <a:off x="530352" y="107118"/>
            <a:ext cx="8164200" cy="858600"/>
          </a:xfrm>
          <a:prstGeom prst="rect">
            <a:avLst/>
          </a:prstGeom>
          <a:noFill/>
          <a:ln>
            <a:noFill/>
          </a:ln>
        </p:spPr>
        <p:txBody>
          <a:bodyPr anchorCtr="0" anchor="b" bIns="45700" lIns="91425" spcFirstLastPara="1" rIns="91425" wrap="square" tIns="45700">
            <a:noAutofit/>
          </a:bodyPr>
          <a:lstStyle>
            <a:lvl1pPr lvl="0" marR="0" rtl="0" algn="l">
              <a:lnSpc>
                <a:spcPct val="90000"/>
              </a:lnSpc>
              <a:spcBef>
                <a:spcPts val="0"/>
              </a:spcBef>
              <a:spcAft>
                <a:spcPts val="0"/>
              </a:spcAft>
              <a:buClr>
                <a:srgbClr val="092C74"/>
              </a:buClr>
              <a:buSzPts val="3000"/>
              <a:buFont typeface="Tahoma"/>
              <a:buNone/>
              <a:defRPr b="1" i="0" sz="3000" u="none" cap="none" strike="noStrike">
                <a:solidFill>
                  <a:srgbClr val="092C74"/>
                </a:solidFill>
                <a:latin typeface="Tahoma"/>
                <a:ea typeface="Tahoma"/>
                <a:cs typeface="Tahoma"/>
                <a:sym typeface="Tahoma"/>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87" name="Google Shape;87;p19"/>
          <p:cNvSpPr/>
          <p:nvPr/>
        </p:nvSpPr>
        <p:spPr>
          <a:xfrm>
            <a:off x="640080" y="965624"/>
            <a:ext cx="778200" cy="103200"/>
          </a:xfrm>
          <a:prstGeom prst="rect">
            <a:avLst/>
          </a:prstGeom>
          <a:solidFill>
            <a:srgbClr val="69ACE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350"/>
              <a:buFont typeface="Tahoma"/>
              <a:buNone/>
            </a:pPr>
            <a:r>
              <a:t/>
            </a:r>
            <a:endParaRPr b="0" i="0" sz="1350" u="none" cap="none" strike="noStrike">
              <a:solidFill>
                <a:srgbClr val="FFFFFF"/>
              </a:solidFill>
              <a:latin typeface="Calibri"/>
              <a:ea typeface="Calibri"/>
              <a:cs typeface="Calibri"/>
              <a:sym typeface="Calibri"/>
            </a:endParaRPr>
          </a:p>
        </p:txBody>
      </p:sp>
      <p:sp>
        <p:nvSpPr>
          <p:cNvPr id="88" name="Google Shape;88;p19"/>
          <p:cNvSpPr txBox="1"/>
          <p:nvPr>
            <p:ph idx="1" type="body"/>
          </p:nvPr>
        </p:nvSpPr>
        <p:spPr>
          <a:xfrm>
            <a:off x="5114925" y="1272248"/>
            <a:ext cx="3571800" cy="3174900"/>
          </a:xfrm>
          <a:prstGeom prst="rect">
            <a:avLst/>
          </a:prstGeom>
          <a:noFill/>
          <a:ln>
            <a:noFill/>
          </a:ln>
        </p:spPr>
        <p:txBody>
          <a:bodyPr anchorCtr="0" anchor="t" bIns="45700" lIns="91425" spcFirstLastPara="1" rIns="91425" wrap="square" tIns="45700">
            <a:noAutofit/>
          </a:bodyPr>
          <a:lstStyle>
            <a:lvl1pPr indent="-330200" lvl="0" marL="457200" marR="0" rtl="0" algn="l">
              <a:lnSpc>
                <a:spcPct val="90000"/>
              </a:lnSpc>
              <a:spcBef>
                <a:spcPts val="750"/>
              </a:spcBef>
              <a:spcAft>
                <a:spcPts val="0"/>
              </a:spcAft>
              <a:buClr>
                <a:srgbClr val="092C74"/>
              </a:buClr>
              <a:buSzPts val="1600"/>
              <a:buFont typeface="Noto Sans Symbols"/>
              <a:buChar char="▪"/>
              <a:defRPr b="0" i="0" sz="1600" u="none" cap="none" strike="noStrike">
                <a:solidFill>
                  <a:schemeClr val="dk1"/>
                </a:solidFill>
                <a:latin typeface="Tahoma"/>
                <a:ea typeface="Tahoma"/>
                <a:cs typeface="Tahoma"/>
                <a:sym typeface="Tahoma"/>
              </a:defRPr>
            </a:lvl1pPr>
            <a:lvl2pPr indent="-330200" lvl="1" marL="914400" marR="0" rtl="0" algn="l">
              <a:lnSpc>
                <a:spcPct val="90000"/>
              </a:lnSpc>
              <a:spcBef>
                <a:spcPts val="375"/>
              </a:spcBef>
              <a:spcAft>
                <a:spcPts val="0"/>
              </a:spcAft>
              <a:buClr>
                <a:srgbClr val="092C74"/>
              </a:buClr>
              <a:buSzPts val="1600"/>
              <a:buFont typeface="Courier New"/>
              <a:buChar char="o"/>
              <a:defRPr b="0" i="0" sz="1600" u="none" cap="none" strike="noStrike">
                <a:solidFill>
                  <a:schemeClr val="dk1"/>
                </a:solidFill>
                <a:latin typeface="Tahoma"/>
                <a:ea typeface="Tahoma"/>
                <a:cs typeface="Tahoma"/>
                <a:sym typeface="Tahoma"/>
              </a:defRPr>
            </a:lvl2pPr>
            <a:lvl3pPr indent="-330200" lvl="2" marL="1371600" marR="0" rtl="0" algn="l">
              <a:lnSpc>
                <a:spcPct val="90000"/>
              </a:lnSpc>
              <a:spcBef>
                <a:spcPts val="375"/>
              </a:spcBef>
              <a:spcAft>
                <a:spcPts val="0"/>
              </a:spcAft>
              <a:buClr>
                <a:srgbClr val="092C74"/>
              </a:buClr>
              <a:buSzPts val="1600"/>
              <a:buFont typeface="Arial"/>
              <a:buChar char="•"/>
              <a:defRPr b="0" i="0" sz="1600" u="none" cap="none" strike="noStrike">
                <a:solidFill>
                  <a:schemeClr val="dk1"/>
                </a:solidFill>
                <a:latin typeface="Tahoma"/>
                <a:ea typeface="Tahoma"/>
                <a:cs typeface="Tahoma"/>
                <a:sym typeface="Tahoma"/>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9pPr>
          </a:lstStyle>
          <a:p/>
        </p:txBody>
      </p:sp>
      <p:sp>
        <p:nvSpPr>
          <p:cNvPr id="89" name="Google Shape;89;p19"/>
          <p:cNvSpPr/>
          <p:nvPr>
            <p:ph idx="2" type="pic"/>
          </p:nvPr>
        </p:nvSpPr>
        <p:spPr>
          <a:xfrm>
            <a:off x="457200" y="1272249"/>
            <a:ext cx="4114800" cy="3174900"/>
          </a:xfrm>
          <a:prstGeom prst="rect">
            <a:avLst/>
          </a:prstGeom>
          <a:solidFill>
            <a:schemeClr val="lt1"/>
          </a:solidFill>
          <a:ln>
            <a:noFill/>
          </a:ln>
        </p:spPr>
      </p:sp>
      <p:sp>
        <p:nvSpPr>
          <p:cNvPr id="90" name="Google Shape;90;p19"/>
          <p:cNvSpPr txBox="1"/>
          <p:nvPr>
            <p:ph idx="3" type="body"/>
          </p:nvPr>
        </p:nvSpPr>
        <p:spPr>
          <a:xfrm>
            <a:off x="7260004" y="4566886"/>
            <a:ext cx="1426800" cy="200100"/>
          </a:xfrm>
          <a:prstGeom prst="rect">
            <a:avLst/>
          </a:prstGeom>
          <a:noFill/>
          <a:ln>
            <a:noFill/>
          </a:ln>
        </p:spPr>
        <p:txBody>
          <a:bodyPr anchorCtr="0" anchor="ctr" bIns="45700" lIns="91425" spcFirstLastPara="1" rIns="91425" wrap="square" tIns="45700">
            <a:noAutofit/>
          </a:bodyPr>
          <a:lstStyle>
            <a:lvl1pPr indent="-228600" lvl="0" marL="457200" marR="0" rtl="0" algn="r">
              <a:lnSpc>
                <a:spcPct val="90000"/>
              </a:lnSpc>
              <a:spcBef>
                <a:spcPts val="750"/>
              </a:spcBef>
              <a:spcAft>
                <a:spcPts val="0"/>
              </a:spcAft>
              <a:buClr>
                <a:schemeClr val="dk1"/>
              </a:buClr>
              <a:buSzPts val="1050"/>
              <a:buFont typeface="Arial"/>
              <a:buNone/>
              <a:defRPr b="0" i="0" sz="1050" u="none" cap="none" strike="noStrike">
                <a:solidFill>
                  <a:schemeClr val="dk1"/>
                </a:solidFill>
                <a:latin typeface="Tahoma"/>
                <a:ea typeface="Tahoma"/>
                <a:cs typeface="Tahoma"/>
                <a:sym typeface="Tahoma"/>
              </a:defRPr>
            </a:lvl1pPr>
            <a:lvl2pPr indent="-228600" lvl="1" marL="914400" marR="0" rtl="0" algn="l">
              <a:lnSpc>
                <a:spcPct val="90000"/>
              </a:lnSpc>
              <a:spcBef>
                <a:spcPts val="375"/>
              </a:spcBef>
              <a:spcAft>
                <a:spcPts val="0"/>
              </a:spcAft>
              <a:buClr>
                <a:schemeClr val="dk1"/>
              </a:buClr>
              <a:buSzPts val="700"/>
              <a:buFont typeface="Arial"/>
              <a:buNone/>
              <a:defRPr b="0" i="0" sz="700" u="none" cap="none" strike="noStrike">
                <a:solidFill>
                  <a:schemeClr val="dk1"/>
                </a:solidFill>
                <a:latin typeface="Tahoma"/>
                <a:ea typeface="Tahoma"/>
                <a:cs typeface="Tahoma"/>
                <a:sym typeface="Tahoma"/>
              </a:defRPr>
            </a:lvl2pPr>
            <a:lvl3pPr indent="-228600" lvl="2" marL="1371600" marR="0" rtl="0" algn="l">
              <a:lnSpc>
                <a:spcPct val="90000"/>
              </a:lnSpc>
              <a:spcBef>
                <a:spcPts val="375"/>
              </a:spcBef>
              <a:spcAft>
                <a:spcPts val="0"/>
              </a:spcAft>
              <a:buClr>
                <a:schemeClr val="dk1"/>
              </a:buClr>
              <a:buSzPts val="700"/>
              <a:buFont typeface="Arial"/>
              <a:buNone/>
              <a:defRPr b="0" i="0" sz="700" u="none" cap="none" strike="noStrike">
                <a:solidFill>
                  <a:schemeClr val="dk1"/>
                </a:solidFill>
                <a:latin typeface="Tahoma"/>
                <a:ea typeface="Tahoma"/>
                <a:cs typeface="Tahoma"/>
                <a:sym typeface="Tahoma"/>
              </a:defRPr>
            </a:lvl3pPr>
            <a:lvl4pPr indent="-228600" lvl="3" marL="1828800" marR="0" rtl="0" algn="l">
              <a:lnSpc>
                <a:spcPct val="90000"/>
              </a:lnSpc>
              <a:spcBef>
                <a:spcPts val="375"/>
              </a:spcBef>
              <a:spcAft>
                <a:spcPts val="0"/>
              </a:spcAft>
              <a:buClr>
                <a:schemeClr val="dk1"/>
              </a:buClr>
              <a:buSzPts val="700"/>
              <a:buFont typeface="Arial"/>
              <a:buNone/>
              <a:defRPr b="0" i="0" sz="700" u="none" cap="none" strike="noStrike">
                <a:solidFill>
                  <a:schemeClr val="dk1"/>
                </a:solidFill>
                <a:latin typeface="Tahoma"/>
                <a:ea typeface="Tahoma"/>
                <a:cs typeface="Tahoma"/>
                <a:sym typeface="Tahoma"/>
              </a:defRPr>
            </a:lvl4pPr>
            <a:lvl5pPr indent="-228600" lvl="4" marL="2286000" marR="0" rtl="0" algn="l">
              <a:lnSpc>
                <a:spcPct val="90000"/>
              </a:lnSpc>
              <a:spcBef>
                <a:spcPts val="375"/>
              </a:spcBef>
              <a:spcAft>
                <a:spcPts val="0"/>
              </a:spcAft>
              <a:buClr>
                <a:schemeClr val="dk1"/>
              </a:buClr>
              <a:buSzPts val="700"/>
              <a:buFont typeface="Arial"/>
              <a:buNone/>
              <a:defRPr b="0" i="0" sz="700" u="none" cap="none" strike="noStrike">
                <a:solidFill>
                  <a:schemeClr val="dk1"/>
                </a:solidFill>
                <a:latin typeface="Tahoma"/>
                <a:ea typeface="Tahoma"/>
                <a:cs typeface="Tahoma"/>
                <a:sym typeface="Tahoma"/>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9pPr>
          </a:lstStyle>
          <a:p/>
        </p:txBody>
      </p:sp>
      <p:sp>
        <p:nvSpPr>
          <p:cNvPr id="91" name="Google Shape;91;p19"/>
          <p:cNvSpPr txBox="1"/>
          <p:nvPr/>
        </p:nvSpPr>
        <p:spPr>
          <a:xfrm>
            <a:off x="7891462" y="4860169"/>
            <a:ext cx="795300" cy="176100"/>
          </a:xfrm>
          <a:prstGeom prst="rect">
            <a:avLst/>
          </a:prstGeom>
          <a:noFill/>
          <a:ln>
            <a:noFill/>
          </a:ln>
        </p:spPr>
        <p:txBody>
          <a:bodyPr anchorCtr="1" anchor="ctr" bIns="45700" lIns="91425" spcFirstLastPara="1" rIns="91425" wrap="square" tIns="45700">
            <a:noAutofit/>
          </a:bodyPr>
          <a:lstStyle/>
          <a:p>
            <a:pPr indent="0" lvl="0" marL="0" marR="0" rtl="0" algn="r">
              <a:lnSpc>
                <a:spcPct val="100000"/>
              </a:lnSpc>
              <a:spcBef>
                <a:spcPts val="0"/>
              </a:spcBef>
              <a:spcAft>
                <a:spcPts val="0"/>
              </a:spcAft>
              <a:buClr>
                <a:schemeClr val="dk1"/>
              </a:buClr>
              <a:buSzPts val="1000"/>
              <a:buFont typeface="Tahoma"/>
              <a:buNone/>
            </a:pPr>
            <a:r>
              <a:rPr b="1" i="0" lang="en" sz="1000" u="none" cap="none" strike="noStrike">
                <a:solidFill>
                  <a:schemeClr val="dk1"/>
                </a:solidFill>
                <a:latin typeface="Tahoma"/>
                <a:ea typeface="Tahoma"/>
                <a:cs typeface="Tahoma"/>
                <a:sym typeface="Tahoma"/>
              </a:rPr>
              <a:t>                </a:t>
            </a:r>
            <a:fld id="{00000000-1234-1234-1234-123412341234}" type="slidenum">
              <a:rPr b="1" i="0" lang="en" sz="1000" u="none" cap="none" strike="noStrike">
                <a:solidFill>
                  <a:schemeClr val="dk1"/>
                </a:solidFill>
                <a:latin typeface="Tahoma"/>
                <a:ea typeface="Tahoma"/>
                <a:cs typeface="Tahoma"/>
                <a:sym typeface="Tahoma"/>
              </a:rPr>
              <a:t>‹#›</a:t>
            </a:fld>
            <a:endParaRPr b="1" i="0" sz="1000" u="none" cap="none" strike="noStrike">
              <a:solidFill>
                <a:schemeClr val="dk1"/>
              </a:solidFill>
              <a:latin typeface="Tahoma"/>
              <a:ea typeface="Tahoma"/>
              <a:cs typeface="Tahoma"/>
              <a:sym typeface="Tahoma"/>
            </a:endParaRPr>
          </a:p>
        </p:txBody>
      </p:sp>
      <p:pic>
        <p:nvPicPr>
          <p:cNvPr id="92" name="Google Shape;92;p19"/>
          <p:cNvPicPr preferRelativeResize="0"/>
          <p:nvPr/>
        </p:nvPicPr>
        <p:blipFill rotWithShape="1">
          <a:blip r:embed="rId2">
            <a:alphaModFix amt="50000"/>
          </a:blip>
          <a:srcRect b="27018" l="12469" r="12909" t="27464"/>
          <a:stretch/>
        </p:blipFill>
        <p:spPr>
          <a:xfrm>
            <a:off x="522712" y="4805340"/>
            <a:ext cx="1033029" cy="285871"/>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Bullets and Image - Simple Small">
  <p:cSld name="2_Bullets and Image - Simple Small">
    <p:spTree>
      <p:nvGrpSpPr>
        <p:cNvPr id="93" name="Shape 93"/>
        <p:cNvGrpSpPr/>
        <p:nvPr/>
      </p:nvGrpSpPr>
      <p:grpSpPr>
        <a:xfrm>
          <a:off x="0" y="0"/>
          <a:ext cx="0" cy="0"/>
          <a:chOff x="0" y="0"/>
          <a:chExt cx="0" cy="0"/>
        </a:xfrm>
      </p:grpSpPr>
      <p:sp>
        <p:nvSpPr>
          <p:cNvPr id="94" name="Google Shape;94;p20"/>
          <p:cNvSpPr txBox="1"/>
          <p:nvPr>
            <p:ph type="title"/>
          </p:nvPr>
        </p:nvSpPr>
        <p:spPr>
          <a:xfrm>
            <a:off x="533920" y="107119"/>
            <a:ext cx="8152800" cy="857400"/>
          </a:xfrm>
          <a:prstGeom prst="rect">
            <a:avLst/>
          </a:prstGeom>
          <a:noFill/>
          <a:ln>
            <a:noFill/>
          </a:ln>
        </p:spPr>
        <p:txBody>
          <a:bodyPr anchorCtr="0" anchor="b" bIns="45700" lIns="91425" spcFirstLastPara="1" rIns="91425" wrap="square" tIns="45700">
            <a:noAutofit/>
          </a:bodyPr>
          <a:lstStyle>
            <a:lvl1pPr lvl="0" marR="0" rtl="0" algn="l">
              <a:lnSpc>
                <a:spcPct val="90000"/>
              </a:lnSpc>
              <a:spcBef>
                <a:spcPts val="0"/>
              </a:spcBef>
              <a:spcAft>
                <a:spcPts val="0"/>
              </a:spcAft>
              <a:buClr>
                <a:schemeClr val="dk2"/>
              </a:buClr>
              <a:buSzPts val="3000"/>
              <a:buFont typeface="Tahoma"/>
              <a:buNone/>
              <a:defRPr b="1" i="0" sz="3000" u="none" cap="none" strike="noStrike">
                <a:solidFill>
                  <a:schemeClr val="dk2"/>
                </a:solidFill>
                <a:latin typeface="Tahoma"/>
                <a:ea typeface="Tahoma"/>
                <a:cs typeface="Tahoma"/>
                <a:sym typeface="Tahoma"/>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95" name="Google Shape;95;p20"/>
          <p:cNvSpPr/>
          <p:nvPr/>
        </p:nvSpPr>
        <p:spPr>
          <a:xfrm>
            <a:off x="640080" y="965624"/>
            <a:ext cx="778200" cy="103200"/>
          </a:xfrm>
          <a:prstGeom prst="rect">
            <a:avLst/>
          </a:prstGeom>
          <a:solidFill>
            <a:srgbClr val="69ACE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350"/>
              <a:buFont typeface="Tahoma"/>
              <a:buNone/>
            </a:pPr>
            <a:r>
              <a:t/>
            </a:r>
            <a:endParaRPr b="0" i="0" sz="1350" u="none" cap="none" strike="noStrike">
              <a:solidFill>
                <a:srgbClr val="FFFFFF"/>
              </a:solidFill>
              <a:latin typeface="Calibri"/>
              <a:ea typeface="Calibri"/>
              <a:cs typeface="Calibri"/>
              <a:sym typeface="Calibri"/>
            </a:endParaRPr>
          </a:p>
        </p:txBody>
      </p:sp>
      <p:sp>
        <p:nvSpPr>
          <p:cNvPr id="96" name="Google Shape;96;p20"/>
          <p:cNvSpPr/>
          <p:nvPr>
            <p:ph idx="2" type="pic"/>
          </p:nvPr>
        </p:nvSpPr>
        <p:spPr>
          <a:xfrm>
            <a:off x="522711" y="1389888"/>
            <a:ext cx="3921600" cy="3174900"/>
          </a:xfrm>
          <a:prstGeom prst="rect">
            <a:avLst/>
          </a:prstGeom>
          <a:solidFill>
            <a:schemeClr val="lt1"/>
          </a:solidFill>
          <a:ln>
            <a:noFill/>
          </a:ln>
        </p:spPr>
      </p:sp>
      <p:sp>
        <p:nvSpPr>
          <p:cNvPr id="97" name="Google Shape;97;p20"/>
          <p:cNvSpPr txBox="1"/>
          <p:nvPr>
            <p:ph idx="1" type="body"/>
          </p:nvPr>
        </p:nvSpPr>
        <p:spPr>
          <a:xfrm>
            <a:off x="3017538" y="4585070"/>
            <a:ext cx="1426800" cy="200100"/>
          </a:xfrm>
          <a:prstGeom prst="rect">
            <a:avLst/>
          </a:prstGeom>
          <a:noFill/>
          <a:ln>
            <a:noFill/>
          </a:ln>
        </p:spPr>
        <p:txBody>
          <a:bodyPr anchorCtr="0" anchor="ctr" bIns="45700" lIns="91425" spcFirstLastPara="1" rIns="91425" wrap="square" tIns="45700">
            <a:noAutofit/>
          </a:bodyPr>
          <a:lstStyle>
            <a:lvl1pPr indent="-228600" lvl="0" marL="457200" marR="0" rtl="0" algn="r">
              <a:lnSpc>
                <a:spcPct val="90000"/>
              </a:lnSpc>
              <a:spcBef>
                <a:spcPts val="750"/>
              </a:spcBef>
              <a:spcAft>
                <a:spcPts val="0"/>
              </a:spcAft>
              <a:buClr>
                <a:schemeClr val="dk1"/>
              </a:buClr>
              <a:buSzPts val="1050"/>
              <a:buFont typeface="Arial"/>
              <a:buNone/>
              <a:defRPr b="0" i="0" sz="1050" u="none" cap="none" strike="noStrike">
                <a:solidFill>
                  <a:schemeClr val="dk1"/>
                </a:solidFill>
                <a:latin typeface="Tahoma"/>
                <a:ea typeface="Tahoma"/>
                <a:cs typeface="Tahoma"/>
                <a:sym typeface="Tahoma"/>
              </a:defRPr>
            </a:lvl1pPr>
            <a:lvl2pPr indent="-228600" lvl="1" marL="914400" marR="0" rtl="0" algn="l">
              <a:lnSpc>
                <a:spcPct val="90000"/>
              </a:lnSpc>
              <a:spcBef>
                <a:spcPts val="375"/>
              </a:spcBef>
              <a:spcAft>
                <a:spcPts val="0"/>
              </a:spcAft>
              <a:buClr>
                <a:schemeClr val="dk1"/>
              </a:buClr>
              <a:buSzPts val="700"/>
              <a:buFont typeface="Arial"/>
              <a:buNone/>
              <a:defRPr b="0" i="0" sz="700" u="none" cap="none" strike="noStrike">
                <a:solidFill>
                  <a:schemeClr val="dk1"/>
                </a:solidFill>
                <a:latin typeface="Tahoma"/>
                <a:ea typeface="Tahoma"/>
                <a:cs typeface="Tahoma"/>
                <a:sym typeface="Tahoma"/>
              </a:defRPr>
            </a:lvl2pPr>
            <a:lvl3pPr indent="-228600" lvl="2" marL="1371600" marR="0" rtl="0" algn="l">
              <a:lnSpc>
                <a:spcPct val="90000"/>
              </a:lnSpc>
              <a:spcBef>
                <a:spcPts val="375"/>
              </a:spcBef>
              <a:spcAft>
                <a:spcPts val="0"/>
              </a:spcAft>
              <a:buClr>
                <a:schemeClr val="dk1"/>
              </a:buClr>
              <a:buSzPts val="700"/>
              <a:buFont typeface="Arial"/>
              <a:buNone/>
              <a:defRPr b="0" i="0" sz="700" u="none" cap="none" strike="noStrike">
                <a:solidFill>
                  <a:schemeClr val="dk1"/>
                </a:solidFill>
                <a:latin typeface="Tahoma"/>
                <a:ea typeface="Tahoma"/>
                <a:cs typeface="Tahoma"/>
                <a:sym typeface="Tahoma"/>
              </a:defRPr>
            </a:lvl3pPr>
            <a:lvl4pPr indent="-228600" lvl="3" marL="1828800" marR="0" rtl="0" algn="l">
              <a:lnSpc>
                <a:spcPct val="90000"/>
              </a:lnSpc>
              <a:spcBef>
                <a:spcPts val="375"/>
              </a:spcBef>
              <a:spcAft>
                <a:spcPts val="0"/>
              </a:spcAft>
              <a:buClr>
                <a:schemeClr val="dk1"/>
              </a:buClr>
              <a:buSzPts val="700"/>
              <a:buFont typeface="Arial"/>
              <a:buNone/>
              <a:defRPr b="0" i="0" sz="700" u="none" cap="none" strike="noStrike">
                <a:solidFill>
                  <a:schemeClr val="dk1"/>
                </a:solidFill>
                <a:latin typeface="Tahoma"/>
                <a:ea typeface="Tahoma"/>
                <a:cs typeface="Tahoma"/>
                <a:sym typeface="Tahoma"/>
              </a:defRPr>
            </a:lvl4pPr>
            <a:lvl5pPr indent="-228600" lvl="4" marL="2286000" marR="0" rtl="0" algn="l">
              <a:lnSpc>
                <a:spcPct val="90000"/>
              </a:lnSpc>
              <a:spcBef>
                <a:spcPts val="375"/>
              </a:spcBef>
              <a:spcAft>
                <a:spcPts val="0"/>
              </a:spcAft>
              <a:buClr>
                <a:schemeClr val="dk1"/>
              </a:buClr>
              <a:buSzPts val="700"/>
              <a:buFont typeface="Arial"/>
              <a:buNone/>
              <a:defRPr b="0" i="0" sz="700" u="none" cap="none" strike="noStrike">
                <a:solidFill>
                  <a:schemeClr val="dk1"/>
                </a:solidFill>
                <a:latin typeface="Tahoma"/>
                <a:ea typeface="Tahoma"/>
                <a:cs typeface="Tahoma"/>
                <a:sym typeface="Tahoma"/>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9pPr>
          </a:lstStyle>
          <a:p/>
        </p:txBody>
      </p:sp>
      <p:sp>
        <p:nvSpPr>
          <p:cNvPr id="98" name="Google Shape;98;p20"/>
          <p:cNvSpPr/>
          <p:nvPr>
            <p:ph idx="3" type="pic"/>
          </p:nvPr>
        </p:nvSpPr>
        <p:spPr>
          <a:xfrm>
            <a:off x="4765176" y="1389888"/>
            <a:ext cx="3921600" cy="3174900"/>
          </a:xfrm>
          <a:prstGeom prst="rect">
            <a:avLst/>
          </a:prstGeom>
          <a:solidFill>
            <a:schemeClr val="lt1"/>
          </a:solidFill>
          <a:ln>
            <a:noFill/>
          </a:ln>
        </p:spPr>
      </p:sp>
      <p:sp>
        <p:nvSpPr>
          <p:cNvPr id="99" name="Google Shape;99;p20"/>
          <p:cNvSpPr txBox="1"/>
          <p:nvPr>
            <p:ph idx="4" type="body"/>
          </p:nvPr>
        </p:nvSpPr>
        <p:spPr>
          <a:xfrm>
            <a:off x="7260004" y="4566886"/>
            <a:ext cx="1426800" cy="200100"/>
          </a:xfrm>
          <a:prstGeom prst="rect">
            <a:avLst/>
          </a:prstGeom>
          <a:noFill/>
          <a:ln>
            <a:noFill/>
          </a:ln>
        </p:spPr>
        <p:txBody>
          <a:bodyPr anchorCtr="0" anchor="ctr" bIns="45700" lIns="91425" spcFirstLastPara="1" rIns="91425" wrap="square" tIns="45700">
            <a:noAutofit/>
          </a:bodyPr>
          <a:lstStyle>
            <a:lvl1pPr indent="-228600" lvl="0" marL="457200" marR="0" rtl="0" algn="r">
              <a:lnSpc>
                <a:spcPct val="90000"/>
              </a:lnSpc>
              <a:spcBef>
                <a:spcPts val="750"/>
              </a:spcBef>
              <a:spcAft>
                <a:spcPts val="0"/>
              </a:spcAft>
              <a:buClr>
                <a:schemeClr val="dk1"/>
              </a:buClr>
              <a:buSzPts val="1050"/>
              <a:buFont typeface="Arial"/>
              <a:buNone/>
              <a:defRPr b="0" i="0" sz="1050" u="none" cap="none" strike="noStrike">
                <a:solidFill>
                  <a:schemeClr val="dk1"/>
                </a:solidFill>
                <a:latin typeface="Tahoma"/>
                <a:ea typeface="Tahoma"/>
                <a:cs typeface="Tahoma"/>
                <a:sym typeface="Tahoma"/>
              </a:defRPr>
            </a:lvl1pPr>
            <a:lvl2pPr indent="-228600" lvl="1" marL="914400" marR="0" rtl="0" algn="l">
              <a:lnSpc>
                <a:spcPct val="90000"/>
              </a:lnSpc>
              <a:spcBef>
                <a:spcPts val="375"/>
              </a:spcBef>
              <a:spcAft>
                <a:spcPts val="0"/>
              </a:spcAft>
              <a:buClr>
                <a:schemeClr val="dk1"/>
              </a:buClr>
              <a:buSzPts val="700"/>
              <a:buFont typeface="Arial"/>
              <a:buNone/>
              <a:defRPr b="0" i="0" sz="700" u="none" cap="none" strike="noStrike">
                <a:solidFill>
                  <a:schemeClr val="dk1"/>
                </a:solidFill>
                <a:latin typeface="Tahoma"/>
                <a:ea typeface="Tahoma"/>
                <a:cs typeface="Tahoma"/>
                <a:sym typeface="Tahoma"/>
              </a:defRPr>
            </a:lvl2pPr>
            <a:lvl3pPr indent="-228600" lvl="2" marL="1371600" marR="0" rtl="0" algn="l">
              <a:lnSpc>
                <a:spcPct val="90000"/>
              </a:lnSpc>
              <a:spcBef>
                <a:spcPts val="375"/>
              </a:spcBef>
              <a:spcAft>
                <a:spcPts val="0"/>
              </a:spcAft>
              <a:buClr>
                <a:schemeClr val="dk1"/>
              </a:buClr>
              <a:buSzPts val="700"/>
              <a:buFont typeface="Arial"/>
              <a:buNone/>
              <a:defRPr b="0" i="0" sz="700" u="none" cap="none" strike="noStrike">
                <a:solidFill>
                  <a:schemeClr val="dk1"/>
                </a:solidFill>
                <a:latin typeface="Tahoma"/>
                <a:ea typeface="Tahoma"/>
                <a:cs typeface="Tahoma"/>
                <a:sym typeface="Tahoma"/>
              </a:defRPr>
            </a:lvl3pPr>
            <a:lvl4pPr indent="-228600" lvl="3" marL="1828800" marR="0" rtl="0" algn="l">
              <a:lnSpc>
                <a:spcPct val="90000"/>
              </a:lnSpc>
              <a:spcBef>
                <a:spcPts val="375"/>
              </a:spcBef>
              <a:spcAft>
                <a:spcPts val="0"/>
              </a:spcAft>
              <a:buClr>
                <a:schemeClr val="dk1"/>
              </a:buClr>
              <a:buSzPts val="700"/>
              <a:buFont typeface="Arial"/>
              <a:buNone/>
              <a:defRPr b="0" i="0" sz="700" u="none" cap="none" strike="noStrike">
                <a:solidFill>
                  <a:schemeClr val="dk1"/>
                </a:solidFill>
                <a:latin typeface="Tahoma"/>
                <a:ea typeface="Tahoma"/>
                <a:cs typeface="Tahoma"/>
                <a:sym typeface="Tahoma"/>
              </a:defRPr>
            </a:lvl4pPr>
            <a:lvl5pPr indent="-228600" lvl="4" marL="2286000" marR="0" rtl="0" algn="l">
              <a:lnSpc>
                <a:spcPct val="90000"/>
              </a:lnSpc>
              <a:spcBef>
                <a:spcPts val="375"/>
              </a:spcBef>
              <a:spcAft>
                <a:spcPts val="0"/>
              </a:spcAft>
              <a:buClr>
                <a:schemeClr val="dk1"/>
              </a:buClr>
              <a:buSzPts val="700"/>
              <a:buFont typeface="Arial"/>
              <a:buNone/>
              <a:defRPr b="0" i="0" sz="700" u="none" cap="none" strike="noStrike">
                <a:solidFill>
                  <a:schemeClr val="dk1"/>
                </a:solidFill>
                <a:latin typeface="Tahoma"/>
                <a:ea typeface="Tahoma"/>
                <a:cs typeface="Tahoma"/>
                <a:sym typeface="Tahoma"/>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9pPr>
          </a:lstStyle>
          <a:p/>
        </p:txBody>
      </p:sp>
      <p:sp>
        <p:nvSpPr>
          <p:cNvPr id="100" name="Google Shape;100;p20"/>
          <p:cNvSpPr txBox="1"/>
          <p:nvPr/>
        </p:nvSpPr>
        <p:spPr>
          <a:xfrm>
            <a:off x="7891462" y="4860169"/>
            <a:ext cx="795300" cy="176100"/>
          </a:xfrm>
          <a:prstGeom prst="rect">
            <a:avLst/>
          </a:prstGeom>
          <a:noFill/>
          <a:ln>
            <a:noFill/>
          </a:ln>
        </p:spPr>
        <p:txBody>
          <a:bodyPr anchorCtr="1" anchor="ctr" bIns="45700" lIns="91425" spcFirstLastPara="1" rIns="91425" wrap="square" tIns="45700">
            <a:noAutofit/>
          </a:bodyPr>
          <a:lstStyle/>
          <a:p>
            <a:pPr indent="0" lvl="0" marL="0" marR="0" rtl="0" algn="r">
              <a:spcBef>
                <a:spcPts val="0"/>
              </a:spcBef>
              <a:spcAft>
                <a:spcPts val="0"/>
              </a:spcAft>
              <a:buNone/>
            </a:pPr>
            <a:r>
              <a:rPr b="1" i="0" lang="en" sz="1000" u="none" cap="none" strike="noStrike">
                <a:solidFill>
                  <a:schemeClr val="dk1"/>
                </a:solidFill>
                <a:latin typeface="Tahoma"/>
                <a:ea typeface="Tahoma"/>
                <a:cs typeface="Tahoma"/>
                <a:sym typeface="Tahoma"/>
              </a:rPr>
              <a:t>                </a:t>
            </a:r>
            <a:fld id="{00000000-1234-1234-1234-123412341234}" type="slidenum">
              <a:rPr b="1" i="0" lang="en" sz="1000" u="none" cap="none" strike="noStrike">
                <a:solidFill>
                  <a:schemeClr val="dk1"/>
                </a:solidFill>
                <a:latin typeface="Tahoma"/>
                <a:ea typeface="Tahoma"/>
                <a:cs typeface="Tahoma"/>
                <a:sym typeface="Tahoma"/>
              </a:rPr>
              <a:t>‹#›</a:t>
            </a:fld>
            <a:endParaRPr b="1" i="0" sz="1000" u="none" cap="none" strike="noStrike">
              <a:solidFill>
                <a:schemeClr val="dk1"/>
              </a:solidFill>
              <a:latin typeface="Tahoma"/>
              <a:ea typeface="Tahoma"/>
              <a:cs typeface="Tahoma"/>
              <a:sym typeface="Tahoma"/>
            </a:endParaRPr>
          </a:p>
        </p:txBody>
      </p:sp>
      <p:pic>
        <p:nvPicPr>
          <p:cNvPr id="101" name="Google Shape;101;p20"/>
          <p:cNvPicPr preferRelativeResize="0"/>
          <p:nvPr/>
        </p:nvPicPr>
        <p:blipFill rotWithShape="1">
          <a:blip r:embed="rId2">
            <a:alphaModFix amt="50000"/>
          </a:blip>
          <a:srcRect b="27018" l="12469" r="12909" t="27464"/>
          <a:stretch/>
        </p:blipFill>
        <p:spPr>
          <a:xfrm>
            <a:off x="522712" y="4805340"/>
            <a:ext cx="1033029" cy="285871"/>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and Bullets - Left">
  <p:cSld name="Image and Bullets - Left">
    <p:spTree>
      <p:nvGrpSpPr>
        <p:cNvPr id="102" name="Shape 102"/>
        <p:cNvGrpSpPr/>
        <p:nvPr/>
      </p:nvGrpSpPr>
      <p:grpSpPr>
        <a:xfrm>
          <a:off x="0" y="0"/>
          <a:ext cx="0" cy="0"/>
          <a:chOff x="0" y="0"/>
          <a:chExt cx="0" cy="0"/>
        </a:xfrm>
      </p:grpSpPr>
      <p:sp>
        <p:nvSpPr>
          <p:cNvPr id="103" name="Google Shape;103;p21"/>
          <p:cNvSpPr txBox="1"/>
          <p:nvPr>
            <p:ph type="title"/>
          </p:nvPr>
        </p:nvSpPr>
        <p:spPr>
          <a:xfrm>
            <a:off x="4357254" y="107119"/>
            <a:ext cx="4262100" cy="857400"/>
          </a:xfrm>
          <a:prstGeom prst="rect">
            <a:avLst/>
          </a:prstGeom>
          <a:noFill/>
          <a:ln>
            <a:noFill/>
          </a:ln>
        </p:spPr>
        <p:txBody>
          <a:bodyPr anchorCtr="0" anchor="b" bIns="45700" lIns="91425" spcFirstLastPara="1" rIns="91425" wrap="square" tIns="45700">
            <a:noAutofit/>
          </a:bodyPr>
          <a:lstStyle>
            <a:lvl1pPr lvl="0" marR="0" rtl="0" algn="l">
              <a:lnSpc>
                <a:spcPct val="90000"/>
              </a:lnSpc>
              <a:spcBef>
                <a:spcPts val="0"/>
              </a:spcBef>
              <a:spcAft>
                <a:spcPts val="0"/>
              </a:spcAft>
              <a:buClr>
                <a:schemeClr val="dk2"/>
              </a:buClr>
              <a:buSzPts val="3000"/>
              <a:buFont typeface="Tahoma"/>
              <a:buNone/>
              <a:defRPr b="1" i="0" sz="3000" u="none" cap="none" strike="noStrike">
                <a:solidFill>
                  <a:schemeClr val="dk2"/>
                </a:solidFill>
                <a:latin typeface="Tahoma"/>
                <a:ea typeface="Tahoma"/>
                <a:cs typeface="Tahoma"/>
                <a:sym typeface="Tahoma"/>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104" name="Google Shape;104;p21"/>
          <p:cNvSpPr/>
          <p:nvPr/>
        </p:nvSpPr>
        <p:spPr>
          <a:xfrm>
            <a:off x="4434840" y="965154"/>
            <a:ext cx="778200" cy="103200"/>
          </a:xfrm>
          <a:prstGeom prst="rect">
            <a:avLst/>
          </a:prstGeom>
          <a:solidFill>
            <a:srgbClr val="69ACE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350"/>
              <a:buFont typeface="Tahoma"/>
              <a:buNone/>
            </a:pPr>
            <a:r>
              <a:t/>
            </a:r>
            <a:endParaRPr b="0" i="0" sz="1350" u="none" cap="none" strike="noStrike">
              <a:solidFill>
                <a:srgbClr val="FFFFFF"/>
              </a:solidFill>
              <a:latin typeface="Calibri"/>
              <a:ea typeface="Calibri"/>
              <a:cs typeface="Calibri"/>
              <a:sym typeface="Calibri"/>
            </a:endParaRPr>
          </a:p>
        </p:txBody>
      </p:sp>
      <p:sp>
        <p:nvSpPr>
          <p:cNvPr id="105" name="Google Shape;105;p21"/>
          <p:cNvSpPr txBox="1"/>
          <p:nvPr>
            <p:ph idx="1" type="body"/>
          </p:nvPr>
        </p:nvSpPr>
        <p:spPr>
          <a:xfrm>
            <a:off x="4357255" y="1343025"/>
            <a:ext cx="4329600" cy="2993100"/>
          </a:xfrm>
          <a:prstGeom prst="rect">
            <a:avLst/>
          </a:prstGeom>
          <a:noFill/>
          <a:ln>
            <a:noFill/>
          </a:ln>
        </p:spPr>
        <p:txBody>
          <a:bodyPr anchorCtr="0" anchor="t" bIns="45700" lIns="91425" spcFirstLastPara="1" rIns="91425" wrap="square" tIns="45700">
            <a:noAutofit/>
          </a:bodyPr>
          <a:lstStyle>
            <a:lvl1pPr indent="-330200" lvl="0" marL="457200" marR="0" rtl="0" algn="l">
              <a:lnSpc>
                <a:spcPct val="90000"/>
              </a:lnSpc>
              <a:spcBef>
                <a:spcPts val="750"/>
              </a:spcBef>
              <a:spcAft>
                <a:spcPts val="0"/>
              </a:spcAft>
              <a:buClr>
                <a:srgbClr val="092C74"/>
              </a:buClr>
              <a:buSzPts val="1600"/>
              <a:buFont typeface="Noto Sans Symbols"/>
              <a:buChar char="▪"/>
              <a:defRPr b="0" i="0" sz="1600" u="none" cap="none" strike="noStrike">
                <a:solidFill>
                  <a:schemeClr val="dk1"/>
                </a:solidFill>
                <a:latin typeface="Tahoma"/>
                <a:ea typeface="Tahoma"/>
                <a:cs typeface="Tahoma"/>
                <a:sym typeface="Tahoma"/>
              </a:defRPr>
            </a:lvl1pPr>
            <a:lvl2pPr indent="-330200" lvl="1" marL="914400" marR="0" rtl="0" algn="l">
              <a:lnSpc>
                <a:spcPct val="90000"/>
              </a:lnSpc>
              <a:spcBef>
                <a:spcPts val="375"/>
              </a:spcBef>
              <a:spcAft>
                <a:spcPts val="0"/>
              </a:spcAft>
              <a:buClr>
                <a:srgbClr val="092C74"/>
              </a:buClr>
              <a:buSzPts val="1600"/>
              <a:buFont typeface="Courier New"/>
              <a:buChar char="o"/>
              <a:defRPr b="0" i="0" sz="1600" u="none" cap="none" strike="noStrike">
                <a:solidFill>
                  <a:schemeClr val="dk1"/>
                </a:solidFill>
                <a:latin typeface="Tahoma"/>
                <a:ea typeface="Tahoma"/>
                <a:cs typeface="Tahoma"/>
                <a:sym typeface="Tahoma"/>
              </a:defRPr>
            </a:lvl2pPr>
            <a:lvl3pPr indent="-330200" lvl="2" marL="1371600" marR="0" rtl="0" algn="l">
              <a:lnSpc>
                <a:spcPct val="90000"/>
              </a:lnSpc>
              <a:spcBef>
                <a:spcPts val="375"/>
              </a:spcBef>
              <a:spcAft>
                <a:spcPts val="0"/>
              </a:spcAft>
              <a:buClr>
                <a:srgbClr val="092C74"/>
              </a:buClr>
              <a:buSzPts val="1600"/>
              <a:buFont typeface="Arial"/>
              <a:buChar char="•"/>
              <a:defRPr b="0" i="0" sz="1600" u="none" cap="none" strike="noStrike">
                <a:solidFill>
                  <a:schemeClr val="dk1"/>
                </a:solidFill>
                <a:latin typeface="Tahoma"/>
                <a:ea typeface="Tahoma"/>
                <a:cs typeface="Tahoma"/>
                <a:sym typeface="Tahoma"/>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9pPr>
          </a:lstStyle>
          <a:p/>
        </p:txBody>
      </p:sp>
      <p:sp>
        <p:nvSpPr>
          <p:cNvPr id="106" name="Google Shape;106;p21"/>
          <p:cNvSpPr/>
          <p:nvPr>
            <p:ph idx="2" type="pic"/>
          </p:nvPr>
        </p:nvSpPr>
        <p:spPr>
          <a:xfrm>
            <a:off x="0" y="455555"/>
            <a:ext cx="3849300" cy="3880500"/>
          </a:xfrm>
          <a:prstGeom prst="rect">
            <a:avLst/>
          </a:prstGeom>
          <a:solidFill>
            <a:schemeClr val="lt1"/>
          </a:solidFill>
          <a:ln>
            <a:noFill/>
          </a:ln>
        </p:spPr>
      </p:sp>
      <p:sp>
        <p:nvSpPr>
          <p:cNvPr id="107" name="Google Shape;107;p21"/>
          <p:cNvSpPr txBox="1"/>
          <p:nvPr>
            <p:ph idx="3" type="body"/>
          </p:nvPr>
        </p:nvSpPr>
        <p:spPr>
          <a:xfrm>
            <a:off x="0" y="4336026"/>
            <a:ext cx="1426800" cy="2001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750"/>
              </a:spcBef>
              <a:spcAft>
                <a:spcPts val="0"/>
              </a:spcAft>
              <a:buClr>
                <a:schemeClr val="dk1"/>
              </a:buClr>
              <a:buSzPts val="1050"/>
              <a:buFont typeface="Arial"/>
              <a:buNone/>
              <a:defRPr b="0" i="0" sz="1050" u="none" cap="none" strike="noStrike">
                <a:solidFill>
                  <a:schemeClr val="dk1"/>
                </a:solidFill>
                <a:latin typeface="Tahoma"/>
                <a:ea typeface="Tahoma"/>
                <a:cs typeface="Tahoma"/>
                <a:sym typeface="Tahoma"/>
              </a:defRPr>
            </a:lvl1pPr>
            <a:lvl2pPr indent="-228600" lvl="1" marL="914400" marR="0" rtl="0" algn="l">
              <a:lnSpc>
                <a:spcPct val="90000"/>
              </a:lnSpc>
              <a:spcBef>
                <a:spcPts val="375"/>
              </a:spcBef>
              <a:spcAft>
                <a:spcPts val="0"/>
              </a:spcAft>
              <a:buClr>
                <a:schemeClr val="dk1"/>
              </a:buClr>
              <a:buSzPts val="700"/>
              <a:buFont typeface="Arial"/>
              <a:buNone/>
              <a:defRPr b="0" i="0" sz="700" u="none" cap="none" strike="noStrike">
                <a:solidFill>
                  <a:schemeClr val="dk1"/>
                </a:solidFill>
                <a:latin typeface="Tahoma"/>
                <a:ea typeface="Tahoma"/>
                <a:cs typeface="Tahoma"/>
                <a:sym typeface="Tahoma"/>
              </a:defRPr>
            </a:lvl2pPr>
            <a:lvl3pPr indent="-228600" lvl="2" marL="1371600" marR="0" rtl="0" algn="l">
              <a:lnSpc>
                <a:spcPct val="90000"/>
              </a:lnSpc>
              <a:spcBef>
                <a:spcPts val="375"/>
              </a:spcBef>
              <a:spcAft>
                <a:spcPts val="0"/>
              </a:spcAft>
              <a:buClr>
                <a:schemeClr val="dk1"/>
              </a:buClr>
              <a:buSzPts val="700"/>
              <a:buFont typeface="Arial"/>
              <a:buNone/>
              <a:defRPr b="0" i="0" sz="700" u="none" cap="none" strike="noStrike">
                <a:solidFill>
                  <a:schemeClr val="dk1"/>
                </a:solidFill>
                <a:latin typeface="Tahoma"/>
                <a:ea typeface="Tahoma"/>
                <a:cs typeface="Tahoma"/>
                <a:sym typeface="Tahoma"/>
              </a:defRPr>
            </a:lvl3pPr>
            <a:lvl4pPr indent="-228600" lvl="3" marL="1828800" marR="0" rtl="0" algn="l">
              <a:lnSpc>
                <a:spcPct val="90000"/>
              </a:lnSpc>
              <a:spcBef>
                <a:spcPts val="375"/>
              </a:spcBef>
              <a:spcAft>
                <a:spcPts val="0"/>
              </a:spcAft>
              <a:buClr>
                <a:schemeClr val="dk1"/>
              </a:buClr>
              <a:buSzPts val="700"/>
              <a:buFont typeface="Arial"/>
              <a:buNone/>
              <a:defRPr b="0" i="0" sz="700" u="none" cap="none" strike="noStrike">
                <a:solidFill>
                  <a:schemeClr val="dk1"/>
                </a:solidFill>
                <a:latin typeface="Tahoma"/>
                <a:ea typeface="Tahoma"/>
                <a:cs typeface="Tahoma"/>
                <a:sym typeface="Tahoma"/>
              </a:defRPr>
            </a:lvl4pPr>
            <a:lvl5pPr indent="-228600" lvl="4" marL="2286000" marR="0" rtl="0" algn="l">
              <a:lnSpc>
                <a:spcPct val="90000"/>
              </a:lnSpc>
              <a:spcBef>
                <a:spcPts val="375"/>
              </a:spcBef>
              <a:spcAft>
                <a:spcPts val="0"/>
              </a:spcAft>
              <a:buClr>
                <a:schemeClr val="dk1"/>
              </a:buClr>
              <a:buSzPts val="700"/>
              <a:buFont typeface="Arial"/>
              <a:buNone/>
              <a:defRPr b="0" i="0" sz="700" u="none" cap="none" strike="noStrike">
                <a:solidFill>
                  <a:schemeClr val="dk1"/>
                </a:solidFill>
                <a:latin typeface="Tahoma"/>
                <a:ea typeface="Tahoma"/>
                <a:cs typeface="Tahoma"/>
                <a:sym typeface="Tahoma"/>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9pPr>
          </a:lstStyle>
          <a:p/>
        </p:txBody>
      </p:sp>
      <p:sp>
        <p:nvSpPr>
          <p:cNvPr id="108" name="Google Shape;108;p21"/>
          <p:cNvSpPr txBox="1"/>
          <p:nvPr/>
        </p:nvSpPr>
        <p:spPr>
          <a:xfrm>
            <a:off x="7891462" y="4860169"/>
            <a:ext cx="795300" cy="176100"/>
          </a:xfrm>
          <a:prstGeom prst="rect">
            <a:avLst/>
          </a:prstGeom>
          <a:noFill/>
          <a:ln>
            <a:noFill/>
          </a:ln>
        </p:spPr>
        <p:txBody>
          <a:bodyPr anchorCtr="1" anchor="ctr" bIns="45700" lIns="91425" spcFirstLastPara="1" rIns="91425" wrap="square" tIns="45700">
            <a:noAutofit/>
          </a:bodyPr>
          <a:lstStyle/>
          <a:p>
            <a:pPr indent="0" lvl="0" marL="0" marR="0" rtl="0" algn="r">
              <a:spcBef>
                <a:spcPts val="0"/>
              </a:spcBef>
              <a:spcAft>
                <a:spcPts val="0"/>
              </a:spcAft>
              <a:buNone/>
            </a:pPr>
            <a:r>
              <a:rPr b="1" i="0" lang="en" sz="1000" u="none" cap="none" strike="noStrike">
                <a:solidFill>
                  <a:schemeClr val="dk1"/>
                </a:solidFill>
                <a:latin typeface="Tahoma"/>
                <a:ea typeface="Tahoma"/>
                <a:cs typeface="Tahoma"/>
                <a:sym typeface="Tahoma"/>
              </a:rPr>
              <a:t>                </a:t>
            </a:r>
            <a:fld id="{00000000-1234-1234-1234-123412341234}" type="slidenum">
              <a:rPr b="1" i="0" lang="en" sz="1000" u="none" cap="none" strike="noStrike">
                <a:solidFill>
                  <a:schemeClr val="dk1"/>
                </a:solidFill>
                <a:latin typeface="Tahoma"/>
                <a:ea typeface="Tahoma"/>
                <a:cs typeface="Tahoma"/>
                <a:sym typeface="Tahoma"/>
              </a:rPr>
              <a:t>‹#›</a:t>
            </a:fld>
            <a:endParaRPr b="1" i="0" sz="1000" u="none" cap="none" strike="noStrike">
              <a:solidFill>
                <a:schemeClr val="dk1"/>
              </a:solidFill>
              <a:latin typeface="Tahoma"/>
              <a:ea typeface="Tahoma"/>
              <a:cs typeface="Tahoma"/>
              <a:sym typeface="Tahoma"/>
            </a:endParaRPr>
          </a:p>
        </p:txBody>
      </p:sp>
      <p:pic>
        <p:nvPicPr>
          <p:cNvPr id="109" name="Google Shape;109;p21"/>
          <p:cNvPicPr preferRelativeResize="0"/>
          <p:nvPr/>
        </p:nvPicPr>
        <p:blipFill rotWithShape="1">
          <a:blip r:embed="rId2">
            <a:alphaModFix amt="50000"/>
          </a:blip>
          <a:srcRect b="27018" l="12469" r="12909" t="27464"/>
          <a:stretch/>
        </p:blipFill>
        <p:spPr>
          <a:xfrm>
            <a:off x="522712" y="4805340"/>
            <a:ext cx="1033029" cy="285871"/>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Image and Bullets">
  <p:cSld name="Big Image and Bullets">
    <p:spTree>
      <p:nvGrpSpPr>
        <p:cNvPr id="110" name="Shape 110"/>
        <p:cNvGrpSpPr/>
        <p:nvPr/>
      </p:nvGrpSpPr>
      <p:grpSpPr>
        <a:xfrm>
          <a:off x="0" y="0"/>
          <a:ext cx="0" cy="0"/>
          <a:chOff x="0" y="0"/>
          <a:chExt cx="0" cy="0"/>
        </a:xfrm>
      </p:grpSpPr>
      <p:sp>
        <p:nvSpPr>
          <p:cNvPr id="111" name="Google Shape;111;p22"/>
          <p:cNvSpPr txBox="1"/>
          <p:nvPr>
            <p:ph type="title"/>
          </p:nvPr>
        </p:nvSpPr>
        <p:spPr>
          <a:xfrm>
            <a:off x="5555673" y="325582"/>
            <a:ext cx="3131100" cy="1192800"/>
          </a:xfrm>
          <a:prstGeom prst="rect">
            <a:avLst/>
          </a:prstGeom>
          <a:noFill/>
          <a:ln>
            <a:noFill/>
          </a:ln>
        </p:spPr>
        <p:txBody>
          <a:bodyPr anchorCtr="0" anchor="b" bIns="45700" lIns="91425" spcFirstLastPara="1" rIns="91425" wrap="square" tIns="45700">
            <a:noAutofit/>
          </a:bodyPr>
          <a:lstStyle>
            <a:lvl1pPr lvl="0" marR="0" rtl="0" algn="l">
              <a:lnSpc>
                <a:spcPct val="90000"/>
              </a:lnSpc>
              <a:spcBef>
                <a:spcPts val="0"/>
              </a:spcBef>
              <a:spcAft>
                <a:spcPts val="0"/>
              </a:spcAft>
              <a:buClr>
                <a:schemeClr val="dk2"/>
              </a:buClr>
              <a:buSzPts val="3000"/>
              <a:buFont typeface="Tahoma"/>
              <a:buNone/>
              <a:defRPr b="1" i="0" sz="3000" u="none" cap="none" strike="noStrike">
                <a:solidFill>
                  <a:schemeClr val="dk2"/>
                </a:solidFill>
                <a:latin typeface="Tahoma"/>
                <a:ea typeface="Tahoma"/>
                <a:cs typeface="Tahoma"/>
                <a:sym typeface="Tahoma"/>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112" name="Google Shape;112;p22"/>
          <p:cNvSpPr/>
          <p:nvPr/>
        </p:nvSpPr>
        <p:spPr>
          <a:xfrm>
            <a:off x="5623560" y="1518264"/>
            <a:ext cx="778200" cy="103200"/>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350"/>
              <a:buFont typeface="Tahoma"/>
              <a:buNone/>
            </a:pPr>
            <a:r>
              <a:t/>
            </a:r>
            <a:endParaRPr b="0" i="0" sz="1350" u="none" cap="none" strike="noStrike">
              <a:solidFill>
                <a:srgbClr val="FFFFFF"/>
              </a:solidFill>
              <a:latin typeface="Calibri"/>
              <a:ea typeface="Calibri"/>
              <a:cs typeface="Calibri"/>
              <a:sym typeface="Calibri"/>
            </a:endParaRPr>
          </a:p>
        </p:txBody>
      </p:sp>
      <p:sp>
        <p:nvSpPr>
          <p:cNvPr id="113" name="Google Shape;113;p22"/>
          <p:cNvSpPr txBox="1"/>
          <p:nvPr>
            <p:ph idx="1" type="body"/>
          </p:nvPr>
        </p:nvSpPr>
        <p:spPr>
          <a:xfrm>
            <a:off x="5555673" y="1835727"/>
            <a:ext cx="3131100" cy="2669100"/>
          </a:xfrm>
          <a:prstGeom prst="rect">
            <a:avLst/>
          </a:prstGeom>
          <a:noFill/>
          <a:ln>
            <a:noFill/>
          </a:ln>
        </p:spPr>
        <p:txBody>
          <a:bodyPr anchorCtr="0" anchor="t" bIns="45700" lIns="91425" spcFirstLastPara="1" rIns="91425" wrap="square" tIns="45700">
            <a:noAutofit/>
          </a:bodyPr>
          <a:lstStyle>
            <a:lvl1pPr indent="-330200" lvl="0" marL="457200" marR="0" rtl="0" algn="l">
              <a:lnSpc>
                <a:spcPct val="90000"/>
              </a:lnSpc>
              <a:spcBef>
                <a:spcPts val="750"/>
              </a:spcBef>
              <a:spcAft>
                <a:spcPts val="0"/>
              </a:spcAft>
              <a:buClr>
                <a:srgbClr val="092C74"/>
              </a:buClr>
              <a:buSzPts val="1600"/>
              <a:buFont typeface="Noto Sans Symbols"/>
              <a:buChar char="▪"/>
              <a:defRPr b="0" i="0" sz="1600" u="none" cap="none" strike="noStrike">
                <a:solidFill>
                  <a:schemeClr val="dk1"/>
                </a:solidFill>
                <a:latin typeface="Tahoma"/>
                <a:ea typeface="Tahoma"/>
                <a:cs typeface="Tahoma"/>
                <a:sym typeface="Tahoma"/>
              </a:defRPr>
            </a:lvl1pPr>
            <a:lvl2pPr indent="-330200" lvl="1" marL="914400" marR="0" rtl="0" algn="l">
              <a:lnSpc>
                <a:spcPct val="90000"/>
              </a:lnSpc>
              <a:spcBef>
                <a:spcPts val="375"/>
              </a:spcBef>
              <a:spcAft>
                <a:spcPts val="0"/>
              </a:spcAft>
              <a:buClr>
                <a:srgbClr val="092C74"/>
              </a:buClr>
              <a:buSzPts val="1600"/>
              <a:buFont typeface="Courier New"/>
              <a:buChar char="o"/>
              <a:defRPr b="0" i="0" sz="1600" u="none" cap="none" strike="noStrike">
                <a:solidFill>
                  <a:schemeClr val="dk1"/>
                </a:solidFill>
                <a:latin typeface="Tahoma"/>
                <a:ea typeface="Tahoma"/>
                <a:cs typeface="Tahoma"/>
                <a:sym typeface="Tahoma"/>
              </a:defRPr>
            </a:lvl2pPr>
            <a:lvl3pPr indent="-330200" lvl="2" marL="1371600" marR="0" rtl="0" algn="l">
              <a:lnSpc>
                <a:spcPct val="90000"/>
              </a:lnSpc>
              <a:spcBef>
                <a:spcPts val="375"/>
              </a:spcBef>
              <a:spcAft>
                <a:spcPts val="0"/>
              </a:spcAft>
              <a:buClr>
                <a:srgbClr val="092C74"/>
              </a:buClr>
              <a:buSzPts val="1600"/>
              <a:buFont typeface="Arial"/>
              <a:buChar char="•"/>
              <a:defRPr b="0" i="0" sz="1600" u="none" cap="none" strike="noStrike">
                <a:solidFill>
                  <a:schemeClr val="dk1"/>
                </a:solidFill>
                <a:latin typeface="Tahoma"/>
                <a:ea typeface="Tahoma"/>
                <a:cs typeface="Tahoma"/>
                <a:sym typeface="Tahoma"/>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9pPr>
          </a:lstStyle>
          <a:p/>
        </p:txBody>
      </p:sp>
      <p:sp>
        <p:nvSpPr>
          <p:cNvPr id="114" name="Google Shape;114;p22"/>
          <p:cNvSpPr/>
          <p:nvPr>
            <p:ph idx="2" type="pic"/>
          </p:nvPr>
        </p:nvSpPr>
        <p:spPr>
          <a:xfrm>
            <a:off x="1" y="0"/>
            <a:ext cx="5074200" cy="5143500"/>
          </a:xfrm>
          <a:prstGeom prst="rect">
            <a:avLst/>
          </a:prstGeom>
          <a:solidFill>
            <a:schemeClr val="lt1"/>
          </a:solidFill>
          <a:ln>
            <a:noFill/>
          </a:ln>
        </p:spPr>
      </p:sp>
      <p:sp>
        <p:nvSpPr>
          <p:cNvPr id="115" name="Google Shape;115;p22"/>
          <p:cNvSpPr txBox="1"/>
          <p:nvPr>
            <p:ph idx="3" type="body"/>
          </p:nvPr>
        </p:nvSpPr>
        <p:spPr>
          <a:xfrm>
            <a:off x="5076620" y="4860169"/>
            <a:ext cx="1426800" cy="2001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750"/>
              </a:spcBef>
              <a:spcAft>
                <a:spcPts val="0"/>
              </a:spcAft>
              <a:buClr>
                <a:schemeClr val="dk1"/>
              </a:buClr>
              <a:buSzPts val="1050"/>
              <a:buFont typeface="Arial"/>
              <a:buNone/>
              <a:defRPr b="0" i="0" sz="1050" u="none" cap="none" strike="noStrike">
                <a:solidFill>
                  <a:schemeClr val="dk1"/>
                </a:solidFill>
                <a:latin typeface="Tahoma"/>
                <a:ea typeface="Tahoma"/>
                <a:cs typeface="Tahoma"/>
                <a:sym typeface="Tahoma"/>
              </a:defRPr>
            </a:lvl1pPr>
            <a:lvl2pPr indent="-228600" lvl="1" marL="914400" marR="0" rtl="0" algn="l">
              <a:lnSpc>
                <a:spcPct val="90000"/>
              </a:lnSpc>
              <a:spcBef>
                <a:spcPts val="375"/>
              </a:spcBef>
              <a:spcAft>
                <a:spcPts val="0"/>
              </a:spcAft>
              <a:buClr>
                <a:schemeClr val="dk1"/>
              </a:buClr>
              <a:buSzPts val="700"/>
              <a:buFont typeface="Arial"/>
              <a:buNone/>
              <a:defRPr b="0" i="0" sz="700" u="none" cap="none" strike="noStrike">
                <a:solidFill>
                  <a:schemeClr val="dk1"/>
                </a:solidFill>
                <a:latin typeface="Tahoma"/>
                <a:ea typeface="Tahoma"/>
                <a:cs typeface="Tahoma"/>
                <a:sym typeface="Tahoma"/>
              </a:defRPr>
            </a:lvl2pPr>
            <a:lvl3pPr indent="-228600" lvl="2" marL="1371600" marR="0" rtl="0" algn="l">
              <a:lnSpc>
                <a:spcPct val="90000"/>
              </a:lnSpc>
              <a:spcBef>
                <a:spcPts val="375"/>
              </a:spcBef>
              <a:spcAft>
                <a:spcPts val="0"/>
              </a:spcAft>
              <a:buClr>
                <a:schemeClr val="dk1"/>
              </a:buClr>
              <a:buSzPts val="700"/>
              <a:buFont typeface="Arial"/>
              <a:buNone/>
              <a:defRPr b="0" i="0" sz="700" u="none" cap="none" strike="noStrike">
                <a:solidFill>
                  <a:schemeClr val="dk1"/>
                </a:solidFill>
                <a:latin typeface="Tahoma"/>
                <a:ea typeface="Tahoma"/>
                <a:cs typeface="Tahoma"/>
                <a:sym typeface="Tahoma"/>
              </a:defRPr>
            </a:lvl3pPr>
            <a:lvl4pPr indent="-228600" lvl="3" marL="1828800" marR="0" rtl="0" algn="l">
              <a:lnSpc>
                <a:spcPct val="90000"/>
              </a:lnSpc>
              <a:spcBef>
                <a:spcPts val="375"/>
              </a:spcBef>
              <a:spcAft>
                <a:spcPts val="0"/>
              </a:spcAft>
              <a:buClr>
                <a:schemeClr val="dk1"/>
              </a:buClr>
              <a:buSzPts val="700"/>
              <a:buFont typeface="Arial"/>
              <a:buNone/>
              <a:defRPr b="0" i="0" sz="700" u="none" cap="none" strike="noStrike">
                <a:solidFill>
                  <a:schemeClr val="dk1"/>
                </a:solidFill>
                <a:latin typeface="Tahoma"/>
                <a:ea typeface="Tahoma"/>
                <a:cs typeface="Tahoma"/>
                <a:sym typeface="Tahoma"/>
              </a:defRPr>
            </a:lvl4pPr>
            <a:lvl5pPr indent="-228600" lvl="4" marL="2286000" marR="0" rtl="0" algn="l">
              <a:lnSpc>
                <a:spcPct val="90000"/>
              </a:lnSpc>
              <a:spcBef>
                <a:spcPts val="375"/>
              </a:spcBef>
              <a:spcAft>
                <a:spcPts val="0"/>
              </a:spcAft>
              <a:buClr>
                <a:schemeClr val="dk1"/>
              </a:buClr>
              <a:buSzPts val="700"/>
              <a:buFont typeface="Arial"/>
              <a:buNone/>
              <a:defRPr b="0" i="0" sz="700" u="none" cap="none" strike="noStrike">
                <a:solidFill>
                  <a:schemeClr val="dk1"/>
                </a:solidFill>
                <a:latin typeface="Tahoma"/>
                <a:ea typeface="Tahoma"/>
                <a:cs typeface="Tahoma"/>
                <a:sym typeface="Tahoma"/>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9pPr>
          </a:lstStyle>
          <a:p/>
        </p:txBody>
      </p:sp>
      <p:sp>
        <p:nvSpPr>
          <p:cNvPr id="116" name="Google Shape;116;p22"/>
          <p:cNvSpPr txBox="1"/>
          <p:nvPr/>
        </p:nvSpPr>
        <p:spPr>
          <a:xfrm>
            <a:off x="7891462" y="4860169"/>
            <a:ext cx="795300" cy="176100"/>
          </a:xfrm>
          <a:prstGeom prst="rect">
            <a:avLst/>
          </a:prstGeom>
          <a:noFill/>
          <a:ln>
            <a:noFill/>
          </a:ln>
        </p:spPr>
        <p:txBody>
          <a:bodyPr anchorCtr="1" anchor="ctr" bIns="45700" lIns="91425" spcFirstLastPara="1" rIns="91425" wrap="square" tIns="45700">
            <a:noAutofit/>
          </a:bodyPr>
          <a:lstStyle/>
          <a:p>
            <a:pPr indent="0" lvl="0" marL="0" marR="0" rtl="0" algn="r">
              <a:spcBef>
                <a:spcPts val="0"/>
              </a:spcBef>
              <a:spcAft>
                <a:spcPts val="0"/>
              </a:spcAft>
              <a:buNone/>
            </a:pPr>
            <a:r>
              <a:rPr b="1" i="0" lang="en" sz="1000" u="none" cap="none" strike="noStrike">
                <a:solidFill>
                  <a:schemeClr val="dk1"/>
                </a:solidFill>
                <a:latin typeface="Tahoma"/>
                <a:ea typeface="Tahoma"/>
                <a:cs typeface="Tahoma"/>
                <a:sym typeface="Tahoma"/>
              </a:rPr>
              <a:t>                </a:t>
            </a:r>
            <a:fld id="{00000000-1234-1234-1234-123412341234}" type="slidenum">
              <a:rPr b="1" i="0" lang="en" sz="1000" u="none" cap="none" strike="noStrike">
                <a:solidFill>
                  <a:schemeClr val="dk1"/>
                </a:solidFill>
                <a:latin typeface="Tahoma"/>
                <a:ea typeface="Tahoma"/>
                <a:cs typeface="Tahoma"/>
                <a:sym typeface="Tahoma"/>
              </a:rPr>
              <a:t>‹#›</a:t>
            </a:fld>
            <a:endParaRPr b="1" i="0" sz="1000" u="none" cap="none" strike="noStrike">
              <a:solidFill>
                <a:schemeClr val="dk1"/>
              </a:solidFill>
              <a:latin typeface="Tahoma"/>
              <a:ea typeface="Tahoma"/>
              <a:cs typeface="Tahoma"/>
              <a:sym typeface="Tahoma"/>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ig Image and Bullets">
  <p:cSld name="1_Big Image and Bullets">
    <p:spTree>
      <p:nvGrpSpPr>
        <p:cNvPr id="117" name="Shape 117"/>
        <p:cNvGrpSpPr/>
        <p:nvPr/>
      </p:nvGrpSpPr>
      <p:grpSpPr>
        <a:xfrm>
          <a:off x="0" y="0"/>
          <a:ext cx="0" cy="0"/>
          <a:chOff x="0" y="0"/>
          <a:chExt cx="0" cy="0"/>
        </a:xfrm>
      </p:grpSpPr>
      <p:sp>
        <p:nvSpPr>
          <p:cNvPr id="118" name="Google Shape;118;p23"/>
          <p:cNvSpPr txBox="1"/>
          <p:nvPr>
            <p:ph type="title"/>
          </p:nvPr>
        </p:nvSpPr>
        <p:spPr>
          <a:xfrm>
            <a:off x="395289" y="328403"/>
            <a:ext cx="3131100" cy="1192800"/>
          </a:xfrm>
          <a:prstGeom prst="rect">
            <a:avLst/>
          </a:prstGeom>
          <a:noFill/>
          <a:ln>
            <a:noFill/>
          </a:ln>
        </p:spPr>
        <p:txBody>
          <a:bodyPr anchorCtr="0" anchor="b" bIns="45700" lIns="91425" spcFirstLastPara="1" rIns="91425" wrap="square" tIns="45700">
            <a:noAutofit/>
          </a:bodyPr>
          <a:lstStyle>
            <a:lvl1pPr lvl="0" marR="0" rtl="0" algn="l">
              <a:lnSpc>
                <a:spcPct val="90000"/>
              </a:lnSpc>
              <a:spcBef>
                <a:spcPts val="0"/>
              </a:spcBef>
              <a:spcAft>
                <a:spcPts val="0"/>
              </a:spcAft>
              <a:buClr>
                <a:schemeClr val="dk2"/>
              </a:buClr>
              <a:buSzPts val="3000"/>
              <a:buFont typeface="Tahoma"/>
              <a:buNone/>
              <a:defRPr b="1" i="0" sz="3000" u="none" cap="none" strike="noStrike">
                <a:solidFill>
                  <a:schemeClr val="dk2"/>
                </a:solidFill>
                <a:latin typeface="Tahoma"/>
                <a:ea typeface="Tahoma"/>
                <a:cs typeface="Tahoma"/>
                <a:sym typeface="Tahoma"/>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119" name="Google Shape;119;p23"/>
          <p:cNvSpPr/>
          <p:nvPr/>
        </p:nvSpPr>
        <p:spPr>
          <a:xfrm>
            <a:off x="463176" y="1521085"/>
            <a:ext cx="778200" cy="103200"/>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350"/>
              <a:buFont typeface="Tahoma"/>
              <a:buNone/>
            </a:pPr>
            <a:r>
              <a:t/>
            </a:r>
            <a:endParaRPr b="0" i="0" sz="1350" u="none" cap="none" strike="noStrike">
              <a:solidFill>
                <a:srgbClr val="FFFFFF"/>
              </a:solidFill>
              <a:latin typeface="Calibri"/>
              <a:ea typeface="Calibri"/>
              <a:cs typeface="Calibri"/>
              <a:sym typeface="Calibri"/>
            </a:endParaRPr>
          </a:p>
        </p:txBody>
      </p:sp>
      <p:sp>
        <p:nvSpPr>
          <p:cNvPr id="120" name="Google Shape;120;p23"/>
          <p:cNvSpPr txBox="1"/>
          <p:nvPr>
            <p:ph idx="1" type="body"/>
          </p:nvPr>
        </p:nvSpPr>
        <p:spPr>
          <a:xfrm>
            <a:off x="395289" y="1838548"/>
            <a:ext cx="3131100" cy="2669100"/>
          </a:xfrm>
          <a:prstGeom prst="rect">
            <a:avLst/>
          </a:prstGeom>
          <a:noFill/>
          <a:ln>
            <a:noFill/>
          </a:ln>
        </p:spPr>
        <p:txBody>
          <a:bodyPr anchorCtr="0" anchor="t" bIns="45700" lIns="91425" spcFirstLastPara="1" rIns="91425" wrap="square" tIns="45700">
            <a:noAutofit/>
          </a:bodyPr>
          <a:lstStyle>
            <a:lvl1pPr indent="-330200" lvl="0" marL="457200" marR="0" rtl="0" algn="l">
              <a:lnSpc>
                <a:spcPct val="90000"/>
              </a:lnSpc>
              <a:spcBef>
                <a:spcPts val="750"/>
              </a:spcBef>
              <a:spcAft>
                <a:spcPts val="0"/>
              </a:spcAft>
              <a:buClr>
                <a:srgbClr val="092C74"/>
              </a:buClr>
              <a:buSzPts val="1600"/>
              <a:buFont typeface="Noto Sans Symbols"/>
              <a:buChar char="▪"/>
              <a:defRPr b="0" i="0" sz="1600" u="none" cap="none" strike="noStrike">
                <a:solidFill>
                  <a:schemeClr val="dk1"/>
                </a:solidFill>
                <a:latin typeface="Tahoma"/>
                <a:ea typeface="Tahoma"/>
                <a:cs typeface="Tahoma"/>
                <a:sym typeface="Tahoma"/>
              </a:defRPr>
            </a:lvl1pPr>
            <a:lvl2pPr indent="-330200" lvl="1" marL="914400" marR="0" rtl="0" algn="l">
              <a:lnSpc>
                <a:spcPct val="90000"/>
              </a:lnSpc>
              <a:spcBef>
                <a:spcPts val="375"/>
              </a:spcBef>
              <a:spcAft>
                <a:spcPts val="0"/>
              </a:spcAft>
              <a:buClr>
                <a:srgbClr val="092C74"/>
              </a:buClr>
              <a:buSzPts val="1600"/>
              <a:buFont typeface="Courier New"/>
              <a:buChar char="o"/>
              <a:defRPr b="0" i="0" sz="1600" u="none" cap="none" strike="noStrike">
                <a:solidFill>
                  <a:schemeClr val="dk1"/>
                </a:solidFill>
                <a:latin typeface="Tahoma"/>
                <a:ea typeface="Tahoma"/>
                <a:cs typeface="Tahoma"/>
                <a:sym typeface="Tahoma"/>
              </a:defRPr>
            </a:lvl2pPr>
            <a:lvl3pPr indent="-330200" lvl="2" marL="1371600" marR="0" rtl="0" algn="l">
              <a:lnSpc>
                <a:spcPct val="90000"/>
              </a:lnSpc>
              <a:spcBef>
                <a:spcPts val="375"/>
              </a:spcBef>
              <a:spcAft>
                <a:spcPts val="0"/>
              </a:spcAft>
              <a:buClr>
                <a:srgbClr val="092C74"/>
              </a:buClr>
              <a:buSzPts val="1600"/>
              <a:buFont typeface="Arial"/>
              <a:buChar char="•"/>
              <a:defRPr b="0" i="0" sz="1600" u="none" cap="none" strike="noStrike">
                <a:solidFill>
                  <a:schemeClr val="dk1"/>
                </a:solidFill>
                <a:latin typeface="Tahoma"/>
                <a:ea typeface="Tahoma"/>
                <a:cs typeface="Tahoma"/>
                <a:sym typeface="Tahoma"/>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9pPr>
          </a:lstStyle>
          <a:p/>
        </p:txBody>
      </p:sp>
      <p:sp>
        <p:nvSpPr>
          <p:cNvPr id="121" name="Google Shape;121;p23"/>
          <p:cNvSpPr/>
          <p:nvPr>
            <p:ph idx="2" type="pic"/>
          </p:nvPr>
        </p:nvSpPr>
        <p:spPr>
          <a:xfrm>
            <a:off x="4069762" y="0"/>
            <a:ext cx="5074200" cy="5143500"/>
          </a:xfrm>
          <a:prstGeom prst="rect">
            <a:avLst/>
          </a:prstGeom>
          <a:solidFill>
            <a:schemeClr val="lt1"/>
          </a:solidFill>
          <a:ln>
            <a:noFill/>
          </a:ln>
        </p:spPr>
      </p:sp>
      <p:sp>
        <p:nvSpPr>
          <p:cNvPr id="122" name="Google Shape;122;p23"/>
          <p:cNvSpPr txBox="1"/>
          <p:nvPr>
            <p:ph idx="3" type="body"/>
          </p:nvPr>
        </p:nvSpPr>
        <p:spPr>
          <a:xfrm>
            <a:off x="2577459" y="4884009"/>
            <a:ext cx="1426800" cy="2001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750"/>
              </a:spcBef>
              <a:spcAft>
                <a:spcPts val="0"/>
              </a:spcAft>
              <a:buClr>
                <a:schemeClr val="dk1"/>
              </a:buClr>
              <a:buSzPts val="1050"/>
              <a:buFont typeface="Arial"/>
              <a:buNone/>
              <a:defRPr b="0" i="0" sz="1050" u="none" cap="none" strike="noStrike">
                <a:solidFill>
                  <a:schemeClr val="dk1"/>
                </a:solidFill>
                <a:latin typeface="Tahoma"/>
                <a:ea typeface="Tahoma"/>
                <a:cs typeface="Tahoma"/>
                <a:sym typeface="Tahoma"/>
              </a:defRPr>
            </a:lvl1pPr>
            <a:lvl2pPr indent="-228600" lvl="1" marL="914400" marR="0" rtl="0" algn="l">
              <a:lnSpc>
                <a:spcPct val="90000"/>
              </a:lnSpc>
              <a:spcBef>
                <a:spcPts val="375"/>
              </a:spcBef>
              <a:spcAft>
                <a:spcPts val="0"/>
              </a:spcAft>
              <a:buClr>
                <a:schemeClr val="dk1"/>
              </a:buClr>
              <a:buSzPts val="700"/>
              <a:buFont typeface="Arial"/>
              <a:buNone/>
              <a:defRPr b="0" i="0" sz="700" u="none" cap="none" strike="noStrike">
                <a:solidFill>
                  <a:schemeClr val="dk1"/>
                </a:solidFill>
                <a:latin typeface="Tahoma"/>
                <a:ea typeface="Tahoma"/>
                <a:cs typeface="Tahoma"/>
                <a:sym typeface="Tahoma"/>
              </a:defRPr>
            </a:lvl2pPr>
            <a:lvl3pPr indent="-228600" lvl="2" marL="1371600" marR="0" rtl="0" algn="l">
              <a:lnSpc>
                <a:spcPct val="90000"/>
              </a:lnSpc>
              <a:spcBef>
                <a:spcPts val="375"/>
              </a:spcBef>
              <a:spcAft>
                <a:spcPts val="0"/>
              </a:spcAft>
              <a:buClr>
                <a:schemeClr val="dk1"/>
              </a:buClr>
              <a:buSzPts val="700"/>
              <a:buFont typeface="Arial"/>
              <a:buNone/>
              <a:defRPr b="0" i="0" sz="700" u="none" cap="none" strike="noStrike">
                <a:solidFill>
                  <a:schemeClr val="dk1"/>
                </a:solidFill>
                <a:latin typeface="Tahoma"/>
                <a:ea typeface="Tahoma"/>
                <a:cs typeface="Tahoma"/>
                <a:sym typeface="Tahoma"/>
              </a:defRPr>
            </a:lvl3pPr>
            <a:lvl4pPr indent="-228600" lvl="3" marL="1828800" marR="0" rtl="0" algn="l">
              <a:lnSpc>
                <a:spcPct val="90000"/>
              </a:lnSpc>
              <a:spcBef>
                <a:spcPts val="375"/>
              </a:spcBef>
              <a:spcAft>
                <a:spcPts val="0"/>
              </a:spcAft>
              <a:buClr>
                <a:schemeClr val="dk1"/>
              </a:buClr>
              <a:buSzPts val="700"/>
              <a:buFont typeface="Arial"/>
              <a:buNone/>
              <a:defRPr b="0" i="0" sz="700" u="none" cap="none" strike="noStrike">
                <a:solidFill>
                  <a:schemeClr val="dk1"/>
                </a:solidFill>
                <a:latin typeface="Tahoma"/>
                <a:ea typeface="Tahoma"/>
                <a:cs typeface="Tahoma"/>
                <a:sym typeface="Tahoma"/>
              </a:defRPr>
            </a:lvl4pPr>
            <a:lvl5pPr indent="-228600" lvl="4" marL="2286000" marR="0" rtl="0" algn="l">
              <a:lnSpc>
                <a:spcPct val="90000"/>
              </a:lnSpc>
              <a:spcBef>
                <a:spcPts val="375"/>
              </a:spcBef>
              <a:spcAft>
                <a:spcPts val="0"/>
              </a:spcAft>
              <a:buClr>
                <a:schemeClr val="dk1"/>
              </a:buClr>
              <a:buSzPts val="700"/>
              <a:buFont typeface="Arial"/>
              <a:buNone/>
              <a:defRPr b="0" i="0" sz="700" u="none" cap="none" strike="noStrike">
                <a:solidFill>
                  <a:schemeClr val="dk1"/>
                </a:solidFill>
                <a:latin typeface="Tahoma"/>
                <a:ea typeface="Tahoma"/>
                <a:cs typeface="Tahoma"/>
                <a:sym typeface="Tahoma"/>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9pPr>
          </a:lstStyle>
          <a:p/>
        </p:txBody>
      </p:sp>
      <p:sp>
        <p:nvSpPr>
          <p:cNvPr id="123" name="Google Shape;123;p23"/>
          <p:cNvSpPr txBox="1"/>
          <p:nvPr/>
        </p:nvSpPr>
        <p:spPr>
          <a:xfrm>
            <a:off x="-400049" y="4895931"/>
            <a:ext cx="795300" cy="176100"/>
          </a:xfrm>
          <a:prstGeom prst="rect">
            <a:avLst/>
          </a:prstGeom>
          <a:noFill/>
          <a:ln>
            <a:noFill/>
          </a:ln>
        </p:spPr>
        <p:txBody>
          <a:bodyPr anchorCtr="1" anchor="ctr" bIns="45700" lIns="91425" spcFirstLastPara="1" rIns="91425" wrap="square" tIns="45700">
            <a:noAutofit/>
          </a:bodyPr>
          <a:lstStyle/>
          <a:p>
            <a:pPr indent="0" lvl="0" marL="0" marR="0" rtl="0" algn="r">
              <a:lnSpc>
                <a:spcPct val="100000"/>
              </a:lnSpc>
              <a:spcBef>
                <a:spcPts val="0"/>
              </a:spcBef>
              <a:spcAft>
                <a:spcPts val="0"/>
              </a:spcAft>
              <a:buClr>
                <a:schemeClr val="dk1"/>
              </a:buClr>
              <a:buSzPts val="1000"/>
              <a:buFont typeface="Tahoma"/>
              <a:buNone/>
            </a:pPr>
            <a:r>
              <a:rPr b="1" i="0" lang="en" sz="1000" u="none" cap="none" strike="noStrike">
                <a:solidFill>
                  <a:schemeClr val="dk1"/>
                </a:solidFill>
                <a:latin typeface="Tahoma"/>
                <a:ea typeface="Tahoma"/>
                <a:cs typeface="Tahoma"/>
                <a:sym typeface="Tahoma"/>
              </a:rPr>
              <a:t>                </a:t>
            </a:r>
            <a:fld id="{00000000-1234-1234-1234-123412341234}" type="slidenum">
              <a:rPr b="1" i="0" lang="en" sz="1000" u="none" cap="none" strike="noStrike">
                <a:solidFill>
                  <a:schemeClr val="dk1"/>
                </a:solidFill>
                <a:latin typeface="Tahoma"/>
                <a:ea typeface="Tahoma"/>
                <a:cs typeface="Tahoma"/>
                <a:sym typeface="Tahoma"/>
              </a:rPr>
              <a:t>‹#›</a:t>
            </a:fld>
            <a:endParaRPr b="1" i="0" sz="1000" u="none" cap="none" strike="noStrike">
              <a:solidFill>
                <a:schemeClr val="dk1"/>
              </a:solidFill>
              <a:latin typeface="Tahoma"/>
              <a:ea typeface="Tahoma"/>
              <a:cs typeface="Tahoma"/>
              <a:sym typeface="Tahoma"/>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r Image">
  <p:cSld name="Table or Image">
    <p:spTree>
      <p:nvGrpSpPr>
        <p:cNvPr id="124" name="Shape 124"/>
        <p:cNvGrpSpPr/>
        <p:nvPr/>
      </p:nvGrpSpPr>
      <p:grpSpPr>
        <a:xfrm>
          <a:off x="0" y="0"/>
          <a:ext cx="0" cy="0"/>
          <a:chOff x="0" y="0"/>
          <a:chExt cx="0" cy="0"/>
        </a:xfrm>
      </p:grpSpPr>
      <p:sp>
        <p:nvSpPr>
          <p:cNvPr id="125" name="Google Shape;125;p24"/>
          <p:cNvSpPr txBox="1"/>
          <p:nvPr>
            <p:ph type="title"/>
          </p:nvPr>
        </p:nvSpPr>
        <p:spPr>
          <a:xfrm>
            <a:off x="533919" y="107119"/>
            <a:ext cx="8085300" cy="857400"/>
          </a:xfrm>
          <a:prstGeom prst="rect">
            <a:avLst/>
          </a:prstGeom>
          <a:noFill/>
          <a:ln>
            <a:noFill/>
          </a:ln>
        </p:spPr>
        <p:txBody>
          <a:bodyPr anchorCtr="0" anchor="b" bIns="45700" lIns="91425" spcFirstLastPara="1" rIns="91425" wrap="square" tIns="45700">
            <a:noAutofit/>
          </a:bodyPr>
          <a:lstStyle>
            <a:lvl1pPr lvl="0" marR="0" rtl="0" algn="l">
              <a:lnSpc>
                <a:spcPct val="90000"/>
              </a:lnSpc>
              <a:spcBef>
                <a:spcPts val="0"/>
              </a:spcBef>
              <a:spcAft>
                <a:spcPts val="0"/>
              </a:spcAft>
              <a:buClr>
                <a:schemeClr val="dk2"/>
              </a:buClr>
              <a:buSzPts val="3000"/>
              <a:buFont typeface="Tahoma"/>
              <a:buNone/>
              <a:defRPr b="1" i="0" sz="3000" u="none" cap="none" strike="noStrike">
                <a:solidFill>
                  <a:schemeClr val="dk2"/>
                </a:solidFill>
                <a:latin typeface="Tahoma"/>
                <a:ea typeface="Tahoma"/>
                <a:cs typeface="Tahoma"/>
                <a:sym typeface="Tahoma"/>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126" name="Google Shape;126;p24"/>
          <p:cNvSpPr/>
          <p:nvPr/>
        </p:nvSpPr>
        <p:spPr>
          <a:xfrm>
            <a:off x="640080" y="965624"/>
            <a:ext cx="778200" cy="103200"/>
          </a:xfrm>
          <a:prstGeom prst="rect">
            <a:avLst/>
          </a:prstGeom>
          <a:solidFill>
            <a:srgbClr val="69ACE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350"/>
              <a:buFont typeface="Tahoma"/>
              <a:buNone/>
            </a:pPr>
            <a:r>
              <a:t/>
            </a:r>
            <a:endParaRPr b="0" i="0" sz="1350" u="none" cap="none" strike="noStrike">
              <a:solidFill>
                <a:srgbClr val="FFFFFF"/>
              </a:solidFill>
              <a:latin typeface="Calibri"/>
              <a:ea typeface="Calibri"/>
              <a:cs typeface="Calibri"/>
              <a:sym typeface="Calibri"/>
            </a:endParaRPr>
          </a:p>
        </p:txBody>
      </p:sp>
      <p:sp>
        <p:nvSpPr>
          <p:cNvPr id="127" name="Google Shape;127;p24"/>
          <p:cNvSpPr txBox="1"/>
          <p:nvPr>
            <p:ph idx="1" type="body"/>
          </p:nvPr>
        </p:nvSpPr>
        <p:spPr>
          <a:xfrm>
            <a:off x="533123" y="1154923"/>
            <a:ext cx="8085300" cy="34236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750"/>
              </a:spcBef>
              <a:spcAft>
                <a:spcPts val="0"/>
              </a:spcAft>
              <a:buClr>
                <a:schemeClr val="dk2"/>
              </a:buClr>
              <a:buSzPts val="1800"/>
              <a:buFont typeface="Noto Sans Symbols"/>
              <a:buNone/>
              <a:defRPr b="0" i="0" sz="1800" u="none" cap="none" strike="noStrike">
                <a:solidFill>
                  <a:schemeClr val="dk1"/>
                </a:solidFill>
                <a:latin typeface="Tahoma"/>
                <a:ea typeface="Tahoma"/>
                <a:cs typeface="Tahoma"/>
                <a:sym typeface="Tahoma"/>
              </a:defRPr>
            </a:lvl1pPr>
            <a:lvl2pPr indent="-342900" lvl="1" marL="914400" marR="0" rtl="0" algn="l">
              <a:lnSpc>
                <a:spcPct val="90000"/>
              </a:lnSpc>
              <a:spcBef>
                <a:spcPts val="375"/>
              </a:spcBef>
              <a:spcAft>
                <a:spcPts val="0"/>
              </a:spcAft>
              <a:buClr>
                <a:schemeClr val="dk2"/>
              </a:buClr>
              <a:buSzPts val="1800"/>
              <a:buFont typeface="Courier New"/>
              <a:buChar char="o"/>
              <a:defRPr b="0" i="0" sz="1800" u="none" cap="none" strike="noStrike">
                <a:solidFill>
                  <a:schemeClr val="dk1"/>
                </a:solidFill>
                <a:latin typeface="Tahoma"/>
                <a:ea typeface="Tahoma"/>
                <a:cs typeface="Tahoma"/>
                <a:sym typeface="Tahoma"/>
              </a:defRPr>
            </a:lvl2pPr>
            <a:lvl3pPr indent="-342900" lvl="2" marL="1371600" marR="0" rtl="0" algn="l">
              <a:lnSpc>
                <a:spcPct val="90000"/>
              </a:lnSpc>
              <a:spcBef>
                <a:spcPts val="375"/>
              </a:spcBef>
              <a:spcAft>
                <a:spcPts val="0"/>
              </a:spcAft>
              <a:buClr>
                <a:schemeClr val="dk2"/>
              </a:buClr>
              <a:buSzPts val="1800"/>
              <a:buFont typeface="Arial"/>
              <a:buChar char="•"/>
              <a:defRPr b="0" i="0" sz="1800" u="none" cap="none" strike="noStrike">
                <a:solidFill>
                  <a:schemeClr val="dk1"/>
                </a:solidFill>
                <a:latin typeface="Tahoma"/>
                <a:ea typeface="Tahoma"/>
                <a:cs typeface="Tahoma"/>
                <a:sym typeface="Tahoma"/>
              </a:defRPr>
            </a:lvl3pPr>
            <a:lvl4pPr indent="-228600" lvl="3" marL="1828800" marR="0" rtl="0" algn="l">
              <a:lnSpc>
                <a:spcPct val="90000"/>
              </a:lnSpc>
              <a:spcBef>
                <a:spcPts val="375"/>
              </a:spcBef>
              <a:spcAft>
                <a:spcPts val="0"/>
              </a:spcAft>
              <a:buClr>
                <a:schemeClr val="dk1"/>
              </a:buClr>
              <a:buSzPts val="1350"/>
              <a:buFont typeface="Arial"/>
              <a:buNone/>
              <a:defRPr b="0" i="0" sz="1350" u="none" cap="none" strike="noStrike">
                <a:solidFill>
                  <a:schemeClr val="dk1"/>
                </a:solidFill>
                <a:latin typeface="Tahoma"/>
                <a:ea typeface="Tahoma"/>
                <a:cs typeface="Tahoma"/>
                <a:sym typeface="Tahoma"/>
              </a:defRPr>
            </a:lvl4pPr>
            <a:lvl5pPr indent="-228600" lvl="4" marL="2286000" marR="0" rtl="0" algn="l">
              <a:lnSpc>
                <a:spcPct val="90000"/>
              </a:lnSpc>
              <a:spcBef>
                <a:spcPts val="375"/>
              </a:spcBef>
              <a:spcAft>
                <a:spcPts val="0"/>
              </a:spcAft>
              <a:buClr>
                <a:schemeClr val="dk1"/>
              </a:buClr>
              <a:buSzPts val="1350"/>
              <a:buFont typeface="Arial"/>
              <a:buNone/>
              <a:defRPr b="0" i="0" sz="1350" u="none" cap="none" strike="noStrike">
                <a:solidFill>
                  <a:schemeClr val="dk1"/>
                </a:solidFill>
                <a:latin typeface="Tahoma"/>
                <a:ea typeface="Tahoma"/>
                <a:cs typeface="Tahoma"/>
                <a:sym typeface="Tahoma"/>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9pPr>
          </a:lstStyle>
          <a:p/>
        </p:txBody>
      </p:sp>
      <p:sp>
        <p:nvSpPr>
          <p:cNvPr id="128" name="Google Shape;128;p24"/>
          <p:cNvSpPr txBox="1"/>
          <p:nvPr>
            <p:ph idx="2" type="body"/>
          </p:nvPr>
        </p:nvSpPr>
        <p:spPr>
          <a:xfrm>
            <a:off x="1874520" y="4581310"/>
            <a:ext cx="6744000" cy="200100"/>
          </a:xfrm>
          <a:prstGeom prst="rect">
            <a:avLst/>
          </a:prstGeom>
          <a:noFill/>
          <a:ln>
            <a:noFill/>
          </a:ln>
        </p:spPr>
        <p:txBody>
          <a:bodyPr anchorCtr="0" anchor="ctr" bIns="45700" lIns="91425" spcFirstLastPara="1" rIns="91425" wrap="square" tIns="45700">
            <a:noAutofit/>
          </a:bodyPr>
          <a:lstStyle>
            <a:lvl1pPr indent="-228600" lvl="0" marL="457200" marR="0" rtl="0" algn="r">
              <a:lnSpc>
                <a:spcPct val="90000"/>
              </a:lnSpc>
              <a:spcBef>
                <a:spcPts val="750"/>
              </a:spcBef>
              <a:spcAft>
                <a:spcPts val="0"/>
              </a:spcAft>
              <a:buClr>
                <a:schemeClr val="dk1"/>
              </a:buClr>
              <a:buSzPts val="1050"/>
              <a:buFont typeface="Arial"/>
              <a:buNone/>
              <a:defRPr b="0" i="0" sz="1050" u="none" cap="none" strike="noStrike">
                <a:solidFill>
                  <a:schemeClr val="dk1"/>
                </a:solidFill>
                <a:latin typeface="Tahoma"/>
                <a:ea typeface="Tahoma"/>
                <a:cs typeface="Tahoma"/>
                <a:sym typeface="Tahoma"/>
              </a:defRPr>
            </a:lvl1pPr>
            <a:lvl2pPr indent="-228600" lvl="1" marL="914400" marR="0" rtl="0" algn="l">
              <a:lnSpc>
                <a:spcPct val="90000"/>
              </a:lnSpc>
              <a:spcBef>
                <a:spcPts val="375"/>
              </a:spcBef>
              <a:spcAft>
                <a:spcPts val="0"/>
              </a:spcAft>
              <a:buClr>
                <a:schemeClr val="dk1"/>
              </a:buClr>
              <a:buSzPts val="700"/>
              <a:buFont typeface="Arial"/>
              <a:buNone/>
              <a:defRPr b="0" i="0" sz="700" u="none" cap="none" strike="noStrike">
                <a:solidFill>
                  <a:schemeClr val="dk1"/>
                </a:solidFill>
                <a:latin typeface="Tahoma"/>
                <a:ea typeface="Tahoma"/>
                <a:cs typeface="Tahoma"/>
                <a:sym typeface="Tahoma"/>
              </a:defRPr>
            </a:lvl2pPr>
            <a:lvl3pPr indent="-228600" lvl="2" marL="1371600" marR="0" rtl="0" algn="l">
              <a:lnSpc>
                <a:spcPct val="90000"/>
              </a:lnSpc>
              <a:spcBef>
                <a:spcPts val="375"/>
              </a:spcBef>
              <a:spcAft>
                <a:spcPts val="0"/>
              </a:spcAft>
              <a:buClr>
                <a:schemeClr val="dk1"/>
              </a:buClr>
              <a:buSzPts val="700"/>
              <a:buFont typeface="Arial"/>
              <a:buNone/>
              <a:defRPr b="0" i="0" sz="700" u="none" cap="none" strike="noStrike">
                <a:solidFill>
                  <a:schemeClr val="dk1"/>
                </a:solidFill>
                <a:latin typeface="Tahoma"/>
                <a:ea typeface="Tahoma"/>
                <a:cs typeface="Tahoma"/>
                <a:sym typeface="Tahoma"/>
              </a:defRPr>
            </a:lvl3pPr>
            <a:lvl4pPr indent="-228600" lvl="3" marL="1828800" marR="0" rtl="0" algn="l">
              <a:lnSpc>
                <a:spcPct val="90000"/>
              </a:lnSpc>
              <a:spcBef>
                <a:spcPts val="375"/>
              </a:spcBef>
              <a:spcAft>
                <a:spcPts val="0"/>
              </a:spcAft>
              <a:buClr>
                <a:schemeClr val="dk1"/>
              </a:buClr>
              <a:buSzPts val="700"/>
              <a:buFont typeface="Arial"/>
              <a:buNone/>
              <a:defRPr b="0" i="0" sz="700" u="none" cap="none" strike="noStrike">
                <a:solidFill>
                  <a:schemeClr val="dk1"/>
                </a:solidFill>
                <a:latin typeface="Tahoma"/>
                <a:ea typeface="Tahoma"/>
                <a:cs typeface="Tahoma"/>
                <a:sym typeface="Tahoma"/>
              </a:defRPr>
            </a:lvl4pPr>
            <a:lvl5pPr indent="-228600" lvl="4" marL="2286000" marR="0" rtl="0" algn="l">
              <a:lnSpc>
                <a:spcPct val="90000"/>
              </a:lnSpc>
              <a:spcBef>
                <a:spcPts val="375"/>
              </a:spcBef>
              <a:spcAft>
                <a:spcPts val="0"/>
              </a:spcAft>
              <a:buClr>
                <a:schemeClr val="dk1"/>
              </a:buClr>
              <a:buSzPts val="700"/>
              <a:buFont typeface="Arial"/>
              <a:buNone/>
              <a:defRPr b="0" i="0" sz="700" u="none" cap="none" strike="noStrike">
                <a:solidFill>
                  <a:schemeClr val="dk1"/>
                </a:solidFill>
                <a:latin typeface="Tahoma"/>
                <a:ea typeface="Tahoma"/>
                <a:cs typeface="Tahoma"/>
                <a:sym typeface="Tahoma"/>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9pPr>
          </a:lstStyle>
          <a:p/>
        </p:txBody>
      </p:sp>
      <p:sp>
        <p:nvSpPr>
          <p:cNvPr id="129" name="Google Shape;129;p24"/>
          <p:cNvSpPr txBox="1"/>
          <p:nvPr/>
        </p:nvSpPr>
        <p:spPr>
          <a:xfrm>
            <a:off x="7891462" y="4860169"/>
            <a:ext cx="795300" cy="176100"/>
          </a:xfrm>
          <a:prstGeom prst="rect">
            <a:avLst/>
          </a:prstGeom>
          <a:noFill/>
          <a:ln>
            <a:noFill/>
          </a:ln>
        </p:spPr>
        <p:txBody>
          <a:bodyPr anchorCtr="1" anchor="ctr" bIns="45700" lIns="91425" spcFirstLastPara="1" rIns="91425" wrap="square" tIns="45700">
            <a:noAutofit/>
          </a:bodyPr>
          <a:lstStyle/>
          <a:p>
            <a:pPr indent="0" lvl="0" marL="0" marR="0" rtl="0" algn="r">
              <a:spcBef>
                <a:spcPts val="0"/>
              </a:spcBef>
              <a:spcAft>
                <a:spcPts val="0"/>
              </a:spcAft>
              <a:buNone/>
            </a:pPr>
            <a:r>
              <a:rPr b="1" i="0" lang="en" sz="1000" u="none" cap="none" strike="noStrike">
                <a:solidFill>
                  <a:schemeClr val="dk1"/>
                </a:solidFill>
                <a:latin typeface="Tahoma"/>
                <a:ea typeface="Tahoma"/>
                <a:cs typeface="Tahoma"/>
                <a:sym typeface="Tahoma"/>
              </a:rPr>
              <a:t>                </a:t>
            </a:r>
            <a:fld id="{00000000-1234-1234-1234-123412341234}" type="slidenum">
              <a:rPr b="1" i="0" lang="en" sz="1000" u="none" cap="none" strike="noStrike">
                <a:solidFill>
                  <a:schemeClr val="dk1"/>
                </a:solidFill>
                <a:latin typeface="Tahoma"/>
                <a:ea typeface="Tahoma"/>
                <a:cs typeface="Tahoma"/>
                <a:sym typeface="Tahoma"/>
              </a:rPr>
              <a:t>‹#›</a:t>
            </a:fld>
            <a:endParaRPr b="1" i="0" sz="1000" u="none" cap="none" strike="noStrike">
              <a:solidFill>
                <a:schemeClr val="dk1"/>
              </a:solidFill>
              <a:latin typeface="Tahoma"/>
              <a:ea typeface="Tahoma"/>
              <a:cs typeface="Tahoma"/>
              <a:sym typeface="Tahoma"/>
            </a:endParaRPr>
          </a:p>
        </p:txBody>
      </p:sp>
      <p:pic>
        <p:nvPicPr>
          <p:cNvPr id="130" name="Google Shape;130;p24"/>
          <p:cNvPicPr preferRelativeResize="0"/>
          <p:nvPr/>
        </p:nvPicPr>
        <p:blipFill rotWithShape="1">
          <a:blip r:embed="rId2">
            <a:alphaModFix amt="50000"/>
          </a:blip>
          <a:srcRect b="27018" l="12469" r="12909" t="27464"/>
          <a:stretch/>
        </p:blipFill>
        <p:spPr>
          <a:xfrm>
            <a:off x="522712" y="4805340"/>
            <a:ext cx="1033029" cy="285871"/>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able or Image">
  <p:cSld name="1_Table or Image">
    <p:spTree>
      <p:nvGrpSpPr>
        <p:cNvPr id="131" name="Shape 131"/>
        <p:cNvGrpSpPr/>
        <p:nvPr/>
      </p:nvGrpSpPr>
      <p:grpSpPr>
        <a:xfrm>
          <a:off x="0" y="0"/>
          <a:ext cx="0" cy="0"/>
          <a:chOff x="0" y="0"/>
          <a:chExt cx="0" cy="0"/>
        </a:xfrm>
      </p:grpSpPr>
      <p:sp>
        <p:nvSpPr>
          <p:cNvPr id="132" name="Google Shape;132;p25"/>
          <p:cNvSpPr txBox="1"/>
          <p:nvPr>
            <p:ph type="title"/>
          </p:nvPr>
        </p:nvSpPr>
        <p:spPr>
          <a:xfrm>
            <a:off x="533919" y="107119"/>
            <a:ext cx="8085300" cy="857400"/>
          </a:xfrm>
          <a:prstGeom prst="rect">
            <a:avLst/>
          </a:prstGeom>
          <a:noFill/>
          <a:ln>
            <a:noFill/>
          </a:ln>
        </p:spPr>
        <p:txBody>
          <a:bodyPr anchorCtr="0" anchor="b" bIns="45700" lIns="91425" spcFirstLastPara="1" rIns="91425" wrap="square" tIns="45700">
            <a:noAutofit/>
          </a:bodyPr>
          <a:lstStyle>
            <a:lvl1pPr lvl="0" marR="0" rtl="0" algn="l">
              <a:lnSpc>
                <a:spcPct val="90000"/>
              </a:lnSpc>
              <a:spcBef>
                <a:spcPts val="0"/>
              </a:spcBef>
              <a:spcAft>
                <a:spcPts val="0"/>
              </a:spcAft>
              <a:buClr>
                <a:schemeClr val="dk2"/>
              </a:buClr>
              <a:buSzPts val="3000"/>
              <a:buFont typeface="Tahoma"/>
              <a:buNone/>
              <a:defRPr b="1" i="0" sz="3000" u="none" cap="none" strike="noStrike">
                <a:solidFill>
                  <a:schemeClr val="dk2"/>
                </a:solidFill>
                <a:latin typeface="Tahoma"/>
                <a:ea typeface="Tahoma"/>
                <a:cs typeface="Tahoma"/>
                <a:sym typeface="Tahoma"/>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133" name="Google Shape;133;p25"/>
          <p:cNvSpPr/>
          <p:nvPr/>
        </p:nvSpPr>
        <p:spPr>
          <a:xfrm>
            <a:off x="640080" y="965624"/>
            <a:ext cx="778200" cy="103200"/>
          </a:xfrm>
          <a:prstGeom prst="rect">
            <a:avLst/>
          </a:prstGeom>
          <a:solidFill>
            <a:srgbClr val="69ACE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350"/>
              <a:buFont typeface="Tahoma"/>
              <a:buNone/>
            </a:pPr>
            <a:r>
              <a:t/>
            </a:r>
            <a:endParaRPr b="0" i="0" sz="1350" u="none" cap="none" strike="noStrike">
              <a:solidFill>
                <a:srgbClr val="FFFFFF"/>
              </a:solidFill>
              <a:latin typeface="Calibri"/>
              <a:ea typeface="Calibri"/>
              <a:cs typeface="Calibri"/>
              <a:sym typeface="Calibri"/>
            </a:endParaRPr>
          </a:p>
        </p:txBody>
      </p:sp>
      <p:sp>
        <p:nvSpPr>
          <p:cNvPr id="134" name="Google Shape;134;p25"/>
          <p:cNvSpPr txBox="1"/>
          <p:nvPr/>
        </p:nvSpPr>
        <p:spPr>
          <a:xfrm>
            <a:off x="7891462" y="4860169"/>
            <a:ext cx="795300" cy="176100"/>
          </a:xfrm>
          <a:prstGeom prst="rect">
            <a:avLst/>
          </a:prstGeom>
          <a:noFill/>
          <a:ln>
            <a:noFill/>
          </a:ln>
        </p:spPr>
        <p:txBody>
          <a:bodyPr anchorCtr="1" anchor="ctr" bIns="45700" lIns="91425" spcFirstLastPara="1" rIns="91425" wrap="square" tIns="45700">
            <a:noAutofit/>
          </a:bodyPr>
          <a:lstStyle/>
          <a:p>
            <a:pPr indent="0" lvl="0" marL="0" marR="0" rtl="0" algn="r">
              <a:spcBef>
                <a:spcPts val="0"/>
              </a:spcBef>
              <a:spcAft>
                <a:spcPts val="0"/>
              </a:spcAft>
              <a:buNone/>
            </a:pPr>
            <a:r>
              <a:rPr b="1" i="0" lang="en" sz="1000" u="none" cap="none" strike="noStrike">
                <a:solidFill>
                  <a:schemeClr val="dk1"/>
                </a:solidFill>
                <a:latin typeface="Tahoma"/>
                <a:ea typeface="Tahoma"/>
                <a:cs typeface="Tahoma"/>
                <a:sym typeface="Tahoma"/>
              </a:rPr>
              <a:t>                </a:t>
            </a:r>
            <a:fld id="{00000000-1234-1234-1234-123412341234}" type="slidenum">
              <a:rPr b="1" i="0" lang="en" sz="1000" u="none" cap="none" strike="noStrike">
                <a:solidFill>
                  <a:schemeClr val="dk1"/>
                </a:solidFill>
                <a:latin typeface="Tahoma"/>
                <a:ea typeface="Tahoma"/>
                <a:cs typeface="Tahoma"/>
                <a:sym typeface="Tahoma"/>
              </a:rPr>
              <a:t>‹#›</a:t>
            </a:fld>
            <a:endParaRPr b="1" i="0" sz="1000" u="none" cap="none" strike="noStrike">
              <a:solidFill>
                <a:schemeClr val="dk1"/>
              </a:solidFill>
              <a:latin typeface="Tahoma"/>
              <a:ea typeface="Tahoma"/>
              <a:cs typeface="Tahoma"/>
              <a:sym typeface="Tahoma"/>
            </a:endParaRPr>
          </a:p>
        </p:txBody>
      </p:sp>
      <p:pic>
        <p:nvPicPr>
          <p:cNvPr id="135" name="Google Shape;135;p25"/>
          <p:cNvPicPr preferRelativeResize="0"/>
          <p:nvPr/>
        </p:nvPicPr>
        <p:blipFill rotWithShape="1">
          <a:blip r:embed="rId2">
            <a:alphaModFix amt="50000"/>
          </a:blip>
          <a:srcRect b="27018" l="12469" r="12909" t="27464"/>
          <a:stretch/>
        </p:blipFill>
        <p:spPr>
          <a:xfrm>
            <a:off x="522712" y="4805340"/>
            <a:ext cx="1033029" cy="285871"/>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 Slide - Light Blue">
  <p:cSld name="End Slide - Light Blue">
    <p:spTree>
      <p:nvGrpSpPr>
        <p:cNvPr id="136" name="Shape 136"/>
        <p:cNvGrpSpPr/>
        <p:nvPr/>
      </p:nvGrpSpPr>
      <p:grpSpPr>
        <a:xfrm>
          <a:off x="0" y="0"/>
          <a:ext cx="0" cy="0"/>
          <a:chOff x="0" y="0"/>
          <a:chExt cx="0" cy="0"/>
        </a:xfrm>
      </p:grpSpPr>
      <p:sp>
        <p:nvSpPr>
          <p:cNvPr id="137" name="Google Shape;137;p26"/>
          <p:cNvSpPr txBox="1"/>
          <p:nvPr>
            <p:ph type="title"/>
          </p:nvPr>
        </p:nvSpPr>
        <p:spPr>
          <a:xfrm>
            <a:off x="529290" y="-1501835"/>
            <a:ext cx="8085300" cy="876300"/>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dk2"/>
              </a:buClr>
              <a:buSzPts val="3000"/>
              <a:buFont typeface="Tahoma"/>
              <a:buNone/>
              <a:defRPr b="1" i="0" sz="3000" u="none" cap="none" strike="noStrike">
                <a:solidFill>
                  <a:schemeClr val="dk2"/>
                </a:solidFill>
                <a:latin typeface="Tahoma"/>
                <a:ea typeface="Tahoma"/>
                <a:cs typeface="Tahoma"/>
                <a:sym typeface="Tahoma"/>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pic>
        <p:nvPicPr>
          <p:cNvPr descr="Medical History Moment - The Founding of Johns Hopkins University ..." id="138" name="Google Shape;138;p26"/>
          <p:cNvPicPr preferRelativeResize="0"/>
          <p:nvPr/>
        </p:nvPicPr>
        <p:blipFill rotWithShape="1">
          <a:blip r:embed="rId2">
            <a:alphaModFix/>
          </a:blip>
          <a:srcRect b="18460" l="6324" r="6324" t="7788"/>
          <a:stretch/>
        </p:blipFill>
        <p:spPr>
          <a:xfrm>
            <a:off x="0" y="0"/>
            <a:ext cx="9144000" cy="5143498"/>
          </a:xfrm>
          <a:prstGeom prst="rect">
            <a:avLst/>
          </a:prstGeom>
          <a:noFill/>
          <a:ln>
            <a:noFill/>
          </a:ln>
        </p:spPr>
      </p:pic>
      <p:sp>
        <p:nvSpPr>
          <p:cNvPr id="139" name="Google Shape;139;p26"/>
          <p:cNvSpPr/>
          <p:nvPr/>
        </p:nvSpPr>
        <p:spPr>
          <a:xfrm rot="10800000">
            <a:off x="-1" y="-4"/>
            <a:ext cx="9144000" cy="5143500"/>
          </a:xfrm>
          <a:prstGeom prst="rect">
            <a:avLst/>
          </a:prstGeom>
          <a:gradFill>
            <a:gsLst>
              <a:gs pos="0">
                <a:srgbClr val="69ACE5">
                  <a:alpha val="84705"/>
                </a:srgbClr>
              </a:gs>
              <a:gs pos="75000">
                <a:srgbClr val="3B6FAF">
                  <a:alpha val="84705"/>
                </a:srgbClr>
              </a:gs>
              <a:gs pos="100000">
                <a:srgbClr val="3B6FAF">
                  <a:alpha val="84705"/>
                </a:srgbClr>
              </a:gs>
            </a:gsLst>
            <a:lin ang="10800025"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350"/>
              <a:buFont typeface="Tahoma"/>
              <a:buNone/>
            </a:pPr>
            <a:r>
              <a:t/>
            </a:r>
            <a:endParaRPr b="0" i="0" sz="1350" u="none" cap="none" strike="noStrike">
              <a:solidFill>
                <a:srgbClr val="000000"/>
              </a:solidFill>
              <a:latin typeface="Calibri"/>
              <a:ea typeface="Calibri"/>
              <a:cs typeface="Calibri"/>
              <a:sym typeface="Calibri"/>
            </a:endParaRPr>
          </a:p>
        </p:txBody>
      </p:sp>
      <p:pic>
        <p:nvPicPr>
          <p:cNvPr id="140" name="Google Shape;140;p26"/>
          <p:cNvPicPr preferRelativeResize="0"/>
          <p:nvPr/>
        </p:nvPicPr>
        <p:blipFill rotWithShape="1">
          <a:blip r:embed="rId3">
            <a:alphaModFix/>
          </a:blip>
          <a:srcRect b="21110" l="15640" r="15941" t="22640"/>
          <a:stretch/>
        </p:blipFill>
        <p:spPr>
          <a:xfrm>
            <a:off x="2584969" y="1417162"/>
            <a:ext cx="3974063" cy="2309176"/>
          </a:xfrm>
          <a:prstGeom prst="rect">
            <a:avLst/>
          </a:prstGeom>
          <a:noFill/>
          <a:ln>
            <a:noFill/>
          </a:ln>
        </p:spPr>
      </p:pic>
      <p:sp>
        <p:nvSpPr>
          <p:cNvPr id="141" name="Google Shape;141;p26"/>
          <p:cNvSpPr/>
          <p:nvPr/>
        </p:nvSpPr>
        <p:spPr>
          <a:xfrm>
            <a:off x="0" y="4727386"/>
            <a:ext cx="9144000" cy="217200"/>
          </a:xfrm>
          <a:prstGeom prst="rect">
            <a:avLst/>
          </a:prstGeom>
          <a:noFill/>
          <a:ln>
            <a:noFill/>
          </a:ln>
        </p:spPr>
        <p:txBody>
          <a:bodyPr anchorCtr="0" anchor="t" bIns="40800" lIns="81625" spcFirstLastPara="1" rIns="81625" wrap="square" tIns="40800">
            <a:noAutofit/>
          </a:bodyPr>
          <a:lstStyle/>
          <a:p>
            <a:pPr indent="0" lvl="0" marL="0" marR="0" rtl="0" algn="ctr">
              <a:spcBef>
                <a:spcPts val="0"/>
              </a:spcBef>
              <a:spcAft>
                <a:spcPts val="0"/>
              </a:spcAft>
              <a:buNone/>
            </a:pPr>
            <a:r>
              <a:rPr b="0" i="0" lang="en" sz="875" u="none" cap="none" strike="noStrike">
                <a:solidFill>
                  <a:schemeClr val="lt1"/>
                </a:solidFill>
                <a:latin typeface="Arial"/>
                <a:ea typeface="Arial"/>
                <a:cs typeface="Arial"/>
                <a:sym typeface="Arial"/>
              </a:rPr>
              <a:t>© The Johns Hopkins University 2024, All Rights Reserved.</a:t>
            </a:r>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42" name="Shape 142"/>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4 Items and Text - Simple">
  <p:cSld name="3_4 Items and Text - Simple">
    <p:spTree>
      <p:nvGrpSpPr>
        <p:cNvPr id="143" name="Shape 143"/>
        <p:cNvGrpSpPr/>
        <p:nvPr/>
      </p:nvGrpSpPr>
      <p:grpSpPr>
        <a:xfrm>
          <a:off x="0" y="0"/>
          <a:ext cx="0" cy="0"/>
          <a:chOff x="0" y="0"/>
          <a:chExt cx="0" cy="0"/>
        </a:xfrm>
      </p:grpSpPr>
      <p:sp>
        <p:nvSpPr>
          <p:cNvPr id="144" name="Google Shape;144;p28"/>
          <p:cNvSpPr txBox="1"/>
          <p:nvPr>
            <p:ph type="title"/>
          </p:nvPr>
        </p:nvSpPr>
        <p:spPr>
          <a:xfrm>
            <a:off x="530351" y="107119"/>
            <a:ext cx="8088900" cy="857400"/>
          </a:xfrm>
          <a:prstGeom prst="rect">
            <a:avLst/>
          </a:prstGeom>
          <a:noFill/>
          <a:ln>
            <a:noFill/>
          </a:ln>
        </p:spPr>
        <p:txBody>
          <a:bodyPr anchorCtr="0" anchor="b" bIns="45700" lIns="91425" spcFirstLastPara="1" rIns="91425" wrap="square" tIns="45700">
            <a:noAutofit/>
          </a:bodyPr>
          <a:lstStyle>
            <a:lvl1pPr lvl="0" marR="0" rtl="0" algn="l">
              <a:lnSpc>
                <a:spcPct val="90000"/>
              </a:lnSpc>
              <a:spcBef>
                <a:spcPts val="0"/>
              </a:spcBef>
              <a:spcAft>
                <a:spcPts val="0"/>
              </a:spcAft>
              <a:buClr>
                <a:schemeClr val="dk2"/>
              </a:buClr>
              <a:buSzPts val="3000"/>
              <a:buFont typeface="Tahoma"/>
              <a:buNone/>
              <a:defRPr b="1" i="0" sz="3000" u="none" cap="none" strike="noStrike">
                <a:solidFill>
                  <a:schemeClr val="dk2"/>
                </a:solidFill>
                <a:latin typeface="Tahoma"/>
                <a:ea typeface="Tahoma"/>
                <a:cs typeface="Tahoma"/>
                <a:sym typeface="Tahoma"/>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145" name="Google Shape;145;p28"/>
          <p:cNvSpPr/>
          <p:nvPr/>
        </p:nvSpPr>
        <p:spPr>
          <a:xfrm>
            <a:off x="640080" y="966682"/>
            <a:ext cx="778200" cy="103200"/>
          </a:xfrm>
          <a:prstGeom prst="rect">
            <a:avLst/>
          </a:prstGeom>
          <a:solidFill>
            <a:srgbClr val="69ACE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350"/>
              <a:buFont typeface="Tahoma"/>
              <a:buNone/>
            </a:pPr>
            <a:r>
              <a:t/>
            </a:r>
            <a:endParaRPr b="0" i="0" sz="1350" u="none" cap="none" strike="noStrike">
              <a:solidFill>
                <a:srgbClr val="FFFFFF"/>
              </a:solidFill>
              <a:latin typeface="Calibri"/>
              <a:ea typeface="Calibri"/>
              <a:cs typeface="Calibri"/>
              <a:sym typeface="Calibri"/>
            </a:endParaRPr>
          </a:p>
        </p:txBody>
      </p:sp>
      <p:sp>
        <p:nvSpPr>
          <p:cNvPr id="146" name="Google Shape;146;p28"/>
          <p:cNvSpPr txBox="1"/>
          <p:nvPr>
            <p:ph idx="1" type="body"/>
          </p:nvPr>
        </p:nvSpPr>
        <p:spPr>
          <a:xfrm>
            <a:off x="530352" y="1389888"/>
            <a:ext cx="8096700" cy="1524000"/>
          </a:xfrm>
          <a:prstGeom prst="rect">
            <a:avLst/>
          </a:prstGeom>
          <a:noFill/>
          <a:ln>
            <a:noFill/>
          </a:ln>
        </p:spPr>
        <p:txBody>
          <a:bodyPr anchorCtr="0" anchor="t" bIns="45700" lIns="91425" spcFirstLastPara="1" rIns="91425" wrap="square" tIns="45700">
            <a:noAutofit/>
          </a:bodyPr>
          <a:lstStyle>
            <a:lvl1pPr indent="-330200" lvl="0" marL="457200" marR="0" rtl="0" algn="l">
              <a:lnSpc>
                <a:spcPct val="90000"/>
              </a:lnSpc>
              <a:spcBef>
                <a:spcPts val="750"/>
              </a:spcBef>
              <a:spcAft>
                <a:spcPts val="0"/>
              </a:spcAft>
              <a:buClr>
                <a:srgbClr val="092C74"/>
              </a:buClr>
              <a:buSzPts val="1600"/>
              <a:buFont typeface="Noto Sans Symbols"/>
              <a:buChar char="▪"/>
              <a:defRPr b="0" i="0" sz="1600" u="none" cap="none" strike="noStrike">
                <a:solidFill>
                  <a:schemeClr val="dk1"/>
                </a:solidFill>
                <a:latin typeface="Tahoma"/>
                <a:ea typeface="Tahoma"/>
                <a:cs typeface="Tahoma"/>
                <a:sym typeface="Tahoma"/>
              </a:defRPr>
            </a:lvl1pPr>
            <a:lvl2pPr indent="-330200" lvl="1" marL="914400" marR="0" rtl="0" algn="l">
              <a:lnSpc>
                <a:spcPct val="90000"/>
              </a:lnSpc>
              <a:spcBef>
                <a:spcPts val="375"/>
              </a:spcBef>
              <a:spcAft>
                <a:spcPts val="0"/>
              </a:spcAft>
              <a:buClr>
                <a:srgbClr val="092C74"/>
              </a:buClr>
              <a:buSzPts val="1600"/>
              <a:buFont typeface="Courier New"/>
              <a:buChar char="o"/>
              <a:defRPr b="0" i="0" sz="1600" u="none" cap="none" strike="noStrike">
                <a:solidFill>
                  <a:schemeClr val="dk1"/>
                </a:solidFill>
                <a:latin typeface="Tahoma"/>
                <a:ea typeface="Tahoma"/>
                <a:cs typeface="Tahoma"/>
                <a:sym typeface="Tahoma"/>
              </a:defRPr>
            </a:lvl2pPr>
            <a:lvl3pPr indent="-330200" lvl="2" marL="1371600" marR="0" rtl="0" algn="l">
              <a:lnSpc>
                <a:spcPct val="90000"/>
              </a:lnSpc>
              <a:spcBef>
                <a:spcPts val="375"/>
              </a:spcBef>
              <a:spcAft>
                <a:spcPts val="0"/>
              </a:spcAft>
              <a:buClr>
                <a:srgbClr val="092C74"/>
              </a:buClr>
              <a:buSzPts val="1600"/>
              <a:buFont typeface="Arial"/>
              <a:buChar char="•"/>
              <a:defRPr b="0" i="0" sz="1600" u="none" cap="none" strike="noStrike">
                <a:solidFill>
                  <a:schemeClr val="dk1"/>
                </a:solidFill>
                <a:latin typeface="Tahoma"/>
                <a:ea typeface="Tahoma"/>
                <a:cs typeface="Tahoma"/>
                <a:sym typeface="Tahoma"/>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9pPr>
          </a:lstStyle>
          <a:p/>
        </p:txBody>
      </p:sp>
      <p:sp>
        <p:nvSpPr>
          <p:cNvPr id="147" name="Google Shape;147;p28"/>
          <p:cNvSpPr txBox="1"/>
          <p:nvPr>
            <p:ph idx="2" type="body"/>
          </p:nvPr>
        </p:nvSpPr>
        <p:spPr>
          <a:xfrm>
            <a:off x="530351" y="3058846"/>
            <a:ext cx="8088900" cy="1524000"/>
          </a:xfrm>
          <a:prstGeom prst="rect">
            <a:avLst/>
          </a:prstGeom>
          <a:noFill/>
          <a:ln>
            <a:noFill/>
          </a:ln>
        </p:spPr>
        <p:txBody>
          <a:bodyPr anchorCtr="0" anchor="t" bIns="45700" lIns="91425" spcFirstLastPara="1" rIns="91425" wrap="square" tIns="45700">
            <a:noAutofit/>
          </a:bodyPr>
          <a:lstStyle>
            <a:lvl1pPr indent="-330200" lvl="0" marL="457200" marR="0" rtl="0" algn="l">
              <a:lnSpc>
                <a:spcPct val="90000"/>
              </a:lnSpc>
              <a:spcBef>
                <a:spcPts val="750"/>
              </a:spcBef>
              <a:spcAft>
                <a:spcPts val="0"/>
              </a:spcAft>
              <a:buClr>
                <a:srgbClr val="092C74"/>
              </a:buClr>
              <a:buSzPts val="1600"/>
              <a:buFont typeface="Noto Sans Symbols"/>
              <a:buChar char="▪"/>
              <a:defRPr b="0" i="0" sz="1600" u="none" cap="none" strike="noStrike">
                <a:solidFill>
                  <a:schemeClr val="dk1"/>
                </a:solidFill>
                <a:latin typeface="Tahoma"/>
                <a:ea typeface="Tahoma"/>
                <a:cs typeface="Tahoma"/>
                <a:sym typeface="Tahoma"/>
              </a:defRPr>
            </a:lvl1pPr>
            <a:lvl2pPr indent="-330200" lvl="1" marL="914400" marR="0" rtl="0" algn="l">
              <a:lnSpc>
                <a:spcPct val="90000"/>
              </a:lnSpc>
              <a:spcBef>
                <a:spcPts val="375"/>
              </a:spcBef>
              <a:spcAft>
                <a:spcPts val="0"/>
              </a:spcAft>
              <a:buClr>
                <a:srgbClr val="092C74"/>
              </a:buClr>
              <a:buSzPts val="1600"/>
              <a:buFont typeface="Courier New"/>
              <a:buChar char="o"/>
              <a:defRPr b="0" i="0" sz="1600" u="none" cap="none" strike="noStrike">
                <a:solidFill>
                  <a:schemeClr val="dk1"/>
                </a:solidFill>
                <a:latin typeface="Tahoma"/>
                <a:ea typeface="Tahoma"/>
                <a:cs typeface="Tahoma"/>
                <a:sym typeface="Tahoma"/>
              </a:defRPr>
            </a:lvl2pPr>
            <a:lvl3pPr indent="-330200" lvl="2" marL="1371600" marR="0" rtl="0" algn="l">
              <a:lnSpc>
                <a:spcPct val="90000"/>
              </a:lnSpc>
              <a:spcBef>
                <a:spcPts val="375"/>
              </a:spcBef>
              <a:spcAft>
                <a:spcPts val="0"/>
              </a:spcAft>
              <a:buClr>
                <a:srgbClr val="092C74"/>
              </a:buClr>
              <a:buSzPts val="1600"/>
              <a:buFont typeface="Arial"/>
              <a:buChar char="•"/>
              <a:defRPr b="0" i="0" sz="1600" u="none" cap="none" strike="noStrike">
                <a:solidFill>
                  <a:schemeClr val="dk1"/>
                </a:solidFill>
                <a:latin typeface="Tahoma"/>
                <a:ea typeface="Tahoma"/>
                <a:cs typeface="Tahoma"/>
                <a:sym typeface="Tahoma"/>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9pPr>
          </a:lstStyle>
          <a:p/>
        </p:txBody>
      </p:sp>
      <p:sp>
        <p:nvSpPr>
          <p:cNvPr id="148" name="Google Shape;148;p28"/>
          <p:cNvSpPr txBox="1"/>
          <p:nvPr/>
        </p:nvSpPr>
        <p:spPr>
          <a:xfrm>
            <a:off x="7891462" y="4860169"/>
            <a:ext cx="795300" cy="176100"/>
          </a:xfrm>
          <a:prstGeom prst="rect">
            <a:avLst/>
          </a:prstGeom>
          <a:noFill/>
          <a:ln>
            <a:noFill/>
          </a:ln>
        </p:spPr>
        <p:txBody>
          <a:bodyPr anchorCtr="1" anchor="ctr" bIns="45700" lIns="91425" spcFirstLastPara="1" rIns="91425" wrap="square" tIns="45700">
            <a:noAutofit/>
          </a:bodyPr>
          <a:lstStyle/>
          <a:p>
            <a:pPr indent="0" lvl="0" marL="0" marR="0" rtl="0" algn="r">
              <a:lnSpc>
                <a:spcPct val="100000"/>
              </a:lnSpc>
              <a:spcBef>
                <a:spcPts val="0"/>
              </a:spcBef>
              <a:spcAft>
                <a:spcPts val="0"/>
              </a:spcAft>
              <a:buClr>
                <a:schemeClr val="dk1"/>
              </a:buClr>
              <a:buSzPts val="1000"/>
              <a:buFont typeface="Tahoma"/>
              <a:buNone/>
            </a:pPr>
            <a:r>
              <a:rPr b="1" i="0" lang="en" sz="1000" u="none" cap="none" strike="noStrike">
                <a:solidFill>
                  <a:schemeClr val="dk1"/>
                </a:solidFill>
                <a:latin typeface="Tahoma"/>
                <a:ea typeface="Tahoma"/>
                <a:cs typeface="Tahoma"/>
                <a:sym typeface="Tahoma"/>
              </a:rPr>
              <a:t>                </a:t>
            </a:r>
            <a:fld id="{00000000-1234-1234-1234-123412341234}" type="slidenum">
              <a:rPr b="1" i="0" lang="en" sz="1000" u="none" cap="none" strike="noStrike">
                <a:solidFill>
                  <a:schemeClr val="dk1"/>
                </a:solidFill>
                <a:latin typeface="Tahoma"/>
                <a:ea typeface="Tahoma"/>
                <a:cs typeface="Tahoma"/>
                <a:sym typeface="Tahoma"/>
              </a:rPr>
              <a:t>‹#›</a:t>
            </a:fld>
            <a:endParaRPr b="1" i="0" sz="1000" u="none" cap="none" strike="noStrike">
              <a:solidFill>
                <a:schemeClr val="dk1"/>
              </a:solidFill>
              <a:latin typeface="Tahoma"/>
              <a:ea typeface="Tahoma"/>
              <a:cs typeface="Tahoma"/>
              <a:sym typeface="Tahoma"/>
            </a:endParaRPr>
          </a:p>
        </p:txBody>
      </p:sp>
      <p:pic>
        <p:nvPicPr>
          <p:cNvPr id="149" name="Google Shape;149;p28"/>
          <p:cNvPicPr preferRelativeResize="0"/>
          <p:nvPr/>
        </p:nvPicPr>
        <p:blipFill rotWithShape="1">
          <a:blip r:embed="rId2">
            <a:alphaModFix amt="50000"/>
          </a:blip>
          <a:srcRect b="27018" l="12469" r="12909" t="27464"/>
          <a:stretch/>
        </p:blipFill>
        <p:spPr>
          <a:xfrm>
            <a:off x="522712" y="4805340"/>
            <a:ext cx="1033029" cy="285871"/>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Items - Cycle">
  <p:cSld name="4 Items - Cycle">
    <p:spTree>
      <p:nvGrpSpPr>
        <p:cNvPr id="150" name="Shape 150"/>
        <p:cNvGrpSpPr/>
        <p:nvPr/>
      </p:nvGrpSpPr>
      <p:grpSpPr>
        <a:xfrm>
          <a:off x="0" y="0"/>
          <a:ext cx="0" cy="0"/>
          <a:chOff x="0" y="0"/>
          <a:chExt cx="0" cy="0"/>
        </a:xfrm>
      </p:grpSpPr>
      <p:sp>
        <p:nvSpPr>
          <p:cNvPr id="151" name="Google Shape;151;p29"/>
          <p:cNvSpPr txBox="1"/>
          <p:nvPr>
            <p:ph type="title"/>
          </p:nvPr>
        </p:nvSpPr>
        <p:spPr>
          <a:xfrm>
            <a:off x="533919" y="150669"/>
            <a:ext cx="8085300" cy="813900"/>
          </a:xfrm>
          <a:prstGeom prst="rect">
            <a:avLst/>
          </a:prstGeom>
          <a:noFill/>
          <a:ln>
            <a:noFill/>
          </a:ln>
        </p:spPr>
        <p:txBody>
          <a:bodyPr anchorCtr="0" anchor="b" bIns="45700" lIns="91425" spcFirstLastPara="1" rIns="91425" wrap="square" tIns="45700">
            <a:noAutofit/>
          </a:bodyPr>
          <a:lstStyle>
            <a:lvl1pPr lvl="0" marR="0" rtl="0" algn="l">
              <a:lnSpc>
                <a:spcPct val="90000"/>
              </a:lnSpc>
              <a:spcBef>
                <a:spcPts val="0"/>
              </a:spcBef>
              <a:spcAft>
                <a:spcPts val="0"/>
              </a:spcAft>
              <a:buClr>
                <a:schemeClr val="dk2"/>
              </a:buClr>
              <a:buSzPts val="3000"/>
              <a:buFont typeface="Tahoma"/>
              <a:buNone/>
              <a:defRPr b="1" i="0" sz="3000" u="none" cap="none" strike="noStrike">
                <a:solidFill>
                  <a:schemeClr val="dk2"/>
                </a:solidFill>
                <a:latin typeface="Tahoma"/>
                <a:ea typeface="Tahoma"/>
                <a:cs typeface="Tahoma"/>
                <a:sym typeface="Tahoma"/>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152" name="Google Shape;152;p29"/>
          <p:cNvSpPr/>
          <p:nvPr/>
        </p:nvSpPr>
        <p:spPr>
          <a:xfrm>
            <a:off x="640080" y="966682"/>
            <a:ext cx="778200" cy="103200"/>
          </a:xfrm>
          <a:prstGeom prst="rect">
            <a:avLst/>
          </a:prstGeom>
          <a:solidFill>
            <a:srgbClr val="69ACE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350"/>
              <a:buFont typeface="Tahoma"/>
              <a:buNone/>
            </a:pPr>
            <a:r>
              <a:t/>
            </a:r>
            <a:endParaRPr b="0" i="0" sz="1350" u="none" cap="none" strike="noStrike">
              <a:solidFill>
                <a:srgbClr val="FFFFFF"/>
              </a:solidFill>
              <a:latin typeface="Calibri"/>
              <a:ea typeface="Calibri"/>
              <a:cs typeface="Calibri"/>
              <a:sym typeface="Calibri"/>
            </a:endParaRPr>
          </a:p>
        </p:txBody>
      </p:sp>
      <p:sp>
        <p:nvSpPr>
          <p:cNvPr id="153" name="Google Shape;153;p29"/>
          <p:cNvSpPr/>
          <p:nvPr/>
        </p:nvSpPr>
        <p:spPr>
          <a:xfrm>
            <a:off x="3200400" y="1529177"/>
            <a:ext cx="2743200" cy="2743200"/>
          </a:xfrm>
          <a:prstGeom prst="ellipse">
            <a:avLst/>
          </a:prstGeom>
          <a:solidFill>
            <a:schemeClr val="lt1"/>
          </a:solidFill>
          <a:ln cap="flat" cmpd="sng" w="38100">
            <a:solidFill>
              <a:srgbClr val="BFBFB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013" u="none" cap="none" strike="noStrike">
              <a:solidFill>
                <a:srgbClr val="F2F2F5"/>
              </a:solidFill>
              <a:latin typeface="Roboto"/>
              <a:ea typeface="Roboto"/>
              <a:cs typeface="Roboto"/>
              <a:sym typeface="Roboto"/>
            </a:endParaRPr>
          </a:p>
        </p:txBody>
      </p:sp>
      <p:sp>
        <p:nvSpPr>
          <p:cNvPr id="154" name="Google Shape;154;p29"/>
          <p:cNvSpPr/>
          <p:nvPr/>
        </p:nvSpPr>
        <p:spPr>
          <a:xfrm>
            <a:off x="3200400" y="1529177"/>
            <a:ext cx="914400" cy="914400"/>
          </a:xfrm>
          <a:prstGeom prst="ellipse">
            <a:avLst/>
          </a:prstGeom>
          <a:solidFill>
            <a:schemeClr val="lt1"/>
          </a:solidFill>
          <a:ln cap="flat" cmpd="sng" w="38100">
            <a:solidFill>
              <a:srgbClr val="BFBFB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i="0" sz="3000" u="none" cap="none" strike="noStrike">
              <a:solidFill>
                <a:srgbClr val="69ACE5"/>
              </a:solidFill>
              <a:latin typeface="Tahoma"/>
              <a:ea typeface="Tahoma"/>
              <a:cs typeface="Tahoma"/>
              <a:sym typeface="Tahoma"/>
            </a:endParaRPr>
          </a:p>
        </p:txBody>
      </p:sp>
      <p:sp>
        <p:nvSpPr>
          <p:cNvPr id="155" name="Google Shape;155;p29"/>
          <p:cNvSpPr/>
          <p:nvPr/>
        </p:nvSpPr>
        <p:spPr>
          <a:xfrm>
            <a:off x="5029200" y="1529177"/>
            <a:ext cx="914400" cy="914400"/>
          </a:xfrm>
          <a:prstGeom prst="ellipse">
            <a:avLst/>
          </a:prstGeom>
          <a:solidFill>
            <a:schemeClr val="lt1"/>
          </a:solidFill>
          <a:ln cap="flat" cmpd="sng" w="38100">
            <a:solidFill>
              <a:srgbClr val="BFBFB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i="0" sz="3000" u="none" cap="none" strike="noStrike">
              <a:solidFill>
                <a:srgbClr val="092C74"/>
              </a:solidFill>
              <a:latin typeface="Tahoma"/>
              <a:ea typeface="Tahoma"/>
              <a:cs typeface="Tahoma"/>
              <a:sym typeface="Tahoma"/>
            </a:endParaRPr>
          </a:p>
        </p:txBody>
      </p:sp>
      <p:sp>
        <p:nvSpPr>
          <p:cNvPr id="156" name="Google Shape;156;p29"/>
          <p:cNvSpPr/>
          <p:nvPr/>
        </p:nvSpPr>
        <p:spPr>
          <a:xfrm>
            <a:off x="5029200" y="3339511"/>
            <a:ext cx="914400" cy="914400"/>
          </a:xfrm>
          <a:prstGeom prst="ellipse">
            <a:avLst/>
          </a:prstGeom>
          <a:solidFill>
            <a:schemeClr val="lt1"/>
          </a:solidFill>
          <a:ln cap="flat" cmpd="sng" w="38100">
            <a:solidFill>
              <a:srgbClr val="BFBFB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i="0" sz="3000" u="none" cap="none" strike="noStrike">
              <a:solidFill>
                <a:srgbClr val="69ACE5"/>
              </a:solidFill>
              <a:latin typeface="Tahoma"/>
              <a:ea typeface="Tahoma"/>
              <a:cs typeface="Tahoma"/>
              <a:sym typeface="Tahoma"/>
            </a:endParaRPr>
          </a:p>
        </p:txBody>
      </p:sp>
      <p:sp>
        <p:nvSpPr>
          <p:cNvPr id="157" name="Google Shape;157;p29"/>
          <p:cNvSpPr/>
          <p:nvPr/>
        </p:nvSpPr>
        <p:spPr>
          <a:xfrm>
            <a:off x="3200400" y="3339511"/>
            <a:ext cx="914400" cy="914400"/>
          </a:xfrm>
          <a:prstGeom prst="ellipse">
            <a:avLst/>
          </a:prstGeom>
          <a:solidFill>
            <a:schemeClr val="lt1"/>
          </a:solidFill>
          <a:ln cap="flat" cmpd="sng" w="38100">
            <a:solidFill>
              <a:srgbClr val="BFBFB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i="0" sz="3000" u="none" cap="none" strike="noStrike">
              <a:solidFill>
                <a:srgbClr val="092C74"/>
              </a:solidFill>
              <a:latin typeface="Tahoma"/>
              <a:ea typeface="Tahoma"/>
              <a:cs typeface="Tahoma"/>
              <a:sym typeface="Tahoma"/>
            </a:endParaRPr>
          </a:p>
        </p:txBody>
      </p:sp>
      <p:sp>
        <p:nvSpPr>
          <p:cNvPr id="158" name="Google Shape;158;p29"/>
          <p:cNvSpPr txBox="1"/>
          <p:nvPr>
            <p:ph idx="1" type="body"/>
          </p:nvPr>
        </p:nvSpPr>
        <p:spPr>
          <a:xfrm>
            <a:off x="3200399" y="1770465"/>
            <a:ext cx="914400" cy="4317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750"/>
              </a:spcBef>
              <a:spcAft>
                <a:spcPts val="0"/>
              </a:spcAft>
              <a:buClr>
                <a:srgbClr val="0072CE"/>
              </a:buClr>
              <a:buSzPts val="3000"/>
              <a:buFont typeface="Arial"/>
              <a:buNone/>
              <a:defRPr b="1" i="0" sz="3000" u="none" cap="none" strike="noStrike">
                <a:solidFill>
                  <a:srgbClr val="0072CE"/>
                </a:solidFill>
                <a:latin typeface="Tahoma"/>
                <a:ea typeface="Tahoma"/>
                <a:cs typeface="Tahoma"/>
                <a:sym typeface="Tahoma"/>
              </a:defRPr>
            </a:lvl1pPr>
            <a:lvl2pPr indent="-228600" lvl="1" marL="914400" marR="0" rtl="0" algn="l">
              <a:lnSpc>
                <a:spcPct val="90000"/>
              </a:lnSpc>
              <a:spcBef>
                <a:spcPts val="375"/>
              </a:spcBef>
              <a:spcAft>
                <a:spcPts val="0"/>
              </a:spcAft>
              <a:buClr>
                <a:schemeClr val="dk1"/>
              </a:buClr>
              <a:buSzPts val="1800"/>
              <a:buFont typeface="Arial"/>
              <a:buNone/>
              <a:defRPr b="0" i="0" sz="1800" u="none" cap="none" strike="noStrike">
                <a:solidFill>
                  <a:schemeClr val="dk1"/>
                </a:solidFill>
                <a:latin typeface="Tahoma"/>
                <a:ea typeface="Tahoma"/>
                <a:cs typeface="Tahoma"/>
                <a:sym typeface="Tahoma"/>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Tahoma"/>
                <a:ea typeface="Tahoma"/>
                <a:cs typeface="Tahoma"/>
                <a:sym typeface="Tahoma"/>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9pPr>
          </a:lstStyle>
          <a:p/>
        </p:txBody>
      </p:sp>
      <p:sp>
        <p:nvSpPr>
          <p:cNvPr id="159" name="Google Shape;159;p29"/>
          <p:cNvSpPr txBox="1"/>
          <p:nvPr>
            <p:ph idx="2" type="body"/>
          </p:nvPr>
        </p:nvSpPr>
        <p:spPr>
          <a:xfrm>
            <a:off x="533919" y="1511739"/>
            <a:ext cx="2286300" cy="316800"/>
          </a:xfrm>
          <a:prstGeom prst="rect">
            <a:avLst/>
          </a:prstGeom>
          <a:noFill/>
          <a:ln>
            <a:noFill/>
          </a:ln>
        </p:spPr>
        <p:txBody>
          <a:bodyPr anchorCtr="0" anchor="t" bIns="45700" lIns="91425" spcFirstLastPara="1" rIns="91425" wrap="square" tIns="45700">
            <a:noAutofit/>
          </a:bodyPr>
          <a:lstStyle>
            <a:lvl1pPr indent="-228600" lvl="0" marL="457200" marR="0" rtl="0" algn="r">
              <a:lnSpc>
                <a:spcPct val="90000"/>
              </a:lnSpc>
              <a:spcBef>
                <a:spcPts val="750"/>
              </a:spcBef>
              <a:spcAft>
                <a:spcPts val="0"/>
              </a:spcAft>
              <a:buClr>
                <a:srgbClr val="0072CE"/>
              </a:buClr>
              <a:buSzPts val="2000"/>
              <a:buFont typeface="Arial"/>
              <a:buNone/>
              <a:defRPr b="1" i="0" sz="2000" u="none" cap="none" strike="noStrike">
                <a:solidFill>
                  <a:srgbClr val="0072CE"/>
                </a:solidFill>
                <a:latin typeface="Tahoma"/>
                <a:ea typeface="Tahoma"/>
                <a:cs typeface="Tahoma"/>
                <a:sym typeface="Tahoma"/>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Tahoma"/>
                <a:ea typeface="Tahoma"/>
                <a:cs typeface="Tahoma"/>
                <a:sym typeface="Tahoma"/>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Tahoma"/>
                <a:ea typeface="Tahoma"/>
                <a:cs typeface="Tahoma"/>
                <a:sym typeface="Tahoma"/>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9pPr>
          </a:lstStyle>
          <a:p/>
        </p:txBody>
      </p:sp>
      <p:sp>
        <p:nvSpPr>
          <p:cNvPr id="160" name="Google Shape;160;p29"/>
          <p:cNvSpPr txBox="1"/>
          <p:nvPr>
            <p:ph idx="3" type="body"/>
          </p:nvPr>
        </p:nvSpPr>
        <p:spPr>
          <a:xfrm>
            <a:off x="533919" y="1892429"/>
            <a:ext cx="2286300" cy="551100"/>
          </a:xfrm>
          <a:prstGeom prst="rect">
            <a:avLst/>
          </a:prstGeom>
          <a:noFill/>
          <a:ln>
            <a:noFill/>
          </a:ln>
        </p:spPr>
        <p:txBody>
          <a:bodyPr anchorCtr="0" anchor="t" bIns="45700" lIns="91425" spcFirstLastPara="1" rIns="91425" wrap="square" tIns="45700">
            <a:normAutofit/>
          </a:bodyPr>
          <a:lstStyle>
            <a:lvl1pPr indent="-228600" lvl="0" marL="457200" marR="0" rtl="0" algn="r">
              <a:lnSpc>
                <a:spcPct val="90000"/>
              </a:lnSpc>
              <a:spcBef>
                <a:spcPts val="750"/>
              </a:spcBef>
              <a:spcAft>
                <a:spcPts val="0"/>
              </a:spcAft>
              <a:buClr>
                <a:schemeClr val="dk1"/>
              </a:buClr>
              <a:buSzPts val="1200"/>
              <a:buFont typeface="Arial"/>
              <a:buNone/>
              <a:defRPr b="0" i="0" sz="1200" u="none" cap="none" strike="noStrike">
                <a:solidFill>
                  <a:schemeClr val="dk1"/>
                </a:solidFill>
                <a:latin typeface="Tahoma"/>
                <a:ea typeface="Tahoma"/>
                <a:cs typeface="Tahoma"/>
                <a:sym typeface="Tahoma"/>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Tahoma"/>
                <a:ea typeface="Tahoma"/>
                <a:cs typeface="Tahoma"/>
                <a:sym typeface="Tahoma"/>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Tahoma"/>
                <a:ea typeface="Tahoma"/>
                <a:cs typeface="Tahoma"/>
                <a:sym typeface="Tahoma"/>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9pPr>
          </a:lstStyle>
          <a:p/>
        </p:txBody>
      </p:sp>
      <p:sp>
        <p:nvSpPr>
          <p:cNvPr id="161" name="Google Shape;161;p29"/>
          <p:cNvSpPr txBox="1"/>
          <p:nvPr>
            <p:ph idx="4" type="body"/>
          </p:nvPr>
        </p:nvSpPr>
        <p:spPr>
          <a:xfrm>
            <a:off x="5029200" y="1770465"/>
            <a:ext cx="914400" cy="4317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750"/>
              </a:spcBef>
              <a:spcAft>
                <a:spcPts val="0"/>
              </a:spcAft>
              <a:buClr>
                <a:srgbClr val="092C74"/>
              </a:buClr>
              <a:buSzPts val="3000"/>
              <a:buFont typeface="Arial"/>
              <a:buNone/>
              <a:defRPr b="1" i="0" sz="3000" u="none" cap="none" strike="noStrike">
                <a:solidFill>
                  <a:srgbClr val="092C74"/>
                </a:solidFill>
                <a:latin typeface="Tahoma"/>
                <a:ea typeface="Tahoma"/>
                <a:cs typeface="Tahoma"/>
                <a:sym typeface="Tahoma"/>
              </a:defRPr>
            </a:lvl1pPr>
            <a:lvl2pPr indent="-228600" lvl="1" marL="914400" marR="0" rtl="0" algn="l">
              <a:lnSpc>
                <a:spcPct val="90000"/>
              </a:lnSpc>
              <a:spcBef>
                <a:spcPts val="375"/>
              </a:spcBef>
              <a:spcAft>
                <a:spcPts val="0"/>
              </a:spcAft>
              <a:buClr>
                <a:schemeClr val="dk1"/>
              </a:buClr>
              <a:buSzPts val="1800"/>
              <a:buFont typeface="Arial"/>
              <a:buNone/>
              <a:defRPr b="0" i="0" sz="1800" u="none" cap="none" strike="noStrike">
                <a:solidFill>
                  <a:schemeClr val="dk1"/>
                </a:solidFill>
                <a:latin typeface="Tahoma"/>
                <a:ea typeface="Tahoma"/>
                <a:cs typeface="Tahoma"/>
                <a:sym typeface="Tahoma"/>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Tahoma"/>
                <a:ea typeface="Tahoma"/>
                <a:cs typeface="Tahoma"/>
                <a:sym typeface="Tahoma"/>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9pPr>
          </a:lstStyle>
          <a:p/>
        </p:txBody>
      </p:sp>
      <p:sp>
        <p:nvSpPr>
          <p:cNvPr id="162" name="Google Shape;162;p29"/>
          <p:cNvSpPr txBox="1"/>
          <p:nvPr>
            <p:ph idx="5" type="body"/>
          </p:nvPr>
        </p:nvSpPr>
        <p:spPr>
          <a:xfrm>
            <a:off x="6333089" y="1511740"/>
            <a:ext cx="2286300" cy="316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750"/>
              </a:spcBef>
              <a:spcAft>
                <a:spcPts val="0"/>
              </a:spcAft>
              <a:buClr>
                <a:srgbClr val="092C74"/>
              </a:buClr>
              <a:buSzPts val="2000"/>
              <a:buFont typeface="Arial"/>
              <a:buNone/>
              <a:defRPr b="1" i="0" sz="2000" u="none" cap="none" strike="noStrike">
                <a:solidFill>
                  <a:srgbClr val="092C74"/>
                </a:solidFill>
                <a:latin typeface="Tahoma"/>
                <a:ea typeface="Tahoma"/>
                <a:cs typeface="Tahoma"/>
                <a:sym typeface="Tahoma"/>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Tahoma"/>
                <a:ea typeface="Tahoma"/>
                <a:cs typeface="Tahoma"/>
                <a:sym typeface="Tahoma"/>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Tahoma"/>
                <a:ea typeface="Tahoma"/>
                <a:cs typeface="Tahoma"/>
                <a:sym typeface="Tahoma"/>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9pPr>
          </a:lstStyle>
          <a:p/>
        </p:txBody>
      </p:sp>
      <p:sp>
        <p:nvSpPr>
          <p:cNvPr id="163" name="Google Shape;163;p29"/>
          <p:cNvSpPr txBox="1"/>
          <p:nvPr>
            <p:ph idx="6" type="body"/>
          </p:nvPr>
        </p:nvSpPr>
        <p:spPr>
          <a:xfrm>
            <a:off x="6333089" y="1892430"/>
            <a:ext cx="2286300" cy="551100"/>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90000"/>
              </a:lnSpc>
              <a:spcBef>
                <a:spcPts val="750"/>
              </a:spcBef>
              <a:spcAft>
                <a:spcPts val="0"/>
              </a:spcAft>
              <a:buClr>
                <a:schemeClr val="dk1"/>
              </a:buClr>
              <a:buSzPts val="1200"/>
              <a:buFont typeface="Arial"/>
              <a:buNone/>
              <a:defRPr b="0" i="0" sz="1200" u="none" cap="none" strike="noStrike">
                <a:solidFill>
                  <a:schemeClr val="dk1"/>
                </a:solidFill>
                <a:latin typeface="Tahoma"/>
                <a:ea typeface="Tahoma"/>
                <a:cs typeface="Tahoma"/>
                <a:sym typeface="Tahoma"/>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Tahoma"/>
                <a:ea typeface="Tahoma"/>
                <a:cs typeface="Tahoma"/>
                <a:sym typeface="Tahoma"/>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Tahoma"/>
                <a:ea typeface="Tahoma"/>
                <a:cs typeface="Tahoma"/>
                <a:sym typeface="Tahoma"/>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9pPr>
          </a:lstStyle>
          <a:p/>
        </p:txBody>
      </p:sp>
      <p:sp>
        <p:nvSpPr>
          <p:cNvPr id="164" name="Google Shape;164;p29"/>
          <p:cNvSpPr txBox="1"/>
          <p:nvPr>
            <p:ph idx="7" type="body"/>
          </p:nvPr>
        </p:nvSpPr>
        <p:spPr>
          <a:xfrm>
            <a:off x="5029200" y="3580798"/>
            <a:ext cx="914400" cy="4317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750"/>
              </a:spcBef>
              <a:spcAft>
                <a:spcPts val="0"/>
              </a:spcAft>
              <a:buClr>
                <a:srgbClr val="0072CE"/>
              </a:buClr>
              <a:buSzPts val="3000"/>
              <a:buFont typeface="Arial"/>
              <a:buNone/>
              <a:defRPr b="1" i="0" sz="3000" u="none" cap="none" strike="noStrike">
                <a:solidFill>
                  <a:srgbClr val="0072CE"/>
                </a:solidFill>
                <a:latin typeface="Tahoma"/>
                <a:ea typeface="Tahoma"/>
                <a:cs typeface="Tahoma"/>
                <a:sym typeface="Tahoma"/>
              </a:defRPr>
            </a:lvl1pPr>
            <a:lvl2pPr indent="-228600" lvl="1" marL="914400" marR="0" rtl="0" algn="l">
              <a:lnSpc>
                <a:spcPct val="90000"/>
              </a:lnSpc>
              <a:spcBef>
                <a:spcPts val="375"/>
              </a:spcBef>
              <a:spcAft>
                <a:spcPts val="0"/>
              </a:spcAft>
              <a:buClr>
                <a:schemeClr val="dk1"/>
              </a:buClr>
              <a:buSzPts val="1800"/>
              <a:buFont typeface="Arial"/>
              <a:buNone/>
              <a:defRPr b="0" i="0" sz="1800" u="none" cap="none" strike="noStrike">
                <a:solidFill>
                  <a:schemeClr val="dk1"/>
                </a:solidFill>
                <a:latin typeface="Tahoma"/>
                <a:ea typeface="Tahoma"/>
                <a:cs typeface="Tahoma"/>
                <a:sym typeface="Tahoma"/>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Tahoma"/>
                <a:ea typeface="Tahoma"/>
                <a:cs typeface="Tahoma"/>
                <a:sym typeface="Tahoma"/>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9pPr>
          </a:lstStyle>
          <a:p/>
        </p:txBody>
      </p:sp>
      <p:sp>
        <p:nvSpPr>
          <p:cNvPr id="165" name="Google Shape;165;p29"/>
          <p:cNvSpPr txBox="1"/>
          <p:nvPr>
            <p:ph idx="8" type="body"/>
          </p:nvPr>
        </p:nvSpPr>
        <p:spPr>
          <a:xfrm>
            <a:off x="6333089" y="3329509"/>
            <a:ext cx="2286300" cy="316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750"/>
              </a:spcBef>
              <a:spcAft>
                <a:spcPts val="0"/>
              </a:spcAft>
              <a:buClr>
                <a:srgbClr val="0072CE"/>
              </a:buClr>
              <a:buSzPts val="2000"/>
              <a:buFont typeface="Arial"/>
              <a:buNone/>
              <a:defRPr b="1" i="0" sz="2000" u="none" cap="none" strike="noStrike">
                <a:solidFill>
                  <a:srgbClr val="0072CE"/>
                </a:solidFill>
                <a:latin typeface="Tahoma"/>
                <a:ea typeface="Tahoma"/>
                <a:cs typeface="Tahoma"/>
                <a:sym typeface="Tahoma"/>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Tahoma"/>
                <a:ea typeface="Tahoma"/>
                <a:cs typeface="Tahoma"/>
                <a:sym typeface="Tahoma"/>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Tahoma"/>
                <a:ea typeface="Tahoma"/>
                <a:cs typeface="Tahoma"/>
                <a:sym typeface="Tahoma"/>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9pPr>
          </a:lstStyle>
          <a:p/>
        </p:txBody>
      </p:sp>
      <p:sp>
        <p:nvSpPr>
          <p:cNvPr id="166" name="Google Shape;166;p29"/>
          <p:cNvSpPr txBox="1"/>
          <p:nvPr>
            <p:ph idx="9" type="body"/>
          </p:nvPr>
        </p:nvSpPr>
        <p:spPr>
          <a:xfrm>
            <a:off x="6333089" y="3710199"/>
            <a:ext cx="2286300" cy="551100"/>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90000"/>
              </a:lnSpc>
              <a:spcBef>
                <a:spcPts val="750"/>
              </a:spcBef>
              <a:spcAft>
                <a:spcPts val="0"/>
              </a:spcAft>
              <a:buClr>
                <a:schemeClr val="dk1"/>
              </a:buClr>
              <a:buSzPts val="1200"/>
              <a:buFont typeface="Arial"/>
              <a:buNone/>
              <a:defRPr b="0" i="0" sz="1200" u="none" cap="none" strike="noStrike">
                <a:solidFill>
                  <a:schemeClr val="dk1"/>
                </a:solidFill>
                <a:latin typeface="Tahoma"/>
                <a:ea typeface="Tahoma"/>
                <a:cs typeface="Tahoma"/>
                <a:sym typeface="Tahoma"/>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Tahoma"/>
                <a:ea typeface="Tahoma"/>
                <a:cs typeface="Tahoma"/>
                <a:sym typeface="Tahoma"/>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Tahoma"/>
                <a:ea typeface="Tahoma"/>
                <a:cs typeface="Tahoma"/>
                <a:sym typeface="Tahoma"/>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9pPr>
          </a:lstStyle>
          <a:p/>
        </p:txBody>
      </p:sp>
      <p:sp>
        <p:nvSpPr>
          <p:cNvPr id="167" name="Google Shape;167;p29"/>
          <p:cNvSpPr txBox="1"/>
          <p:nvPr>
            <p:ph idx="13" type="body"/>
          </p:nvPr>
        </p:nvSpPr>
        <p:spPr>
          <a:xfrm>
            <a:off x="3200399" y="3580798"/>
            <a:ext cx="914400" cy="4317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750"/>
              </a:spcBef>
              <a:spcAft>
                <a:spcPts val="0"/>
              </a:spcAft>
              <a:buClr>
                <a:srgbClr val="092C74"/>
              </a:buClr>
              <a:buSzPts val="3000"/>
              <a:buFont typeface="Arial"/>
              <a:buNone/>
              <a:defRPr b="1" i="0" sz="3000" u="none" cap="none" strike="noStrike">
                <a:solidFill>
                  <a:srgbClr val="092C74"/>
                </a:solidFill>
                <a:latin typeface="Tahoma"/>
                <a:ea typeface="Tahoma"/>
                <a:cs typeface="Tahoma"/>
                <a:sym typeface="Tahoma"/>
              </a:defRPr>
            </a:lvl1pPr>
            <a:lvl2pPr indent="-228600" lvl="1" marL="914400" marR="0" rtl="0" algn="l">
              <a:lnSpc>
                <a:spcPct val="90000"/>
              </a:lnSpc>
              <a:spcBef>
                <a:spcPts val="375"/>
              </a:spcBef>
              <a:spcAft>
                <a:spcPts val="0"/>
              </a:spcAft>
              <a:buClr>
                <a:schemeClr val="dk1"/>
              </a:buClr>
              <a:buSzPts val="1800"/>
              <a:buFont typeface="Arial"/>
              <a:buNone/>
              <a:defRPr b="0" i="0" sz="1800" u="none" cap="none" strike="noStrike">
                <a:solidFill>
                  <a:schemeClr val="dk1"/>
                </a:solidFill>
                <a:latin typeface="Tahoma"/>
                <a:ea typeface="Tahoma"/>
                <a:cs typeface="Tahoma"/>
                <a:sym typeface="Tahoma"/>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Tahoma"/>
                <a:ea typeface="Tahoma"/>
                <a:cs typeface="Tahoma"/>
                <a:sym typeface="Tahoma"/>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9pPr>
          </a:lstStyle>
          <a:p/>
        </p:txBody>
      </p:sp>
      <p:sp>
        <p:nvSpPr>
          <p:cNvPr id="168" name="Google Shape;168;p29"/>
          <p:cNvSpPr txBox="1"/>
          <p:nvPr>
            <p:ph idx="14" type="body"/>
          </p:nvPr>
        </p:nvSpPr>
        <p:spPr>
          <a:xfrm>
            <a:off x="533919" y="3329509"/>
            <a:ext cx="2286300" cy="316800"/>
          </a:xfrm>
          <a:prstGeom prst="rect">
            <a:avLst/>
          </a:prstGeom>
          <a:noFill/>
          <a:ln>
            <a:noFill/>
          </a:ln>
        </p:spPr>
        <p:txBody>
          <a:bodyPr anchorCtr="0" anchor="t" bIns="45700" lIns="91425" spcFirstLastPara="1" rIns="91425" wrap="square" tIns="45700">
            <a:noAutofit/>
          </a:bodyPr>
          <a:lstStyle>
            <a:lvl1pPr indent="-228600" lvl="0" marL="457200" marR="0" rtl="0" algn="r">
              <a:lnSpc>
                <a:spcPct val="90000"/>
              </a:lnSpc>
              <a:spcBef>
                <a:spcPts val="750"/>
              </a:spcBef>
              <a:spcAft>
                <a:spcPts val="0"/>
              </a:spcAft>
              <a:buClr>
                <a:srgbClr val="092C74"/>
              </a:buClr>
              <a:buSzPts val="2000"/>
              <a:buFont typeface="Arial"/>
              <a:buNone/>
              <a:defRPr b="1" i="0" sz="2000" u="none" cap="none" strike="noStrike">
                <a:solidFill>
                  <a:srgbClr val="092C74"/>
                </a:solidFill>
                <a:latin typeface="Tahoma"/>
                <a:ea typeface="Tahoma"/>
                <a:cs typeface="Tahoma"/>
                <a:sym typeface="Tahoma"/>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Tahoma"/>
                <a:ea typeface="Tahoma"/>
                <a:cs typeface="Tahoma"/>
                <a:sym typeface="Tahoma"/>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Tahoma"/>
                <a:ea typeface="Tahoma"/>
                <a:cs typeface="Tahoma"/>
                <a:sym typeface="Tahoma"/>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9pPr>
          </a:lstStyle>
          <a:p/>
        </p:txBody>
      </p:sp>
      <p:sp>
        <p:nvSpPr>
          <p:cNvPr id="169" name="Google Shape;169;p29"/>
          <p:cNvSpPr txBox="1"/>
          <p:nvPr>
            <p:ph idx="15" type="body"/>
          </p:nvPr>
        </p:nvSpPr>
        <p:spPr>
          <a:xfrm>
            <a:off x="533919" y="3710199"/>
            <a:ext cx="2286300" cy="551100"/>
          </a:xfrm>
          <a:prstGeom prst="rect">
            <a:avLst/>
          </a:prstGeom>
          <a:noFill/>
          <a:ln>
            <a:noFill/>
          </a:ln>
        </p:spPr>
        <p:txBody>
          <a:bodyPr anchorCtr="0" anchor="t" bIns="45700" lIns="91425" spcFirstLastPara="1" rIns="91425" wrap="square" tIns="45700">
            <a:normAutofit/>
          </a:bodyPr>
          <a:lstStyle>
            <a:lvl1pPr indent="-228600" lvl="0" marL="457200" marR="0" rtl="0" algn="r">
              <a:lnSpc>
                <a:spcPct val="90000"/>
              </a:lnSpc>
              <a:spcBef>
                <a:spcPts val="750"/>
              </a:spcBef>
              <a:spcAft>
                <a:spcPts val="0"/>
              </a:spcAft>
              <a:buClr>
                <a:schemeClr val="dk1"/>
              </a:buClr>
              <a:buSzPts val="1200"/>
              <a:buFont typeface="Arial"/>
              <a:buNone/>
              <a:defRPr b="0" i="0" sz="1200" u="none" cap="none" strike="noStrike">
                <a:solidFill>
                  <a:schemeClr val="dk1"/>
                </a:solidFill>
                <a:latin typeface="Tahoma"/>
                <a:ea typeface="Tahoma"/>
                <a:cs typeface="Tahoma"/>
                <a:sym typeface="Tahoma"/>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Tahoma"/>
                <a:ea typeface="Tahoma"/>
                <a:cs typeface="Tahoma"/>
                <a:sym typeface="Tahoma"/>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Tahoma"/>
                <a:ea typeface="Tahoma"/>
                <a:cs typeface="Tahoma"/>
                <a:sym typeface="Tahoma"/>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9pPr>
          </a:lstStyle>
          <a:p/>
        </p:txBody>
      </p:sp>
      <p:sp>
        <p:nvSpPr>
          <p:cNvPr id="170" name="Google Shape;170;p29"/>
          <p:cNvSpPr txBox="1"/>
          <p:nvPr/>
        </p:nvSpPr>
        <p:spPr>
          <a:xfrm>
            <a:off x="7891462" y="4860169"/>
            <a:ext cx="795300" cy="176100"/>
          </a:xfrm>
          <a:prstGeom prst="rect">
            <a:avLst/>
          </a:prstGeom>
          <a:noFill/>
          <a:ln>
            <a:noFill/>
          </a:ln>
        </p:spPr>
        <p:txBody>
          <a:bodyPr anchorCtr="1" anchor="ctr" bIns="45700" lIns="91425" spcFirstLastPara="1" rIns="91425" wrap="square" tIns="45700">
            <a:noAutofit/>
          </a:bodyPr>
          <a:lstStyle/>
          <a:p>
            <a:pPr indent="0" lvl="0" marL="0" marR="0" rtl="0" algn="r">
              <a:spcBef>
                <a:spcPts val="0"/>
              </a:spcBef>
              <a:spcAft>
                <a:spcPts val="0"/>
              </a:spcAft>
              <a:buNone/>
            </a:pPr>
            <a:r>
              <a:rPr b="1" i="0" lang="en" sz="1000" u="none" cap="none" strike="noStrike">
                <a:solidFill>
                  <a:schemeClr val="dk1"/>
                </a:solidFill>
                <a:latin typeface="Tahoma"/>
                <a:ea typeface="Tahoma"/>
                <a:cs typeface="Tahoma"/>
                <a:sym typeface="Tahoma"/>
              </a:rPr>
              <a:t>                </a:t>
            </a:r>
            <a:fld id="{00000000-1234-1234-1234-123412341234}" type="slidenum">
              <a:rPr b="1" i="0" lang="en" sz="1000" u="none" cap="none" strike="noStrike">
                <a:solidFill>
                  <a:schemeClr val="dk1"/>
                </a:solidFill>
                <a:latin typeface="Tahoma"/>
                <a:ea typeface="Tahoma"/>
                <a:cs typeface="Tahoma"/>
                <a:sym typeface="Tahoma"/>
              </a:rPr>
              <a:t>‹#›</a:t>
            </a:fld>
            <a:endParaRPr b="1" i="0" sz="1000" u="none" cap="none" strike="noStrike">
              <a:solidFill>
                <a:schemeClr val="dk1"/>
              </a:solidFill>
              <a:latin typeface="Tahoma"/>
              <a:ea typeface="Tahoma"/>
              <a:cs typeface="Tahoma"/>
              <a:sym typeface="Tahoma"/>
            </a:endParaRPr>
          </a:p>
        </p:txBody>
      </p:sp>
      <p:pic>
        <p:nvPicPr>
          <p:cNvPr id="171" name="Google Shape;171;p29"/>
          <p:cNvPicPr preferRelativeResize="0"/>
          <p:nvPr/>
        </p:nvPicPr>
        <p:blipFill rotWithShape="1">
          <a:blip r:embed="rId2">
            <a:alphaModFix amt="50000"/>
          </a:blip>
          <a:srcRect b="27018" l="12469" r="12909" t="27464"/>
          <a:stretch/>
        </p:blipFill>
        <p:spPr>
          <a:xfrm>
            <a:off x="522712" y="4805340"/>
            <a:ext cx="1033029" cy="285871"/>
          </a:xfrm>
          <a:prstGeom prst="rect">
            <a:avLst/>
          </a:prstGeom>
          <a:noFill/>
          <a:ln>
            <a:noFill/>
          </a:ln>
        </p:spPr>
      </p:pic>
    </p:spTree>
  </p:cSld>
  <p:clrMapOvr>
    <a:masterClrMapping/>
  </p:clrMapOvr>
  <mc:AlternateContent>
    <mc:Choice Requires="p14">
      <p:transition spd="slow" p14:dur="2500">
        <p14:flip dir="l"/>
      </p:transition>
    </mc:Choice>
    <mc:Fallback>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Image and Quote">
  <p:cSld name="Big Image and Quote">
    <p:spTree>
      <p:nvGrpSpPr>
        <p:cNvPr id="173" name="Shape 173"/>
        <p:cNvGrpSpPr/>
        <p:nvPr/>
      </p:nvGrpSpPr>
      <p:grpSpPr>
        <a:xfrm>
          <a:off x="0" y="0"/>
          <a:ext cx="0" cy="0"/>
          <a:chOff x="0" y="0"/>
          <a:chExt cx="0" cy="0"/>
        </a:xfrm>
      </p:grpSpPr>
      <p:sp>
        <p:nvSpPr>
          <p:cNvPr id="174" name="Google Shape;174;p31"/>
          <p:cNvSpPr/>
          <p:nvPr/>
        </p:nvSpPr>
        <p:spPr>
          <a:xfrm>
            <a:off x="1" y="-2"/>
            <a:ext cx="3122700" cy="51435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350"/>
              <a:buFont typeface="Tahoma"/>
              <a:buNone/>
            </a:pPr>
            <a:r>
              <a:t/>
            </a:r>
            <a:endParaRPr b="0" i="0" sz="1350" u="none" cap="none" strike="noStrike">
              <a:solidFill>
                <a:srgbClr val="FFFFFF"/>
              </a:solidFill>
              <a:latin typeface="Arial"/>
              <a:ea typeface="Arial"/>
              <a:cs typeface="Arial"/>
              <a:sym typeface="Arial"/>
            </a:endParaRPr>
          </a:p>
        </p:txBody>
      </p:sp>
      <p:sp>
        <p:nvSpPr>
          <p:cNvPr id="175" name="Google Shape;175;p31"/>
          <p:cNvSpPr/>
          <p:nvPr>
            <p:ph idx="2" type="pic"/>
          </p:nvPr>
        </p:nvSpPr>
        <p:spPr>
          <a:xfrm>
            <a:off x="857251" y="1248603"/>
            <a:ext cx="4531200" cy="2646300"/>
          </a:xfrm>
          <a:prstGeom prst="rect">
            <a:avLst/>
          </a:prstGeom>
          <a:noFill/>
          <a:ln>
            <a:noFill/>
          </a:ln>
        </p:spPr>
      </p:sp>
      <p:sp>
        <p:nvSpPr>
          <p:cNvPr id="176" name="Google Shape;176;p31"/>
          <p:cNvSpPr txBox="1"/>
          <p:nvPr>
            <p:ph idx="1" type="body"/>
          </p:nvPr>
        </p:nvSpPr>
        <p:spPr>
          <a:xfrm>
            <a:off x="857251" y="3908750"/>
            <a:ext cx="1426800" cy="2001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750"/>
              </a:spcBef>
              <a:spcAft>
                <a:spcPts val="0"/>
              </a:spcAft>
              <a:buClr>
                <a:schemeClr val="lt1"/>
              </a:buClr>
              <a:buSzPts val="1050"/>
              <a:buFont typeface="Arial"/>
              <a:buNone/>
              <a:defRPr b="0" i="0" sz="1050" u="none" cap="none" strike="noStrike">
                <a:solidFill>
                  <a:schemeClr val="lt1"/>
                </a:solidFill>
                <a:latin typeface="Tahoma"/>
                <a:ea typeface="Tahoma"/>
                <a:cs typeface="Tahoma"/>
                <a:sym typeface="Tahoma"/>
              </a:defRPr>
            </a:lvl1pPr>
            <a:lvl2pPr indent="-228600" lvl="1" marL="914400" marR="0" rtl="0" algn="l">
              <a:lnSpc>
                <a:spcPct val="90000"/>
              </a:lnSpc>
              <a:spcBef>
                <a:spcPts val="375"/>
              </a:spcBef>
              <a:spcAft>
                <a:spcPts val="0"/>
              </a:spcAft>
              <a:buClr>
                <a:schemeClr val="dk1"/>
              </a:buClr>
              <a:buSzPts val="700"/>
              <a:buFont typeface="Arial"/>
              <a:buNone/>
              <a:defRPr b="0" i="0" sz="700" u="none" cap="none" strike="noStrike">
                <a:solidFill>
                  <a:schemeClr val="dk1"/>
                </a:solidFill>
                <a:latin typeface="Tahoma"/>
                <a:ea typeface="Tahoma"/>
                <a:cs typeface="Tahoma"/>
                <a:sym typeface="Tahoma"/>
              </a:defRPr>
            </a:lvl2pPr>
            <a:lvl3pPr indent="-228600" lvl="2" marL="1371600" marR="0" rtl="0" algn="l">
              <a:lnSpc>
                <a:spcPct val="90000"/>
              </a:lnSpc>
              <a:spcBef>
                <a:spcPts val="375"/>
              </a:spcBef>
              <a:spcAft>
                <a:spcPts val="0"/>
              </a:spcAft>
              <a:buClr>
                <a:schemeClr val="dk1"/>
              </a:buClr>
              <a:buSzPts val="700"/>
              <a:buFont typeface="Arial"/>
              <a:buNone/>
              <a:defRPr b="0" i="0" sz="700" u="none" cap="none" strike="noStrike">
                <a:solidFill>
                  <a:schemeClr val="dk1"/>
                </a:solidFill>
                <a:latin typeface="Tahoma"/>
                <a:ea typeface="Tahoma"/>
                <a:cs typeface="Tahoma"/>
                <a:sym typeface="Tahoma"/>
              </a:defRPr>
            </a:lvl3pPr>
            <a:lvl4pPr indent="-228600" lvl="3" marL="1828800" marR="0" rtl="0" algn="l">
              <a:lnSpc>
                <a:spcPct val="90000"/>
              </a:lnSpc>
              <a:spcBef>
                <a:spcPts val="375"/>
              </a:spcBef>
              <a:spcAft>
                <a:spcPts val="0"/>
              </a:spcAft>
              <a:buClr>
                <a:schemeClr val="dk1"/>
              </a:buClr>
              <a:buSzPts val="700"/>
              <a:buFont typeface="Arial"/>
              <a:buNone/>
              <a:defRPr b="0" i="0" sz="700" u="none" cap="none" strike="noStrike">
                <a:solidFill>
                  <a:schemeClr val="dk1"/>
                </a:solidFill>
                <a:latin typeface="Tahoma"/>
                <a:ea typeface="Tahoma"/>
                <a:cs typeface="Tahoma"/>
                <a:sym typeface="Tahoma"/>
              </a:defRPr>
            </a:lvl4pPr>
            <a:lvl5pPr indent="-228600" lvl="4" marL="2286000" marR="0" rtl="0" algn="l">
              <a:lnSpc>
                <a:spcPct val="90000"/>
              </a:lnSpc>
              <a:spcBef>
                <a:spcPts val="375"/>
              </a:spcBef>
              <a:spcAft>
                <a:spcPts val="0"/>
              </a:spcAft>
              <a:buClr>
                <a:schemeClr val="dk1"/>
              </a:buClr>
              <a:buSzPts val="700"/>
              <a:buFont typeface="Arial"/>
              <a:buNone/>
              <a:defRPr b="0" i="0" sz="700" u="none" cap="none" strike="noStrike">
                <a:solidFill>
                  <a:schemeClr val="dk1"/>
                </a:solidFill>
                <a:latin typeface="Tahoma"/>
                <a:ea typeface="Tahoma"/>
                <a:cs typeface="Tahoma"/>
                <a:sym typeface="Tahoma"/>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9pPr>
          </a:lstStyle>
          <a:p/>
        </p:txBody>
      </p:sp>
      <p:sp>
        <p:nvSpPr>
          <p:cNvPr id="177" name="Google Shape;177;p31"/>
          <p:cNvSpPr/>
          <p:nvPr/>
        </p:nvSpPr>
        <p:spPr>
          <a:xfrm>
            <a:off x="7095297" y="1629793"/>
            <a:ext cx="339419" cy="288112"/>
          </a:xfrm>
          <a:custGeom>
            <a:rect b="b" l="l" r="r" t="t"/>
            <a:pathLst>
              <a:path extrusionOk="0" h="642" w="759">
                <a:moveTo>
                  <a:pt x="350" y="379"/>
                </a:moveTo>
                <a:lnTo>
                  <a:pt x="350" y="554"/>
                </a:lnTo>
                <a:cubicBezTo>
                  <a:pt x="350" y="602"/>
                  <a:pt x="311" y="641"/>
                  <a:pt x="263" y="641"/>
                </a:cubicBezTo>
                <a:lnTo>
                  <a:pt x="88" y="641"/>
                </a:lnTo>
                <a:cubicBezTo>
                  <a:pt x="39" y="641"/>
                  <a:pt x="0" y="602"/>
                  <a:pt x="0" y="554"/>
                </a:cubicBezTo>
                <a:lnTo>
                  <a:pt x="0" y="233"/>
                </a:lnTo>
                <a:cubicBezTo>
                  <a:pt x="0" y="105"/>
                  <a:pt x="105" y="0"/>
                  <a:pt x="233" y="0"/>
                </a:cubicBezTo>
                <a:lnTo>
                  <a:pt x="263" y="0"/>
                </a:lnTo>
                <a:cubicBezTo>
                  <a:pt x="279" y="0"/>
                  <a:pt x="292" y="13"/>
                  <a:pt x="292" y="29"/>
                </a:cubicBezTo>
                <a:lnTo>
                  <a:pt x="292" y="87"/>
                </a:lnTo>
                <a:cubicBezTo>
                  <a:pt x="292" y="103"/>
                  <a:pt x="279" y="116"/>
                  <a:pt x="263" y="116"/>
                </a:cubicBezTo>
                <a:lnTo>
                  <a:pt x="233" y="116"/>
                </a:lnTo>
                <a:cubicBezTo>
                  <a:pt x="169" y="116"/>
                  <a:pt x="117" y="169"/>
                  <a:pt x="117" y="233"/>
                </a:cubicBezTo>
                <a:lnTo>
                  <a:pt x="117" y="248"/>
                </a:lnTo>
                <a:cubicBezTo>
                  <a:pt x="117" y="272"/>
                  <a:pt x="136" y="291"/>
                  <a:pt x="161" y="291"/>
                </a:cubicBezTo>
                <a:lnTo>
                  <a:pt x="263" y="291"/>
                </a:lnTo>
                <a:cubicBezTo>
                  <a:pt x="311" y="291"/>
                  <a:pt x="350" y="330"/>
                  <a:pt x="350" y="379"/>
                </a:cubicBezTo>
                <a:close/>
                <a:moveTo>
                  <a:pt x="758" y="379"/>
                </a:moveTo>
                <a:lnTo>
                  <a:pt x="758" y="554"/>
                </a:lnTo>
                <a:cubicBezTo>
                  <a:pt x="758" y="602"/>
                  <a:pt x="719" y="641"/>
                  <a:pt x="671" y="641"/>
                </a:cubicBezTo>
                <a:lnTo>
                  <a:pt x="496" y="641"/>
                </a:lnTo>
                <a:cubicBezTo>
                  <a:pt x="447" y="641"/>
                  <a:pt x="408" y="602"/>
                  <a:pt x="408" y="554"/>
                </a:cubicBezTo>
                <a:lnTo>
                  <a:pt x="408" y="233"/>
                </a:lnTo>
                <a:cubicBezTo>
                  <a:pt x="408" y="105"/>
                  <a:pt x="513" y="0"/>
                  <a:pt x="642" y="0"/>
                </a:cubicBezTo>
                <a:lnTo>
                  <a:pt x="671" y="0"/>
                </a:lnTo>
                <a:cubicBezTo>
                  <a:pt x="687" y="0"/>
                  <a:pt x="700" y="13"/>
                  <a:pt x="700" y="29"/>
                </a:cubicBezTo>
                <a:lnTo>
                  <a:pt x="700" y="87"/>
                </a:lnTo>
                <a:cubicBezTo>
                  <a:pt x="700" y="103"/>
                  <a:pt x="687" y="116"/>
                  <a:pt x="671" y="116"/>
                </a:cubicBezTo>
                <a:lnTo>
                  <a:pt x="642" y="116"/>
                </a:lnTo>
                <a:cubicBezTo>
                  <a:pt x="577" y="116"/>
                  <a:pt x="525" y="169"/>
                  <a:pt x="525" y="233"/>
                </a:cubicBezTo>
                <a:lnTo>
                  <a:pt x="525" y="248"/>
                </a:lnTo>
                <a:cubicBezTo>
                  <a:pt x="525" y="272"/>
                  <a:pt x="545" y="291"/>
                  <a:pt x="569" y="291"/>
                </a:cubicBezTo>
                <a:lnTo>
                  <a:pt x="671" y="291"/>
                </a:lnTo>
                <a:cubicBezTo>
                  <a:pt x="719" y="291"/>
                  <a:pt x="758" y="330"/>
                  <a:pt x="758" y="379"/>
                </a:cubicBezTo>
                <a:close/>
              </a:path>
            </a:pathLst>
          </a:custGeom>
          <a:solidFill>
            <a:srgbClr val="092C74"/>
          </a:solidFill>
          <a:ln>
            <a:noFill/>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Clr>
                <a:srgbClr val="000000"/>
              </a:buClr>
              <a:buSzPts val="1350"/>
              <a:buFont typeface="Times New Roman"/>
              <a:buNone/>
            </a:pPr>
            <a:r>
              <a:t/>
            </a:r>
            <a:endParaRPr b="0" i="0" sz="1350" u="none" cap="none" strike="noStrike">
              <a:solidFill>
                <a:srgbClr val="E2BC00"/>
              </a:solidFill>
              <a:latin typeface="Arial"/>
              <a:ea typeface="Arial"/>
              <a:cs typeface="Arial"/>
              <a:sym typeface="Arial"/>
            </a:endParaRPr>
          </a:p>
        </p:txBody>
      </p:sp>
      <p:sp>
        <p:nvSpPr>
          <p:cNvPr id="178" name="Google Shape;178;p31"/>
          <p:cNvSpPr txBox="1"/>
          <p:nvPr>
            <p:ph idx="3" type="body"/>
          </p:nvPr>
        </p:nvSpPr>
        <p:spPr>
          <a:xfrm>
            <a:off x="6038633" y="2149100"/>
            <a:ext cx="2452800" cy="13617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750"/>
              </a:spcBef>
              <a:spcAft>
                <a:spcPts val="0"/>
              </a:spcAft>
              <a:buClr>
                <a:schemeClr val="dk1"/>
              </a:buClr>
              <a:buSzPts val="1200"/>
              <a:buFont typeface="Arial"/>
              <a:buNone/>
              <a:defRPr b="1" i="0" sz="1200" u="none" cap="none" strike="noStrike">
                <a:solidFill>
                  <a:schemeClr val="dk1"/>
                </a:solidFill>
                <a:latin typeface="Tahoma"/>
                <a:ea typeface="Tahoma"/>
                <a:cs typeface="Tahoma"/>
                <a:sym typeface="Tahoma"/>
              </a:defRPr>
            </a:lvl1pPr>
            <a:lvl2pPr indent="-228600" lvl="1" marL="914400" marR="0" rtl="0" algn="l">
              <a:lnSpc>
                <a:spcPct val="90000"/>
              </a:lnSpc>
              <a:spcBef>
                <a:spcPts val="375"/>
              </a:spcBef>
              <a:spcAft>
                <a:spcPts val="0"/>
              </a:spcAft>
              <a:buClr>
                <a:schemeClr val="dk1"/>
              </a:buClr>
              <a:buSzPts val="1800"/>
              <a:buFont typeface="Arial"/>
              <a:buNone/>
              <a:defRPr b="0" i="0" sz="1800" u="none" cap="none" strike="noStrike">
                <a:solidFill>
                  <a:schemeClr val="dk1"/>
                </a:solidFill>
                <a:latin typeface="Tahoma"/>
                <a:ea typeface="Tahoma"/>
                <a:cs typeface="Tahoma"/>
                <a:sym typeface="Tahoma"/>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Tahoma"/>
                <a:ea typeface="Tahoma"/>
                <a:cs typeface="Tahoma"/>
                <a:sym typeface="Tahoma"/>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9pPr>
          </a:lstStyle>
          <a:p/>
        </p:txBody>
      </p:sp>
      <p:sp>
        <p:nvSpPr>
          <p:cNvPr id="179" name="Google Shape;179;p31"/>
          <p:cNvSpPr txBox="1"/>
          <p:nvPr/>
        </p:nvSpPr>
        <p:spPr>
          <a:xfrm>
            <a:off x="7891462" y="4860169"/>
            <a:ext cx="795300" cy="176100"/>
          </a:xfrm>
          <a:prstGeom prst="rect">
            <a:avLst/>
          </a:prstGeom>
          <a:noFill/>
          <a:ln>
            <a:noFill/>
          </a:ln>
        </p:spPr>
        <p:txBody>
          <a:bodyPr anchorCtr="1" anchor="ctr" bIns="45700" lIns="91425" spcFirstLastPara="1" rIns="91425" wrap="square" tIns="45700">
            <a:noAutofit/>
          </a:bodyPr>
          <a:lstStyle/>
          <a:p>
            <a:pPr indent="0" lvl="0" marL="0" marR="0" rtl="0" algn="r">
              <a:spcBef>
                <a:spcPts val="0"/>
              </a:spcBef>
              <a:spcAft>
                <a:spcPts val="0"/>
              </a:spcAft>
              <a:buNone/>
            </a:pPr>
            <a:r>
              <a:rPr b="1" i="0" lang="en" sz="1000" u="none" cap="none" strike="noStrike">
                <a:solidFill>
                  <a:schemeClr val="dk1"/>
                </a:solidFill>
                <a:latin typeface="Tahoma"/>
                <a:ea typeface="Tahoma"/>
                <a:cs typeface="Tahoma"/>
                <a:sym typeface="Tahoma"/>
              </a:rPr>
              <a:t>                </a:t>
            </a:r>
            <a:fld id="{00000000-1234-1234-1234-123412341234}" type="slidenum">
              <a:rPr b="1" i="0" lang="en" sz="1000" u="none" cap="none" strike="noStrike">
                <a:solidFill>
                  <a:schemeClr val="dk1"/>
                </a:solidFill>
                <a:latin typeface="Tahoma"/>
                <a:ea typeface="Tahoma"/>
                <a:cs typeface="Tahoma"/>
                <a:sym typeface="Tahoma"/>
              </a:rPr>
              <a:t>‹#›</a:t>
            </a:fld>
            <a:endParaRPr b="1" i="0" sz="1000" u="none" cap="none" strike="noStrike">
              <a:solidFill>
                <a:schemeClr val="dk1"/>
              </a:solidFill>
              <a:latin typeface="Tahoma"/>
              <a:ea typeface="Tahoma"/>
              <a:cs typeface="Tahoma"/>
              <a:sym typeface="Tahoma"/>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Quote and Image">
  <p:cSld name="Big Quote and Image">
    <p:spTree>
      <p:nvGrpSpPr>
        <p:cNvPr id="180" name="Shape 180"/>
        <p:cNvGrpSpPr/>
        <p:nvPr/>
      </p:nvGrpSpPr>
      <p:grpSpPr>
        <a:xfrm>
          <a:off x="0" y="0"/>
          <a:ext cx="0" cy="0"/>
          <a:chOff x="0" y="0"/>
          <a:chExt cx="0" cy="0"/>
        </a:xfrm>
      </p:grpSpPr>
      <p:sp>
        <p:nvSpPr>
          <p:cNvPr id="181" name="Google Shape;181;p32"/>
          <p:cNvSpPr/>
          <p:nvPr/>
        </p:nvSpPr>
        <p:spPr>
          <a:xfrm>
            <a:off x="279796" y="285751"/>
            <a:ext cx="8584500" cy="4572000"/>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350"/>
              <a:buFont typeface="Tahoma"/>
              <a:buNone/>
            </a:pPr>
            <a:r>
              <a:t/>
            </a:r>
            <a:endParaRPr b="0" i="0" sz="1350" u="none" cap="none" strike="noStrike">
              <a:solidFill>
                <a:srgbClr val="FFFFFF"/>
              </a:solidFill>
              <a:latin typeface="Calibri"/>
              <a:ea typeface="Calibri"/>
              <a:cs typeface="Calibri"/>
              <a:sym typeface="Calibri"/>
            </a:endParaRPr>
          </a:p>
        </p:txBody>
      </p:sp>
      <p:sp>
        <p:nvSpPr>
          <p:cNvPr id="182" name="Google Shape;182;p32"/>
          <p:cNvSpPr/>
          <p:nvPr/>
        </p:nvSpPr>
        <p:spPr>
          <a:xfrm>
            <a:off x="5188702" y="1056529"/>
            <a:ext cx="3019500" cy="3030300"/>
          </a:xfrm>
          <a:prstGeom prst="rect">
            <a:avLst/>
          </a:prstGeom>
          <a:solidFill>
            <a:srgbClr val="092C7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350"/>
              <a:buFont typeface="Tahoma"/>
              <a:buNone/>
            </a:pPr>
            <a:r>
              <a:t/>
            </a:r>
            <a:endParaRPr b="0" i="0" sz="1350" u="none" cap="none" strike="noStrike">
              <a:solidFill>
                <a:schemeClr val="dk2"/>
              </a:solidFill>
              <a:latin typeface="Arial"/>
              <a:ea typeface="Arial"/>
              <a:cs typeface="Arial"/>
              <a:sym typeface="Arial"/>
            </a:endParaRPr>
          </a:p>
        </p:txBody>
      </p:sp>
      <p:sp>
        <p:nvSpPr>
          <p:cNvPr id="183" name="Google Shape;183;p32"/>
          <p:cNvSpPr/>
          <p:nvPr/>
        </p:nvSpPr>
        <p:spPr>
          <a:xfrm>
            <a:off x="1416326" y="1543050"/>
            <a:ext cx="4254000" cy="20574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350"/>
              <a:buFont typeface="Tahoma"/>
              <a:buNone/>
            </a:pPr>
            <a:r>
              <a:t/>
            </a:r>
            <a:endParaRPr b="0" i="0" sz="1350" u="none" cap="none" strike="noStrike">
              <a:solidFill>
                <a:srgbClr val="FFFFFF"/>
              </a:solidFill>
              <a:latin typeface="Calibri"/>
              <a:ea typeface="Calibri"/>
              <a:cs typeface="Calibri"/>
              <a:sym typeface="Calibri"/>
            </a:endParaRPr>
          </a:p>
        </p:txBody>
      </p:sp>
      <p:sp>
        <p:nvSpPr>
          <p:cNvPr id="184" name="Google Shape;184;p32"/>
          <p:cNvSpPr txBox="1"/>
          <p:nvPr>
            <p:ph idx="1" type="body"/>
          </p:nvPr>
        </p:nvSpPr>
        <p:spPr>
          <a:xfrm>
            <a:off x="1880255" y="1925782"/>
            <a:ext cx="3308400" cy="13299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750"/>
              </a:spcBef>
              <a:spcAft>
                <a:spcPts val="0"/>
              </a:spcAft>
              <a:buClr>
                <a:schemeClr val="dk1"/>
              </a:buClr>
              <a:buSzPts val="1200"/>
              <a:buFont typeface="Arial"/>
              <a:buNone/>
              <a:defRPr b="1" i="0" sz="1200" u="none" cap="none" strike="noStrike">
                <a:solidFill>
                  <a:schemeClr val="dk1"/>
                </a:solidFill>
                <a:latin typeface="Tahoma"/>
                <a:ea typeface="Tahoma"/>
                <a:cs typeface="Tahoma"/>
                <a:sym typeface="Tahoma"/>
              </a:defRPr>
            </a:lvl1pPr>
            <a:lvl2pPr indent="-228600" lvl="1" marL="914400" marR="0" rtl="0" algn="l">
              <a:lnSpc>
                <a:spcPct val="90000"/>
              </a:lnSpc>
              <a:spcBef>
                <a:spcPts val="375"/>
              </a:spcBef>
              <a:spcAft>
                <a:spcPts val="0"/>
              </a:spcAft>
              <a:buClr>
                <a:schemeClr val="dk1"/>
              </a:buClr>
              <a:buSzPts val="1800"/>
              <a:buFont typeface="Arial"/>
              <a:buNone/>
              <a:defRPr b="0" i="0" sz="1800" u="none" cap="none" strike="noStrike">
                <a:solidFill>
                  <a:schemeClr val="dk1"/>
                </a:solidFill>
                <a:latin typeface="Tahoma"/>
                <a:ea typeface="Tahoma"/>
                <a:cs typeface="Tahoma"/>
                <a:sym typeface="Tahoma"/>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Tahoma"/>
                <a:ea typeface="Tahoma"/>
                <a:cs typeface="Tahoma"/>
                <a:sym typeface="Tahoma"/>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9pPr>
          </a:lstStyle>
          <a:p/>
        </p:txBody>
      </p:sp>
      <p:sp>
        <p:nvSpPr>
          <p:cNvPr id="185" name="Google Shape;185;p32"/>
          <p:cNvSpPr/>
          <p:nvPr>
            <p:ph idx="2" type="pic"/>
          </p:nvPr>
        </p:nvSpPr>
        <p:spPr>
          <a:xfrm>
            <a:off x="5670273" y="1543050"/>
            <a:ext cx="2057400" cy="2057400"/>
          </a:xfrm>
          <a:prstGeom prst="rect">
            <a:avLst/>
          </a:prstGeom>
          <a:noFill/>
          <a:ln>
            <a:noFill/>
          </a:ln>
        </p:spPr>
      </p:sp>
      <p:sp>
        <p:nvSpPr>
          <p:cNvPr id="186" name="Google Shape;186;p32"/>
          <p:cNvSpPr txBox="1"/>
          <p:nvPr>
            <p:ph idx="3" type="body"/>
          </p:nvPr>
        </p:nvSpPr>
        <p:spPr>
          <a:xfrm>
            <a:off x="6300877" y="3607377"/>
            <a:ext cx="1426800" cy="200100"/>
          </a:xfrm>
          <a:prstGeom prst="rect">
            <a:avLst/>
          </a:prstGeom>
          <a:noFill/>
          <a:ln>
            <a:noFill/>
          </a:ln>
        </p:spPr>
        <p:txBody>
          <a:bodyPr anchorCtr="0" anchor="ctr" bIns="45700" lIns="91425" spcFirstLastPara="1" rIns="91425" wrap="square" tIns="45700">
            <a:noAutofit/>
          </a:bodyPr>
          <a:lstStyle>
            <a:lvl1pPr indent="-228600" lvl="0" marL="457200" marR="0" rtl="0" algn="r">
              <a:lnSpc>
                <a:spcPct val="90000"/>
              </a:lnSpc>
              <a:spcBef>
                <a:spcPts val="750"/>
              </a:spcBef>
              <a:spcAft>
                <a:spcPts val="0"/>
              </a:spcAft>
              <a:buClr>
                <a:schemeClr val="lt1"/>
              </a:buClr>
              <a:buSzPts val="1050"/>
              <a:buFont typeface="Arial"/>
              <a:buNone/>
              <a:defRPr b="0" i="0" sz="1050" u="none" cap="none" strike="noStrike">
                <a:solidFill>
                  <a:schemeClr val="lt1"/>
                </a:solidFill>
                <a:latin typeface="Tahoma"/>
                <a:ea typeface="Tahoma"/>
                <a:cs typeface="Tahoma"/>
                <a:sym typeface="Tahoma"/>
              </a:defRPr>
            </a:lvl1pPr>
            <a:lvl2pPr indent="-228600" lvl="1" marL="914400" marR="0" rtl="0" algn="l">
              <a:lnSpc>
                <a:spcPct val="90000"/>
              </a:lnSpc>
              <a:spcBef>
                <a:spcPts val="375"/>
              </a:spcBef>
              <a:spcAft>
                <a:spcPts val="0"/>
              </a:spcAft>
              <a:buClr>
                <a:schemeClr val="dk1"/>
              </a:buClr>
              <a:buSzPts val="700"/>
              <a:buFont typeface="Arial"/>
              <a:buNone/>
              <a:defRPr b="0" i="0" sz="700" u="none" cap="none" strike="noStrike">
                <a:solidFill>
                  <a:schemeClr val="dk1"/>
                </a:solidFill>
                <a:latin typeface="Tahoma"/>
                <a:ea typeface="Tahoma"/>
                <a:cs typeface="Tahoma"/>
                <a:sym typeface="Tahoma"/>
              </a:defRPr>
            </a:lvl2pPr>
            <a:lvl3pPr indent="-228600" lvl="2" marL="1371600" marR="0" rtl="0" algn="l">
              <a:lnSpc>
                <a:spcPct val="90000"/>
              </a:lnSpc>
              <a:spcBef>
                <a:spcPts val="375"/>
              </a:spcBef>
              <a:spcAft>
                <a:spcPts val="0"/>
              </a:spcAft>
              <a:buClr>
                <a:schemeClr val="dk1"/>
              </a:buClr>
              <a:buSzPts val="700"/>
              <a:buFont typeface="Arial"/>
              <a:buNone/>
              <a:defRPr b="0" i="0" sz="700" u="none" cap="none" strike="noStrike">
                <a:solidFill>
                  <a:schemeClr val="dk1"/>
                </a:solidFill>
                <a:latin typeface="Tahoma"/>
                <a:ea typeface="Tahoma"/>
                <a:cs typeface="Tahoma"/>
                <a:sym typeface="Tahoma"/>
              </a:defRPr>
            </a:lvl3pPr>
            <a:lvl4pPr indent="-228600" lvl="3" marL="1828800" marR="0" rtl="0" algn="l">
              <a:lnSpc>
                <a:spcPct val="90000"/>
              </a:lnSpc>
              <a:spcBef>
                <a:spcPts val="375"/>
              </a:spcBef>
              <a:spcAft>
                <a:spcPts val="0"/>
              </a:spcAft>
              <a:buClr>
                <a:schemeClr val="dk1"/>
              </a:buClr>
              <a:buSzPts val="700"/>
              <a:buFont typeface="Arial"/>
              <a:buNone/>
              <a:defRPr b="0" i="0" sz="700" u="none" cap="none" strike="noStrike">
                <a:solidFill>
                  <a:schemeClr val="dk1"/>
                </a:solidFill>
                <a:latin typeface="Tahoma"/>
                <a:ea typeface="Tahoma"/>
                <a:cs typeface="Tahoma"/>
                <a:sym typeface="Tahoma"/>
              </a:defRPr>
            </a:lvl4pPr>
            <a:lvl5pPr indent="-228600" lvl="4" marL="2286000" marR="0" rtl="0" algn="l">
              <a:lnSpc>
                <a:spcPct val="90000"/>
              </a:lnSpc>
              <a:spcBef>
                <a:spcPts val="375"/>
              </a:spcBef>
              <a:spcAft>
                <a:spcPts val="0"/>
              </a:spcAft>
              <a:buClr>
                <a:schemeClr val="dk1"/>
              </a:buClr>
              <a:buSzPts val="700"/>
              <a:buFont typeface="Arial"/>
              <a:buNone/>
              <a:defRPr b="0" i="0" sz="700" u="none" cap="none" strike="noStrike">
                <a:solidFill>
                  <a:schemeClr val="dk1"/>
                </a:solidFill>
                <a:latin typeface="Tahoma"/>
                <a:ea typeface="Tahoma"/>
                <a:cs typeface="Tahoma"/>
                <a:sym typeface="Tahoma"/>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9pPr>
          </a:lstStyle>
          <a:p/>
        </p:txBody>
      </p:sp>
      <p:sp>
        <p:nvSpPr>
          <p:cNvPr id="187" name="Google Shape;187;p32"/>
          <p:cNvSpPr txBox="1"/>
          <p:nvPr/>
        </p:nvSpPr>
        <p:spPr>
          <a:xfrm>
            <a:off x="7891462" y="4860169"/>
            <a:ext cx="795300" cy="176100"/>
          </a:xfrm>
          <a:prstGeom prst="rect">
            <a:avLst/>
          </a:prstGeom>
          <a:noFill/>
          <a:ln>
            <a:noFill/>
          </a:ln>
        </p:spPr>
        <p:txBody>
          <a:bodyPr anchorCtr="1" anchor="ctr" bIns="45700" lIns="91425" spcFirstLastPara="1" rIns="91425" wrap="square" tIns="45700">
            <a:noAutofit/>
          </a:bodyPr>
          <a:lstStyle/>
          <a:p>
            <a:pPr indent="0" lvl="0" marL="0" marR="0" rtl="0" algn="r">
              <a:spcBef>
                <a:spcPts val="0"/>
              </a:spcBef>
              <a:spcAft>
                <a:spcPts val="0"/>
              </a:spcAft>
              <a:buNone/>
            </a:pPr>
            <a:r>
              <a:rPr b="1" i="0" lang="en" sz="1000" u="none" cap="none" strike="noStrike">
                <a:solidFill>
                  <a:schemeClr val="dk1"/>
                </a:solidFill>
                <a:latin typeface="Tahoma"/>
                <a:ea typeface="Tahoma"/>
                <a:cs typeface="Tahoma"/>
                <a:sym typeface="Tahoma"/>
              </a:rPr>
              <a:t>                </a:t>
            </a:r>
            <a:fld id="{00000000-1234-1234-1234-123412341234}" type="slidenum">
              <a:rPr b="1" i="0" lang="en" sz="1000" u="none" cap="none" strike="noStrike">
                <a:solidFill>
                  <a:schemeClr val="dk1"/>
                </a:solidFill>
                <a:latin typeface="Tahoma"/>
                <a:ea typeface="Tahoma"/>
                <a:cs typeface="Tahoma"/>
                <a:sym typeface="Tahoma"/>
              </a:rPr>
              <a:t>‹#›</a:t>
            </a:fld>
            <a:endParaRPr b="1" i="0" sz="1000" u="none" cap="none" strike="noStrike">
              <a:solidFill>
                <a:schemeClr val="dk1"/>
              </a:solidFill>
              <a:latin typeface="Tahoma"/>
              <a:ea typeface="Tahoma"/>
              <a:cs typeface="Tahoma"/>
              <a:sym typeface="Tahoma"/>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ig Quote and Image">
  <p:cSld name="1_Big Quote and Image">
    <p:spTree>
      <p:nvGrpSpPr>
        <p:cNvPr id="188" name="Shape 188"/>
        <p:cNvGrpSpPr/>
        <p:nvPr/>
      </p:nvGrpSpPr>
      <p:grpSpPr>
        <a:xfrm>
          <a:off x="0" y="0"/>
          <a:ext cx="0" cy="0"/>
          <a:chOff x="0" y="0"/>
          <a:chExt cx="0" cy="0"/>
        </a:xfrm>
      </p:grpSpPr>
      <p:sp>
        <p:nvSpPr>
          <p:cNvPr id="189" name="Google Shape;189;p33"/>
          <p:cNvSpPr/>
          <p:nvPr/>
        </p:nvSpPr>
        <p:spPr>
          <a:xfrm>
            <a:off x="279796" y="285751"/>
            <a:ext cx="8584500" cy="45720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350"/>
              <a:buFont typeface="Tahoma"/>
              <a:buNone/>
            </a:pPr>
            <a:r>
              <a:t/>
            </a:r>
            <a:endParaRPr b="0" i="0" sz="1350" u="none" cap="none" strike="noStrike">
              <a:solidFill>
                <a:srgbClr val="FFFFFF"/>
              </a:solidFill>
              <a:latin typeface="Calibri"/>
              <a:ea typeface="Calibri"/>
              <a:cs typeface="Calibri"/>
              <a:sym typeface="Calibri"/>
            </a:endParaRPr>
          </a:p>
        </p:txBody>
      </p:sp>
      <p:sp>
        <p:nvSpPr>
          <p:cNvPr id="190" name="Google Shape;190;p33"/>
          <p:cNvSpPr/>
          <p:nvPr/>
        </p:nvSpPr>
        <p:spPr>
          <a:xfrm>
            <a:off x="5188702" y="1056529"/>
            <a:ext cx="3019500" cy="3030300"/>
          </a:xfrm>
          <a:prstGeom prst="rect">
            <a:avLst/>
          </a:prstGeom>
          <a:solidFill>
            <a:srgbClr val="092C7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350"/>
              <a:buFont typeface="Tahoma"/>
              <a:buNone/>
            </a:pPr>
            <a:r>
              <a:t/>
            </a:r>
            <a:endParaRPr b="0" i="0" sz="1350" u="none" cap="none" strike="noStrike">
              <a:solidFill>
                <a:srgbClr val="002D72"/>
              </a:solidFill>
              <a:latin typeface="Arial"/>
              <a:ea typeface="Arial"/>
              <a:cs typeface="Arial"/>
              <a:sym typeface="Arial"/>
            </a:endParaRPr>
          </a:p>
        </p:txBody>
      </p:sp>
      <p:sp>
        <p:nvSpPr>
          <p:cNvPr id="191" name="Google Shape;191;p33"/>
          <p:cNvSpPr/>
          <p:nvPr/>
        </p:nvSpPr>
        <p:spPr>
          <a:xfrm>
            <a:off x="1416326" y="1543050"/>
            <a:ext cx="4254000" cy="20574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350"/>
              <a:buFont typeface="Tahoma"/>
              <a:buNone/>
            </a:pPr>
            <a:r>
              <a:t/>
            </a:r>
            <a:endParaRPr b="0" i="0" sz="1350" u="none" cap="none" strike="noStrike">
              <a:solidFill>
                <a:srgbClr val="FFFFFF"/>
              </a:solidFill>
              <a:latin typeface="Calibri"/>
              <a:ea typeface="Calibri"/>
              <a:cs typeface="Calibri"/>
              <a:sym typeface="Calibri"/>
            </a:endParaRPr>
          </a:p>
        </p:txBody>
      </p:sp>
      <p:sp>
        <p:nvSpPr>
          <p:cNvPr id="192" name="Google Shape;192;p33"/>
          <p:cNvSpPr txBox="1"/>
          <p:nvPr>
            <p:ph type="title"/>
          </p:nvPr>
        </p:nvSpPr>
        <p:spPr>
          <a:xfrm>
            <a:off x="1576553" y="1757825"/>
            <a:ext cx="3941400" cy="17001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dk1"/>
              </a:buClr>
              <a:buSzPts val="1600"/>
              <a:buFont typeface="Tahoma"/>
              <a:buNone/>
              <a:defRPr b="0" i="0" sz="1600" u="none" cap="none" strike="noStrike">
                <a:solidFill>
                  <a:schemeClr val="dk1"/>
                </a:solidFill>
                <a:latin typeface="Tahoma"/>
                <a:ea typeface="Tahoma"/>
                <a:cs typeface="Tahoma"/>
                <a:sym typeface="Tahoma"/>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193" name="Google Shape;193;p33"/>
          <p:cNvSpPr/>
          <p:nvPr>
            <p:ph idx="2" type="pic"/>
          </p:nvPr>
        </p:nvSpPr>
        <p:spPr>
          <a:xfrm>
            <a:off x="5670273" y="1543050"/>
            <a:ext cx="2057400" cy="2057400"/>
          </a:xfrm>
          <a:prstGeom prst="rect">
            <a:avLst/>
          </a:prstGeom>
          <a:noFill/>
          <a:ln>
            <a:noFill/>
          </a:ln>
        </p:spPr>
      </p:sp>
      <p:sp>
        <p:nvSpPr>
          <p:cNvPr id="194" name="Google Shape;194;p33"/>
          <p:cNvSpPr txBox="1"/>
          <p:nvPr>
            <p:ph idx="1" type="body"/>
          </p:nvPr>
        </p:nvSpPr>
        <p:spPr>
          <a:xfrm>
            <a:off x="6300877" y="3607377"/>
            <a:ext cx="1426800" cy="200100"/>
          </a:xfrm>
          <a:prstGeom prst="rect">
            <a:avLst/>
          </a:prstGeom>
          <a:noFill/>
          <a:ln>
            <a:noFill/>
          </a:ln>
        </p:spPr>
        <p:txBody>
          <a:bodyPr anchorCtr="0" anchor="ctr" bIns="45700" lIns="91425" spcFirstLastPara="1" rIns="91425" wrap="square" tIns="45700">
            <a:noAutofit/>
          </a:bodyPr>
          <a:lstStyle>
            <a:lvl1pPr indent="-228600" lvl="0" marL="457200" marR="0" rtl="0" algn="r">
              <a:lnSpc>
                <a:spcPct val="90000"/>
              </a:lnSpc>
              <a:spcBef>
                <a:spcPts val="750"/>
              </a:spcBef>
              <a:spcAft>
                <a:spcPts val="0"/>
              </a:spcAft>
              <a:buClr>
                <a:schemeClr val="lt1"/>
              </a:buClr>
              <a:buSzPts val="1050"/>
              <a:buFont typeface="Arial"/>
              <a:buNone/>
              <a:defRPr b="0" i="0" sz="1050" u="none" cap="none" strike="noStrike">
                <a:solidFill>
                  <a:schemeClr val="lt1"/>
                </a:solidFill>
                <a:latin typeface="Tahoma"/>
                <a:ea typeface="Tahoma"/>
                <a:cs typeface="Tahoma"/>
                <a:sym typeface="Tahoma"/>
              </a:defRPr>
            </a:lvl1pPr>
            <a:lvl2pPr indent="-228600" lvl="1" marL="914400" marR="0" rtl="0" algn="l">
              <a:lnSpc>
                <a:spcPct val="90000"/>
              </a:lnSpc>
              <a:spcBef>
                <a:spcPts val="375"/>
              </a:spcBef>
              <a:spcAft>
                <a:spcPts val="0"/>
              </a:spcAft>
              <a:buClr>
                <a:schemeClr val="dk1"/>
              </a:buClr>
              <a:buSzPts val="700"/>
              <a:buFont typeface="Arial"/>
              <a:buNone/>
              <a:defRPr b="0" i="0" sz="700" u="none" cap="none" strike="noStrike">
                <a:solidFill>
                  <a:schemeClr val="dk1"/>
                </a:solidFill>
                <a:latin typeface="Tahoma"/>
                <a:ea typeface="Tahoma"/>
                <a:cs typeface="Tahoma"/>
                <a:sym typeface="Tahoma"/>
              </a:defRPr>
            </a:lvl2pPr>
            <a:lvl3pPr indent="-228600" lvl="2" marL="1371600" marR="0" rtl="0" algn="l">
              <a:lnSpc>
                <a:spcPct val="90000"/>
              </a:lnSpc>
              <a:spcBef>
                <a:spcPts val="375"/>
              </a:spcBef>
              <a:spcAft>
                <a:spcPts val="0"/>
              </a:spcAft>
              <a:buClr>
                <a:schemeClr val="dk1"/>
              </a:buClr>
              <a:buSzPts val="700"/>
              <a:buFont typeface="Arial"/>
              <a:buNone/>
              <a:defRPr b="0" i="0" sz="700" u="none" cap="none" strike="noStrike">
                <a:solidFill>
                  <a:schemeClr val="dk1"/>
                </a:solidFill>
                <a:latin typeface="Tahoma"/>
                <a:ea typeface="Tahoma"/>
                <a:cs typeface="Tahoma"/>
                <a:sym typeface="Tahoma"/>
              </a:defRPr>
            </a:lvl3pPr>
            <a:lvl4pPr indent="-228600" lvl="3" marL="1828800" marR="0" rtl="0" algn="l">
              <a:lnSpc>
                <a:spcPct val="90000"/>
              </a:lnSpc>
              <a:spcBef>
                <a:spcPts val="375"/>
              </a:spcBef>
              <a:spcAft>
                <a:spcPts val="0"/>
              </a:spcAft>
              <a:buClr>
                <a:schemeClr val="dk1"/>
              </a:buClr>
              <a:buSzPts val="700"/>
              <a:buFont typeface="Arial"/>
              <a:buNone/>
              <a:defRPr b="0" i="0" sz="700" u="none" cap="none" strike="noStrike">
                <a:solidFill>
                  <a:schemeClr val="dk1"/>
                </a:solidFill>
                <a:latin typeface="Tahoma"/>
                <a:ea typeface="Tahoma"/>
                <a:cs typeface="Tahoma"/>
                <a:sym typeface="Tahoma"/>
              </a:defRPr>
            </a:lvl4pPr>
            <a:lvl5pPr indent="-228600" lvl="4" marL="2286000" marR="0" rtl="0" algn="l">
              <a:lnSpc>
                <a:spcPct val="90000"/>
              </a:lnSpc>
              <a:spcBef>
                <a:spcPts val="375"/>
              </a:spcBef>
              <a:spcAft>
                <a:spcPts val="0"/>
              </a:spcAft>
              <a:buClr>
                <a:schemeClr val="dk1"/>
              </a:buClr>
              <a:buSzPts val="700"/>
              <a:buFont typeface="Arial"/>
              <a:buNone/>
              <a:defRPr b="0" i="0" sz="700" u="none" cap="none" strike="noStrike">
                <a:solidFill>
                  <a:schemeClr val="dk1"/>
                </a:solidFill>
                <a:latin typeface="Tahoma"/>
                <a:ea typeface="Tahoma"/>
                <a:cs typeface="Tahoma"/>
                <a:sym typeface="Tahoma"/>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9pPr>
          </a:lstStyle>
          <a:p/>
        </p:txBody>
      </p:sp>
      <p:sp>
        <p:nvSpPr>
          <p:cNvPr id="195" name="Google Shape;195;p33"/>
          <p:cNvSpPr txBox="1"/>
          <p:nvPr/>
        </p:nvSpPr>
        <p:spPr>
          <a:xfrm>
            <a:off x="7891462" y="4860169"/>
            <a:ext cx="795300" cy="176100"/>
          </a:xfrm>
          <a:prstGeom prst="rect">
            <a:avLst/>
          </a:prstGeom>
          <a:noFill/>
          <a:ln>
            <a:noFill/>
          </a:ln>
        </p:spPr>
        <p:txBody>
          <a:bodyPr anchorCtr="1" anchor="ctr" bIns="45700" lIns="91425" spcFirstLastPara="1" rIns="91425" wrap="square" tIns="45700">
            <a:noAutofit/>
          </a:bodyPr>
          <a:lstStyle/>
          <a:p>
            <a:pPr indent="0" lvl="0" marL="0" marR="0" rtl="0" algn="r">
              <a:lnSpc>
                <a:spcPct val="100000"/>
              </a:lnSpc>
              <a:spcBef>
                <a:spcPts val="0"/>
              </a:spcBef>
              <a:spcAft>
                <a:spcPts val="0"/>
              </a:spcAft>
              <a:buClr>
                <a:schemeClr val="dk1"/>
              </a:buClr>
              <a:buSzPts val="1000"/>
              <a:buFont typeface="Tahoma"/>
              <a:buNone/>
            </a:pPr>
            <a:r>
              <a:rPr b="1" i="0" lang="en" sz="1000" u="none" cap="none" strike="noStrike">
                <a:solidFill>
                  <a:schemeClr val="dk1"/>
                </a:solidFill>
                <a:latin typeface="Tahoma"/>
                <a:ea typeface="Tahoma"/>
                <a:cs typeface="Tahoma"/>
                <a:sym typeface="Tahoma"/>
              </a:rPr>
              <a:t>                </a:t>
            </a:r>
            <a:fld id="{00000000-1234-1234-1234-123412341234}" type="slidenum">
              <a:rPr b="1" i="0" lang="en" sz="1000" u="none" cap="none" strike="noStrike">
                <a:solidFill>
                  <a:schemeClr val="dk1"/>
                </a:solidFill>
                <a:latin typeface="Tahoma"/>
                <a:ea typeface="Tahoma"/>
                <a:cs typeface="Tahoma"/>
                <a:sym typeface="Tahoma"/>
              </a:rPr>
              <a:t>‹#›</a:t>
            </a:fld>
            <a:endParaRPr b="1" i="0" sz="1000" u="none" cap="none" strike="noStrike">
              <a:solidFill>
                <a:schemeClr val="dk1"/>
              </a:solidFill>
              <a:latin typeface="Tahoma"/>
              <a:ea typeface="Tahoma"/>
              <a:cs typeface="Tahoma"/>
              <a:sym typeface="Tahoma"/>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Items and Bullets">
  <p:cSld name="4 Items and Bullets">
    <p:spTree>
      <p:nvGrpSpPr>
        <p:cNvPr id="196" name="Shape 196"/>
        <p:cNvGrpSpPr/>
        <p:nvPr/>
      </p:nvGrpSpPr>
      <p:grpSpPr>
        <a:xfrm>
          <a:off x="0" y="0"/>
          <a:ext cx="0" cy="0"/>
          <a:chOff x="0" y="0"/>
          <a:chExt cx="0" cy="0"/>
        </a:xfrm>
      </p:grpSpPr>
      <p:sp>
        <p:nvSpPr>
          <p:cNvPr id="197" name="Google Shape;197;p34"/>
          <p:cNvSpPr txBox="1"/>
          <p:nvPr>
            <p:ph type="title"/>
          </p:nvPr>
        </p:nvSpPr>
        <p:spPr>
          <a:xfrm>
            <a:off x="533919" y="107119"/>
            <a:ext cx="8085300" cy="857400"/>
          </a:xfrm>
          <a:prstGeom prst="rect">
            <a:avLst/>
          </a:prstGeom>
          <a:noFill/>
          <a:ln>
            <a:noFill/>
          </a:ln>
        </p:spPr>
        <p:txBody>
          <a:bodyPr anchorCtr="0" anchor="b" bIns="45700" lIns="91425" spcFirstLastPara="1" rIns="91425" wrap="square" tIns="45700">
            <a:noAutofit/>
          </a:bodyPr>
          <a:lstStyle>
            <a:lvl1pPr lvl="0" marR="0" rtl="0" algn="l">
              <a:lnSpc>
                <a:spcPct val="90000"/>
              </a:lnSpc>
              <a:spcBef>
                <a:spcPts val="0"/>
              </a:spcBef>
              <a:spcAft>
                <a:spcPts val="0"/>
              </a:spcAft>
              <a:buClr>
                <a:schemeClr val="dk2"/>
              </a:buClr>
              <a:buSzPts val="3000"/>
              <a:buFont typeface="Tahoma"/>
              <a:buNone/>
              <a:defRPr b="1" i="0" sz="3000" u="none" cap="none" strike="noStrike">
                <a:solidFill>
                  <a:schemeClr val="dk2"/>
                </a:solidFill>
                <a:latin typeface="Tahoma"/>
                <a:ea typeface="Tahoma"/>
                <a:cs typeface="Tahoma"/>
                <a:sym typeface="Tahoma"/>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198" name="Google Shape;198;p34"/>
          <p:cNvSpPr/>
          <p:nvPr/>
        </p:nvSpPr>
        <p:spPr>
          <a:xfrm>
            <a:off x="640080" y="965624"/>
            <a:ext cx="778200" cy="103200"/>
          </a:xfrm>
          <a:prstGeom prst="rect">
            <a:avLst/>
          </a:prstGeom>
          <a:solidFill>
            <a:srgbClr val="69ACE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350"/>
              <a:buFont typeface="Tahoma"/>
              <a:buNone/>
            </a:pPr>
            <a:r>
              <a:t/>
            </a:r>
            <a:endParaRPr b="0" i="0" sz="1350" u="none" cap="none" strike="noStrike">
              <a:solidFill>
                <a:srgbClr val="FFFFFF"/>
              </a:solidFill>
              <a:latin typeface="Calibri"/>
              <a:ea typeface="Calibri"/>
              <a:cs typeface="Calibri"/>
              <a:sym typeface="Calibri"/>
            </a:endParaRPr>
          </a:p>
        </p:txBody>
      </p:sp>
      <p:sp>
        <p:nvSpPr>
          <p:cNvPr id="199" name="Google Shape;199;p34"/>
          <p:cNvSpPr/>
          <p:nvPr/>
        </p:nvSpPr>
        <p:spPr>
          <a:xfrm>
            <a:off x="0" y="2479986"/>
            <a:ext cx="9144000" cy="26937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350"/>
              <a:buFont typeface="Tahoma"/>
              <a:buNone/>
            </a:pPr>
            <a:r>
              <a:t/>
            </a:r>
            <a:endParaRPr b="0" i="0" sz="1350" u="none" cap="none" strike="noStrike">
              <a:solidFill>
                <a:schemeClr val="lt1"/>
              </a:solidFill>
              <a:latin typeface="Arial"/>
              <a:ea typeface="Arial"/>
              <a:cs typeface="Arial"/>
              <a:sym typeface="Arial"/>
            </a:endParaRPr>
          </a:p>
        </p:txBody>
      </p:sp>
      <p:sp>
        <p:nvSpPr>
          <p:cNvPr id="200" name="Google Shape;200;p34"/>
          <p:cNvSpPr/>
          <p:nvPr>
            <p:ph idx="2" type="pic"/>
          </p:nvPr>
        </p:nvSpPr>
        <p:spPr>
          <a:xfrm>
            <a:off x="533919" y="1559292"/>
            <a:ext cx="1687200" cy="1665300"/>
          </a:xfrm>
          <a:prstGeom prst="ellipse">
            <a:avLst/>
          </a:prstGeom>
          <a:noFill/>
          <a:ln>
            <a:noFill/>
          </a:ln>
        </p:spPr>
      </p:sp>
      <p:sp>
        <p:nvSpPr>
          <p:cNvPr id="201" name="Google Shape;201;p34"/>
          <p:cNvSpPr txBox="1"/>
          <p:nvPr>
            <p:ph idx="1" type="body"/>
          </p:nvPr>
        </p:nvSpPr>
        <p:spPr>
          <a:xfrm>
            <a:off x="664163" y="3239365"/>
            <a:ext cx="1426800" cy="2001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750"/>
              </a:spcBef>
              <a:spcAft>
                <a:spcPts val="0"/>
              </a:spcAft>
              <a:buClr>
                <a:schemeClr val="lt1"/>
              </a:buClr>
              <a:buSzPts val="1050"/>
              <a:buFont typeface="Arial"/>
              <a:buNone/>
              <a:defRPr b="0" i="0" sz="1050" u="none" cap="none" strike="noStrike">
                <a:solidFill>
                  <a:schemeClr val="lt1"/>
                </a:solidFill>
                <a:latin typeface="Tahoma"/>
                <a:ea typeface="Tahoma"/>
                <a:cs typeface="Tahoma"/>
                <a:sym typeface="Tahoma"/>
              </a:defRPr>
            </a:lvl1pPr>
            <a:lvl2pPr indent="-228600" lvl="1" marL="914400" marR="0" rtl="0" algn="l">
              <a:lnSpc>
                <a:spcPct val="90000"/>
              </a:lnSpc>
              <a:spcBef>
                <a:spcPts val="375"/>
              </a:spcBef>
              <a:spcAft>
                <a:spcPts val="0"/>
              </a:spcAft>
              <a:buClr>
                <a:schemeClr val="dk1"/>
              </a:buClr>
              <a:buSzPts val="700"/>
              <a:buFont typeface="Arial"/>
              <a:buNone/>
              <a:defRPr b="0" i="0" sz="700" u="none" cap="none" strike="noStrike">
                <a:solidFill>
                  <a:schemeClr val="dk1"/>
                </a:solidFill>
                <a:latin typeface="Tahoma"/>
                <a:ea typeface="Tahoma"/>
                <a:cs typeface="Tahoma"/>
                <a:sym typeface="Tahoma"/>
              </a:defRPr>
            </a:lvl2pPr>
            <a:lvl3pPr indent="-228600" lvl="2" marL="1371600" marR="0" rtl="0" algn="l">
              <a:lnSpc>
                <a:spcPct val="90000"/>
              </a:lnSpc>
              <a:spcBef>
                <a:spcPts val="375"/>
              </a:spcBef>
              <a:spcAft>
                <a:spcPts val="0"/>
              </a:spcAft>
              <a:buClr>
                <a:schemeClr val="dk1"/>
              </a:buClr>
              <a:buSzPts val="700"/>
              <a:buFont typeface="Arial"/>
              <a:buNone/>
              <a:defRPr b="0" i="0" sz="700" u="none" cap="none" strike="noStrike">
                <a:solidFill>
                  <a:schemeClr val="dk1"/>
                </a:solidFill>
                <a:latin typeface="Tahoma"/>
                <a:ea typeface="Tahoma"/>
                <a:cs typeface="Tahoma"/>
                <a:sym typeface="Tahoma"/>
              </a:defRPr>
            </a:lvl3pPr>
            <a:lvl4pPr indent="-228600" lvl="3" marL="1828800" marR="0" rtl="0" algn="l">
              <a:lnSpc>
                <a:spcPct val="90000"/>
              </a:lnSpc>
              <a:spcBef>
                <a:spcPts val="375"/>
              </a:spcBef>
              <a:spcAft>
                <a:spcPts val="0"/>
              </a:spcAft>
              <a:buClr>
                <a:schemeClr val="dk1"/>
              </a:buClr>
              <a:buSzPts val="700"/>
              <a:buFont typeface="Arial"/>
              <a:buNone/>
              <a:defRPr b="0" i="0" sz="700" u="none" cap="none" strike="noStrike">
                <a:solidFill>
                  <a:schemeClr val="dk1"/>
                </a:solidFill>
                <a:latin typeface="Tahoma"/>
                <a:ea typeface="Tahoma"/>
                <a:cs typeface="Tahoma"/>
                <a:sym typeface="Tahoma"/>
              </a:defRPr>
            </a:lvl4pPr>
            <a:lvl5pPr indent="-228600" lvl="4" marL="2286000" marR="0" rtl="0" algn="l">
              <a:lnSpc>
                <a:spcPct val="90000"/>
              </a:lnSpc>
              <a:spcBef>
                <a:spcPts val="375"/>
              </a:spcBef>
              <a:spcAft>
                <a:spcPts val="0"/>
              </a:spcAft>
              <a:buClr>
                <a:schemeClr val="dk1"/>
              </a:buClr>
              <a:buSzPts val="700"/>
              <a:buFont typeface="Arial"/>
              <a:buNone/>
              <a:defRPr b="0" i="0" sz="700" u="none" cap="none" strike="noStrike">
                <a:solidFill>
                  <a:schemeClr val="dk1"/>
                </a:solidFill>
                <a:latin typeface="Tahoma"/>
                <a:ea typeface="Tahoma"/>
                <a:cs typeface="Tahoma"/>
                <a:sym typeface="Tahoma"/>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9pPr>
          </a:lstStyle>
          <a:p/>
        </p:txBody>
      </p:sp>
      <p:sp>
        <p:nvSpPr>
          <p:cNvPr id="202" name="Google Shape;202;p34"/>
          <p:cNvSpPr txBox="1"/>
          <p:nvPr>
            <p:ph idx="3" type="body"/>
          </p:nvPr>
        </p:nvSpPr>
        <p:spPr>
          <a:xfrm>
            <a:off x="537750" y="3583997"/>
            <a:ext cx="1683600" cy="1143000"/>
          </a:xfrm>
          <a:prstGeom prst="rect">
            <a:avLst/>
          </a:prstGeom>
          <a:noFill/>
          <a:ln>
            <a:noFill/>
          </a:ln>
        </p:spPr>
        <p:txBody>
          <a:bodyPr anchorCtr="0" anchor="t" bIns="45700" lIns="91425" spcFirstLastPara="1" rIns="91425" wrap="square" tIns="45700">
            <a:noAutofit/>
          </a:bodyPr>
          <a:lstStyle>
            <a:lvl1pPr indent="-292100" lvl="0" marL="457200" marR="0" rtl="0" algn="l">
              <a:lnSpc>
                <a:spcPct val="90000"/>
              </a:lnSpc>
              <a:spcBef>
                <a:spcPts val="750"/>
              </a:spcBef>
              <a:spcAft>
                <a:spcPts val="0"/>
              </a:spcAft>
              <a:buClr>
                <a:schemeClr val="lt1"/>
              </a:buClr>
              <a:buSzPts val="1000"/>
              <a:buFont typeface="Noto Sans Symbols"/>
              <a:buChar char="▪"/>
              <a:defRPr b="0" i="0" sz="1000" u="none" cap="none" strike="noStrike">
                <a:solidFill>
                  <a:schemeClr val="lt1"/>
                </a:solidFill>
                <a:latin typeface="Tahoma"/>
                <a:ea typeface="Tahoma"/>
                <a:cs typeface="Tahoma"/>
                <a:sym typeface="Tahoma"/>
              </a:defRPr>
            </a:lvl1pPr>
            <a:lvl2pPr indent="-292100" lvl="1" marL="914400" marR="0" rtl="0" algn="l">
              <a:lnSpc>
                <a:spcPct val="90000"/>
              </a:lnSpc>
              <a:spcBef>
                <a:spcPts val="375"/>
              </a:spcBef>
              <a:spcAft>
                <a:spcPts val="0"/>
              </a:spcAft>
              <a:buClr>
                <a:schemeClr val="lt1"/>
              </a:buClr>
              <a:buSzPts val="1000"/>
              <a:buFont typeface="Courier New"/>
              <a:buChar char="o"/>
              <a:defRPr b="0" i="0" sz="1000" u="none" cap="none" strike="noStrike">
                <a:solidFill>
                  <a:schemeClr val="lt1"/>
                </a:solidFill>
                <a:latin typeface="Tahoma"/>
                <a:ea typeface="Tahoma"/>
                <a:cs typeface="Tahoma"/>
                <a:sym typeface="Tahoma"/>
              </a:defRPr>
            </a:lvl2pPr>
            <a:lvl3pPr indent="-292100" lvl="2" marL="1371600" marR="0" rtl="0" algn="l">
              <a:lnSpc>
                <a:spcPct val="90000"/>
              </a:lnSpc>
              <a:spcBef>
                <a:spcPts val="375"/>
              </a:spcBef>
              <a:spcAft>
                <a:spcPts val="0"/>
              </a:spcAft>
              <a:buClr>
                <a:schemeClr val="lt1"/>
              </a:buClr>
              <a:buSzPts val="1000"/>
              <a:buFont typeface="Arial"/>
              <a:buChar char="•"/>
              <a:defRPr b="0" i="0" sz="1000" u="none" cap="none" strike="noStrike">
                <a:solidFill>
                  <a:schemeClr val="lt1"/>
                </a:solidFill>
                <a:latin typeface="Tahoma"/>
                <a:ea typeface="Tahoma"/>
                <a:cs typeface="Tahoma"/>
                <a:sym typeface="Tahoma"/>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9pPr>
          </a:lstStyle>
          <a:p/>
        </p:txBody>
      </p:sp>
      <p:sp>
        <p:nvSpPr>
          <p:cNvPr id="203" name="Google Shape;203;p34"/>
          <p:cNvSpPr/>
          <p:nvPr>
            <p:ph idx="4" type="pic"/>
          </p:nvPr>
        </p:nvSpPr>
        <p:spPr>
          <a:xfrm>
            <a:off x="2683807" y="1574012"/>
            <a:ext cx="1687200" cy="1665300"/>
          </a:xfrm>
          <a:prstGeom prst="ellipse">
            <a:avLst/>
          </a:prstGeom>
          <a:noFill/>
          <a:ln>
            <a:noFill/>
          </a:ln>
        </p:spPr>
      </p:sp>
      <p:sp>
        <p:nvSpPr>
          <p:cNvPr id="204" name="Google Shape;204;p34"/>
          <p:cNvSpPr txBox="1"/>
          <p:nvPr>
            <p:ph idx="5" type="body"/>
          </p:nvPr>
        </p:nvSpPr>
        <p:spPr>
          <a:xfrm>
            <a:off x="2812135" y="3245850"/>
            <a:ext cx="1426800" cy="2001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750"/>
              </a:spcBef>
              <a:spcAft>
                <a:spcPts val="0"/>
              </a:spcAft>
              <a:buClr>
                <a:schemeClr val="lt1"/>
              </a:buClr>
              <a:buSzPts val="1050"/>
              <a:buFont typeface="Arial"/>
              <a:buNone/>
              <a:defRPr b="0" i="0" sz="1050" u="none" cap="none" strike="noStrike">
                <a:solidFill>
                  <a:schemeClr val="lt1"/>
                </a:solidFill>
                <a:latin typeface="Tahoma"/>
                <a:ea typeface="Tahoma"/>
                <a:cs typeface="Tahoma"/>
                <a:sym typeface="Tahoma"/>
              </a:defRPr>
            </a:lvl1pPr>
            <a:lvl2pPr indent="-228600" lvl="1" marL="914400" marR="0" rtl="0" algn="l">
              <a:lnSpc>
                <a:spcPct val="90000"/>
              </a:lnSpc>
              <a:spcBef>
                <a:spcPts val="375"/>
              </a:spcBef>
              <a:spcAft>
                <a:spcPts val="0"/>
              </a:spcAft>
              <a:buClr>
                <a:schemeClr val="dk1"/>
              </a:buClr>
              <a:buSzPts val="700"/>
              <a:buFont typeface="Arial"/>
              <a:buNone/>
              <a:defRPr b="0" i="0" sz="700" u="none" cap="none" strike="noStrike">
                <a:solidFill>
                  <a:schemeClr val="dk1"/>
                </a:solidFill>
                <a:latin typeface="Tahoma"/>
                <a:ea typeface="Tahoma"/>
                <a:cs typeface="Tahoma"/>
                <a:sym typeface="Tahoma"/>
              </a:defRPr>
            </a:lvl2pPr>
            <a:lvl3pPr indent="-228600" lvl="2" marL="1371600" marR="0" rtl="0" algn="l">
              <a:lnSpc>
                <a:spcPct val="90000"/>
              </a:lnSpc>
              <a:spcBef>
                <a:spcPts val="375"/>
              </a:spcBef>
              <a:spcAft>
                <a:spcPts val="0"/>
              </a:spcAft>
              <a:buClr>
                <a:schemeClr val="dk1"/>
              </a:buClr>
              <a:buSzPts val="700"/>
              <a:buFont typeface="Arial"/>
              <a:buNone/>
              <a:defRPr b="0" i="0" sz="700" u="none" cap="none" strike="noStrike">
                <a:solidFill>
                  <a:schemeClr val="dk1"/>
                </a:solidFill>
                <a:latin typeface="Tahoma"/>
                <a:ea typeface="Tahoma"/>
                <a:cs typeface="Tahoma"/>
                <a:sym typeface="Tahoma"/>
              </a:defRPr>
            </a:lvl3pPr>
            <a:lvl4pPr indent="-228600" lvl="3" marL="1828800" marR="0" rtl="0" algn="l">
              <a:lnSpc>
                <a:spcPct val="90000"/>
              </a:lnSpc>
              <a:spcBef>
                <a:spcPts val="375"/>
              </a:spcBef>
              <a:spcAft>
                <a:spcPts val="0"/>
              </a:spcAft>
              <a:buClr>
                <a:schemeClr val="dk1"/>
              </a:buClr>
              <a:buSzPts val="700"/>
              <a:buFont typeface="Arial"/>
              <a:buNone/>
              <a:defRPr b="0" i="0" sz="700" u="none" cap="none" strike="noStrike">
                <a:solidFill>
                  <a:schemeClr val="dk1"/>
                </a:solidFill>
                <a:latin typeface="Tahoma"/>
                <a:ea typeface="Tahoma"/>
                <a:cs typeface="Tahoma"/>
                <a:sym typeface="Tahoma"/>
              </a:defRPr>
            </a:lvl4pPr>
            <a:lvl5pPr indent="-228600" lvl="4" marL="2286000" marR="0" rtl="0" algn="l">
              <a:lnSpc>
                <a:spcPct val="90000"/>
              </a:lnSpc>
              <a:spcBef>
                <a:spcPts val="375"/>
              </a:spcBef>
              <a:spcAft>
                <a:spcPts val="0"/>
              </a:spcAft>
              <a:buClr>
                <a:schemeClr val="dk1"/>
              </a:buClr>
              <a:buSzPts val="700"/>
              <a:buFont typeface="Arial"/>
              <a:buNone/>
              <a:defRPr b="0" i="0" sz="700" u="none" cap="none" strike="noStrike">
                <a:solidFill>
                  <a:schemeClr val="dk1"/>
                </a:solidFill>
                <a:latin typeface="Tahoma"/>
                <a:ea typeface="Tahoma"/>
                <a:cs typeface="Tahoma"/>
                <a:sym typeface="Tahoma"/>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9pPr>
          </a:lstStyle>
          <a:p/>
        </p:txBody>
      </p:sp>
      <p:sp>
        <p:nvSpPr>
          <p:cNvPr id="205" name="Google Shape;205;p34"/>
          <p:cNvSpPr txBox="1"/>
          <p:nvPr>
            <p:ph idx="6" type="body"/>
          </p:nvPr>
        </p:nvSpPr>
        <p:spPr>
          <a:xfrm>
            <a:off x="2683807" y="3598717"/>
            <a:ext cx="1683600" cy="1143000"/>
          </a:xfrm>
          <a:prstGeom prst="rect">
            <a:avLst/>
          </a:prstGeom>
          <a:noFill/>
          <a:ln>
            <a:noFill/>
          </a:ln>
        </p:spPr>
        <p:txBody>
          <a:bodyPr anchorCtr="0" anchor="t" bIns="45700" lIns="91425" spcFirstLastPara="1" rIns="91425" wrap="square" tIns="45700">
            <a:noAutofit/>
          </a:bodyPr>
          <a:lstStyle>
            <a:lvl1pPr indent="-292100" lvl="0" marL="457200" marR="0" rtl="0" algn="l">
              <a:lnSpc>
                <a:spcPct val="90000"/>
              </a:lnSpc>
              <a:spcBef>
                <a:spcPts val="750"/>
              </a:spcBef>
              <a:spcAft>
                <a:spcPts val="0"/>
              </a:spcAft>
              <a:buClr>
                <a:schemeClr val="lt1"/>
              </a:buClr>
              <a:buSzPts val="1000"/>
              <a:buFont typeface="Noto Sans Symbols"/>
              <a:buChar char="▪"/>
              <a:defRPr b="0" i="0" sz="1000" u="none" cap="none" strike="noStrike">
                <a:solidFill>
                  <a:schemeClr val="lt1"/>
                </a:solidFill>
                <a:latin typeface="Tahoma"/>
                <a:ea typeface="Tahoma"/>
                <a:cs typeface="Tahoma"/>
                <a:sym typeface="Tahoma"/>
              </a:defRPr>
            </a:lvl1pPr>
            <a:lvl2pPr indent="-292100" lvl="1" marL="914400" marR="0" rtl="0" algn="l">
              <a:lnSpc>
                <a:spcPct val="90000"/>
              </a:lnSpc>
              <a:spcBef>
                <a:spcPts val="375"/>
              </a:spcBef>
              <a:spcAft>
                <a:spcPts val="0"/>
              </a:spcAft>
              <a:buClr>
                <a:schemeClr val="lt1"/>
              </a:buClr>
              <a:buSzPts val="1000"/>
              <a:buFont typeface="Courier New"/>
              <a:buChar char="o"/>
              <a:defRPr b="0" i="0" sz="1000" u="none" cap="none" strike="noStrike">
                <a:solidFill>
                  <a:schemeClr val="lt1"/>
                </a:solidFill>
                <a:latin typeface="Tahoma"/>
                <a:ea typeface="Tahoma"/>
                <a:cs typeface="Tahoma"/>
                <a:sym typeface="Tahoma"/>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Tahoma"/>
                <a:ea typeface="Tahoma"/>
                <a:cs typeface="Tahoma"/>
                <a:sym typeface="Tahoma"/>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9pPr>
          </a:lstStyle>
          <a:p/>
        </p:txBody>
      </p:sp>
      <p:sp>
        <p:nvSpPr>
          <p:cNvPr id="206" name="Google Shape;206;p34"/>
          <p:cNvSpPr/>
          <p:nvPr>
            <p:ph idx="7" type="pic"/>
          </p:nvPr>
        </p:nvSpPr>
        <p:spPr>
          <a:xfrm>
            <a:off x="4796130" y="1574012"/>
            <a:ext cx="1687200" cy="1665300"/>
          </a:xfrm>
          <a:prstGeom prst="ellipse">
            <a:avLst/>
          </a:prstGeom>
          <a:noFill/>
          <a:ln>
            <a:noFill/>
          </a:ln>
        </p:spPr>
      </p:sp>
      <p:sp>
        <p:nvSpPr>
          <p:cNvPr id="207" name="Google Shape;207;p34"/>
          <p:cNvSpPr txBox="1"/>
          <p:nvPr>
            <p:ph idx="8" type="body"/>
          </p:nvPr>
        </p:nvSpPr>
        <p:spPr>
          <a:xfrm>
            <a:off x="4926374" y="3243516"/>
            <a:ext cx="1426800" cy="2001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750"/>
              </a:spcBef>
              <a:spcAft>
                <a:spcPts val="0"/>
              </a:spcAft>
              <a:buClr>
                <a:schemeClr val="lt1"/>
              </a:buClr>
              <a:buSzPts val="1050"/>
              <a:buFont typeface="Arial"/>
              <a:buNone/>
              <a:defRPr b="0" i="0" sz="1050" u="none" cap="none" strike="noStrike">
                <a:solidFill>
                  <a:schemeClr val="lt1"/>
                </a:solidFill>
                <a:latin typeface="Tahoma"/>
                <a:ea typeface="Tahoma"/>
                <a:cs typeface="Tahoma"/>
                <a:sym typeface="Tahoma"/>
              </a:defRPr>
            </a:lvl1pPr>
            <a:lvl2pPr indent="-228600" lvl="1" marL="914400" marR="0" rtl="0" algn="l">
              <a:lnSpc>
                <a:spcPct val="90000"/>
              </a:lnSpc>
              <a:spcBef>
                <a:spcPts val="375"/>
              </a:spcBef>
              <a:spcAft>
                <a:spcPts val="0"/>
              </a:spcAft>
              <a:buClr>
                <a:schemeClr val="dk1"/>
              </a:buClr>
              <a:buSzPts val="700"/>
              <a:buFont typeface="Arial"/>
              <a:buNone/>
              <a:defRPr b="0" i="0" sz="700" u="none" cap="none" strike="noStrike">
                <a:solidFill>
                  <a:schemeClr val="dk1"/>
                </a:solidFill>
                <a:latin typeface="Tahoma"/>
                <a:ea typeface="Tahoma"/>
                <a:cs typeface="Tahoma"/>
                <a:sym typeface="Tahoma"/>
              </a:defRPr>
            </a:lvl2pPr>
            <a:lvl3pPr indent="-228600" lvl="2" marL="1371600" marR="0" rtl="0" algn="l">
              <a:lnSpc>
                <a:spcPct val="90000"/>
              </a:lnSpc>
              <a:spcBef>
                <a:spcPts val="375"/>
              </a:spcBef>
              <a:spcAft>
                <a:spcPts val="0"/>
              </a:spcAft>
              <a:buClr>
                <a:schemeClr val="dk1"/>
              </a:buClr>
              <a:buSzPts val="700"/>
              <a:buFont typeface="Arial"/>
              <a:buNone/>
              <a:defRPr b="0" i="0" sz="700" u="none" cap="none" strike="noStrike">
                <a:solidFill>
                  <a:schemeClr val="dk1"/>
                </a:solidFill>
                <a:latin typeface="Tahoma"/>
                <a:ea typeface="Tahoma"/>
                <a:cs typeface="Tahoma"/>
                <a:sym typeface="Tahoma"/>
              </a:defRPr>
            </a:lvl3pPr>
            <a:lvl4pPr indent="-228600" lvl="3" marL="1828800" marR="0" rtl="0" algn="l">
              <a:lnSpc>
                <a:spcPct val="90000"/>
              </a:lnSpc>
              <a:spcBef>
                <a:spcPts val="375"/>
              </a:spcBef>
              <a:spcAft>
                <a:spcPts val="0"/>
              </a:spcAft>
              <a:buClr>
                <a:schemeClr val="dk1"/>
              </a:buClr>
              <a:buSzPts val="700"/>
              <a:buFont typeface="Arial"/>
              <a:buNone/>
              <a:defRPr b="0" i="0" sz="700" u="none" cap="none" strike="noStrike">
                <a:solidFill>
                  <a:schemeClr val="dk1"/>
                </a:solidFill>
                <a:latin typeface="Tahoma"/>
                <a:ea typeface="Tahoma"/>
                <a:cs typeface="Tahoma"/>
                <a:sym typeface="Tahoma"/>
              </a:defRPr>
            </a:lvl4pPr>
            <a:lvl5pPr indent="-228600" lvl="4" marL="2286000" marR="0" rtl="0" algn="l">
              <a:lnSpc>
                <a:spcPct val="90000"/>
              </a:lnSpc>
              <a:spcBef>
                <a:spcPts val="375"/>
              </a:spcBef>
              <a:spcAft>
                <a:spcPts val="0"/>
              </a:spcAft>
              <a:buClr>
                <a:schemeClr val="dk1"/>
              </a:buClr>
              <a:buSzPts val="700"/>
              <a:buFont typeface="Arial"/>
              <a:buNone/>
              <a:defRPr b="0" i="0" sz="700" u="none" cap="none" strike="noStrike">
                <a:solidFill>
                  <a:schemeClr val="dk1"/>
                </a:solidFill>
                <a:latin typeface="Tahoma"/>
                <a:ea typeface="Tahoma"/>
                <a:cs typeface="Tahoma"/>
                <a:sym typeface="Tahoma"/>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9pPr>
          </a:lstStyle>
          <a:p/>
        </p:txBody>
      </p:sp>
      <p:sp>
        <p:nvSpPr>
          <p:cNvPr id="208" name="Google Shape;208;p34"/>
          <p:cNvSpPr txBox="1"/>
          <p:nvPr>
            <p:ph idx="9" type="body"/>
          </p:nvPr>
        </p:nvSpPr>
        <p:spPr>
          <a:xfrm>
            <a:off x="4799963" y="3598717"/>
            <a:ext cx="1683600" cy="1143000"/>
          </a:xfrm>
          <a:prstGeom prst="rect">
            <a:avLst/>
          </a:prstGeom>
          <a:noFill/>
          <a:ln>
            <a:noFill/>
          </a:ln>
        </p:spPr>
        <p:txBody>
          <a:bodyPr anchorCtr="0" anchor="t" bIns="45700" lIns="91425" spcFirstLastPara="1" rIns="91425" wrap="square" tIns="45700">
            <a:noAutofit/>
          </a:bodyPr>
          <a:lstStyle>
            <a:lvl1pPr indent="-292100" lvl="0" marL="457200" marR="0" rtl="0" algn="l">
              <a:lnSpc>
                <a:spcPct val="90000"/>
              </a:lnSpc>
              <a:spcBef>
                <a:spcPts val="750"/>
              </a:spcBef>
              <a:spcAft>
                <a:spcPts val="0"/>
              </a:spcAft>
              <a:buClr>
                <a:schemeClr val="lt1"/>
              </a:buClr>
              <a:buSzPts val="1000"/>
              <a:buFont typeface="Noto Sans Symbols"/>
              <a:buChar char="▪"/>
              <a:defRPr b="0" i="0" sz="1000" u="none" cap="none" strike="noStrike">
                <a:solidFill>
                  <a:schemeClr val="lt1"/>
                </a:solidFill>
                <a:latin typeface="Tahoma"/>
                <a:ea typeface="Tahoma"/>
                <a:cs typeface="Tahoma"/>
                <a:sym typeface="Tahoma"/>
              </a:defRPr>
            </a:lvl1pPr>
            <a:lvl2pPr indent="-292100" lvl="1" marL="914400" marR="0" rtl="0" algn="l">
              <a:lnSpc>
                <a:spcPct val="90000"/>
              </a:lnSpc>
              <a:spcBef>
                <a:spcPts val="375"/>
              </a:spcBef>
              <a:spcAft>
                <a:spcPts val="0"/>
              </a:spcAft>
              <a:buClr>
                <a:schemeClr val="lt1"/>
              </a:buClr>
              <a:buSzPts val="1000"/>
              <a:buFont typeface="Courier New"/>
              <a:buChar char="o"/>
              <a:defRPr b="0" i="0" sz="1000" u="none" cap="none" strike="noStrike">
                <a:solidFill>
                  <a:schemeClr val="lt1"/>
                </a:solidFill>
                <a:latin typeface="Tahoma"/>
                <a:ea typeface="Tahoma"/>
                <a:cs typeface="Tahoma"/>
                <a:sym typeface="Tahoma"/>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Tahoma"/>
                <a:ea typeface="Tahoma"/>
                <a:cs typeface="Tahoma"/>
                <a:sym typeface="Tahoma"/>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9pPr>
          </a:lstStyle>
          <a:p/>
        </p:txBody>
      </p:sp>
      <p:sp>
        <p:nvSpPr>
          <p:cNvPr id="209" name="Google Shape;209;p34"/>
          <p:cNvSpPr/>
          <p:nvPr>
            <p:ph idx="13" type="pic"/>
          </p:nvPr>
        </p:nvSpPr>
        <p:spPr>
          <a:xfrm>
            <a:off x="6933252" y="1559292"/>
            <a:ext cx="1687200" cy="1665300"/>
          </a:xfrm>
          <a:prstGeom prst="ellipse">
            <a:avLst/>
          </a:prstGeom>
          <a:noFill/>
          <a:ln>
            <a:noFill/>
          </a:ln>
        </p:spPr>
      </p:sp>
      <p:sp>
        <p:nvSpPr>
          <p:cNvPr id="210" name="Google Shape;210;p34"/>
          <p:cNvSpPr txBox="1"/>
          <p:nvPr>
            <p:ph idx="14" type="body"/>
          </p:nvPr>
        </p:nvSpPr>
        <p:spPr>
          <a:xfrm>
            <a:off x="7063496" y="3229986"/>
            <a:ext cx="1426800" cy="2001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750"/>
              </a:spcBef>
              <a:spcAft>
                <a:spcPts val="0"/>
              </a:spcAft>
              <a:buClr>
                <a:schemeClr val="lt1"/>
              </a:buClr>
              <a:buSzPts val="1050"/>
              <a:buFont typeface="Arial"/>
              <a:buNone/>
              <a:defRPr b="0" i="0" sz="1050" u="none" cap="none" strike="noStrike">
                <a:solidFill>
                  <a:schemeClr val="lt1"/>
                </a:solidFill>
                <a:latin typeface="Tahoma"/>
                <a:ea typeface="Tahoma"/>
                <a:cs typeface="Tahoma"/>
                <a:sym typeface="Tahoma"/>
              </a:defRPr>
            </a:lvl1pPr>
            <a:lvl2pPr indent="-228600" lvl="1" marL="914400" marR="0" rtl="0" algn="l">
              <a:lnSpc>
                <a:spcPct val="90000"/>
              </a:lnSpc>
              <a:spcBef>
                <a:spcPts val="375"/>
              </a:spcBef>
              <a:spcAft>
                <a:spcPts val="0"/>
              </a:spcAft>
              <a:buClr>
                <a:schemeClr val="dk1"/>
              </a:buClr>
              <a:buSzPts val="700"/>
              <a:buFont typeface="Arial"/>
              <a:buNone/>
              <a:defRPr b="0" i="0" sz="700" u="none" cap="none" strike="noStrike">
                <a:solidFill>
                  <a:schemeClr val="dk1"/>
                </a:solidFill>
                <a:latin typeface="Tahoma"/>
                <a:ea typeface="Tahoma"/>
                <a:cs typeface="Tahoma"/>
                <a:sym typeface="Tahoma"/>
              </a:defRPr>
            </a:lvl2pPr>
            <a:lvl3pPr indent="-228600" lvl="2" marL="1371600" marR="0" rtl="0" algn="l">
              <a:lnSpc>
                <a:spcPct val="90000"/>
              </a:lnSpc>
              <a:spcBef>
                <a:spcPts val="375"/>
              </a:spcBef>
              <a:spcAft>
                <a:spcPts val="0"/>
              </a:spcAft>
              <a:buClr>
                <a:schemeClr val="dk1"/>
              </a:buClr>
              <a:buSzPts val="700"/>
              <a:buFont typeface="Arial"/>
              <a:buNone/>
              <a:defRPr b="0" i="0" sz="700" u="none" cap="none" strike="noStrike">
                <a:solidFill>
                  <a:schemeClr val="dk1"/>
                </a:solidFill>
                <a:latin typeface="Tahoma"/>
                <a:ea typeface="Tahoma"/>
                <a:cs typeface="Tahoma"/>
                <a:sym typeface="Tahoma"/>
              </a:defRPr>
            </a:lvl3pPr>
            <a:lvl4pPr indent="-228600" lvl="3" marL="1828800" marR="0" rtl="0" algn="l">
              <a:lnSpc>
                <a:spcPct val="90000"/>
              </a:lnSpc>
              <a:spcBef>
                <a:spcPts val="375"/>
              </a:spcBef>
              <a:spcAft>
                <a:spcPts val="0"/>
              </a:spcAft>
              <a:buClr>
                <a:schemeClr val="dk1"/>
              </a:buClr>
              <a:buSzPts val="700"/>
              <a:buFont typeface="Arial"/>
              <a:buNone/>
              <a:defRPr b="0" i="0" sz="700" u="none" cap="none" strike="noStrike">
                <a:solidFill>
                  <a:schemeClr val="dk1"/>
                </a:solidFill>
                <a:latin typeface="Tahoma"/>
                <a:ea typeface="Tahoma"/>
                <a:cs typeface="Tahoma"/>
                <a:sym typeface="Tahoma"/>
              </a:defRPr>
            </a:lvl4pPr>
            <a:lvl5pPr indent="-228600" lvl="4" marL="2286000" marR="0" rtl="0" algn="l">
              <a:lnSpc>
                <a:spcPct val="90000"/>
              </a:lnSpc>
              <a:spcBef>
                <a:spcPts val="375"/>
              </a:spcBef>
              <a:spcAft>
                <a:spcPts val="0"/>
              </a:spcAft>
              <a:buClr>
                <a:schemeClr val="dk1"/>
              </a:buClr>
              <a:buSzPts val="700"/>
              <a:buFont typeface="Arial"/>
              <a:buNone/>
              <a:defRPr b="0" i="0" sz="700" u="none" cap="none" strike="noStrike">
                <a:solidFill>
                  <a:schemeClr val="dk1"/>
                </a:solidFill>
                <a:latin typeface="Tahoma"/>
                <a:ea typeface="Tahoma"/>
                <a:cs typeface="Tahoma"/>
                <a:sym typeface="Tahoma"/>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9pPr>
          </a:lstStyle>
          <a:p/>
        </p:txBody>
      </p:sp>
      <p:sp>
        <p:nvSpPr>
          <p:cNvPr id="211" name="Google Shape;211;p34"/>
          <p:cNvSpPr txBox="1"/>
          <p:nvPr>
            <p:ph idx="15" type="body"/>
          </p:nvPr>
        </p:nvSpPr>
        <p:spPr>
          <a:xfrm>
            <a:off x="6935168" y="3583996"/>
            <a:ext cx="1683600" cy="1143000"/>
          </a:xfrm>
          <a:prstGeom prst="rect">
            <a:avLst/>
          </a:prstGeom>
          <a:noFill/>
          <a:ln>
            <a:noFill/>
          </a:ln>
        </p:spPr>
        <p:txBody>
          <a:bodyPr anchorCtr="0" anchor="t" bIns="45700" lIns="91425" spcFirstLastPara="1" rIns="91425" wrap="square" tIns="45700">
            <a:noAutofit/>
          </a:bodyPr>
          <a:lstStyle>
            <a:lvl1pPr indent="-292100" lvl="0" marL="457200" marR="0" rtl="0" algn="l">
              <a:lnSpc>
                <a:spcPct val="90000"/>
              </a:lnSpc>
              <a:spcBef>
                <a:spcPts val="750"/>
              </a:spcBef>
              <a:spcAft>
                <a:spcPts val="0"/>
              </a:spcAft>
              <a:buClr>
                <a:schemeClr val="lt1"/>
              </a:buClr>
              <a:buSzPts val="1000"/>
              <a:buFont typeface="Noto Sans Symbols"/>
              <a:buChar char="▪"/>
              <a:defRPr b="0" i="0" sz="1000" u="none" cap="none" strike="noStrike">
                <a:solidFill>
                  <a:schemeClr val="lt1"/>
                </a:solidFill>
                <a:latin typeface="Tahoma"/>
                <a:ea typeface="Tahoma"/>
                <a:cs typeface="Tahoma"/>
                <a:sym typeface="Tahoma"/>
              </a:defRPr>
            </a:lvl1pPr>
            <a:lvl2pPr indent="-292100" lvl="1" marL="914400" marR="0" rtl="0" algn="l">
              <a:lnSpc>
                <a:spcPct val="90000"/>
              </a:lnSpc>
              <a:spcBef>
                <a:spcPts val="375"/>
              </a:spcBef>
              <a:spcAft>
                <a:spcPts val="0"/>
              </a:spcAft>
              <a:buClr>
                <a:schemeClr val="lt1"/>
              </a:buClr>
              <a:buSzPts val="1000"/>
              <a:buFont typeface="Courier New"/>
              <a:buChar char="o"/>
              <a:defRPr b="0" i="0" sz="1000" u="none" cap="none" strike="noStrike">
                <a:solidFill>
                  <a:schemeClr val="lt1"/>
                </a:solidFill>
                <a:latin typeface="Tahoma"/>
                <a:ea typeface="Tahoma"/>
                <a:cs typeface="Tahoma"/>
                <a:sym typeface="Tahoma"/>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Tahoma"/>
                <a:ea typeface="Tahoma"/>
                <a:cs typeface="Tahoma"/>
                <a:sym typeface="Tahoma"/>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9pPr>
          </a:lstStyle>
          <a:p/>
        </p:txBody>
      </p:sp>
      <p:sp>
        <p:nvSpPr>
          <p:cNvPr id="212" name="Google Shape;212;p34"/>
          <p:cNvSpPr txBox="1"/>
          <p:nvPr/>
        </p:nvSpPr>
        <p:spPr>
          <a:xfrm>
            <a:off x="7891462" y="4860169"/>
            <a:ext cx="795300" cy="176100"/>
          </a:xfrm>
          <a:prstGeom prst="rect">
            <a:avLst/>
          </a:prstGeom>
          <a:noFill/>
          <a:ln>
            <a:noFill/>
          </a:ln>
        </p:spPr>
        <p:txBody>
          <a:bodyPr anchorCtr="1" anchor="ctr" bIns="45700" lIns="91425" spcFirstLastPara="1" rIns="91425" wrap="square" tIns="45700">
            <a:noAutofit/>
          </a:bodyPr>
          <a:lstStyle/>
          <a:p>
            <a:pPr indent="0" lvl="0" marL="0" marR="0" rtl="0" algn="r">
              <a:spcBef>
                <a:spcPts val="0"/>
              </a:spcBef>
              <a:spcAft>
                <a:spcPts val="0"/>
              </a:spcAft>
              <a:buNone/>
            </a:pPr>
            <a:r>
              <a:rPr b="1" i="0" lang="en" sz="1000" u="none" cap="none" strike="noStrike">
                <a:solidFill>
                  <a:schemeClr val="lt1"/>
                </a:solidFill>
                <a:latin typeface="Tahoma"/>
                <a:ea typeface="Tahoma"/>
                <a:cs typeface="Tahoma"/>
                <a:sym typeface="Tahoma"/>
              </a:rPr>
              <a:t>                </a:t>
            </a:r>
            <a:fld id="{00000000-1234-1234-1234-123412341234}" type="slidenum">
              <a:rPr b="1" i="0" lang="en" sz="1000" u="none" cap="none" strike="noStrike">
                <a:solidFill>
                  <a:schemeClr val="lt1"/>
                </a:solidFill>
                <a:latin typeface="Tahoma"/>
                <a:ea typeface="Tahoma"/>
                <a:cs typeface="Tahoma"/>
                <a:sym typeface="Tahoma"/>
              </a:rPr>
              <a:t>‹#›</a:t>
            </a:fld>
            <a:endParaRPr b="1" i="0" sz="1000" u="none" cap="none" strike="noStrike">
              <a:solidFill>
                <a:schemeClr val="lt1"/>
              </a:solidFill>
              <a:latin typeface="Tahoma"/>
              <a:ea typeface="Tahoma"/>
              <a:cs typeface="Tahoma"/>
              <a:sym typeface="Tahoma"/>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ight Blue Callout">
  <p:cSld name="Light Blue Callout">
    <p:bg>
      <p:bgPr>
        <a:solidFill>
          <a:srgbClr val="69ACE5"/>
        </a:solidFill>
      </p:bgPr>
    </p:bg>
    <p:spTree>
      <p:nvGrpSpPr>
        <p:cNvPr id="213" name="Shape 213"/>
        <p:cNvGrpSpPr/>
        <p:nvPr/>
      </p:nvGrpSpPr>
      <p:grpSpPr>
        <a:xfrm>
          <a:off x="0" y="0"/>
          <a:ext cx="0" cy="0"/>
          <a:chOff x="0" y="0"/>
          <a:chExt cx="0" cy="0"/>
        </a:xfrm>
      </p:grpSpPr>
      <p:sp>
        <p:nvSpPr>
          <p:cNvPr id="214" name="Google Shape;214;p35"/>
          <p:cNvSpPr/>
          <p:nvPr/>
        </p:nvSpPr>
        <p:spPr>
          <a:xfrm>
            <a:off x="1069534" y="1600200"/>
            <a:ext cx="1943100" cy="1943100"/>
          </a:xfrm>
          <a:prstGeom prst="ellipse">
            <a:avLst/>
          </a:prstGeom>
          <a:solidFill>
            <a:srgbClr val="092C74"/>
          </a:solidFill>
          <a:ln>
            <a:noFill/>
          </a:ln>
        </p:spPr>
        <p:txBody>
          <a:bodyPr anchorCtr="0" anchor="ctr" bIns="22850" lIns="45700" spcFirstLastPara="1" rIns="45700" wrap="square" tIns="22850">
            <a:noAutofit/>
          </a:bodyPr>
          <a:lstStyle/>
          <a:p>
            <a:pPr indent="0" lvl="0" marL="0" marR="0" rtl="0" algn="ctr">
              <a:spcBef>
                <a:spcPts val="0"/>
              </a:spcBef>
              <a:spcAft>
                <a:spcPts val="0"/>
              </a:spcAft>
              <a:buNone/>
            </a:pPr>
            <a:r>
              <a:t/>
            </a:r>
            <a:endParaRPr b="0" i="0" sz="1400" u="none" cap="none" strike="noStrike">
              <a:solidFill>
                <a:srgbClr val="0A091B"/>
              </a:solidFill>
              <a:latin typeface="Roboto"/>
              <a:ea typeface="Roboto"/>
              <a:cs typeface="Roboto"/>
              <a:sym typeface="Roboto"/>
            </a:endParaRPr>
          </a:p>
        </p:txBody>
      </p:sp>
      <p:sp>
        <p:nvSpPr>
          <p:cNvPr id="215" name="Google Shape;215;p35"/>
          <p:cNvSpPr txBox="1"/>
          <p:nvPr>
            <p:ph idx="1" type="body"/>
          </p:nvPr>
        </p:nvSpPr>
        <p:spPr>
          <a:xfrm>
            <a:off x="3523886" y="1775113"/>
            <a:ext cx="5163000" cy="15933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750"/>
              </a:spcBef>
              <a:spcAft>
                <a:spcPts val="0"/>
              </a:spcAft>
              <a:buClr>
                <a:srgbClr val="092C74"/>
              </a:buClr>
              <a:buSzPts val="1600"/>
              <a:buFont typeface="Arial"/>
              <a:buNone/>
              <a:defRPr b="0" i="0" sz="1600" u="none" cap="none" strike="noStrike">
                <a:solidFill>
                  <a:srgbClr val="092C74"/>
                </a:solidFill>
                <a:latin typeface="Tahoma"/>
                <a:ea typeface="Tahoma"/>
                <a:cs typeface="Tahoma"/>
                <a:sym typeface="Tahoma"/>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Tahoma"/>
                <a:ea typeface="Tahoma"/>
                <a:cs typeface="Tahoma"/>
                <a:sym typeface="Tahoma"/>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Tahoma"/>
                <a:ea typeface="Tahoma"/>
                <a:cs typeface="Tahoma"/>
                <a:sym typeface="Tahoma"/>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9pPr>
          </a:lstStyle>
          <a:p/>
        </p:txBody>
      </p:sp>
      <p:sp>
        <p:nvSpPr>
          <p:cNvPr id="216" name="Google Shape;216;p35"/>
          <p:cNvSpPr txBox="1"/>
          <p:nvPr/>
        </p:nvSpPr>
        <p:spPr>
          <a:xfrm>
            <a:off x="7891462" y="4860169"/>
            <a:ext cx="795300" cy="176100"/>
          </a:xfrm>
          <a:prstGeom prst="rect">
            <a:avLst/>
          </a:prstGeom>
          <a:noFill/>
          <a:ln>
            <a:noFill/>
          </a:ln>
        </p:spPr>
        <p:txBody>
          <a:bodyPr anchorCtr="1" anchor="ctr" bIns="45700" lIns="91425" spcFirstLastPara="1" rIns="91425" wrap="square" tIns="45700">
            <a:noAutofit/>
          </a:bodyPr>
          <a:lstStyle/>
          <a:p>
            <a:pPr indent="0" lvl="0" marL="0" marR="0" rtl="0" algn="r">
              <a:spcBef>
                <a:spcPts val="0"/>
              </a:spcBef>
              <a:spcAft>
                <a:spcPts val="0"/>
              </a:spcAft>
              <a:buNone/>
            </a:pPr>
            <a:r>
              <a:rPr b="1" i="0" lang="en" sz="1000" u="none" cap="none" strike="noStrike">
                <a:solidFill>
                  <a:schemeClr val="lt1"/>
                </a:solidFill>
                <a:latin typeface="Tahoma"/>
                <a:ea typeface="Tahoma"/>
                <a:cs typeface="Tahoma"/>
                <a:sym typeface="Tahoma"/>
              </a:rPr>
              <a:t>                </a:t>
            </a:r>
            <a:fld id="{00000000-1234-1234-1234-123412341234}" type="slidenum">
              <a:rPr b="1" i="0" lang="en" sz="1000" u="none" cap="none" strike="noStrike">
                <a:solidFill>
                  <a:srgbClr val="092C74"/>
                </a:solidFill>
                <a:latin typeface="Tahoma"/>
                <a:ea typeface="Tahoma"/>
                <a:cs typeface="Tahoma"/>
                <a:sym typeface="Tahoma"/>
              </a:rPr>
              <a:t>‹#›</a:t>
            </a:fld>
            <a:endParaRPr b="1" i="0" sz="1000" u="none" cap="none" strike="noStrike">
              <a:solidFill>
                <a:srgbClr val="092C74"/>
              </a:solidFill>
              <a:latin typeface="Tahoma"/>
              <a:ea typeface="Tahoma"/>
              <a:cs typeface="Tahoma"/>
              <a:sym typeface="Tahoma"/>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mple Callout">
  <p:cSld name="Simple Callout">
    <p:spTree>
      <p:nvGrpSpPr>
        <p:cNvPr id="217" name="Shape 217"/>
        <p:cNvGrpSpPr/>
        <p:nvPr/>
      </p:nvGrpSpPr>
      <p:grpSpPr>
        <a:xfrm>
          <a:off x="0" y="0"/>
          <a:ext cx="0" cy="0"/>
          <a:chOff x="0" y="0"/>
          <a:chExt cx="0" cy="0"/>
        </a:xfrm>
      </p:grpSpPr>
      <p:sp>
        <p:nvSpPr>
          <p:cNvPr id="218" name="Google Shape;218;p36"/>
          <p:cNvSpPr txBox="1"/>
          <p:nvPr>
            <p:ph idx="1" type="body"/>
          </p:nvPr>
        </p:nvSpPr>
        <p:spPr>
          <a:xfrm>
            <a:off x="1371600" y="2059686"/>
            <a:ext cx="6400800" cy="1024200"/>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750"/>
              </a:spcBef>
              <a:spcAft>
                <a:spcPts val="0"/>
              </a:spcAft>
              <a:buClr>
                <a:schemeClr val="dk1"/>
              </a:buClr>
              <a:buSzPts val="1600"/>
              <a:buFont typeface="Arial"/>
              <a:buNone/>
              <a:defRPr b="0" i="0" sz="1600" u="none" cap="none" strike="noStrike">
                <a:solidFill>
                  <a:schemeClr val="dk1"/>
                </a:solidFill>
                <a:latin typeface="Tahoma"/>
                <a:ea typeface="Tahoma"/>
                <a:cs typeface="Tahoma"/>
                <a:sym typeface="Tahoma"/>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Tahoma"/>
                <a:ea typeface="Tahoma"/>
                <a:cs typeface="Tahoma"/>
                <a:sym typeface="Tahoma"/>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Tahoma"/>
                <a:ea typeface="Tahoma"/>
                <a:cs typeface="Tahoma"/>
                <a:sym typeface="Tahoma"/>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9pPr>
          </a:lstStyle>
          <a:p/>
        </p:txBody>
      </p:sp>
      <p:grpSp>
        <p:nvGrpSpPr>
          <p:cNvPr id="219" name="Google Shape;219;p36"/>
          <p:cNvGrpSpPr/>
          <p:nvPr/>
        </p:nvGrpSpPr>
        <p:grpSpPr>
          <a:xfrm>
            <a:off x="1114753" y="1822327"/>
            <a:ext cx="474750" cy="474750"/>
            <a:chOff x="1503191" y="2206915"/>
            <a:chExt cx="633000" cy="633000"/>
          </a:xfrm>
        </p:grpSpPr>
        <p:cxnSp>
          <p:nvCxnSpPr>
            <p:cNvPr id="220" name="Google Shape;220;p36"/>
            <p:cNvCxnSpPr/>
            <p:nvPr/>
          </p:nvCxnSpPr>
          <p:spPr>
            <a:xfrm rot="10800000">
              <a:off x="1553419" y="2206915"/>
              <a:ext cx="0" cy="633000"/>
            </a:xfrm>
            <a:prstGeom prst="straightConnector1">
              <a:avLst/>
            </a:prstGeom>
            <a:noFill/>
            <a:ln cap="flat" cmpd="sng" w="76200">
              <a:solidFill>
                <a:schemeClr val="dk2"/>
              </a:solidFill>
              <a:prstDash val="solid"/>
              <a:miter lim="800000"/>
              <a:headEnd len="sm" w="sm" type="none"/>
              <a:tailEnd len="sm" w="sm" type="none"/>
            </a:ln>
          </p:spPr>
        </p:cxnSp>
        <p:cxnSp>
          <p:nvCxnSpPr>
            <p:cNvPr id="221" name="Google Shape;221;p36"/>
            <p:cNvCxnSpPr/>
            <p:nvPr/>
          </p:nvCxnSpPr>
          <p:spPr>
            <a:xfrm rot="10800000">
              <a:off x="1819690" y="1899606"/>
              <a:ext cx="0" cy="633000"/>
            </a:xfrm>
            <a:prstGeom prst="straightConnector1">
              <a:avLst/>
            </a:prstGeom>
            <a:noFill/>
            <a:ln cap="flat" cmpd="sng" w="76200">
              <a:solidFill>
                <a:schemeClr val="dk2"/>
              </a:solidFill>
              <a:prstDash val="solid"/>
              <a:miter lim="800000"/>
              <a:headEnd len="sm" w="sm" type="none"/>
              <a:tailEnd len="sm" w="sm" type="none"/>
            </a:ln>
          </p:spPr>
        </p:cxnSp>
      </p:grpSp>
      <p:grpSp>
        <p:nvGrpSpPr>
          <p:cNvPr id="222" name="Google Shape;222;p36"/>
          <p:cNvGrpSpPr/>
          <p:nvPr/>
        </p:nvGrpSpPr>
        <p:grpSpPr>
          <a:xfrm rot="10800000">
            <a:off x="7548012" y="2846423"/>
            <a:ext cx="474750" cy="474750"/>
            <a:chOff x="1511837" y="2206915"/>
            <a:chExt cx="633000" cy="633000"/>
          </a:xfrm>
        </p:grpSpPr>
        <p:cxnSp>
          <p:nvCxnSpPr>
            <p:cNvPr id="223" name="Google Shape;223;p36"/>
            <p:cNvCxnSpPr/>
            <p:nvPr/>
          </p:nvCxnSpPr>
          <p:spPr>
            <a:xfrm rot="10800000">
              <a:off x="1561884" y="2206915"/>
              <a:ext cx="0" cy="633000"/>
            </a:xfrm>
            <a:prstGeom prst="straightConnector1">
              <a:avLst/>
            </a:prstGeom>
            <a:noFill/>
            <a:ln cap="flat" cmpd="sng" w="76200">
              <a:solidFill>
                <a:schemeClr val="dk2"/>
              </a:solidFill>
              <a:prstDash val="solid"/>
              <a:miter lim="800000"/>
              <a:headEnd len="sm" w="sm" type="none"/>
              <a:tailEnd len="sm" w="sm" type="none"/>
            </a:ln>
          </p:spPr>
        </p:cxnSp>
        <p:cxnSp>
          <p:nvCxnSpPr>
            <p:cNvPr id="224" name="Google Shape;224;p36"/>
            <p:cNvCxnSpPr/>
            <p:nvPr/>
          </p:nvCxnSpPr>
          <p:spPr>
            <a:xfrm rot="10800000">
              <a:off x="1828336" y="1899606"/>
              <a:ext cx="0" cy="633000"/>
            </a:xfrm>
            <a:prstGeom prst="straightConnector1">
              <a:avLst/>
            </a:prstGeom>
            <a:noFill/>
            <a:ln cap="flat" cmpd="sng" w="76200">
              <a:solidFill>
                <a:schemeClr val="dk2"/>
              </a:solidFill>
              <a:prstDash val="solid"/>
              <a:miter lim="800000"/>
              <a:headEnd len="sm" w="sm" type="none"/>
              <a:tailEnd len="sm" w="sm" type="none"/>
            </a:ln>
          </p:spPr>
        </p:cxnSp>
      </p:grpSp>
      <p:sp>
        <p:nvSpPr>
          <p:cNvPr id="225" name="Google Shape;225;p36"/>
          <p:cNvSpPr txBox="1"/>
          <p:nvPr/>
        </p:nvSpPr>
        <p:spPr>
          <a:xfrm>
            <a:off x="7891462" y="4860169"/>
            <a:ext cx="795300" cy="176100"/>
          </a:xfrm>
          <a:prstGeom prst="rect">
            <a:avLst/>
          </a:prstGeom>
          <a:noFill/>
          <a:ln>
            <a:noFill/>
          </a:ln>
        </p:spPr>
        <p:txBody>
          <a:bodyPr anchorCtr="1" anchor="ctr" bIns="45700" lIns="91425" spcFirstLastPara="1" rIns="91425" wrap="square" tIns="45700">
            <a:noAutofit/>
          </a:bodyPr>
          <a:lstStyle/>
          <a:p>
            <a:pPr indent="0" lvl="0" marL="0" marR="0" rtl="0" algn="r">
              <a:spcBef>
                <a:spcPts val="0"/>
              </a:spcBef>
              <a:spcAft>
                <a:spcPts val="0"/>
              </a:spcAft>
              <a:buNone/>
            </a:pPr>
            <a:r>
              <a:rPr b="1" i="0" lang="en" sz="1000" u="none" cap="none" strike="noStrike">
                <a:solidFill>
                  <a:schemeClr val="dk1"/>
                </a:solidFill>
                <a:latin typeface="Tahoma"/>
                <a:ea typeface="Tahoma"/>
                <a:cs typeface="Tahoma"/>
                <a:sym typeface="Tahoma"/>
              </a:rPr>
              <a:t>                </a:t>
            </a:r>
            <a:fld id="{00000000-1234-1234-1234-123412341234}" type="slidenum">
              <a:rPr b="1" i="0" lang="en" sz="1000" u="none" cap="none" strike="noStrike">
                <a:solidFill>
                  <a:schemeClr val="dk1"/>
                </a:solidFill>
                <a:latin typeface="Tahoma"/>
                <a:ea typeface="Tahoma"/>
                <a:cs typeface="Tahoma"/>
                <a:sym typeface="Tahoma"/>
              </a:rPr>
              <a:t>‹#›</a:t>
            </a:fld>
            <a:endParaRPr b="1" i="0" sz="1000" u="none" cap="none" strike="noStrike">
              <a:solidFill>
                <a:schemeClr val="dk1"/>
              </a:solidFill>
              <a:latin typeface="Tahoma"/>
              <a:ea typeface="Tahoma"/>
              <a:cs typeface="Tahoma"/>
              <a:sym typeface="Tahoma"/>
            </a:endParaRPr>
          </a:p>
        </p:txBody>
      </p:sp>
      <p:pic>
        <p:nvPicPr>
          <p:cNvPr id="226" name="Google Shape;226;p36"/>
          <p:cNvPicPr preferRelativeResize="0"/>
          <p:nvPr/>
        </p:nvPicPr>
        <p:blipFill rotWithShape="1">
          <a:blip r:embed="rId2">
            <a:alphaModFix amt="50000"/>
          </a:blip>
          <a:srcRect b="27018" l="12469" r="12909" t="27464"/>
          <a:stretch/>
        </p:blipFill>
        <p:spPr>
          <a:xfrm>
            <a:off x="522712" y="4805340"/>
            <a:ext cx="1033029" cy="285871"/>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Items and Text - Simple">
  <p:cSld name="3 Items and Text - Simple">
    <p:spTree>
      <p:nvGrpSpPr>
        <p:cNvPr id="227" name="Shape 227"/>
        <p:cNvGrpSpPr/>
        <p:nvPr/>
      </p:nvGrpSpPr>
      <p:grpSpPr>
        <a:xfrm>
          <a:off x="0" y="0"/>
          <a:ext cx="0" cy="0"/>
          <a:chOff x="0" y="0"/>
          <a:chExt cx="0" cy="0"/>
        </a:xfrm>
      </p:grpSpPr>
      <p:sp>
        <p:nvSpPr>
          <p:cNvPr id="228" name="Google Shape;228;p37"/>
          <p:cNvSpPr txBox="1"/>
          <p:nvPr>
            <p:ph type="title"/>
          </p:nvPr>
        </p:nvSpPr>
        <p:spPr>
          <a:xfrm>
            <a:off x="533919" y="107119"/>
            <a:ext cx="8085300" cy="857400"/>
          </a:xfrm>
          <a:prstGeom prst="rect">
            <a:avLst/>
          </a:prstGeom>
          <a:noFill/>
          <a:ln>
            <a:noFill/>
          </a:ln>
        </p:spPr>
        <p:txBody>
          <a:bodyPr anchorCtr="0" anchor="b" bIns="45700" lIns="91425" spcFirstLastPara="1" rIns="91425" wrap="square" tIns="45700">
            <a:noAutofit/>
          </a:bodyPr>
          <a:lstStyle>
            <a:lvl1pPr lvl="0" marR="0" rtl="0" algn="l">
              <a:lnSpc>
                <a:spcPct val="90000"/>
              </a:lnSpc>
              <a:spcBef>
                <a:spcPts val="0"/>
              </a:spcBef>
              <a:spcAft>
                <a:spcPts val="0"/>
              </a:spcAft>
              <a:buClr>
                <a:schemeClr val="dk2"/>
              </a:buClr>
              <a:buSzPts val="3000"/>
              <a:buFont typeface="Tahoma"/>
              <a:buNone/>
              <a:defRPr b="1" i="0" sz="3000" u="none" cap="none" strike="noStrike">
                <a:solidFill>
                  <a:schemeClr val="dk2"/>
                </a:solidFill>
                <a:latin typeface="Tahoma"/>
                <a:ea typeface="Tahoma"/>
                <a:cs typeface="Tahoma"/>
                <a:sym typeface="Tahoma"/>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229" name="Google Shape;229;p37"/>
          <p:cNvSpPr/>
          <p:nvPr/>
        </p:nvSpPr>
        <p:spPr>
          <a:xfrm>
            <a:off x="640080" y="966682"/>
            <a:ext cx="778200" cy="103200"/>
          </a:xfrm>
          <a:prstGeom prst="rect">
            <a:avLst/>
          </a:prstGeom>
          <a:solidFill>
            <a:srgbClr val="69ACE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350"/>
              <a:buFont typeface="Tahoma"/>
              <a:buNone/>
            </a:pPr>
            <a:r>
              <a:t/>
            </a:r>
            <a:endParaRPr b="0" i="0" sz="1350" u="none" cap="none" strike="noStrike">
              <a:solidFill>
                <a:srgbClr val="FFFFFF"/>
              </a:solidFill>
              <a:latin typeface="Calibri"/>
              <a:ea typeface="Calibri"/>
              <a:cs typeface="Calibri"/>
              <a:sym typeface="Calibri"/>
            </a:endParaRPr>
          </a:p>
        </p:txBody>
      </p:sp>
      <p:sp>
        <p:nvSpPr>
          <p:cNvPr id="230" name="Google Shape;230;p37"/>
          <p:cNvSpPr txBox="1"/>
          <p:nvPr>
            <p:ph idx="1" type="body"/>
          </p:nvPr>
        </p:nvSpPr>
        <p:spPr>
          <a:xfrm>
            <a:off x="1676897" y="1416362"/>
            <a:ext cx="6942300" cy="316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750"/>
              </a:spcBef>
              <a:spcAft>
                <a:spcPts val="0"/>
              </a:spcAft>
              <a:buClr>
                <a:srgbClr val="092C74"/>
              </a:buClr>
              <a:buSzPts val="1600"/>
              <a:buFont typeface="Arial"/>
              <a:buNone/>
              <a:defRPr b="1" i="0" sz="1600" u="none" cap="none" strike="noStrike">
                <a:solidFill>
                  <a:srgbClr val="092C74"/>
                </a:solidFill>
                <a:latin typeface="Tahoma"/>
                <a:ea typeface="Tahoma"/>
                <a:cs typeface="Tahoma"/>
                <a:sym typeface="Tahoma"/>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Tahoma"/>
                <a:ea typeface="Tahoma"/>
                <a:cs typeface="Tahoma"/>
                <a:sym typeface="Tahoma"/>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Tahoma"/>
                <a:ea typeface="Tahoma"/>
                <a:cs typeface="Tahoma"/>
                <a:sym typeface="Tahoma"/>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9pPr>
          </a:lstStyle>
          <a:p/>
        </p:txBody>
      </p:sp>
      <p:sp>
        <p:nvSpPr>
          <p:cNvPr id="231" name="Google Shape;231;p37"/>
          <p:cNvSpPr txBox="1"/>
          <p:nvPr>
            <p:ph idx="2" type="body"/>
          </p:nvPr>
        </p:nvSpPr>
        <p:spPr>
          <a:xfrm>
            <a:off x="1676897" y="1742835"/>
            <a:ext cx="6942300" cy="548700"/>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90000"/>
              </a:lnSpc>
              <a:spcBef>
                <a:spcPts val="750"/>
              </a:spcBef>
              <a:spcAft>
                <a:spcPts val="0"/>
              </a:spcAft>
              <a:buClr>
                <a:schemeClr val="dk1"/>
              </a:buClr>
              <a:buSzPts val="1200"/>
              <a:buFont typeface="Arial"/>
              <a:buNone/>
              <a:defRPr b="0" i="0" sz="1200" u="none" cap="none" strike="noStrike">
                <a:solidFill>
                  <a:schemeClr val="dk1"/>
                </a:solidFill>
                <a:latin typeface="Tahoma"/>
                <a:ea typeface="Tahoma"/>
                <a:cs typeface="Tahoma"/>
                <a:sym typeface="Tahoma"/>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Tahoma"/>
                <a:ea typeface="Tahoma"/>
                <a:cs typeface="Tahoma"/>
                <a:sym typeface="Tahoma"/>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Tahoma"/>
                <a:ea typeface="Tahoma"/>
                <a:cs typeface="Tahoma"/>
                <a:sym typeface="Tahoma"/>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9pPr>
          </a:lstStyle>
          <a:p/>
        </p:txBody>
      </p:sp>
      <p:sp>
        <p:nvSpPr>
          <p:cNvPr id="232" name="Google Shape;232;p37"/>
          <p:cNvSpPr txBox="1"/>
          <p:nvPr>
            <p:ph idx="3" type="body"/>
          </p:nvPr>
        </p:nvSpPr>
        <p:spPr>
          <a:xfrm>
            <a:off x="1676897" y="2788039"/>
            <a:ext cx="6942300" cy="548700"/>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90000"/>
              </a:lnSpc>
              <a:spcBef>
                <a:spcPts val="750"/>
              </a:spcBef>
              <a:spcAft>
                <a:spcPts val="0"/>
              </a:spcAft>
              <a:buClr>
                <a:schemeClr val="dk1"/>
              </a:buClr>
              <a:buSzPts val="1200"/>
              <a:buFont typeface="Arial"/>
              <a:buNone/>
              <a:defRPr b="0" i="0" sz="1200" u="none" cap="none" strike="noStrike">
                <a:solidFill>
                  <a:schemeClr val="dk1"/>
                </a:solidFill>
                <a:latin typeface="Tahoma"/>
                <a:ea typeface="Tahoma"/>
                <a:cs typeface="Tahoma"/>
                <a:sym typeface="Tahoma"/>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Tahoma"/>
                <a:ea typeface="Tahoma"/>
                <a:cs typeface="Tahoma"/>
                <a:sym typeface="Tahoma"/>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Tahoma"/>
                <a:ea typeface="Tahoma"/>
                <a:cs typeface="Tahoma"/>
                <a:sym typeface="Tahoma"/>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9pPr>
          </a:lstStyle>
          <a:p/>
        </p:txBody>
      </p:sp>
      <p:sp>
        <p:nvSpPr>
          <p:cNvPr id="233" name="Google Shape;233;p37"/>
          <p:cNvSpPr txBox="1"/>
          <p:nvPr>
            <p:ph idx="4" type="body"/>
          </p:nvPr>
        </p:nvSpPr>
        <p:spPr>
          <a:xfrm>
            <a:off x="1676897" y="2465012"/>
            <a:ext cx="6942300" cy="316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750"/>
              </a:spcBef>
              <a:spcAft>
                <a:spcPts val="0"/>
              </a:spcAft>
              <a:buClr>
                <a:srgbClr val="092C74"/>
              </a:buClr>
              <a:buSzPts val="1600"/>
              <a:buFont typeface="Arial"/>
              <a:buNone/>
              <a:defRPr b="1" i="0" sz="1600" u="none" cap="none" strike="noStrike">
                <a:solidFill>
                  <a:srgbClr val="092C74"/>
                </a:solidFill>
                <a:latin typeface="Tahoma"/>
                <a:ea typeface="Tahoma"/>
                <a:cs typeface="Tahoma"/>
                <a:sym typeface="Tahoma"/>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Tahoma"/>
                <a:ea typeface="Tahoma"/>
                <a:cs typeface="Tahoma"/>
                <a:sym typeface="Tahoma"/>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Tahoma"/>
                <a:ea typeface="Tahoma"/>
                <a:cs typeface="Tahoma"/>
                <a:sym typeface="Tahoma"/>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9pPr>
          </a:lstStyle>
          <a:p/>
        </p:txBody>
      </p:sp>
      <p:sp>
        <p:nvSpPr>
          <p:cNvPr id="234" name="Google Shape;234;p37"/>
          <p:cNvSpPr txBox="1"/>
          <p:nvPr>
            <p:ph idx="5" type="body"/>
          </p:nvPr>
        </p:nvSpPr>
        <p:spPr>
          <a:xfrm>
            <a:off x="1676897" y="3513663"/>
            <a:ext cx="6942300" cy="316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750"/>
              </a:spcBef>
              <a:spcAft>
                <a:spcPts val="0"/>
              </a:spcAft>
              <a:buClr>
                <a:srgbClr val="092C74"/>
              </a:buClr>
              <a:buSzPts val="1600"/>
              <a:buFont typeface="Arial"/>
              <a:buNone/>
              <a:defRPr b="1" i="0" sz="1600" u="none" cap="none" strike="noStrike">
                <a:solidFill>
                  <a:srgbClr val="092C74"/>
                </a:solidFill>
                <a:latin typeface="Tahoma"/>
                <a:ea typeface="Tahoma"/>
                <a:cs typeface="Tahoma"/>
                <a:sym typeface="Tahoma"/>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Tahoma"/>
                <a:ea typeface="Tahoma"/>
                <a:cs typeface="Tahoma"/>
                <a:sym typeface="Tahoma"/>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Tahoma"/>
                <a:ea typeface="Tahoma"/>
                <a:cs typeface="Tahoma"/>
                <a:sym typeface="Tahoma"/>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9pPr>
          </a:lstStyle>
          <a:p/>
        </p:txBody>
      </p:sp>
      <p:sp>
        <p:nvSpPr>
          <p:cNvPr id="235" name="Google Shape;235;p37"/>
          <p:cNvSpPr txBox="1"/>
          <p:nvPr>
            <p:ph idx="6" type="body"/>
          </p:nvPr>
        </p:nvSpPr>
        <p:spPr>
          <a:xfrm>
            <a:off x="1676897" y="3836691"/>
            <a:ext cx="6942300" cy="548700"/>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90000"/>
              </a:lnSpc>
              <a:spcBef>
                <a:spcPts val="750"/>
              </a:spcBef>
              <a:spcAft>
                <a:spcPts val="0"/>
              </a:spcAft>
              <a:buClr>
                <a:schemeClr val="dk1"/>
              </a:buClr>
              <a:buSzPts val="1200"/>
              <a:buFont typeface="Arial"/>
              <a:buNone/>
              <a:defRPr b="0" i="0" sz="1200" u="none" cap="none" strike="noStrike">
                <a:solidFill>
                  <a:schemeClr val="dk1"/>
                </a:solidFill>
                <a:latin typeface="Tahoma"/>
                <a:ea typeface="Tahoma"/>
                <a:cs typeface="Tahoma"/>
                <a:sym typeface="Tahoma"/>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Tahoma"/>
                <a:ea typeface="Tahoma"/>
                <a:cs typeface="Tahoma"/>
                <a:sym typeface="Tahoma"/>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Tahoma"/>
                <a:ea typeface="Tahoma"/>
                <a:cs typeface="Tahoma"/>
                <a:sym typeface="Tahoma"/>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9pPr>
          </a:lstStyle>
          <a:p/>
        </p:txBody>
      </p:sp>
      <p:sp>
        <p:nvSpPr>
          <p:cNvPr id="236" name="Google Shape;236;p37"/>
          <p:cNvSpPr txBox="1"/>
          <p:nvPr/>
        </p:nvSpPr>
        <p:spPr>
          <a:xfrm>
            <a:off x="7891462" y="4860169"/>
            <a:ext cx="795300" cy="176100"/>
          </a:xfrm>
          <a:prstGeom prst="rect">
            <a:avLst/>
          </a:prstGeom>
          <a:noFill/>
          <a:ln>
            <a:noFill/>
          </a:ln>
        </p:spPr>
        <p:txBody>
          <a:bodyPr anchorCtr="1" anchor="ctr" bIns="45700" lIns="91425" spcFirstLastPara="1" rIns="91425" wrap="square" tIns="45700">
            <a:noAutofit/>
          </a:bodyPr>
          <a:lstStyle/>
          <a:p>
            <a:pPr indent="0" lvl="0" marL="0" marR="0" rtl="0" algn="r">
              <a:spcBef>
                <a:spcPts val="0"/>
              </a:spcBef>
              <a:spcAft>
                <a:spcPts val="0"/>
              </a:spcAft>
              <a:buNone/>
            </a:pPr>
            <a:r>
              <a:rPr b="1" i="0" lang="en" sz="1000" u="none" cap="none" strike="noStrike">
                <a:solidFill>
                  <a:schemeClr val="dk1"/>
                </a:solidFill>
                <a:latin typeface="Tahoma"/>
                <a:ea typeface="Tahoma"/>
                <a:cs typeface="Tahoma"/>
                <a:sym typeface="Tahoma"/>
              </a:rPr>
              <a:t>                </a:t>
            </a:r>
            <a:fld id="{00000000-1234-1234-1234-123412341234}" type="slidenum">
              <a:rPr b="1" i="0" lang="en" sz="1000" u="none" cap="none" strike="noStrike">
                <a:solidFill>
                  <a:schemeClr val="dk1"/>
                </a:solidFill>
                <a:latin typeface="Tahoma"/>
                <a:ea typeface="Tahoma"/>
                <a:cs typeface="Tahoma"/>
                <a:sym typeface="Tahoma"/>
              </a:rPr>
              <a:t>‹#›</a:t>
            </a:fld>
            <a:endParaRPr b="1" i="0" sz="1000" u="none" cap="none" strike="noStrike">
              <a:solidFill>
                <a:schemeClr val="dk1"/>
              </a:solidFill>
              <a:latin typeface="Tahoma"/>
              <a:ea typeface="Tahoma"/>
              <a:cs typeface="Tahoma"/>
              <a:sym typeface="Tahoma"/>
            </a:endParaRPr>
          </a:p>
        </p:txBody>
      </p:sp>
      <p:pic>
        <p:nvPicPr>
          <p:cNvPr id="237" name="Google Shape;237;p37"/>
          <p:cNvPicPr preferRelativeResize="0"/>
          <p:nvPr/>
        </p:nvPicPr>
        <p:blipFill rotWithShape="1">
          <a:blip r:embed="rId2">
            <a:alphaModFix amt="50000"/>
          </a:blip>
          <a:srcRect b="27018" l="12469" r="12909" t="27464"/>
          <a:stretch/>
        </p:blipFill>
        <p:spPr>
          <a:xfrm>
            <a:off x="522712" y="4805340"/>
            <a:ext cx="1033029" cy="285871"/>
          </a:xfrm>
          <a:prstGeom prst="rect">
            <a:avLst/>
          </a:prstGeom>
          <a:noFill/>
          <a:ln>
            <a:noFill/>
          </a:ln>
        </p:spPr>
      </p:pic>
    </p:spTree>
  </p:cSld>
  <p:clrMapOvr>
    <a:masterClrMapping/>
  </p:clrMapOvr>
  <mc:AlternateContent>
    <mc:Choice Requires="p14">
      <p:transition spd="slow" p14:dur="2500">
        <p14:flip dir="l"/>
      </p:transition>
    </mc:Choice>
    <mc:Fallback>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 Items and Text">
  <p:cSld name="6 Items and Text">
    <p:spTree>
      <p:nvGrpSpPr>
        <p:cNvPr id="238" name="Shape 238"/>
        <p:cNvGrpSpPr/>
        <p:nvPr/>
      </p:nvGrpSpPr>
      <p:grpSpPr>
        <a:xfrm>
          <a:off x="0" y="0"/>
          <a:ext cx="0" cy="0"/>
          <a:chOff x="0" y="0"/>
          <a:chExt cx="0" cy="0"/>
        </a:xfrm>
      </p:grpSpPr>
      <p:sp>
        <p:nvSpPr>
          <p:cNvPr id="239" name="Google Shape;239;p38"/>
          <p:cNvSpPr txBox="1"/>
          <p:nvPr>
            <p:ph type="title"/>
          </p:nvPr>
        </p:nvSpPr>
        <p:spPr>
          <a:xfrm>
            <a:off x="533919" y="107119"/>
            <a:ext cx="8085300" cy="857400"/>
          </a:xfrm>
          <a:prstGeom prst="rect">
            <a:avLst/>
          </a:prstGeom>
          <a:noFill/>
          <a:ln>
            <a:noFill/>
          </a:ln>
        </p:spPr>
        <p:txBody>
          <a:bodyPr anchorCtr="0" anchor="b" bIns="45700" lIns="91425" spcFirstLastPara="1" rIns="91425" wrap="square" tIns="45700">
            <a:noAutofit/>
          </a:bodyPr>
          <a:lstStyle>
            <a:lvl1pPr lvl="0" marR="0" rtl="0" algn="l">
              <a:lnSpc>
                <a:spcPct val="90000"/>
              </a:lnSpc>
              <a:spcBef>
                <a:spcPts val="0"/>
              </a:spcBef>
              <a:spcAft>
                <a:spcPts val="0"/>
              </a:spcAft>
              <a:buClr>
                <a:schemeClr val="dk2"/>
              </a:buClr>
              <a:buSzPts val="3000"/>
              <a:buFont typeface="Tahoma"/>
              <a:buNone/>
              <a:defRPr b="1" i="0" sz="3000" u="none" cap="none" strike="noStrike">
                <a:solidFill>
                  <a:schemeClr val="dk2"/>
                </a:solidFill>
                <a:latin typeface="Tahoma"/>
                <a:ea typeface="Tahoma"/>
                <a:cs typeface="Tahoma"/>
                <a:sym typeface="Tahoma"/>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240" name="Google Shape;240;p38"/>
          <p:cNvSpPr/>
          <p:nvPr/>
        </p:nvSpPr>
        <p:spPr>
          <a:xfrm>
            <a:off x="640080" y="966682"/>
            <a:ext cx="778200" cy="103200"/>
          </a:xfrm>
          <a:prstGeom prst="rect">
            <a:avLst/>
          </a:prstGeom>
          <a:solidFill>
            <a:srgbClr val="69ACE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350"/>
              <a:buFont typeface="Tahoma"/>
              <a:buNone/>
            </a:pPr>
            <a:r>
              <a:t/>
            </a:r>
            <a:endParaRPr b="0" i="0" sz="1350" u="none" cap="none" strike="noStrike">
              <a:solidFill>
                <a:srgbClr val="FFFFFF"/>
              </a:solidFill>
              <a:latin typeface="Calibri"/>
              <a:ea typeface="Calibri"/>
              <a:cs typeface="Calibri"/>
              <a:sym typeface="Calibri"/>
            </a:endParaRPr>
          </a:p>
        </p:txBody>
      </p:sp>
      <p:sp>
        <p:nvSpPr>
          <p:cNvPr id="241" name="Google Shape;241;p38"/>
          <p:cNvSpPr txBox="1"/>
          <p:nvPr>
            <p:ph idx="1" type="body"/>
          </p:nvPr>
        </p:nvSpPr>
        <p:spPr>
          <a:xfrm>
            <a:off x="1676897" y="1416362"/>
            <a:ext cx="2895000" cy="316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750"/>
              </a:spcBef>
              <a:spcAft>
                <a:spcPts val="0"/>
              </a:spcAft>
              <a:buClr>
                <a:srgbClr val="092C74"/>
              </a:buClr>
              <a:buSzPts val="1600"/>
              <a:buFont typeface="Arial"/>
              <a:buNone/>
              <a:defRPr b="1" i="0" sz="1600" u="none" cap="none" strike="noStrike">
                <a:solidFill>
                  <a:srgbClr val="092C74"/>
                </a:solidFill>
                <a:latin typeface="Tahoma"/>
                <a:ea typeface="Tahoma"/>
                <a:cs typeface="Tahoma"/>
                <a:sym typeface="Tahoma"/>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Tahoma"/>
                <a:ea typeface="Tahoma"/>
                <a:cs typeface="Tahoma"/>
                <a:sym typeface="Tahoma"/>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Tahoma"/>
                <a:ea typeface="Tahoma"/>
                <a:cs typeface="Tahoma"/>
                <a:sym typeface="Tahoma"/>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9pPr>
          </a:lstStyle>
          <a:p/>
        </p:txBody>
      </p:sp>
      <p:sp>
        <p:nvSpPr>
          <p:cNvPr id="242" name="Google Shape;242;p38"/>
          <p:cNvSpPr txBox="1"/>
          <p:nvPr>
            <p:ph idx="2" type="body"/>
          </p:nvPr>
        </p:nvSpPr>
        <p:spPr>
          <a:xfrm>
            <a:off x="1676897" y="1742835"/>
            <a:ext cx="2895000" cy="548700"/>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90000"/>
              </a:lnSpc>
              <a:spcBef>
                <a:spcPts val="750"/>
              </a:spcBef>
              <a:spcAft>
                <a:spcPts val="0"/>
              </a:spcAft>
              <a:buClr>
                <a:schemeClr val="dk1"/>
              </a:buClr>
              <a:buSzPts val="1200"/>
              <a:buFont typeface="Arial"/>
              <a:buNone/>
              <a:defRPr b="0" i="0" sz="1200" u="none" cap="none" strike="noStrike">
                <a:solidFill>
                  <a:schemeClr val="dk1"/>
                </a:solidFill>
                <a:latin typeface="Tahoma"/>
                <a:ea typeface="Tahoma"/>
                <a:cs typeface="Tahoma"/>
                <a:sym typeface="Tahoma"/>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Tahoma"/>
                <a:ea typeface="Tahoma"/>
                <a:cs typeface="Tahoma"/>
                <a:sym typeface="Tahoma"/>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Tahoma"/>
                <a:ea typeface="Tahoma"/>
                <a:cs typeface="Tahoma"/>
                <a:sym typeface="Tahoma"/>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9pPr>
          </a:lstStyle>
          <a:p/>
        </p:txBody>
      </p:sp>
      <p:sp>
        <p:nvSpPr>
          <p:cNvPr id="243" name="Google Shape;243;p38"/>
          <p:cNvSpPr txBox="1"/>
          <p:nvPr>
            <p:ph idx="3" type="body"/>
          </p:nvPr>
        </p:nvSpPr>
        <p:spPr>
          <a:xfrm>
            <a:off x="1676897" y="2465012"/>
            <a:ext cx="2895000" cy="316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750"/>
              </a:spcBef>
              <a:spcAft>
                <a:spcPts val="0"/>
              </a:spcAft>
              <a:buClr>
                <a:srgbClr val="092C74"/>
              </a:buClr>
              <a:buSzPts val="1600"/>
              <a:buFont typeface="Arial"/>
              <a:buNone/>
              <a:defRPr b="1" i="0" sz="1600" u="none" cap="none" strike="noStrike">
                <a:solidFill>
                  <a:srgbClr val="092C74"/>
                </a:solidFill>
                <a:latin typeface="Tahoma"/>
                <a:ea typeface="Tahoma"/>
                <a:cs typeface="Tahoma"/>
                <a:sym typeface="Tahoma"/>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Tahoma"/>
                <a:ea typeface="Tahoma"/>
                <a:cs typeface="Tahoma"/>
                <a:sym typeface="Tahoma"/>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Tahoma"/>
                <a:ea typeface="Tahoma"/>
                <a:cs typeface="Tahoma"/>
                <a:sym typeface="Tahoma"/>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9pPr>
          </a:lstStyle>
          <a:p/>
        </p:txBody>
      </p:sp>
      <p:sp>
        <p:nvSpPr>
          <p:cNvPr id="244" name="Google Shape;244;p38"/>
          <p:cNvSpPr txBox="1"/>
          <p:nvPr>
            <p:ph idx="4" type="body"/>
          </p:nvPr>
        </p:nvSpPr>
        <p:spPr>
          <a:xfrm>
            <a:off x="1676897" y="2801009"/>
            <a:ext cx="2895000" cy="548700"/>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90000"/>
              </a:lnSpc>
              <a:spcBef>
                <a:spcPts val="750"/>
              </a:spcBef>
              <a:spcAft>
                <a:spcPts val="0"/>
              </a:spcAft>
              <a:buClr>
                <a:schemeClr val="dk1"/>
              </a:buClr>
              <a:buSzPts val="1200"/>
              <a:buFont typeface="Arial"/>
              <a:buNone/>
              <a:defRPr b="0" i="0" sz="1200" u="none" cap="none" strike="noStrike">
                <a:solidFill>
                  <a:schemeClr val="dk1"/>
                </a:solidFill>
                <a:latin typeface="Tahoma"/>
                <a:ea typeface="Tahoma"/>
                <a:cs typeface="Tahoma"/>
                <a:sym typeface="Tahoma"/>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Tahoma"/>
                <a:ea typeface="Tahoma"/>
                <a:cs typeface="Tahoma"/>
                <a:sym typeface="Tahoma"/>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Tahoma"/>
                <a:ea typeface="Tahoma"/>
                <a:cs typeface="Tahoma"/>
                <a:sym typeface="Tahoma"/>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9pPr>
          </a:lstStyle>
          <a:p/>
        </p:txBody>
      </p:sp>
      <p:sp>
        <p:nvSpPr>
          <p:cNvPr id="245" name="Google Shape;245;p38"/>
          <p:cNvSpPr txBox="1"/>
          <p:nvPr>
            <p:ph idx="5" type="body"/>
          </p:nvPr>
        </p:nvSpPr>
        <p:spPr>
          <a:xfrm>
            <a:off x="1676897" y="3513663"/>
            <a:ext cx="2895000" cy="316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750"/>
              </a:spcBef>
              <a:spcAft>
                <a:spcPts val="0"/>
              </a:spcAft>
              <a:buClr>
                <a:srgbClr val="092C74"/>
              </a:buClr>
              <a:buSzPts val="1600"/>
              <a:buFont typeface="Arial"/>
              <a:buNone/>
              <a:defRPr b="1" i="0" sz="1600" u="none" cap="none" strike="noStrike">
                <a:solidFill>
                  <a:srgbClr val="092C74"/>
                </a:solidFill>
                <a:latin typeface="Tahoma"/>
                <a:ea typeface="Tahoma"/>
                <a:cs typeface="Tahoma"/>
                <a:sym typeface="Tahoma"/>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Tahoma"/>
                <a:ea typeface="Tahoma"/>
                <a:cs typeface="Tahoma"/>
                <a:sym typeface="Tahoma"/>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Tahoma"/>
                <a:ea typeface="Tahoma"/>
                <a:cs typeface="Tahoma"/>
                <a:sym typeface="Tahoma"/>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9pPr>
          </a:lstStyle>
          <a:p/>
        </p:txBody>
      </p:sp>
      <p:sp>
        <p:nvSpPr>
          <p:cNvPr id="246" name="Google Shape;246;p38"/>
          <p:cNvSpPr txBox="1"/>
          <p:nvPr>
            <p:ph idx="6" type="body"/>
          </p:nvPr>
        </p:nvSpPr>
        <p:spPr>
          <a:xfrm>
            <a:off x="1676897" y="3849661"/>
            <a:ext cx="2895000" cy="548700"/>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90000"/>
              </a:lnSpc>
              <a:spcBef>
                <a:spcPts val="750"/>
              </a:spcBef>
              <a:spcAft>
                <a:spcPts val="0"/>
              </a:spcAft>
              <a:buClr>
                <a:schemeClr val="dk1"/>
              </a:buClr>
              <a:buSzPts val="1200"/>
              <a:buFont typeface="Arial"/>
              <a:buNone/>
              <a:defRPr b="0" i="0" sz="1200" u="none" cap="none" strike="noStrike">
                <a:solidFill>
                  <a:schemeClr val="dk1"/>
                </a:solidFill>
                <a:latin typeface="Tahoma"/>
                <a:ea typeface="Tahoma"/>
                <a:cs typeface="Tahoma"/>
                <a:sym typeface="Tahoma"/>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Tahoma"/>
                <a:ea typeface="Tahoma"/>
                <a:cs typeface="Tahoma"/>
                <a:sym typeface="Tahoma"/>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Tahoma"/>
                <a:ea typeface="Tahoma"/>
                <a:cs typeface="Tahoma"/>
                <a:sym typeface="Tahoma"/>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9pPr>
          </a:lstStyle>
          <a:p/>
        </p:txBody>
      </p:sp>
      <p:sp>
        <p:nvSpPr>
          <p:cNvPr id="247" name="Google Shape;247;p38"/>
          <p:cNvSpPr txBox="1"/>
          <p:nvPr>
            <p:ph idx="7" type="body"/>
          </p:nvPr>
        </p:nvSpPr>
        <p:spPr>
          <a:xfrm>
            <a:off x="5724232" y="1416361"/>
            <a:ext cx="2895000" cy="316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750"/>
              </a:spcBef>
              <a:spcAft>
                <a:spcPts val="0"/>
              </a:spcAft>
              <a:buClr>
                <a:srgbClr val="092C74"/>
              </a:buClr>
              <a:buSzPts val="1600"/>
              <a:buFont typeface="Arial"/>
              <a:buNone/>
              <a:defRPr b="1" i="0" sz="1600" u="none" cap="none" strike="noStrike">
                <a:solidFill>
                  <a:srgbClr val="092C74"/>
                </a:solidFill>
                <a:latin typeface="Tahoma"/>
                <a:ea typeface="Tahoma"/>
                <a:cs typeface="Tahoma"/>
                <a:sym typeface="Tahoma"/>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Tahoma"/>
                <a:ea typeface="Tahoma"/>
                <a:cs typeface="Tahoma"/>
                <a:sym typeface="Tahoma"/>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Tahoma"/>
                <a:ea typeface="Tahoma"/>
                <a:cs typeface="Tahoma"/>
                <a:sym typeface="Tahoma"/>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9pPr>
          </a:lstStyle>
          <a:p/>
        </p:txBody>
      </p:sp>
      <p:sp>
        <p:nvSpPr>
          <p:cNvPr id="248" name="Google Shape;248;p38"/>
          <p:cNvSpPr txBox="1"/>
          <p:nvPr>
            <p:ph idx="8" type="body"/>
          </p:nvPr>
        </p:nvSpPr>
        <p:spPr>
          <a:xfrm>
            <a:off x="5724232" y="1742834"/>
            <a:ext cx="2895000" cy="548400"/>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90000"/>
              </a:lnSpc>
              <a:spcBef>
                <a:spcPts val="750"/>
              </a:spcBef>
              <a:spcAft>
                <a:spcPts val="0"/>
              </a:spcAft>
              <a:buClr>
                <a:schemeClr val="dk1"/>
              </a:buClr>
              <a:buSzPts val="1200"/>
              <a:buFont typeface="Arial"/>
              <a:buNone/>
              <a:defRPr b="0" i="0" sz="1200" u="none" cap="none" strike="noStrike">
                <a:solidFill>
                  <a:schemeClr val="dk1"/>
                </a:solidFill>
                <a:latin typeface="Tahoma"/>
                <a:ea typeface="Tahoma"/>
                <a:cs typeface="Tahoma"/>
                <a:sym typeface="Tahoma"/>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Tahoma"/>
                <a:ea typeface="Tahoma"/>
                <a:cs typeface="Tahoma"/>
                <a:sym typeface="Tahoma"/>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Tahoma"/>
                <a:ea typeface="Tahoma"/>
                <a:cs typeface="Tahoma"/>
                <a:sym typeface="Tahoma"/>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9pPr>
          </a:lstStyle>
          <a:p/>
        </p:txBody>
      </p:sp>
      <p:sp>
        <p:nvSpPr>
          <p:cNvPr id="249" name="Google Shape;249;p38"/>
          <p:cNvSpPr txBox="1"/>
          <p:nvPr>
            <p:ph idx="9" type="body"/>
          </p:nvPr>
        </p:nvSpPr>
        <p:spPr>
          <a:xfrm>
            <a:off x="5724232" y="2465011"/>
            <a:ext cx="2895000" cy="316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750"/>
              </a:spcBef>
              <a:spcAft>
                <a:spcPts val="0"/>
              </a:spcAft>
              <a:buClr>
                <a:srgbClr val="092C74"/>
              </a:buClr>
              <a:buSzPts val="1600"/>
              <a:buFont typeface="Arial"/>
              <a:buNone/>
              <a:defRPr b="1" i="0" sz="1600" u="none" cap="none" strike="noStrike">
                <a:solidFill>
                  <a:srgbClr val="092C74"/>
                </a:solidFill>
                <a:latin typeface="Tahoma"/>
                <a:ea typeface="Tahoma"/>
                <a:cs typeface="Tahoma"/>
                <a:sym typeface="Tahoma"/>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Tahoma"/>
                <a:ea typeface="Tahoma"/>
                <a:cs typeface="Tahoma"/>
                <a:sym typeface="Tahoma"/>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Tahoma"/>
                <a:ea typeface="Tahoma"/>
                <a:cs typeface="Tahoma"/>
                <a:sym typeface="Tahoma"/>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9pPr>
          </a:lstStyle>
          <a:p/>
        </p:txBody>
      </p:sp>
      <p:sp>
        <p:nvSpPr>
          <p:cNvPr id="250" name="Google Shape;250;p38"/>
          <p:cNvSpPr txBox="1"/>
          <p:nvPr>
            <p:ph idx="13" type="body"/>
          </p:nvPr>
        </p:nvSpPr>
        <p:spPr>
          <a:xfrm>
            <a:off x="5724232" y="2801009"/>
            <a:ext cx="2895000" cy="548700"/>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90000"/>
              </a:lnSpc>
              <a:spcBef>
                <a:spcPts val="750"/>
              </a:spcBef>
              <a:spcAft>
                <a:spcPts val="0"/>
              </a:spcAft>
              <a:buClr>
                <a:schemeClr val="dk1"/>
              </a:buClr>
              <a:buSzPts val="1200"/>
              <a:buFont typeface="Arial"/>
              <a:buNone/>
              <a:defRPr b="0" i="0" sz="1200" u="none" cap="none" strike="noStrike">
                <a:solidFill>
                  <a:schemeClr val="dk1"/>
                </a:solidFill>
                <a:latin typeface="Tahoma"/>
                <a:ea typeface="Tahoma"/>
                <a:cs typeface="Tahoma"/>
                <a:sym typeface="Tahoma"/>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Tahoma"/>
                <a:ea typeface="Tahoma"/>
                <a:cs typeface="Tahoma"/>
                <a:sym typeface="Tahoma"/>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Tahoma"/>
                <a:ea typeface="Tahoma"/>
                <a:cs typeface="Tahoma"/>
                <a:sym typeface="Tahoma"/>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9pPr>
          </a:lstStyle>
          <a:p/>
        </p:txBody>
      </p:sp>
      <p:sp>
        <p:nvSpPr>
          <p:cNvPr id="251" name="Google Shape;251;p38"/>
          <p:cNvSpPr txBox="1"/>
          <p:nvPr>
            <p:ph idx="14" type="body"/>
          </p:nvPr>
        </p:nvSpPr>
        <p:spPr>
          <a:xfrm>
            <a:off x="5724232" y="3518014"/>
            <a:ext cx="2895000" cy="316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750"/>
              </a:spcBef>
              <a:spcAft>
                <a:spcPts val="0"/>
              </a:spcAft>
              <a:buClr>
                <a:srgbClr val="092C74"/>
              </a:buClr>
              <a:buSzPts val="1600"/>
              <a:buFont typeface="Arial"/>
              <a:buNone/>
              <a:defRPr b="1" i="0" sz="1600" u="none" cap="none" strike="noStrike">
                <a:solidFill>
                  <a:srgbClr val="092C74"/>
                </a:solidFill>
                <a:latin typeface="Tahoma"/>
                <a:ea typeface="Tahoma"/>
                <a:cs typeface="Tahoma"/>
                <a:sym typeface="Tahoma"/>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Tahoma"/>
                <a:ea typeface="Tahoma"/>
                <a:cs typeface="Tahoma"/>
                <a:sym typeface="Tahoma"/>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Tahoma"/>
                <a:ea typeface="Tahoma"/>
                <a:cs typeface="Tahoma"/>
                <a:sym typeface="Tahoma"/>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9pPr>
          </a:lstStyle>
          <a:p/>
        </p:txBody>
      </p:sp>
      <p:sp>
        <p:nvSpPr>
          <p:cNvPr id="252" name="Google Shape;252;p38"/>
          <p:cNvSpPr txBox="1"/>
          <p:nvPr>
            <p:ph idx="15" type="body"/>
          </p:nvPr>
        </p:nvSpPr>
        <p:spPr>
          <a:xfrm>
            <a:off x="5724232" y="3844485"/>
            <a:ext cx="2895000" cy="548700"/>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90000"/>
              </a:lnSpc>
              <a:spcBef>
                <a:spcPts val="750"/>
              </a:spcBef>
              <a:spcAft>
                <a:spcPts val="0"/>
              </a:spcAft>
              <a:buClr>
                <a:schemeClr val="dk1"/>
              </a:buClr>
              <a:buSzPts val="1200"/>
              <a:buFont typeface="Arial"/>
              <a:buNone/>
              <a:defRPr b="0" i="0" sz="1200" u="none" cap="none" strike="noStrike">
                <a:solidFill>
                  <a:schemeClr val="dk1"/>
                </a:solidFill>
                <a:latin typeface="Tahoma"/>
                <a:ea typeface="Tahoma"/>
                <a:cs typeface="Tahoma"/>
                <a:sym typeface="Tahoma"/>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Tahoma"/>
                <a:ea typeface="Tahoma"/>
                <a:cs typeface="Tahoma"/>
                <a:sym typeface="Tahoma"/>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Tahoma"/>
                <a:ea typeface="Tahoma"/>
                <a:cs typeface="Tahoma"/>
                <a:sym typeface="Tahoma"/>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9pPr>
          </a:lstStyle>
          <a:p/>
        </p:txBody>
      </p:sp>
      <p:sp>
        <p:nvSpPr>
          <p:cNvPr id="253" name="Google Shape;253;p38"/>
          <p:cNvSpPr txBox="1"/>
          <p:nvPr/>
        </p:nvSpPr>
        <p:spPr>
          <a:xfrm>
            <a:off x="7891462" y="4860169"/>
            <a:ext cx="795300" cy="176100"/>
          </a:xfrm>
          <a:prstGeom prst="rect">
            <a:avLst/>
          </a:prstGeom>
          <a:noFill/>
          <a:ln>
            <a:noFill/>
          </a:ln>
        </p:spPr>
        <p:txBody>
          <a:bodyPr anchorCtr="1" anchor="ctr" bIns="45700" lIns="91425" spcFirstLastPara="1" rIns="91425" wrap="square" tIns="45700">
            <a:noAutofit/>
          </a:bodyPr>
          <a:lstStyle/>
          <a:p>
            <a:pPr indent="0" lvl="0" marL="0" marR="0" rtl="0" algn="r">
              <a:spcBef>
                <a:spcPts val="0"/>
              </a:spcBef>
              <a:spcAft>
                <a:spcPts val="0"/>
              </a:spcAft>
              <a:buNone/>
            </a:pPr>
            <a:r>
              <a:rPr b="1" i="0" lang="en" sz="1000" u="none" cap="none" strike="noStrike">
                <a:solidFill>
                  <a:schemeClr val="dk1"/>
                </a:solidFill>
                <a:latin typeface="Tahoma"/>
                <a:ea typeface="Tahoma"/>
                <a:cs typeface="Tahoma"/>
                <a:sym typeface="Tahoma"/>
              </a:rPr>
              <a:t>                </a:t>
            </a:r>
            <a:fld id="{00000000-1234-1234-1234-123412341234}" type="slidenum">
              <a:rPr b="1" i="0" lang="en" sz="1000" u="none" cap="none" strike="noStrike">
                <a:solidFill>
                  <a:schemeClr val="dk1"/>
                </a:solidFill>
                <a:latin typeface="Tahoma"/>
                <a:ea typeface="Tahoma"/>
                <a:cs typeface="Tahoma"/>
                <a:sym typeface="Tahoma"/>
              </a:rPr>
              <a:t>‹#›</a:t>
            </a:fld>
            <a:endParaRPr b="1" i="0" sz="1000" u="none" cap="none" strike="noStrike">
              <a:solidFill>
                <a:schemeClr val="dk1"/>
              </a:solidFill>
              <a:latin typeface="Tahoma"/>
              <a:ea typeface="Tahoma"/>
              <a:cs typeface="Tahoma"/>
              <a:sym typeface="Tahoma"/>
            </a:endParaRPr>
          </a:p>
        </p:txBody>
      </p:sp>
      <p:pic>
        <p:nvPicPr>
          <p:cNvPr id="254" name="Google Shape;254;p38"/>
          <p:cNvPicPr preferRelativeResize="0"/>
          <p:nvPr/>
        </p:nvPicPr>
        <p:blipFill rotWithShape="1">
          <a:blip r:embed="rId2">
            <a:alphaModFix amt="50000"/>
          </a:blip>
          <a:srcRect b="27018" l="12469" r="12909" t="27464"/>
          <a:stretch/>
        </p:blipFill>
        <p:spPr>
          <a:xfrm>
            <a:off x="522712" y="4805340"/>
            <a:ext cx="1033029" cy="285871"/>
          </a:xfrm>
          <a:prstGeom prst="rect">
            <a:avLst/>
          </a:prstGeom>
          <a:noFill/>
          <a:ln>
            <a:noFill/>
          </a:ln>
        </p:spPr>
      </p:pic>
    </p:spTree>
  </p:cSld>
  <p:clrMapOvr>
    <a:masterClrMapping/>
  </p:clrMapOvr>
  <mc:AlternateContent>
    <mc:Choice Requires="p14">
      <p:transition spd="slow" p14:dur="2500">
        <p14:flip dir="l"/>
      </p:transition>
    </mc:Choice>
    <mc:Fallback>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Items and Text - Numbers">
  <p:cSld name="2 Items and Text - Numbers">
    <p:spTree>
      <p:nvGrpSpPr>
        <p:cNvPr id="255" name="Shape 255"/>
        <p:cNvGrpSpPr/>
        <p:nvPr/>
      </p:nvGrpSpPr>
      <p:grpSpPr>
        <a:xfrm>
          <a:off x="0" y="0"/>
          <a:ext cx="0" cy="0"/>
          <a:chOff x="0" y="0"/>
          <a:chExt cx="0" cy="0"/>
        </a:xfrm>
      </p:grpSpPr>
      <p:sp>
        <p:nvSpPr>
          <p:cNvPr id="256" name="Google Shape;256;p39"/>
          <p:cNvSpPr txBox="1"/>
          <p:nvPr>
            <p:ph type="title"/>
          </p:nvPr>
        </p:nvSpPr>
        <p:spPr>
          <a:xfrm>
            <a:off x="533919" y="107117"/>
            <a:ext cx="8085300" cy="857400"/>
          </a:xfrm>
          <a:prstGeom prst="rect">
            <a:avLst/>
          </a:prstGeom>
          <a:noFill/>
          <a:ln>
            <a:noFill/>
          </a:ln>
        </p:spPr>
        <p:txBody>
          <a:bodyPr anchorCtr="0" anchor="b" bIns="45700" lIns="91425" spcFirstLastPara="1" rIns="91425" wrap="square" tIns="45700">
            <a:noAutofit/>
          </a:bodyPr>
          <a:lstStyle>
            <a:lvl1pPr lvl="0" marR="0" rtl="0" algn="l">
              <a:lnSpc>
                <a:spcPct val="90000"/>
              </a:lnSpc>
              <a:spcBef>
                <a:spcPts val="0"/>
              </a:spcBef>
              <a:spcAft>
                <a:spcPts val="0"/>
              </a:spcAft>
              <a:buClr>
                <a:schemeClr val="dk2"/>
              </a:buClr>
              <a:buSzPts val="3000"/>
              <a:buFont typeface="Tahoma"/>
              <a:buNone/>
              <a:defRPr b="1" i="0" sz="3000" u="none" cap="none" strike="noStrike">
                <a:solidFill>
                  <a:schemeClr val="dk2"/>
                </a:solidFill>
                <a:latin typeface="Tahoma"/>
                <a:ea typeface="Tahoma"/>
                <a:cs typeface="Tahoma"/>
                <a:sym typeface="Tahoma"/>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257" name="Google Shape;257;p39"/>
          <p:cNvSpPr/>
          <p:nvPr/>
        </p:nvSpPr>
        <p:spPr>
          <a:xfrm>
            <a:off x="640080" y="966682"/>
            <a:ext cx="778200" cy="103200"/>
          </a:xfrm>
          <a:prstGeom prst="rect">
            <a:avLst/>
          </a:prstGeom>
          <a:solidFill>
            <a:srgbClr val="69ACE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350"/>
              <a:buFont typeface="Tahoma"/>
              <a:buNone/>
            </a:pPr>
            <a:r>
              <a:t/>
            </a:r>
            <a:endParaRPr b="0" i="0" sz="1350" u="none" cap="none" strike="noStrike">
              <a:solidFill>
                <a:srgbClr val="FFFFFF"/>
              </a:solidFill>
              <a:latin typeface="Calibri"/>
              <a:ea typeface="Calibri"/>
              <a:cs typeface="Calibri"/>
              <a:sym typeface="Calibri"/>
            </a:endParaRPr>
          </a:p>
        </p:txBody>
      </p:sp>
      <p:sp>
        <p:nvSpPr>
          <p:cNvPr id="258" name="Google Shape;258;p39"/>
          <p:cNvSpPr txBox="1"/>
          <p:nvPr>
            <p:ph idx="1" type="body"/>
          </p:nvPr>
        </p:nvSpPr>
        <p:spPr>
          <a:xfrm>
            <a:off x="536331" y="1411274"/>
            <a:ext cx="778200" cy="5091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750"/>
              </a:spcBef>
              <a:spcAft>
                <a:spcPts val="0"/>
              </a:spcAft>
              <a:buClr>
                <a:schemeClr val="dk2"/>
              </a:buClr>
              <a:buSzPts val="3000"/>
              <a:buFont typeface="Arial"/>
              <a:buNone/>
              <a:defRPr b="1" i="0" sz="3000" u="none" cap="none" strike="noStrike">
                <a:solidFill>
                  <a:schemeClr val="dk2"/>
                </a:solidFill>
                <a:latin typeface="Tahoma"/>
                <a:ea typeface="Tahoma"/>
                <a:cs typeface="Tahoma"/>
                <a:sym typeface="Tahoma"/>
              </a:defRPr>
            </a:lvl1pPr>
            <a:lvl2pPr indent="-228600" lvl="1" marL="914400" marR="0" rtl="0" algn="l">
              <a:lnSpc>
                <a:spcPct val="90000"/>
              </a:lnSpc>
              <a:spcBef>
                <a:spcPts val="375"/>
              </a:spcBef>
              <a:spcAft>
                <a:spcPts val="0"/>
              </a:spcAft>
              <a:buClr>
                <a:schemeClr val="dk1"/>
              </a:buClr>
              <a:buSzPts val="1800"/>
              <a:buFont typeface="Arial"/>
              <a:buNone/>
              <a:defRPr b="0" i="0" sz="1800" u="none" cap="none" strike="noStrike">
                <a:solidFill>
                  <a:schemeClr val="dk1"/>
                </a:solidFill>
                <a:latin typeface="Tahoma"/>
                <a:ea typeface="Tahoma"/>
                <a:cs typeface="Tahoma"/>
                <a:sym typeface="Tahoma"/>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Tahoma"/>
                <a:ea typeface="Tahoma"/>
                <a:cs typeface="Tahoma"/>
                <a:sym typeface="Tahoma"/>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9pPr>
          </a:lstStyle>
          <a:p/>
        </p:txBody>
      </p:sp>
      <p:sp>
        <p:nvSpPr>
          <p:cNvPr id="259" name="Google Shape;259;p39"/>
          <p:cNvSpPr txBox="1"/>
          <p:nvPr>
            <p:ph idx="2" type="body"/>
          </p:nvPr>
        </p:nvSpPr>
        <p:spPr>
          <a:xfrm>
            <a:off x="1454034" y="1411274"/>
            <a:ext cx="2670300" cy="5091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750"/>
              </a:spcBef>
              <a:spcAft>
                <a:spcPts val="0"/>
              </a:spcAft>
              <a:buClr>
                <a:srgbClr val="092C74"/>
              </a:buClr>
              <a:buSzPts val="1600"/>
              <a:buFont typeface="Arial"/>
              <a:buNone/>
              <a:defRPr b="1" i="0" sz="1600" u="none" cap="none" strike="noStrike">
                <a:solidFill>
                  <a:srgbClr val="092C74"/>
                </a:solidFill>
                <a:latin typeface="Tahoma"/>
                <a:ea typeface="Tahoma"/>
                <a:cs typeface="Tahoma"/>
                <a:sym typeface="Tahoma"/>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Tahoma"/>
                <a:ea typeface="Tahoma"/>
                <a:cs typeface="Tahoma"/>
                <a:sym typeface="Tahoma"/>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Tahoma"/>
                <a:ea typeface="Tahoma"/>
                <a:cs typeface="Tahoma"/>
                <a:sym typeface="Tahoma"/>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9pPr>
          </a:lstStyle>
          <a:p/>
        </p:txBody>
      </p:sp>
      <p:sp>
        <p:nvSpPr>
          <p:cNvPr id="260" name="Google Shape;260;p39"/>
          <p:cNvSpPr txBox="1"/>
          <p:nvPr>
            <p:ph idx="3" type="body"/>
          </p:nvPr>
        </p:nvSpPr>
        <p:spPr>
          <a:xfrm>
            <a:off x="536331" y="2244604"/>
            <a:ext cx="3588000" cy="2317800"/>
          </a:xfrm>
          <a:prstGeom prst="rect">
            <a:avLst/>
          </a:prstGeom>
          <a:noFill/>
          <a:ln>
            <a:noFill/>
          </a:ln>
        </p:spPr>
        <p:txBody>
          <a:bodyPr anchorCtr="0" anchor="t" bIns="45700" lIns="91425" spcFirstLastPara="1" rIns="91425" wrap="square" tIns="45700">
            <a:noAutofit/>
          </a:bodyPr>
          <a:lstStyle>
            <a:lvl1pPr indent="-330200" lvl="0" marL="457200" marR="0" rtl="0" algn="l">
              <a:lnSpc>
                <a:spcPct val="90000"/>
              </a:lnSpc>
              <a:spcBef>
                <a:spcPts val="750"/>
              </a:spcBef>
              <a:spcAft>
                <a:spcPts val="0"/>
              </a:spcAft>
              <a:buClr>
                <a:srgbClr val="092C74"/>
              </a:buClr>
              <a:buSzPts val="1600"/>
              <a:buFont typeface="Noto Sans Symbols"/>
              <a:buChar char="▪"/>
              <a:defRPr b="0" i="0" sz="1600" u="none" cap="none" strike="noStrike">
                <a:solidFill>
                  <a:schemeClr val="dk1"/>
                </a:solidFill>
                <a:latin typeface="Tahoma"/>
                <a:ea typeface="Tahoma"/>
                <a:cs typeface="Tahoma"/>
                <a:sym typeface="Tahoma"/>
              </a:defRPr>
            </a:lvl1pPr>
            <a:lvl2pPr indent="-330200" lvl="1" marL="914400" marR="0" rtl="0" algn="l">
              <a:lnSpc>
                <a:spcPct val="90000"/>
              </a:lnSpc>
              <a:spcBef>
                <a:spcPts val="375"/>
              </a:spcBef>
              <a:spcAft>
                <a:spcPts val="0"/>
              </a:spcAft>
              <a:buClr>
                <a:srgbClr val="092C74"/>
              </a:buClr>
              <a:buSzPts val="1600"/>
              <a:buFont typeface="Courier New"/>
              <a:buChar char="o"/>
              <a:defRPr b="0" i="0" sz="1600" u="none" cap="none" strike="noStrike">
                <a:solidFill>
                  <a:schemeClr val="dk1"/>
                </a:solidFill>
                <a:latin typeface="Tahoma"/>
                <a:ea typeface="Tahoma"/>
                <a:cs typeface="Tahoma"/>
                <a:sym typeface="Tahoma"/>
              </a:defRPr>
            </a:lvl2pPr>
            <a:lvl3pPr indent="-330200" lvl="2" marL="1371600" marR="0" rtl="0" algn="l">
              <a:lnSpc>
                <a:spcPct val="90000"/>
              </a:lnSpc>
              <a:spcBef>
                <a:spcPts val="375"/>
              </a:spcBef>
              <a:spcAft>
                <a:spcPts val="0"/>
              </a:spcAft>
              <a:buClr>
                <a:srgbClr val="092C74"/>
              </a:buClr>
              <a:buSzPts val="1600"/>
              <a:buFont typeface="Arial"/>
              <a:buChar char="•"/>
              <a:defRPr b="0" i="0" sz="1600" u="none" cap="none" strike="noStrike">
                <a:solidFill>
                  <a:schemeClr val="dk1"/>
                </a:solidFill>
                <a:latin typeface="Tahoma"/>
                <a:ea typeface="Tahoma"/>
                <a:cs typeface="Tahoma"/>
                <a:sym typeface="Tahoma"/>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9pPr>
          </a:lstStyle>
          <a:p/>
        </p:txBody>
      </p:sp>
      <p:sp>
        <p:nvSpPr>
          <p:cNvPr id="261" name="Google Shape;261;p39"/>
          <p:cNvSpPr txBox="1"/>
          <p:nvPr>
            <p:ph idx="4" type="body"/>
          </p:nvPr>
        </p:nvSpPr>
        <p:spPr>
          <a:xfrm>
            <a:off x="5019675" y="1407603"/>
            <a:ext cx="778200" cy="5091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750"/>
              </a:spcBef>
              <a:spcAft>
                <a:spcPts val="0"/>
              </a:spcAft>
              <a:buClr>
                <a:schemeClr val="dk2"/>
              </a:buClr>
              <a:buSzPts val="3000"/>
              <a:buFont typeface="Arial"/>
              <a:buNone/>
              <a:defRPr b="1" i="0" sz="3000" u="none" cap="none" strike="noStrike">
                <a:solidFill>
                  <a:schemeClr val="dk2"/>
                </a:solidFill>
                <a:latin typeface="Tahoma"/>
                <a:ea typeface="Tahoma"/>
                <a:cs typeface="Tahoma"/>
                <a:sym typeface="Tahoma"/>
              </a:defRPr>
            </a:lvl1pPr>
            <a:lvl2pPr indent="-228600" lvl="1" marL="914400" marR="0" rtl="0" algn="l">
              <a:lnSpc>
                <a:spcPct val="90000"/>
              </a:lnSpc>
              <a:spcBef>
                <a:spcPts val="375"/>
              </a:spcBef>
              <a:spcAft>
                <a:spcPts val="0"/>
              </a:spcAft>
              <a:buClr>
                <a:schemeClr val="dk1"/>
              </a:buClr>
              <a:buSzPts val="1800"/>
              <a:buFont typeface="Arial"/>
              <a:buNone/>
              <a:defRPr b="0" i="0" sz="1800" u="none" cap="none" strike="noStrike">
                <a:solidFill>
                  <a:schemeClr val="dk1"/>
                </a:solidFill>
                <a:latin typeface="Tahoma"/>
                <a:ea typeface="Tahoma"/>
                <a:cs typeface="Tahoma"/>
                <a:sym typeface="Tahoma"/>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Tahoma"/>
                <a:ea typeface="Tahoma"/>
                <a:cs typeface="Tahoma"/>
                <a:sym typeface="Tahoma"/>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9pPr>
          </a:lstStyle>
          <a:p/>
        </p:txBody>
      </p:sp>
      <p:sp>
        <p:nvSpPr>
          <p:cNvPr id="262" name="Google Shape;262;p39"/>
          <p:cNvSpPr txBox="1"/>
          <p:nvPr>
            <p:ph idx="5" type="body"/>
          </p:nvPr>
        </p:nvSpPr>
        <p:spPr>
          <a:xfrm>
            <a:off x="5943601" y="1411274"/>
            <a:ext cx="2664000" cy="5091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750"/>
              </a:spcBef>
              <a:spcAft>
                <a:spcPts val="0"/>
              </a:spcAft>
              <a:buClr>
                <a:srgbClr val="092C74"/>
              </a:buClr>
              <a:buSzPts val="1600"/>
              <a:buFont typeface="Arial"/>
              <a:buNone/>
              <a:defRPr b="1" i="0" sz="1600" u="none" cap="none" strike="noStrike">
                <a:solidFill>
                  <a:srgbClr val="092C74"/>
                </a:solidFill>
                <a:latin typeface="Tahoma"/>
                <a:ea typeface="Tahoma"/>
                <a:cs typeface="Tahoma"/>
                <a:sym typeface="Tahoma"/>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Tahoma"/>
                <a:ea typeface="Tahoma"/>
                <a:cs typeface="Tahoma"/>
                <a:sym typeface="Tahoma"/>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Tahoma"/>
                <a:ea typeface="Tahoma"/>
                <a:cs typeface="Tahoma"/>
                <a:sym typeface="Tahoma"/>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9pPr>
          </a:lstStyle>
          <a:p/>
        </p:txBody>
      </p:sp>
      <p:sp>
        <p:nvSpPr>
          <p:cNvPr id="263" name="Google Shape;263;p39"/>
          <p:cNvSpPr txBox="1"/>
          <p:nvPr>
            <p:ph idx="6" type="body"/>
          </p:nvPr>
        </p:nvSpPr>
        <p:spPr>
          <a:xfrm>
            <a:off x="5019675" y="2244604"/>
            <a:ext cx="3588000" cy="2317800"/>
          </a:xfrm>
          <a:prstGeom prst="rect">
            <a:avLst/>
          </a:prstGeom>
          <a:noFill/>
          <a:ln>
            <a:noFill/>
          </a:ln>
        </p:spPr>
        <p:txBody>
          <a:bodyPr anchorCtr="0" anchor="t" bIns="45700" lIns="91425" spcFirstLastPara="1" rIns="91425" wrap="square" tIns="45700">
            <a:noAutofit/>
          </a:bodyPr>
          <a:lstStyle>
            <a:lvl1pPr indent="-330200" lvl="0" marL="457200" marR="0" rtl="0" algn="l">
              <a:lnSpc>
                <a:spcPct val="90000"/>
              </a:lnSpc>
              <a:spcBef>
                <a:spcPts val="750"/>
              </a:spcBef>
              <a:spcAft>
                <a:spcPts val="0"/>
              </a:spcAft>
              <a:buClr>
                <a:srgbClr val="092C74"/>
              </a:buClr>
              <a:buSzPts val="1600"/>
              <a:buFont typeface="Noto Sans Symbols"/>
              <a:buChar char="▪"/>
              <a:defRPr b="0" i="0" sz="1600" u="none" cap="none" strike="noStrike">
                <a:solidFill>
                  <a:schemeClr val="dk1"/>
                </a:solidFill>
                <a:latin typeface="Tahoma"/>
                <a:ea typeface="Tahoma"/>
                <a:cs typeface="Tahoma"/>
                <a:sym typeface="Tahoma"/>
              </a:defRPr>
            </a:lvl1pPr>
            <a:lvl2pPr indent="-330200" lvl="1" marL="914400" marR="0" rtl="0" algn="l">
              <a:lnSpc>
                <a:spcPct val="90000"/>
              </a:lnSpc>
              <a:spcBef>
                <a:spcPts val="375"/>
              </a:spcBef>
              <a:spcAft>
                <a:spcPts val="0"/>
              </a:spcAft>
              <a:buClr>
                <a:srgbClr val="092C74"/>
              </a:buClr>
              <a:buSzPts val="1600"/>
              <a:buFont typeface="Courier New"/>
              <a:buChar char="o"/>
              <a:defRPr b="0" i="0" sz="1600" u="none" cap="none" strike="noStrike">
                <a:solidFill>
                  <a:schemeClr val="dk1"/>
                </a:solidFill>
                <a:latin typeface="Tahoma"/>
                <a:ea typeface="Tahoma"/>
                <a:cs typeface="Tahoma"/>
                <a:sym typeface="Tahoma"/>
              </a:defRPr>
            </a:lvl2pPr>
            <a:lvl3pPr indent="-330200" lvl="2" marL="1371600" marR="0" rtl="0" algn="l">
              <a:lnSpc>
                <a:spcPct val="90000"/>
              </a:lnSpc>
              <a:spcBef>
                <a:spcPts val="375"/>
              </a:spcBef>
              <a:spcAft>
                <a:spcPts val="0"/>
              </a:spcAft>
              <a:buClr>
                <a:srgbClr val="092C74"/>
              </a:buClr>
              <a:buSzPts val="1600"/>
              <a:buFont typeface="Arial"/>
              <a:buChar char="•"/>
              <a:defRPr b="0" i="0" sz="1600" u="none" cap="none" strike="noStrike">
                <a:solidFill>
                  <a:schemeClr val="dk1"/>
                </a:solidFill>
                <a:latin typeface="Tahoma"/>
                <a:ea typeface="Tahoma"/>
                <a:cs typeface="Tahoma"/>
                <a:sym typeface="Tahoma"/>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9pPr>
          </a:lstStyle>
          <a:p/>
        </p:txBody>
      </p:sp>
      <p:sp>
        <p:nvSpPr>
          <p:cNvPr id="264" name="Google Shape;264;p39"/>
          <p:cNvSpPr txBox="1"/>
          <p:nvPr/>
        </p:nvSpPr>
        <p:spPr>
          <a:xfrm>
            <a:off x="7891462" y="4860169"/>
            <a:ext cx="795300" cy="176100"/>
          </a:xfrm>
          <a:prstGeom prst="rect">
            <a:avLst/>
          </a:prstGeom>
          <a:noFill/>
          <a:ln>
            <a:noFill/>
          </a:ln>
        </p:spPr>
        <p:txBody>
          <a:bodyPr anchorCtr="1" anchor="ctr" bIns="45700" lIns="91425" spcFirstLastPara="1" rIns="91425" wrap="square" tIns="45700">
            <a:noAutofit/>
          </a:bodyPr>
          <a:lstStyle/>
          <a:p>
            <a:pPr indent="0" lvl="0" marL="0" marR="0" rtl="0" algn="r">
              <a:spcBef>
                <a:spcPts val="0"/>
              </a:spcBef>
              <a:spcAft>
                <a:spcPts val="0"/>
              </a:spcAft>
              <a:buNone/>
            </a:pPr>
            <a:r>
              <a:rPr b="1" i="0" lang="en" sz="1000" u="none" cap="none" strike="noStrike">
                <a:solidFill>
                  <a:schemeClr val="dk1"/>
                </a:solidFill>
                <a:latin typeface="Tahoma"/>
                <a:ea typeface="Tahoma"/>
                <a:cs typeface="Tahoma"/>
                <a:sym typeface="Tahoma"/>
              </a:rPr>
              <a:t>                </a:t>
            </a:r>
            <a:fld id="{00000000-1234-1234-1234-123412341234}" type="slidenum">
              <a:rPr b="1" i="0" lang="en" sz="1000" u="none" cap="none" strike="noStrike">
                <a:solidFill>
                  <a:schemeClr val="dk1"/>
                </a:solidFill>
                <a:latin typeface="Tahoma"/>
                <a:ea typeface="Tahoma"/>
                <a:cs typeface="Tahoma"/>
                <a:sym typeface="Tahoma"/>
              </a:rPr>
              <a:t>‹#›</a:t>
            </a:fld>
            <a:endParaRPr b="1" i="0" sz="1000" u="none" cap="none" strike="noStrike">
              <a:solidFill>
                <a:schemeClr val="dk1"/>
              </a:solidFill>
              <a:latin typeface="Tahoma"/>
              <a:ea typeface="Tahoma"/>
              <a:cs typeface="Tahoma"/>
              <a:sym typeface="Tahoma"/>
            </a:endParaRPr>
          </a:p>
        </p:txBody>
      </p:sp>
      <p:pic>
        <p:nvPicPr>
          <p:cNvPr id="265" name="Google Shape;265;p39"/>
          <p:cNvPicPr preferRelativeResize="0"/>
          <p:nvPr/>
        </p:nvPicPr>
        <p:blipFill rotWithShape="1">
          <a:blip r:embed="rId2">
            <a:alphaModFix amt="50000"/>
          </a:blip>
          <a:srcRect b="27018" l="12469" r="12909" t="27464"/>
          <a:stretch/>
        </p:blipFill>
        <p:spPr>
          <a:xfrm>
            <a:off x="522712" y="4805340"/>
            <a:ext cx="1033029" cy="285871"/>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Items and Text - Numbers">
  <p:cSld name="3 Items and Text - Numbers">
    <p:spTree>
      <p:nvGrpSpPr>
        <p:cNvPr id="266" name="Shape 266"/>
        <p:cNvGrpSpPr/>
        <p:nvPr/>
      </p:nvGrpSpPr>
      <p:grpSpPr>
        <a:xfrm>
          <a:off x="0" y="0"/>
          <a:ext cx="0" cy="0"/>
          <a:chOff x="0" y="0"/>
          <a:chExt cx="0" cy="0"/>
        </a:xfrm>
      </p:grpSpPr>
      <p:sp>
        <p:nvSpPr>
          <p:cNvPr id="267" name="Google Shape;267;p40"/>
          <p:cNvSpPr txBox="1"/>
          <p:nvPr>
            <p:ph type="title"/>
          </p:nvPr>
        </p:nvSpPr>
        <p:spPr>
          <a:xfrm>
            <a:off x="533919" y="107119"/>
            <a:ext cx="8085300" cy="857400"/>
          </a:xfrm>
          <a:prstGeom prst="rect">
            <a:avLst/>
          </a:prstGeom>
          <a:noFill/>
          <a:ln>
            <a:noFill/>
          </a:ln>
        </p:spPr>
        <p:txBody>
          <a:bodyPr anchorCtr="0" anchor="b" bIns="45700" lIns="91425" spcFirstLastPara="1" rIns="91425" wrap="square" tIns="45700">
            <a:noAutofit/>
          </a:bodyPr>
          <a:lstStyle>
            <a:lvl1pPr lvl="0" marR="0" rtl="0" algn="l">
              <a:lnSpc>
                <a:spcPct val="90000"/>
              </a:lnSpc>
              <a:spcBef>
                <a:spcPts val="0"/>
              </a:spcBef>
              <a:spcAft>
                <a:spcPts val="0"/>
              </a:spcAft>
              <a:buClr>
                <a:schemeClr val="dk2"/>
              </a:buClr>
              <a:buSzPts val="3000"/>
              <a:buFont typeface="Tahoma"/>
              <a:buNone/>
              <a:defRPr b="1" i="0" sz="3000" u="none" cap="none" strike="noStrike">
                <a:solidFill>
                  <a:schemeClr val="dk2"/>
                </a:solidFill>
                <a:latin typeface="Tahoma"/>
                <a:ea typeface="Tahoma"/>
                <a:cs typeface="Tahoma"/>
                <a:sym typeface="Tahoma"/>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268" name="Google Shape;268;p40"/>
          <p:cNvSpPr/>
          <p:nvPr/>
        </p:nvSpPr>
        <p:spPr>
          <a:xfrm>
            <a:off x="640080" y="966682"/>
            <a:ext cx="778200" cy="103200"/>
          </a:xfrm>
          <a:prstGeom prst="rect">
            <a:avLst/>
          </a:prstGeom>
          <a:solidFill>
            <a:srgbClr val="69ACE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350"/>
              <a:buFont typeface="Tahoma"/>
              <a:buNone/>
            </a:pPr>
            <a:r>
              <a:t/>
            </a:r>
            <a:endParaRPr b="0" i="0" sz="1350" u="none" cap="none" strike="noStrike">
              <a:solidFill>
                <a:srgbClr val="FFFFFF"/>
              </a:solidFill>
              <a:latin typeface="Calibri"/>
              <a:ea typeface="Calibri"/>
              <a:cs typeface="Calibri"/>
              <a:sym typeface="Calibri"/>
            </a:endParaRPr>
          </a:p>
        </p:txBody>
      </p:sp>
      <p:sp>
        <p:nvSpPr>
          <p:cNvPr id="269" name="Google Shape;269;p40"/>
          <p:cNvSpPr txBox="1"/>
          <p:nvPr>
            <p:ph idx="1" type="body"/>
          </p:nvPr>
        </p:nvSpPr>
        <p:spPr>
          <a:xfrm>
            <a:off x="536331" y="1411274"/>
            <a:ext cx="778200" cy="5091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750"/>
              </a:spcBef>
              <a:spcAft>
                <a:spcPts val="0"/>
              </a:spcAft>
              <a:buClr>
                <a:schemeClr val="dk2"/>
              </a:buClr>
              <a:buSzPts val="3000"/>
              <a:buFont typeface="Arial"/>
              <a:buNone/>
              <a:defRPr b="1" i="0" sz="3000" u="none" cap="none" strike="noStrike">
                <a:solidFill>
                  <a:schemeClr val="dk2"/>
                </a:solidFill>
                <a:latin typeface="Tahoma"/>
                <a:ea typeface="Tahoma"/>
                <a:cs typeface="Tahoma"/>
                <a:sym typeface="Tahoma"/>
              </a:defRPr>
            </a:lvl1pPr>
            <a:lvl2pPr indent="-228600" lvl="1" marL="914400" marR="0" rtl="0" algn="l">
              <a:lnSpc>
                <a:spcPct val="90000"/>
              </a:lnSpc>
              <a:spcBef>
                <a:spcPts val="375"/>
              </a:spcBef>
              <a:spcAft>
                <a:spcPts val="0"/>
              </a:spcAft>
              <a:buClr>
                <a:schemeClr val="dk1"/>
              </a:buClr>
              <a:buSzPts val="1800"/>
              <a:buFont typeface="Arial"/>
              <a:buNone/>
              <a:defRPr b="0" i="0" sz="1800" u="none" cap="none" strike="noStrike">
                <a:solidFill>
                  <a:schemeClr val="dk1"/>
                </a:solidFill>
                <a:latin typeface="Tahoma"/>
                <a:ea typeface="Tahoma"/>
                <a:cs typeface="Tahoma"/>
                <a:sym typeface="Tahoma"/>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Tahoma"/>
                <a:ea typeface="Tahoma"/>
                <a:cs typeface="Tahoma"/>
                <a:sym typeface="Tahoma"/>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9pPr>
          </a:lstStyle>
          <a:p/>
        </p:txBody>
      </p:sp>
      <p:sp>
        <p:nvSpPr>
          <p:cNvPr id="270" name="Google Shape;270;p40"/>
          <p:cNvSpPr txBox="1"/>
          <p:nvPr>
            <p:ph idx="2" type="body"/>
          </p:nvPr>
        </p:nvSpPr>
        <p:spPr>
          <a:xfrm>
            <a:off x="1454034" y="1411274"/>
            <a:ext cx="1580400" cy="5091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750"/>
              </a:spcBef>
              <a:spcAft>
                <a:spcPts val="0"/>
              </a:spcAft>
              <a:buClr>
                <a:srgbClr val="092C74"/>
              </a:buClr>
              <a:buSzPts val="1600"/>
              <a:buFont typeface="Arial"/>
              <a:buNone/>
              <a:defRPr b="1" i="0" sz="1600" u="none" cap="none" strike="noStrike">
                <a:solidFill>
                  <a:srgbClr val="092C74"/>
                </a:solidFill>
                <a:latin typeface="Tahoma"/>
                <a:ea typeface="Tahoma"/>
                <a:cs typeface="Tahoma"/>
                <a:sym typeface="Tahoma"/>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Tahoma"/>
                <a:ea typeface="Tahoma"/>
                <a:cs typeface="Tahoma"/>
                <a:sym typeface="Tahoma"/>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Tahoma"/>
                <a:ea typeface="Tahoma"/>
                <a:cs typeface="Tahoma"/>
                <a:sym typeface="Tahoma"/>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9pPr>
          </a:lstStyle>
          <a:p/>
        </p:txBody>
      </p:sp>
      <p:sp>
        <p:nvSpPr>
          <p:cNvPr id="271" name="Google Shape;271;p40"/>
          <p:cNvSpPr txBox="1"/>
          <p:nvPr>
            <p:ph idx="3" type="body"/>
          </p:nvPr>
        </p:nvSpPr>
        <p:spPr>
          <a:xfrm>
            <a:off x="536331" y="2244604"/>
            <a:ext cx="2498100" cy="2317800"/>
          </a:xfrm>
          <a:prstGeom prst="rect">
            <a:avLst/>
          </a:prstGeom>
          <a:noFill/>
          <a:ln>
            <a:noFill/>
          </a:ln>
        </p:spPr>
        <p:txBody>
          <a:bodyPr anchorCtr="0" anchor="t" bIns="45700" lIns="91425" spcFirstLastPara="1" rIns="91425" wrap="square" tIns="45700">
            <a:noAutofit/>
          </a:bodyPr>
          <a:lstStyle>
            <a:lvl1pPr indent="-330200" lvl="0" marL="457200" marR="0" rtl="0" algn="l">
              <a:lnSpc>
                <a:spcPct val="90000"/>
              </a:lnSpc>
              <a:spcBef>
                <a:spcPts val="750"/>
              </a:spcBef>
              <a:spcAft>
                <a:spcPts val="0"/>
              </a:spcAft>
              <a:buClr>
                <a:srgbClr val="092C74"/>
              </a:buClr>
              <a:buSzPts val="1600"/>
              <a:buFont typeface="Noto Sans Symbols"/>
              <a:buChar char="▪"/>
              <a:defRPr b="0" i="0" sz="1600" u="none" cap="none" strike="noStrike">
                <a:solidFill>
                  <a:schemeClr val="dk1"/>
                </a:solidFill>
                <a:latin typeface="Tahoma"/>
                <a:ea typeface="Tahoma"/>
                <a:cs typeface="Tahoma"/>
                <a:sym typeface="Tahoma"/>
              </a:defRPr>
            </a:lvl1pPr>
            <a:lvl2pPr indent="-330200" lvl="1" marL="914400" marR="0" rtl="0" algn="l">
              <a:lnSpc>
                <a:spcPct val="90000"/>
              </a:lnSpc>
              <a:spcBef>
                <a:spcPts val="375"/>
              </a:spcBef>
              <a:spcAft>
                <a:spcPts val="0"/>
              </a:spcAft>
              <a:buClr>
                <a:srgbClr val="092C74"/>
              </a:buClr>
              <a:buSzPts val="1600"/>
              <a:buFont typeface="Courier New"/>
              <a:buChar char="o"/>
              <a:defRPr b="0" i="0" sz="1600" u="none" cap="none" strike="noStrike">
                <a:solidFill>
                  <a:schemeClr val="dk1"/>
                </a:solidFill>
                <a:latin typeface="Tahoma"/>
                <a:ea typeface="Tahoma"/>
                <a:cs typeface="Tahoma"/>
                <a:sym typeface="Tahoma"/>
              </a:defRPr>
            </a:lvl2pPr>
            <a:lvl3pPr indent="-330200" lvl="2" marL="1371600" marR="0" rtl="0" algn="l">
              <a:lnSpc>
                <a:spcPct val="90000"/>
              </a:lnSpc>
              <a:spcBef>
                <a:spcPts val="375"/>
              </a:spcBef>
              <a:spcAft>
                <a:spcPts val="0"/>
              </a:spcAft>
              <a:buClr>
                <a:srgbClr val="092C74"/>
              </a:buClr>
              <a:buSzPts val="1600"/>
              <a:buFont typeface="Arial"/>
              <a:buChar char="•"/>
              <a:defRPr b="0" i="0" sz="1600" u="none" cap="none" strike="noStrike">
                <a:solidFill>
                  <a:schemeClr val="dk1"/>
                </a:solidFill>
                <a:latin typeface="Tahoma"/>
                <a:ea typeface="Tahoma"/>
                <a:cs typeface="Tahoma"/>
                <a:sym typeface="Tahoma"/>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9pPr>
          </a:lstStyle>
          <a:p/>
        </p:txBody>
      </p:sp>
      <p:sp>
        <p:nvSpPr>
          <p:cNvPr id="272" name="Google Shape;272;p40"/>
          <p:cNvSpPr txBox="1"/>
          <p:nvPr>
            <p:ph idx="4" type="body"/>
          </p:nvPr>
        </p:nvSpPr>
        <p:spPr>
          <a:xfrm>
            <a:off x="3322948" y="1411274"/>
            <a:ext cx="778200" cy="5091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750"/>
              </a:spcBef>
              <a:spcAft>
                <a:spcPts val="0"/>
              </a:spcAft>
              <a:buClr>
                <a:schemeClr val="dk2"/>
              </a:buClr>
              <a:buSzPts val="3000"/>
              <a:buFont typeface="Arial"/>
              <a:buNone/>
              <a:defRPr b="1" i="0" sz="3000" u="none" cap="none" strike="noStrike">
                <a:solidFill>
                  <a:schemeClr val="dk2"/>
                </a:solidFill>
                <a:latin typeface="Tahoma"/>
                <a:ea typeface="Tahoma"/>
                <a:cs typeface="Tahoma"/>
                <a:sym typeface="Tahoma"/>
              </a:defRPr>
            </a:lvl1pPr>
            <a:lvl2pPr indent="-228600" lvl="1" marL="914400" marR="0" rtl="0" algn="l">
              <a:lnSpc>
                <a:spcPct val="90000"/>
              </a:lnSpc>
              <a:spcBef>
                <a:spcPts val="375"/>
              </a:spcBef>
              <a:spcAft>
                <a:spcPts val="0"/>
              </a:spcAft>
              <a:buClr>
                <a:schemeClr val="dk1"/>
              </a:buClr>
              <a:buSzPts val="1800"/>
              <a:buFont typeface="Arial"/>
              <a:buNone/>
              <a:defRPr b="0" i="0" sz="1800" u="none" cap="none" strike="noStrike">
                <a:solidFill>
                  <a:schemeClr val="dk1"/>
                </a:solidFill>
                <a:latin typeface="Tahoma"/>
                <a:ea typeface="Tahoma"/>
                <a:cs typeface="Tahoma"/>
                <a:sym typeface="Tahoma"/>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Tahoma"/>
                <a:ea typeface="Tahoma"/>
                <a:cs typeface="Tahoma"/>
                <a:sym typeface="Tahoma"/>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9pPr>
          </a:lstStyle>
          <a:p/>
        </p:txBody>
      </p:sp>
      <p:sp>
        <p:nvSpPr>
          <p:cNvPr id="273" name="Google Shape;273;p40"/>
          <p:cNvSpPr txBox="1"/>
          <p:nvPr>
            <p:ph idx="5" type="body"/>
          </p:nvPr>
        </p:nvSpPr>
        <p:spPr>
          <a:xfrm>
            <a:off x="4240650" y="1411274"/>
            <a:ext cx="1580400" cy="5091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750"/>
              </a:spcBef>
              <a:spcAft>
                <a:spcPts val="0"/>
              </a:spcAft>
              <a:buClr>
                <a:srgbClr val="092C74"/>
              </a:buClr>
              <a:buSzPts val="1600"/>
              <a:buFont typeface="Arial"/>
              <a:buNone/>
              <a:defRPr b="1" i="0" sz="1600" u="none" cap="none" strike="noStrike">
                <a:solidFill>
                  <a:srgbClr val="092C74"/>
                </a:solidFill>
                <a:latin typeface="Tahoma"/>
                <a:ea typeface="Tahoma"/>
                <a:cs typeface="Tahoma"/>
                <a:sym typeface="Tahoma"/>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Tahoma"/>
                <a:ea typeface="Tahoma"/>
                <a:cs typeface="Tahoma"/>
                <a:sym typeface="Tahoma"/>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Tahoma"/>
                <a:ea typeface="Tahoma"/>
                <a:cs typeface="Tahoma"/>
                <a:sym typeface="Tahoma"/>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9pPr>
          </a:lstStyle>
          <a:p/>
        </p:txBody>
      </p:sp>
      <p:sp>
        <p:nvSpPr>
          <p:cNvPr id="274" name="Google Shape;274;p40"/>
          <p:cNvSpPr txBox="1"/>
          <p:nvPr>
            <p:ph idx="6" type="body"/>
          </p:nvPr>
        </p:nvSpPr>
        <p:spPr>
          <a:xfrm>
            <a:off x="3322948" y="2244604"/>
            <a:ext cx="2498100" cy="2317800"/>
          </a:xfrm>
          <a:prstGeom prst="rect">
            <a:avLst/>
          </a:prstGeom>
          <a:noFill/>
          <a:ln>
            <a:noFill/>
          </a:ln>
        </p:spPr>
        <p:txBody>
          <a:bodyPr anchorCtr="0" anchor="t" bIns="45700" lIns="91425" spcFirstLastPara="1" rIns="91425" wrap="square" tIns="45700">
            <a:noAutofit/>
          </a:bodyPr>
          <a:lstStyle>
            <a:lvl1pPr indent="-330200" lvl="0" marL="457200" marR="0" rtl="0" algn="l">
              <a:lnSpc>
                <a:spcPct val="90000"/>
              </a:lnSpc>
              <a:spcBef>
                <a:spcPts val="750"/>
              </a:spcBef>
              <a:spcAft>
                <a:spcPts val="0"/>
              </a:spcAft>
              <a:buClr>
                <a:srgbClr val="092C74"/>
              </a:buClr>
              <a:buSzPts val="1600"/>
              <a:buFont typeface="Noto Sans Symbols"/>
              <a:buChar char="▪"/>
              <a:defRPr b="0" i="0" sz="1600" u="none" cap="none" strike="noStrike">
                <a:solidFill>
                  <a:schemeClr val="dk1"/>
                </a:solidFill>
                <a:latin typeface="Tahoma"/>
                <a:ea typeface="Tahoma"/>
                <a:cs typeface="Tahoma"/>
                <a:sym typeface="Tahoma"/>
              </a:defRPr>
            </a:lvl1pPr>
            <a:lvl2pPr indent="-330200" lvl="1" marL="914400" marR="0" rtl="0" algn="l">
              <a:lnSpc>
                <a:spcPct val="90000"/>
              </a:lnSpc>
              <a:spcBef>
                <a:spcPts val="375"/>
              </a:spcBef>
              <a:spcAft>
                <a:spcPts val="0"/>
              </a:spcAft>
              <a:buClr>
                <a:srgbClr val="092C74"/>
              </a:buClr>
              <a:buSzPts val="1600"/>
              <a:buFont typeface="Courier New"/>
              <a:buChar char="o"/>
              <a:defRPr b="0" i="0" sz="1600" u="none" cap="none" strike="noStrike">
                <a:solidFill>
                  <a:schemeClr val="dk1"/>
                </a:solidFill>
                <a:latin typeface="Tahoma"/>
                <a:ea typeface="Tahoma"/>
                <a:cs typeface="Tahoma"/>
                <a:sym typeface="Tahoma"/>
              </a:defRPr>
            </a:lvl2pPr>
            <a:lvl3pPr indent="-330200" lvl="2" marL="1371600" marR="0" rtl="0" algn="l">
              <a:lnSpc>
                <a:spcPct val="90000"/>
              </a:lnSpc>
              <a:spcBef>
                <a:spcPts val="375"/>
              </a:spcBef>
              <a:spcAft>
                <a:spcPts val="0"/>
              </a:spcAft>
              <a:buClr>
                <a:srgbClr val="092C74"/>
              </a:buClr>
              <a:buSzPts val="1600"/>
              <a:buFont typeface="Arial"/>
              <a:buChar char="•"/>
              <a:defRPr b="0" i="0" sz="1600" u="none" cap="none" strike="noStrike">
                <a:solidFill>
                  <a:schemeClr val="dk1"/>
                </a:solidFill>
                <a:latin typeface="Tahoma"/>
                <a:ea typeface="Tahoma"/>
                <a:cs typeface="Tahoma"/>
                <a:sym typeface="Tahoma"/>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9pPr>
          </a:lstStyle>
          <a:p/>
        </p:txBody>
      </p:sp>
      <p:sp>
        <p:nvSpPr>
          <p:cNvPr id="275" name="Google Shape;275;p40"/>
          <p:cNvSpPr txBox="1"/>
          <p:nvPr>
            <p:ph idx="7" type="body"/>
          </p:nvPr>
        </p:nvSpPr>
        <p:spPr>
          <a:xfrm>
            <a:off x="6109566" y="1411274"/>
            <a:ext cx="778200" cy="5091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750"/>
              </a:spcBef>
              <a:spcAft>
                <a:spcPts val="0"/>
              </a:spcAft>
              <a:buClr>
                <a:schemeClr val="dk2"/>
              </a:buClr>
              <a:buSzPts val="3000"/>
              <a:buFont typeface="Arial"/>
              <a:buNone/>
              <a:defRPr b="1" i="0" sz="3000" u="none" cap="none" strike="noStrike">
                <a:solidFill>
                  <a:schemeClr val="dk2"/>
                </a:solidFill>
                <a:latin typeface="Tahoma"/>
                <a:ea typeface="Tahoma"/>
                <a:cs typeface="Tahoma"/>
                <a:sym typeface="Tahoma"/>
              </a:defRPr>
            </a:lvl1pPr>
            <a:lvl2pPr indent="-228600" lvl="1" marL="914400" marR="0" rtl="0" algn="l">
              <a:lnSpc>
                <a:spcPct val="90000"/>
              </a:lnSpc>
              <a:spcBef>
                <a:spcPts val="375"/>
              </a:spcBef>
              <a:spcAft>
                <a:spcPts val="0"/>
              </a:spcAft>
              <a:buClr>
                <a:schemeClr val="dk1"/>
              </a:buClr>
              <a:buSzPts val="1800"/>
              <a:buFont typeface="Arial"/>
              <a:buNone/>
              <a:defRPr b="0" i="0" sz="1800" u="none" cap="none" strike="noStrike">
                <a:solidFill>
                  <a:schemeClr val="dk1"/>
                </a:solidFill>
                <a:latin typeface="Tahoma"/>
                <a:ea typeface="Tahoma"/>
                <a:cs typeface="Tahoma"/>
                <a:sym typeface="Tahoma"/>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Tahoma"/>
                <a:ea typeface="Tahoma"/>
                <a:cs typeface="Tahoma"/>
                <a:sym typeface="Tahoma"/>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9pPr>
          </a:lstStyle>
          <a:p/>
        </p:txBody>
      </p:sp>
      <p:sp>
        <p:nvSpPr>
          <p:cNvPr id="276" name="Google Shape;276;p40"/>
          <p:cNvSpPr txBox="1"/>
          <p:nvPr>
            <p:ph idx="8" type="body"/>
          </p:nvPr>
        </p:nvSpPr>
        <p:spPr>
          <a:xfrm>
            <a:off x="7027269" y="1411274"/>
            <a:ext cx="1580400" cy="5091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750"/>
              </a:spcBef>
              <a:spcAft>
                <a:spcPts val="0"/>
              </a:spcAft>
              <a:buClr>
                <a:srgbClr val="092C74"/>
              </a:buClr>
              <a:buSzPts val="1600"/>
              <a:buFont typeface="Arial"/>
              <a:buNone/>
              <a:defRPr b="1" i="0" sz="1600" u="none" cap="none" strike="noStrike">
                <a:solidFill>
                  <a:srgbClr val="092C74"/>
                </a:solidFill>
                <a:latin typeface="Tahoma"/>
                <a:ea typeface="Tahoma"/>
                <a:cs typeface="Tahoma"/>
                <a:sym typeface="Tahoma"/>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Tahoma"/>
                <a:ea typeface="Tahoma"/>
                <a:cs typeface="Tahoma"/>
                <a:sym typeface="Tahoma"/>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Tahoma"/>
                <a:ea typeface="Tahoma"/>
                <a:cs typeface="Tahoma"/>
                <a:sym typeface="Tahoma"/>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9pPr>
          </a:lstStyle>
          <a:p/>
        </p:txBody>
      </p:sp>
      <p:sp>
        <p:nvSpPr>
          <p:cNvPr id="277" name="Google Shape;277;p40"/>
          <p:cNvSpPr txBox="1"/>
          <p:nvPr>
            <p:ph idx="9" type="body"/>
          </p:nvPr>
        </p:nvSpPr>
        <p:spPr>
          <a:xfrm>
            <a:off x="6109566" y="2244604"/>
            <a:ext cx="2498100" cy="2317800"/>
          </a:xfrm>
          <a:prstGeom prst="rect">
            <a:avLst/>
          </a:prstGeom>
          <a:noFill/>
          <a:ln>
            <a:noFill/>
          </a:ln>
        </p:spPr>
        <p:txBody>
          <a:bodyPr anchorCtr="0" anchor="t" bIns="45700" lIns="91425" spcFirstLastPara="1" rIns="91425" wrap="square" tIns="45700">
            <a:noAutofit/>
          </a:bodyPr>
          <a:lstStyle>
            <a:lvl1pPr indent="-330200" lvl="0" marL="457200" marR="0" rtl="0" algn="l">
              <a:lnSpc>
                <a:spcPct val="90000"/>
              </a:lnSpc>
              <a:spcBef>
                <a:spcPts val="750"/>
              </a:spcBef>
              <a:spcAft>
                <a:spcPts val="0"/>
              </a:spcAft>
              <a:buClr>
                <a:srgbClr val="092C74"/>
              </a:buClr>
              <a:buSzPts val="1600"/>
              <a:buFont typeface="Noto Sans Symbols"/>
              <a:buChar char="▪"/>
              <a:defRPr b="0" i="0" sz="1600" u="none" cap="none" strike="noStrike">
                <a:solidFill>
                  <a:schemeClr val="dk1"/>
                </a:solidFill>
                <a:latin typeface="Tahoma"/>
                <a:ea typeface="Tahoma"/>
                <a:cs typeface="Tahoma"/>
                <a:sym typeface="Tahoma"/>
              </a:defRPr>
            </a:lvl1pPr>
            <a:lvl2pPr indent="-330200" lvl="1" marL="914400" marR="0" rtl="0" algn="l">
              <a:lnSpc>
                <a:spcPct val="90000"/>
              </a:lnSpc>
              <a:spcBef>
                <a:spcPts val="375"/>
              </a:spcBef>
              <a:spcAft>
                <a:spcPts val="0"/>
              </a:spcAft>
              <a:buClr>
                <a:srgbClr val="092C74"/>
              </a:buClr>
              <a:buSzPts val="1600"/>
              <a:buFont typeface="Courier New"/>
              <a:buChar char="o"/>
              <a:defRPr b="0" i="0" sz="1600" u="none" cap="none" strike="noStrike">
                <a:solidFill>
                  <a:schemeClr val="dk1"/>
                </a:solidFill>
                <a:latin typeface="Tahoma"/>
                <a:ea typeface="Tahoma"/>
                <a:cs typeface="Tahoma"/>
                <a:sym typeface="Tahoma"/>
              </a:defRPr>
            </a:lvl2pPr>
            <a:lvl3pPr indent="-330200" lvl="2" marL="1371600" marR="0" rtl="0" algn="l">
              <a:lnSpc>
                <a:spcPct val="90000"/>
              </a:lnSpc>
              <a:spcBef>
                <a:spcPts val="375"/>
              </a:spcBef>
              <a:spcAft>
                <a:spcPts val="0"/>
              </a:spcAft>
              <a:buClr>
                <a:srgbClr val="092C74"/>
              </a:buClr>
              <a:buSzPts val="1600"/>
              <a:buFont typeface="Arial"/>
              <a:buChar char="•"/>
              <a:defRPr b="0" i="0" sz="1600" u="none" cap="none" strike="noStrike">
                <a:solidFill>
                  <a:schemeClr val="dk1"/>
                </a:solidFill>
                <a:latin typeface="Tahoma"/>
                <a:ea typeface="Tahoma"/>
                <a:cs typeface="Tahoma"/>
                <a:sym typeface="Tahoma"/>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9pPr>
          </a:lstStyle>
          <a:p/>
        </p:txBody>
      </p:sp>
      <p:sp>
        <p:nvSpPr>
          <p:cNvPr id="278" name="Google Shape;278;p40"/>
          <p:cNvSpPr txBox="1"/>
          <p:nvPr/>
        </p:nvSpPr>
        <p:spPr>
          <a:xfrm>
            <a:off x="7891462" y="4860169"/>
            <a:ext cx="795300" cy="176100"/>
          </a:xfrm>
          <a:prstGeom prst="rect">
            <a:avLst/>
          </a:prstGeom>
          <a:noFill/>
          <a:ln>
            <a:noFill/>
          </a:ln>
        </p:spPr>
        <p:txBody>
          <a:bodyPr anchorCtr="1" anchor="ctr" bIns="45700" lIns="91425" spcFirstLastPara="1" rIns="91425" wrap="square" tIns="45700">
            <a:noAutofit/>
          </a:bodyPr>
          <a:lstStyle/>
          <a:p>
            <a:pPr indent="0" lvl="0" marL="0" marR="0" rtl="0" algn="r">
              <a:spcBef>
                <a:spcPts val="0"/>
              </a:spcBef>
              <a:spcAft>
                <a:spcPts val="0"/>
              </a:spcAft>
              <a:buNone/>
            </a:pPr>
            <a:r>
              <a:rPr b="1" i="0" lang="en" sz="1000" u="none" cap="none" strike="noStrike">
                <a:solidFill>
                  <a:schemeClr val="dk1"/>
                </a:solidFill>
                <a:latin typeface="Tahoma"/>
                <a:ea typeface="Tahoma"/>
                <a:cs typeface="Tahoma"/>
                <a:sym typeface="Tahoma"/>
              </a:rPr>
              <a:t>                </a:t>
            </a:r>
            <a:fld id="{00000000-1234-1234-1234-123412341234}" type="slidenum">
              <a:rPr b="1" i="0" lang="en" sz="1000" u="none" cap="none" strike="noStrike">
                <a:solidFill>
                  <a:schemeClr val="dk1"/>
                </a:solidFill>
                <a:latin typeface="Tahoma"/>
                <a:ea typeface="Tahoma"/>
                <a:cs typeface="Tahoma"/>
                <a:sym typeface="Tahoma"/>
              </a:rPr>
              <a:t>‹#›</a:t>
            </a:fld>
            <a:endParaRPr b="1" i="0" sz="1000" u="none" cap="none" strike="noStrike">
              <a:solidFill>
                <a:schemeClr val="dk1"/>
              </a:solidFill>
              <a:latin typeface="Tahoma"/>
              <a:ea typeface="Tahoma"/>
              <a:cs typeface="Tahoma"/>
              <a:sym typeface="Tahoma"/>
            </a:endParaRPr>
          </a:p>
        </p:txBody>
      </p:sp>
      <p:pic>
        <p:nvPicPr>
          <p:cNvPr id="279" name="Google Shape;279;p40"/>
          <p:cNvPicPr preferRelativeResize="0"/>
          <p:nvPr/>
        </p:nvPicPr>
        <p:blipFill rotWithShape="1">
          <a:blip r:embed="rId2">
            <a:alphaModFix amt="50000"/>
          </a:blip>
          <a:srcRect b="27018" l="12469" r="12909" t="27464"/>
          <a:stretch/>
        </p:blipFill>
        <p:spPr>
          <a:xfrm>
            <a:off x="522712" y="4805340"/>
            <a:ext cx="1033029" cy="285871"/>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Items and Text - Simple">
  <p:cSld name="4 Items and Text - Simple">
    <p:spTree>
      <p:nvGrpSpPr>
        <p:cNvPr id="280" name="Shape 280"/>
        <p:cNvGrpSpPr/>
        <p:nvPr/>
      </p:nvGrpSpPr>
      <p:grpSpPr>
        <a:xfrm>
          <a:off x="0" y="0"/>
          <a:ext cx="0" cy="0"/>
          <a:chOff x="0" y="0"/>
          <a:chExt cx="0" cy="0"/>
        </a:xfrm>
      </p:grpSpPr>
      <p:sp>
        <p:nvSpPr>
          <p:cNvPr id="281" name="Google Shape;281;p41"/>
          <p:cNvSpPr txBox="1"/>
          <p:nvPr>
            <p:ph type="title"/>
          </p:nvPr>
        </p:nvSpPr>
        <p:spPr>
          <a:xfrm>
            <a:off x="533919" y="107119"/>
            <a:ext cx="8085300" cy="857400"/>
          </a:xfrm>
          <a:prstGeom prst="rect">
            <a:avLst/>
          </a:prstGeom>
          <a:noFill/>
          <a:ln>
            <a:noFill/>
          </a:ln>
        </p:spPr>
        <p:txBody>
          <a:bodyPr anchorCtr="0" anchor="b" bIns="45700" lIns="91425" spcFirstLastPara="1" rIns="91425" wrap="square" tIns="45700">
            <a:noAutofit/>
          </a:bodyPr>
          <a:lstStyle>
            <a:lvl1pPr lvl="0" marR="0" rtl="0" algn="l">
              <a:lnSpc>
                <a:spcPct val="90000"/>
              </a:lnSpc>
              <a:spcBef>
                <a:spcPts val="0"/>
              </a:spcBef>
              <a:spcAft>
                <a:spcPts val="0"/>
              </a:spcAft>
              <a:buClr>
                <a:schemeClr val="dk2"/>
              </a:buClr>
              <a:buSzPts val="3000"/>
              <a:buFont typeface="Tahoma"/>
              <a:buNone/>
              <a:defRPr b="1" i="0" sz="3000" u="none" cap="none" strike="noStrike">
                <a:solidFill>
                  <a:schemeClr val="dk2"/>
                </a:solidFill>
                <a:latin typeface="Tahoma"/>
                <a:ea typeface="Tahoma"/>
                <a:cs typeface="Tahoma"/>
                <a:sym typeface="Tahoma"/>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282" name="Google Shape;282;p41"/>
          <p:cNvSpPr/>
          <p:nvPr/>
        </p:nvSpPr>
        <p:spPr>
          <a:xfrm>
            <a:off x="640080" y="966682"/>
            <a:ext cx="778200" cy="103200"/>
          </a:xfrm>
          <a:prstGeom prst="rect">
            <a:avLst/>
          </a:prstGeom>
          <a:solidFill>
            <a:srgbClr val="69ACE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350"/>
              <a:buFont typeface="Tahoma"/>
              <a:buNone/>
            </a:pPr>
            <a:r>
              <a:t/>
            </a:r>
            <a:endParaRPr b="0" i="0" sz="1350" u="none" cap="none" strike="noStrike">
              <a:solidFill>
                <a:srgbClr val="FFFFFF"/>
              </a:solidFill>
              <a:latin typeface="Calibri"/>
              <a:ea typeface="Calibri"/>
              <a:cs typeface="Calibri"/>
              <a:sym typeface="Calibri"/>
            </a:endParaRPr>
          </a:p>
        </p:txBody>
      </p:sp>
      <p:sp>
        <p:nvSpPr>
          <p:cNvPr id="283" name="Google Shape;283;p41"/>
          <p:cNvSpPr txBox="1"/>
          <p:nvPr>
            <p:ph idx="1" type="body"/>
          </p:nvPr>
        </p:nvSpPr>
        <p:spPr>
          <a:xfrm>
            <a:off x="536330" y="1463046"/>
            <a:ext cx="1817700" cy="2700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750"/>
              </a:spcBef>
              <a:spcAft>
                <a:spcPts val="0"/>
              </a:spcAft>
              <a:buClr>
                <a:srgbClr val="092C74"/>
              </a:buClr>
              <a:buSzPts val="1600"/>
              <a:buFont typeface="Arial"/>
              <a:buNone/>
              <a:defRPr b="1" i="0" sz="1600" u="none" cap="none" strike="noStrike">
                <a:solidFill>
                  <a:srgbClr val="092C74"/>
                </a:solidFill>
                <a:latin typeface="Tahoma"/>
                <a:ea typeface="Tahoma"/>
                <a:cs typeface="Tahoma"/>
                <a:sym typeface="Tahoma"/>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Tahoma"/>
                <a:ea typeface="Tahoma"/>
                <a:cs typeface="Tahoma"/>
                <a:sym typeface="Tahoma"/>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Tahoma"/>
                <a:ea typeface="Tahoma"/>
                <a:cs typeface="Tahoma"/>
                <a:sym typeface="Tahoma"/>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9pPr>
          </a:lstStyle>
          <a:p/>
        </p:txBody>
      </p:sp>
      <p:sp>
        <p:nvSpPr>
          <p:cNvPr id="284" name="Google Shape;284;p41"/>
          <p:cNvSpPr txBox="1"/>
          <p:nvPr>
            <p:ph idx="2" type="body"/>
          </p:nvPr>
        </p:nvSpPr>
        <p:spPr>
          <a:xfrm>
            <a:off x="536330" y="1947761"/>
            <a:ext cx="1817700" cy="2582100"/>
          </a:xfrm>
          <a:prstGeom prst="rect">
            <a:avLst/>
          </a:prstGeom>
          <a:noFill/>
          <a:ln>
            <a:noFill/>
          </a:ln>
        </p:spPr>
        <p:txBody>
          <a:bodyPr anchorCtr="0" anchor="t" bIns="45700" lIns="91425" spcFirstLastPara="1" rIns="91425" wrap="square" tIns="45700">
            <a:noAutofit/>
          </a:bodyPr>
          <a:lstStyle>
            <a:lvl1pPr indent="-317500" lvl="0" marL="457200" marR="0" rtl="0" algn="l">
              <a:lnSpc>
                <a:spcPct val="90000"/>
              </a:lnSpc>
              <a:spcBef>
                <a:spcPts val="750"/>
              </a:spcBef>
              <a:spcAft>
                <a:spcPts val="0"/>
              </a:spcAft>
              <a:buClr>
                <a:srgbClr val="092C74"/>
              </a:buClr>
              <a:buSzPts val="1400"/>
              <a:buFont typeface="Noto Sans Symbols"/>
              <a:buChar char="▪"/>
              <a:defRPr b="0" i="0" sz="1400" u="none" cap="none" strike="noStrike">
                <a:solidFill>
                  <a:schemeClr val="dk1"/>
                </a:solidFill>
                <a:latin typeface="Tahoma"/>
                <a:ea typeface="Tahoma"/>
                <a:cs typeface="Tahoma"/>
                <a:sym typeface="Tahoma"/>
              </a:defRPr>
            </a:lvl1pPr>
            <a:lvl2pPr indent="-317500" lvl="1" marL="914400" marR="0" rtl="0" algn="l">
              <a:lnSpc>
                <a:spcPct val="90000"/>
              </a:lnSpc>
              <a:spcBef>
                <a:spcPts val="375"/>
              </a:spcBef>
              <a:spcAft>
                <a:spcPts val="0"/>
              </a:spcAft>
              <a:buClr>
                <a:srgbClr val="092C74"/>
              </a:buClr>
              <a:buSzPts val="1400"/>
              <a:buFont typeface="Courier New"/>
              <a:buChar char="o"/>
              <a:defRPr b="0" i="0" sz="1400" u="none" cap="none" strike="noStrike">
                <a:solidFill>
                  <a:schemeClr val="dk1"/>
                </a:solidFill>
                <a:latin typeface="Tahoma"/>
                <a:ea typeface="Tahoma"/>
                <a:cs typeface="Tahoma"/>
                <a:sym typeface="Tahoma"/>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Tahoma"/>
                <a:ea typeface="Tahoma"/>
                <a:cs typeface="Tahoma"/>
                <a:sym typeface="Tahoma"/>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9pPr>
          </a:lstStyle>
          <a:p/>
        </p:txBody>
      </p:sp>
      <p:sp>
        <p:nvSpPr>
          <p:cNvPr id="285" name="Google Shape;285;p41"/>
          <p:cNvSpPr txBox="1"/>
          <p:nvPr>
            <p:ph idx="3" type="body"/>
          </p:nvPr>
        </p:nvSpPr>
        <p:spPr>
          <a:xfrm>
            <a:off x="2614968" y="1447994"/>
            <a:ext cx="1817700" cy="2700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750"/>
              </a:spcBef>
              <a:spcAft>
                <a:spcPts val="0"/>
              </a:spcAft>
              <a:buClr>
                <a:srgbClr val="092C74"/>
              </a:buClr>
              <a:buSzPts val="1600"/>
              <a:buFont typeface="Arial"/>
              <a:buNone/>
              <a:defRPr b="1" i="0" sz="1600" u="none" cap="none" strike="noStrike">
                <a:solidFill>
                  <a:srgbClr val="092C74"/>
                </a:solidFill>
                <a:latin typeface="Tahoma"/>
                <a:ea typeface="Tahoma"/>
                <a:cs typeface="Tahoma"/>
                <a:sym typeface="Tahoma"/>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Tahoma"/>
                <a:ea typeface="Tahoma"/>
                <a:cs typeface="Tahoma"/>
                <a:sym typeface="Tahoma"/>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Tahoma"/>
                <a:ea typeface="Tahoma"/>
                <a:cs typeface="Tahoma"/>
                <a:sym typeface="Tahoma"/>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9pPr>
          </a:lstStyle>
          <a:p/>
        </p:txBody>
      </p:sp>
      <p:sp>
        <p:nvSpPr>
          <p:cNvPr id="286" name="Google Shape;286;p41"/>
          <p:cNvSpPr txBox="1"/>
          <p:nvPr>
            <p:ph idx="4" type="body"/>
          </p:nvPr>
        </p:nvSpPr>
        <p:spPr>
          <a:xfrm>
            <a:off x="2614968" y="1932709"/>
            <a:ext cx="1817700" cy="2582100"/>
          </a:xfrm>
          <a:prstGeom prst="rect">
            <a:avLst/>
          </a:prstGeom>
          <a:noFill/>
          <a:ln>
            <a:noFill/>
          </a:ln>
        </p:spPr>
        <p:txBody>
          <a:bodyPr anchorCtr="0" anchor="t" bIns="45700" lIns="91425" spcFirstLastPara="1" rIns="91425" wrap="square" tIns="45700">
            <a:noAutofit/>
          </a:bodyPr>
          <a:lstStyle>
            <a:lvl1pPr indent="-317500" lvl="0" marL="457200" marR="0" rtl="0" algn="l">
              <a:lnSpc>
                <a:spcPct val="90000"/>
              </a:lnSpc>
              <a:spcBef>
                <a:spcPts val="750"/>
              </a:spcBef>
              <a:spcAft>
                <a:spcPts val="0"/>
              </a:spcAft>
              <a:buClr>
                <a:schemeClr val="dk2"/>
              </a:buClr>
              <a:buSzPts val="1400"/>
              <a:buFont typeface="Noto Sans Symbols"/>
              <a:buChar char="▪"/>
              <a:defRPr b="0" i="0" sz="1400" u="none" cap="none" strike="noStrike">
                <a:solidFill>
                  <a:schemeClr val="dk1"/>
                </a:solidFill>
                <a:latin typeface="Tahoma"/>
                <a:ea typeface="Tahoma"/>
                <a:cs typeface="Tahoma"/>
                <a:sym typeface="Tahoma"/>
              </a:defRPr>
            </a:lvl1pPr>
            <a:lvl2pPr indent="-317500" lvl="1" marL="914400" marR="0" rtl="0" algn="l">
              <a:lnSpc>
                <a:spcPct val="90000"/>
              </a:lnSpc>
              <a:spcBef>
                <a:spcPts val="375"/>
              </a:spcBef>
              <a:spcAft>
                <a:spcPts val="0"/>
              </a:spcAft>
              <a:buClr>
                <a:schemeClr val="dk2"/>
              </a:buClr>
              <a:buSzPts val="1400"/>
              <a:buFont typeface="Courier New"/>
              <a:buChar char="o"/>
              <a:defRPr b="0" i="0" sz="1400" u="none" cap="none" strike="noStrike">
                <a:solidFill>
                  <a:schemeClr val="dk1"/>
                </a:solidFill>
                <a:latin typeface="Tahoma"/>
                <a:ea typeface="Tahoma"/>
                <a:cs typeface="Tahoma"/>
                <a:sym typeface="Tahoma"/>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Tahoma"/>
                <a:ea typeface="Tahoma"/>
                <a:cs typeface="Tahoma"/>
                <a:sym typeface="Tahoma"/>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9pPr>
          </a:lstStyle>
          <a:p/>
        </p:txBody>
      </p:sp>
      <p:sp>
        <p:nvSpPr>
          <p:cNvPr id="287" name="Google Shape;287;p41"/>
          <p:cNvSpPr txBox="1"/>
          <p:nvPr>
            <p:ph idx="5" type="body"/>
          </p:nvPr>
        </p:nvSpPr>
        <p:spPr>
          <a:xfrm>
            <a:off x="4693606" y="1447994"/>
            <a:ext cx="1817700" cy="2700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750"/>
              </a:spcBef>
              <a:spcAft>
                <a:spcPts val="0"/>
              </a:spcAft>
              <a:buClr>
                <a:srgbClr val="092C74"/>
              </a:buClr>
              <a:buSzPts val="1600"/>
              <a:buFont typeface="Arial"/>
              <a:buNone/>
              <a:defRPr b="1" i="0" sz="1600" u="none" cap="none" strike="noStrike">
                <a:solidFill>
                  <a:srgbClr val="092C74"/>
                </a:solidFill>
                <a:latin typeface="Tahoma"/>
                <a:ea typeface="Tahoma"/>
                <a:cs typeface="Tahoma"/>
                <a:sym typeface="Tahoma"/>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Tahoma"/>
                <a:ea typeface="Tahoma"/>
                <a:cs typeface="Tahoma"/>
                <a:sym typeface="Tahoma"/>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Tahoma"/>
                <a:ea typeface="Tahoma"/>
                <a:cs typeface="Tahoma"/>
                <a:sym typeface="Tahoma"/>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9pPr>
          </a:lstStyle>
          <a:p/>
        </p:txBody>
      </p:sp>
      <p:sp>
        <p:nvSpPr>
          <p:cNvPr id="288" name="Google Shape;288;p41"/>
          <p:cNvSpPr txBox="1"/>
          <p:nvPr>
            <p:ph idx="6" type="body"/>
          </p:nvPr>
        </p:nvSpPr>
        <p:spPr>
          <a:xfrm>
            <a:off x="4693606" y="1932709"/>
            <a:ext cx="1817700" cy="2582100"/>
          </a:xfrm>
          <a:prstGeom prst="rect">
            <a:avLst/>
          </a:prstGeom>
          <a:noFill/>
          <a:ln>
            <a:noFill/>
          </a:ln>
        </p:spPr>
        <p:txBody>
          <a:bodyPr anchorCtr="0" anchor="t" bIns="45700" lIns="91425" spcFirstLastPara="1" rIns="91425" wrap="square" tIns="45700">
            <a:noAutofit/>
          </a:bodyPr>
          <a:lstStyle>
            <a:lvl1pPr indent="-317500" lvl="0" marL="457200" marR="0" rtl="0" algn="l">
              <a:lnSpc>
                <a:spcPct val="90000"/>
              </a:lnSpc>
              <a:spcBef>
                <a:spcPts val="750"/>
              </a:spcBef>
              <a:spcAft>
                <a:spcPts val="0"/>
              </a:spcAft>
              <a:buClr>
                <a:srgbClr val="092C74"/>
              </a:buClr>
              <a:buSzPts val="1400"/>
              <a:buFont typeface="Noto Sans Symbols"/>
              <a:buChar char="▪"/>
              <a:defRPr b="0" i="0" sz="1400" u="none" cap="none" strike="noStrike">
                <a:solidFill>
                  <a:schemeClr val="dk1"/>
                </a:solidFill>
                <a:latin typeface="Tahoma"/>
                <a:ea typeface="Tahoma"/>
                <a:cs typeface="Tahoma"/>
                <a:sym typeface="Tahoma"/>
              </a:defRPr>
            </a:lvl1pPr>
            <a:lvl2pPr indent="-317500" lvl="1" marL="914400" marR="0" rtl="0" algn="l">
              <a:lnSpc>
                <a:spcPct val="90000"/>
              </a:lnSpc>
              <a:spcBef>
                <a:spcPts val="375"/>
              </a:spcBef>
              <a:spcAft>
                <a:spcPts val="0"/>
              </a:spcAft>
              <a:buClr>
                <a:srgbClr val="092C74"/>
              </a:buClr>
              <a:buSzPts val="1400"/>
              <a:buFont typeface="Courier New"/>
              <a:buChar char="o"/>
              <a:defRPr b="0" i="0" sz="1400" u="none" cap="none" strike="noStrike">
                <a:solidFill>
                  <a:schemeClr val="dk1"/>
                </a:solidFill>
                <a:latin typeface="Tahoma"/>
                <a:ea typeface="Tahoma"/>
                <a:cs typeface="Tahoma"/>
                <a:sym typeface="Tahoma"/>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Tahoma"/>
                <a:ea typeface="Tahoma"/>
                <a:cs typeface="Tahoma"/>
                <a:sym typeface="Tahoma"/>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9pPr>
          </a:lstStyle>
          <a:p/>
        </p:txBody>
      </p:sp>
      <p:sp>
        <p:nvSpPr>
          <p:cNvPr id="289" name="Google Shape;289;p41"/>
          <p:cNvSpPr txBox="1"/>
          <p:nvPr>
            <p:ph idx="7" type="body"/>
          </p:nvPr>
        </p:nvSpPr>
        <p:spPr>
          <a:xfrm>
            <a:off x="6789823" y="1447994"/>
            <a:ext cx="1817700" cy="2700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750"/>
              </a:spcBef>
              <a:spcAft>
                <a:spcPts val="0"/>
              </a:spcAft>
              <a:buClr>
                <a:srgbClr val="092C74"/>
              </a:buClr>
              <a:buSzPts val="1600"/>
              <a:buFont typeface="Arial"/>
              <a:buNone/>
              <a:defRPr b="1" i="0" sz="1600" u="none" cap="none" strike="noStrike">
                <a:solidFill>
                  <a:srgbClr val="092C74"/>
                </a:solidFill>
                <a:latin typeface="Tahoma"/>
                <a:ea typeface="Tahoma"/>
                <a:cs typeface="Tahoma"/>
                <a:sym typeface="Tahoma"/>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Tahoma"/>
                <a:ea typeface="Tahoma"/>
                <a:cs typeface="Tahoma"/>
                <a:sym typeface="Tahoma"/>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Tahoma"/>
                <a:ea typeface="Tahoma"/>
                <a:cs typeface="Tahoma"/>
                <a:sym typeface="Tahoma"/>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9pPr>
          </a:lstStyle>
          <a:p/>
        </p:txBody>
      </p:sp>
      <p:sp>
        <p:nvSpPr>
          <p:cNvPr id="290" name="Google Shape;290;p41"/>
          <p:cNvSpPr txBox="1"/>
          <p:nvPr>
            <p:ph idx="8" type="body"/>
          </p:nvPr>
        </p:nvSpPr>
        <p:spPr>
          <a:xfrm>
            <a:off x="6789823" y="1932709"/>
            <a:ext cx="1817700" cy="2582100"/>
          </a:xfrm>
          <a:prstGeom prst="rect">
            <a:avLst/>
          </a:prstGeom>
          <a:noFill/>
          <a:ln>
            <a:noFill/>
          </a:ln>
        </p:spPr>
        <p:txBody>
          <a:bodyPr anchorCtr="0" anchor="t" bIns="45700" lIns="91425" spcFirstLastPara="1" rIns="91425" wrap="square" tIns="45700">
            <a:noAutofit/>
          </a:bodyPr>
          <a:lstStyle>
            <a:lvl1pPr indent="-317500" lvl="0" marL="457200" marR="0" rtl="0" algn="l">
              <a:lnSpc>
                <a:spcPct val="90000"/>
              </a:lnSpc>
              <a:spcBef>
                <a:spcPts val="750"/>
              </a:spcBef>
              <a:spcAft>
                <a:spcPts val="0"/>
              </a:spcAft>
              <a:buClr>
                <a:schemeClr val="dk2"/>
              </a:buClr>
              <a:buSzPts val="1400"/>
              <a:buFont typeface="Noto Sans Symbols"/>
              <a:buChar char="▪"/>
              <a:defRPr b="0" i="0" sz="1400" u="none" cap="none" strike="noStrike">
                <a:solidFill>
                  <a:schemeClr val="dk1"/>
                </a:solidFill>
                <a:latin typeface="Tahoma"/>
                <a:ea typeface="Tahoma"/>
                <a:cs typeface="Tahoma"/>
                <a:sym typeface="Tahoma"/>
              </a:defRPr>
            </a:lvl1pPr>
            <a:lvl2pPr indent="-317500" lvl="1" marL="914400" marR="0" rtl="0" algn="l">
              <a:lnSpc>
                <a:spcPct val="90000"/>
              </a:lnSpc>
              <a:spcBef>
                <a:spcPts val="375"/>
              </a:spcBef>
              <a:spcAft>
                <a:spcPts val="0"/>
              </a:spcAft>
              <a:buClr>
                <a:schemeClr val="dk2"/>
              </a:buClr>
              <a:buSzPts val="1400"/>
              <a:buFont typeface="Courier New"/>
              <a:buChar char="o"/>
              <a:defRPr b="0" i="0" sz="1400" u="none" cap="none" strike="noStrike">
                <a:solidFill>
                  <a:schemeClr val="dk1"/>
                </a:solidFill>
                <a:latin typeface="Tahoma"/>
                <a:ea typeface="Tahoma"/>
                <a:cs typeface="Tahoma"/>
                <a:sym typeface="Tahoma"/>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Tahoma"/>
                <a:ea typeface="Tahoma"/>
                <a:cs typeface="Tahoma"/>
                <a:sym typeface="Tahoma"/>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9pPr>
          </a:lstStyle>
          <a:p/>
        </p:txBody>
      </p:sp>
      <p:sp>
        <p:nvSpPr>
          <p:cNvPr id="291" name="Google Shape;291;p41"/>
          <p:cNvSpPr txBox="1"/>
          <p:nvPr/>
        </p:nvSpPr>
        <p:spPr>
          <a:xfrm>
            <a:off x="7891462" y="4860169"/>
            <a:ext cx="795300" cy="176100"/>
          </a:xfrm>
          <a:prstGeom prst="rect">
            <a:avLst/>
          </a:prstGeom>
          <a:noFill/>
          <a:ln>
            <a:noFill/>
          </a:ln>
        </p:spPr>
        <p:txBody>
          <a:bodyPr anchorCtr="1" anchor="ctr" bIns="45700" lIns="91425" spcFirstLastPara="1" rIns="91425" wrap="square" tIns="45700">
            <a:noAutofit/>
          </a:bodyPr>
          <a:lstStyle/>
          <a:p>
            <a:pPr indent="0" lvl="0" marL="0" marR="0" rtl="0" algn="r">
              <a:spcBef>
                <a:spcPts val="0"/>
              </a:spcBef>
              <a:spcAft>
                <a:spcPts val="0"/>
              </a:spcAft>
              <a:buNone/>
            </a:pPr>
            <a:r>
              <a:rPr b="1" i="0" lang="en" sz="1000" u="none" cap="none" strike="noStrike">
                <a:solidFill>
                  <a:schemeClr val="dk1"/>
                </a:solidFill>
                <a:latin typeface="Tahoma"/>
                <a:ea typeface="Tahoma"/>
                <a:cs typeface="Tahoma"/>
                <a:sym typeface="Tahoma"/>
              </a:rPr>
              <a:t>                </a:t>
            </a:r>
            <a:fld id="{00000000-1234-1234-1234-123412341234}" type="slidenum">
              <a:rPr b="1" i="0" lang="en" sz="1000" u="none" cap="none" strike="noStrike">
                <a:solidFill>
                  <a:schemeClr val="dk1"/>
                </a:solidFill>
                <a:latin typeface="Tahoma"/>
                <a:ea typeface="Tahoma"/>
                <a:cs typeface="Tahoma"/>
                <a:sym typeface="Tahoma"/>
              </a:rPr>
              <a:t>‹#›</a:t>
            </a:fld>
            <a:endParaRPr b="1" i="0" sz="1000" u="none" cap="none" strike="noStrike">
              <a:solidFill>
                <a:schemeClr val="dk1"/>
              </a:solidFill>
              <a:latin typeface="Tahoma"/>
              <a:ea typeface="Tahoma"/>
              <a:cs typeface="Tahoma"/>
              <a:sym typeface="Tahoma"/>
            </a:endParaRPr>
          </a:p>
        </p:txBody>
      </p:sp>
      <p:pic>
        <p:nvPicPr>
          <p:cNvPr id="292" name="Google Shape;292;p41"/>
          <p:cNvPicPr preferRelativeResize="0"/>
          <p:nvPr/>
        </p:nvPicPr>
        <p:blipFill rotWithShape="1">
          <a:blip r:embed="rId2">
            <a:alphaModFix amt="50000"/>
          </a:blip>
          <a:srcRect b="27018" l="12469" r="12909" t="27464"/>
          <a:stretch/>
        </p:blipFill>
        <p:spPr>
          <a:xfrm>
            <a:off x="522712" y="4805340"/>
            <a:ext cx="1033029" cy="285871"/>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Items and Text - Dark Blue">
  <p:cSld name="3 Items and Text - Dark Blue">
    <p:spTree>
      <p:nvGrpSpPr>
        <p:cNvPr id="293" name="Shape 293"/>
        <p:cNvGrpSpPr/>
        <p:nvPr/>
      </p:nvGrpSpPr>
      <p:grpSpPr>
        <a:xfrm>
          <a:off x="0" y="0"/>
          <a:ext cx="0" cy="0"/>
          <a:chOff x="0" y="0"/>
          <a:chExt cx="0" cy="0"/>
        </a:xfrm>
      </p:grpSpPr>
      <p:sp>
        <p:nvSpPr>
          <p:cNvPr id="294" name="Google Shape;294;p42"/>
          <p:cNvSpPr/>
          <p:nvPr/>
        </p:nvSpPr>
        <p:spPr>
          <a:xfrm>
            <a:off x="0" y="1322279"/>
            <a:ext cx="9144000" cy="2743200"/>
          </a:xfrm>
          <a:prstGeom prst="rect">
            <a:avLst/>
          </a:prstGeom>
          <a:solidFill>
            <a:schemeClr val="dk2"/>
          </a:solidFill>
          <a:ln>
            <a:noFill/>
          </a:ln>
        </p:spPr>
        <p:txBody>
          <a:bodyPr anchorCtr="0" anchor="ctr" bIns="22850" lIns="45700" spcFirstLastPara="1" rIns="45700" wrap="square" tIns="22850">
            <a:noAutofit/>
          </a:bodyPr>
          <a:lstStyle/>
          <a:p>
            <a:pPr indent="0" lvl="0" marL="0" marR="0" rtl="0" algn="ctr">
              <a:spcBef>
                <a:spcPts val="0"/>
              </a:spcBef>
              <a:spcAft>
                <a:spcPts val="0"/>
              </a:spcAft>
              <a:buNone/>
            </a:pPr>
            <a:r>
              <a:t/>
            </a:r>
            <a:endParaRPr b="0" i="0" sz="1400" u="none" cap="none" strike="noStrike">
              <a:solidFill>
                <a:srgbClr val="F2F2F5"/>
              </a:solidFill>
              <a:latin typeface="Roboto"/>
              <a:ea typeface="Roboto"/>
              <a:cs typeface="Roboto"/>
              <a:sym typeface="Roboto"/>
            </a:endParaRPr>
          </a:p>
        </p:txBody>
      </p:sp>
      <p:sp>
        <p:nvSpPr>
          <p:cNvPr id="295" name="Google Shape;295;p42"/>
          <p:cNvSpPr/>
          <p:nvPr/>
        </p:nvSpPr>
        <p:spPr>
          <a:xfrm>
            <a:off x="640080" y="966682"/>
            <a:ext cx="778200" cy="103200"/>
          </a:xfrm>
          <a:prstGeom prst="rect">
            <a:avLst/>
          </a:prstGeom>
          <a:solidFill>
            <a:srgbClr val="69ACE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350"/>
              <a:buFont typeface="Tahoma"/>
              <a:buNone/>
            </a:pPr>
            <a:r>
              <a:t/>
            </a:r>
            <a:endParaRPr b="0" i="0" sz="1350" u="none" cap="none" strike="noStrike">
              <a:solidFill>
                <a:srgbClr val="FFFFFF"/>
              </a:solidFill>
              <a:latin typeface="Calibri"/>
              <a:ea typeface="Calibri"/>
              <a:cs typeface="Calibri"/>
              <a:sym typeface="Calibri"/>
            </a:endParaRPr>
          </a:p>
        </p:txBody>
      </p:sp>
      <p:sp>
        <p:nvSpPr>
          <p:cNvPr id="296" name="Google Shape;296;p42"/>
          <p:cNvSpPr txBox="1"/>
          <p:nvPr>
            <p:ph type="title"/>
          </p:nvPr>
        </p:nvSpPr>
        <p:spPr>
          <a:xfrm>
            <a:off x="533919" y="107119"/>
            <a:ext cx="8085300" cy="857400"/>
          </a:xfrm>
          <a:prstGeom prst="rect">
            <a:avLst/>
          </a:prstGeom>
          <a:noFill/>
          <a:ln>
            <a:noFill/>
          </a:ln>
        </p:spPr>
        <p:txBody>
          <a:bodyPr anchorCtr="0" anchor="b" bIns="45700" lIns="91425" spcFirstLastPara="1" rIns="91425" wrap="square" tIns="45700">
            <a:noAutofit/>
          </a:bodyPr>
          <a:lstStyle>
            <a:lvl1pPr lvl="0" marR="0" rtl="0" algn="l">
              <a:lnSpc>
                <a:spcPct val="90000"/>
              </a:lnSpc>
              <a:spcBef>
                <a:spcPts val="0"/>
              </a:spcBef>
              <a:spcAft>
                <a:spcPts val="0"/>
              </a:spcAft>
              <a:buClr>
                <a:schemeClr val="dk2"/>
              </a:buClr>
              <a:buSzPts val="3000"/>
              <a:buFont typeface="Tahoma"/>
              <a:buNone/>
              <a:defRPr b="1" i="0" sz="3000" u="none" cap="none" strike="noStrike">
                <a:solidFill>
                  <a:schemeClr val="dk2"/>
                </a:solidFill>
                <a:latin typeface="Tahoma"/>
                <a:ea typeface="Tahoma"/>
                <a:cs typeface="Tahoma"/>
                <a:sym typeface="Tahoma"/>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297" name="Google Shape;297;p42"/>
          <p:cNvSpPr txBox="1"/>
          <p:nvPr>
            <p:ph idx="1" type="body"/>
          </p:nvPr>
        </p:nvSpPr>
        <p:spPr>
          <a:xfrm>
            <a:off x="592988" y="2118249"/>
            <a:ext cx="2101800" cy="3168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750"/>
              </a:spcBef>
              <a:spcAft>
                <a:spcPts val="0"/>
              </a:spcAft>
              <a:buClr>
                <a:schemeClr val="lt2"/>
              </a:buClr>
              <a:buSzPts val="2000"/>
              <a:buFont typeface="Arial"/>
              <a:buNone/>
              <a:defRPr b="1" i="0" sz="2000" u="none" cap="none" strike="noStrike">
                <a:solidFill>
                  <a:schemeClr val="lt2"/>
                </a:solidFill>
                <a:latin typeface="Tahoma"/>
                <a:ea typeface="Tahoma"/>
                <a:cs typeface="Tahoma"/>
                <a:sym typeface="Tahoma"/>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Tahoma"/>
                <a:ea typeface="Tahoma"/>
                <a:cs typeface="Tahoma"/>
                <a:sym typeface="Tahoma"/>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Tahoma"/>
                <a:ea typeface="Tahoma"/>
                <a:cs typeface="Tahoma"/>
                <a:sym typeface="Tahoma"/>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9pPr>
          </a:lstStyle>
          <a:p/>
        </p:txBody>
      </p:sp>
      <p:sp>
        <p:nvSpPr>
          <p:cNvPr id="298" name="Google Shape;298;p42"/>
          <p:cNvSpPr txBox="1"/>
          <p:nvPr>
            <p:ph idx="2" type="body"/>
          </p:nvPr>
        </p:nvSpPr>
        <p:spPr>
          <a:xfrm>
            <a:off x="592988" y="2498938"/>
            <a:ext cx="2101800" cy="1149000"/>
          </a:xfrm>
          <a:prstGeom prst="rect">
            <a:avLst/>
          </a:prstGeom>
          <a:noFill/>
          <a:ln>
            <a:noFill/>
          </a:ln>
        </p:spPr>
        <p:txBody>
          <a:bodyPr anchorCtr="0" anchor="t" bIns="45700" lIns="91425" spcFirstLastPara="1" rIns="91425" wrap="square" tIns="45700">
            <a:normAutofit/>
          </a:bodyPr>
          <a:lstStyle>
            <a:lvl1pPr indent="-228600" lvl="0" marL="457200" marR="0" rtl="0" algn="ctr">
              <a:lnSpc>
                <a:spcPct val="90000"/>
              </a:lnSpc>
              <a:spcBef>
                <a:spcPts val="750"/>
              </a:spcBef>
              <a:spcAft>
                <a:spcPts val="0"/>
              </a:spcAft>
              <a:buClr>
                <a:schemeClr val="lt1"/>
              </a:buClr>
              <a:buSzPts val="1200"/>
              <a:buFont typeface="Arial"/>
              <a:buNone/>
              <a:defRPr b="0" i="0" sz="1200" u="none" cap="none" strike="noStrike">
                <a:solidFill>
                  <a:schemeClr val="lt1"/>
                </a:solidFill>
                <a:latin typeface="Tahoma"/>
                <a:ea typeface="Tahoma"/>
                <a:cs typeface="Tahoma"/>
                <a:sym typeface="Tahoma"/>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Tahoma"/>
                <a:ea typeface="Tahoma"/>
                <a:cs typeface="Tahoma"/>
                <a:sym typeface="Tahoma"/>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Tahoma"/>
                <a:ea typeface="Tahoma"/>
                <a:cs typeface="Tahoma"/>
                <a:sym typeface="Tahoma"/>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9pPr>
          </a:lstStyle>
          <a:p/>
        </p:txBody>
      </p:sp>
      <p:sp>
        <p:nvSpPr>
          <p:cNvPr id="299" name="Google Shape;299;p42"/>
          <p:cNvSpPr txBox="1"/>
          <p:nvPr>
            <p:ph idx="3" type="body"/>
          </p:nvPr>
        </p:nvSpPr>
        <p:spPr>
          <a:xfrm>
            <a:off x="3525730" y="2118249"/>
            <a:ext cx="2101800" cy="3168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750"/>
              </a:spcBef>
              <a:spcAft>
                <a:spcPts val="0"/>
              </a:spcAft>
              <a:buClr>
                <a:schemeClr val="lt2"/>
              </a:buClr>
              <a:buSzPts val="2000"/>
              <a:buFont typeface="Arial"/>
              <a:buNone/>
              <a:defRPr b="1" i="0" sz="2000" u="none" cap="none" strike="noStrike">
                <a:solidFill>
                  <a:schemeClr val="lt2"/>
                </a:solidFill>
                <a:latin typeface="Tahoma"/>
                <a:ea typeface="Tahoma"/>
                <a:cs typeface="Tahoma"/>
                <a:sym typeface="Tahoma"/>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Tahoma"/>
                <a:ea typeface="Tahoma"/>
                <a:cs typeface="Tahoma"/>
                <a:sym typeface="Tahoma"/>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Tahoma"/>
                <a:ea typeface="Tahoma"/>
                <a:cs typeface="Tahoma"/>
                <a:sym typeface="Tahoma"/>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9pPr>
          </a:lstStyle>
          <a:p/>
        </p:txBody>
      </p:sp>
      <p:sp>
        <p:nvSpPr>
          <p:cNvPr id="300" name="Google Shape;300;p42"/>
          <p:cNvSpPr txBox="1"/>
          <p:nvPr>
            <p:ph idx="4" type="body"/>
          </p:nvPr>
        </p:nvSpPr>
        <p:spPr>
          <a:xfrm>
            <a:off x="3525729" y="2498938"/>
            <a:ext cx="2101800" cy="1149000"/>
          </a:xfrm>
          <a:prstGeom prst="rect">
            <a:avLst/>
          </a:prstGeom>
          <a:noFill/>
          <a:ln>
            <a:noFill/>
          </a:ln>
        </p:spPr>
        <p:txBody>
          <a:bodyPr anchorCtr="0" anchor="t" bIns="45700" lIns="91425" spcFirstLastPara="1" rIns="91425" wrap="square" tIns="45700">
            <a:normAutofit/>
          </a:bodyPr>
          <a:lstStyle>
            <a:lvl1pPr indent="-228600" lvl="0" marL="457200" marR="0" rtl="0" algn="ctr">
              <a:lnSpc>
                <a:spcPct val="90000"/>
              </a:lnSpc>
              <a:spcBef>
                <a:spcPts val="750"/>
              </a:spcBef>
              <a:spcAft>
                <a:spcPts val="0"/>
              </a:spcAft>
              <a:buClr>
                <a:schemeClr val="lt1"/>
              </a:buClr>
              <a:buSzPts val="1200"/>
              <a:buFont typeface="Arial"/>
              <a:buNone/>
              <a:defRPr b="0" i="0" sz="1200" u="none" cap="none" strike="noStrike">
                <a:solidFill>
                  <a:schemeClr val="lt1"/>
                </a:solidFill>
                <a:latin typeface="Tahoma"/>
                <a:ea typeface="Tahoma"/>
                <a:cs typeface="Tahoma"/>
                <a:sym typeface="Tahoma"/>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Tahoma"/>
                <a:ea typeface="Tahoma"/>
                <a:cs typeface="Tahoma"/>
                <a:sym typeface="Tahoma"/>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Tahoma"/>
                <a:ea typeface="Tahoma"/>
                <a:cs typeface="Tahoma"/>
                <a:sym typeface="Tahoma"/>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9pPr>
          </a:lstStyle>
          <a:p/>
        </p:txBody>
      </p:sp>
      <p:sp>
        <p:nvSpPr>
          <p:cNvPr id="301" name="Google Shape;301;p42"/>
          <p:cNvSpPr txBox="1"/>
          <p:nvPr>
            <p:ph idx="5" type="body"/>
          </p:nvPr>
        </p:nvSpPr>
        <p:spPr>
          <a:xfrm>
            <a:off x="6488014" y="2118249"/>
            <a:ext cx="2101800" cy="3168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750"/>
              </a:spcBef>
              <a:spcAft>
                <a:spcPts val="0"/>
              </a:spcAft>
              <a:buClr>
                <a:schemeClr val="lt2"/>
              </a:buClr>
              <a:buSzPts val="2000"/>
              <a:buFont typeface="Arial"/>
              <a:buNone/>
              <a:defRPr b="1" i="0" sz="2000" u="none" cap="none" strike="noStrike">
                <a:solidFill>
                  <a:schemeClr val="lt2"/>
                </a:solidFill>
                <a:latin typeface="Tahoma"/>
                <a:ea typeface="Tahoma"/>
                <a:cs typeface="Tahoma"/>
                <a:sym typeface="Tahoma"/>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Tahoma"/>
                <a:ea typeface="Tahoma"/>
                <a:cs typeface="Tahoma"/>
                <a:sym typeface="Tahoma"/>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Tahoma"/>
                <a:ea typeface="Tahoma"/>
                <a:cs typeface="Tahoma"/>
                <a:sym typeface="Tahoma"/>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9pPr>
          </a:lstStyle>
          <a:p/>
        </p:txBody>
      </p:sp>
      <p:sp>
        <p:nvSpPr>
          <p:cNvPr id="302" name="Google Shape;302;p42"/>
          <p:cNvSpPr txBox="1"/>
          <p:nvPr>
            <p:ph idx="6" type="body"/>
          </p:nvPr>
        </p:nvSpPr>
        <p:spPr>
          <a:xfrm>
            <a:off x="6488014" y="2498938"/>
            <a:ext cx="2101800" cy="1149000"/>
          </a:xfrm>
          <a:prstGeom prst="rect">
            <a:avLst/>
          </a:prstGeom>
          <a:noFill/>
          <a:ln>
            <a:noFill/>
          </a:ln>
        </p:spPr>
        <p:txBody>
          <a:bodyPr anchorCtr="0" anchor="t" bIns="45700" lIns="91425" spcFirstLastPara="1" rIns="91425" wrap="square" tIns="45700">
            <a:normAutofit/>
          </a:bodyPr>
          <a:lstStyle>
            <a:lvl1pPr indent="-228600" lvl="0" marL="457200" marR="0" rtl="0" algn="ctr">
              <a:lnSpc>
                <a:spcPct val="90000"/>
              </a:lnSpc>
              <a:spcBef>
                <a:spcPts val="750"/>
              </a:spcBef>
              <a:spcAft>
                <a:spcPts val="0"/>
              </a:spcAft>
              <a:buClr>
                <a:schemeClr val="lt1"/>
              </a:buClr>
              <a:buSzPts val="1200"/>
              <a:buFont typeface="Arial"/>
              <a:buNone/>
              <a:defRPr b="0" i="0" sz="1200" u="none" cap="none" strike="noStrike">
                <a:solidFill>
                  <a:schemeClr val="lt1"/>
                </a:solidFill>
                <a:latin typeface="Tahoma"/>
                <a:ea typeface="Tahoma"/>
                <a:cs typeface="Tahoma"/>
                <a:sym typeface="Tahoma"/>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Tahoma"/>
                <a:ea typeface="Tahoma"/>
                <a:cs typeface="Tahoma"/>
                <a:sym typeface="Tahoma"/>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Tahoma"/>
                <a:ea typeface="Tahoma"/>
                <a:cs typeface="Tahoma"/>
                <a:sym typeface="Tahoma"/>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9pPr>
          </a:lstStyle>
          <a:p/>
        </p:txBody>
      </p:sp>
      <p:sp>
        <p:nvSpPr>
          <p:cNvPr id="303" name="Google Shape;303;p42"/>
          <p:cNvSpPr txBox="1"/>
          <p:nvPr/>
        </p:nvSpPr>
        <p:spPr>
          <a:xfrm>
            <a:off x="7891462" y="4860169"/>
            <a:ext cx="795300" cy="176100"/>
          </a:xfrm>
          <a:prstGeom prst="rect">
            <a:avLst/>
          </a:prstGeom>
          <a:noFill/>
          <a:ln>
            <a:noFill/>
          </a:ln>
        </p:spPr>
        <p:txBody>
          <a:bodyPr anchorCtr="1" anchor="ctr" bIns="45700" lIns="91425" spcFirstLastPara="1" rIns="91425" wrap="square" tIns="45700">
            <a:noAutofit/>
          </a:bodyPr>
          <a:lstStyle/>
          <a:p>
            <a:pPr indent="0" lvl="0" marL="0" marR="0" rtl="0" algn="r">
              <a:spcBef>
                <a:spcPts val="0"/>
              </a:spcBef>
              <a:spcAft>
                <a:spcPts val="0"/>
              </a:spcAft>
              <a:buNone/>
            </a:pPr>
            <a:r>
              <a:rPr b="1" i="0" lang="en" sz="1000" u="none" cap="none" strike="noStrike">
                <a:solidFill>
                  <a:schemeClr val="dk1"/>
                </a:solidFill>
                <a:latin typeface="Tahoma"/>
                <a:ea typeface="Tahoma"/>
                <a:cs typeface="Tahoma"/>
                <a:sym typeface="Tahoma"/>
              </a:rPr>
              <a:t>                </a:t>
            </a:r>
            <a:fld id="{00000000-1234-1234-1234-123412341234}" type="slidenum">
              <a:rPr b="1" i="0" lang="en" sz="1000" u="none" cap="none" strike="noStrike">
                <a:solidFill>
                  <a:schemeClr val="dk1"/>
                </a:solidFill>
                <a:latin typeface="Tahoma"/>
                <a:ea typeface="Tahoma"/>
                <a:cs typeface="Tahoma"/>
                <a:sym typeface="Tahoma"/>
              </a:rPr>
              <a:t>‹#›</a:t>
            </a:fld>
            <a:endParaRPr b="1" i="0" sz="1000" u="none" cap="none" strike="noStrike">
              <a:solidFill>
                <a:schemeClr val="dk1"/>
              </a:solidFill>
              <a:latin typeface="Tahoma"/>
              <a:ea typeface="Tahoma"/>
              <a:cs typeface="Tahoma"/>
              <a:sym typeface="Tahoma"/>
            </a:endParaRPr>
          </a:p>
        </p:txBody>
      </p:sp>
      <p:pic>
        <p:nvPicPr>
          <p:cNvPr id="304" name="Google Shape;304;p42"/>
          <p:cNvPicPr preferRelativeResize="0"/>
          <p:nvPr/>
        </p:nvPicPr>
        <p:blipFill rotWithShape="1">
          <a:blip r:embed="rId2">
            <a:alphaModFix amt="50000"/>
          </a:blip>
          <a:srcRect b="27018" l="12469" r="12909" t="27464"/>
          <a:stretch/>
        </p:blipFill>
        <p:spPr>
          <a:xfrm>
            <a:off x="522712" y="4805340"/>
            <a:ext cx="1033029" cy="285871"/>
          </a:xfrm>
          <a:prstGeom prst="rect">
            <a:avLst/>
          </a:prstGeom>
          <a:noFill/>
          <a:ln>
            <a:noFill/>
          </a:ln>
        </p:spPr>
      </p:pic>
    </p:spTree>
  </p:cSld>
  <p:clrMapOvr>
    <a:masterClrMapping/>
  </p:clrMapOvr>
  <mc:AlternateContent>
    <mc:Choice Requires="p14">
      <p:transition spd="slow" p14:dur="2500">
        <p14:flip dir="l"/>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Items and Image" showMasterSp="0">
  <p:cSld name="4 Items and Image">
    <p:spTree>
      <p:nvGrpSpPr>
        <p:cNvPr id="305" name="Shape 305"/>
        <p:cNvGrpSpPr/>
        <p:nvPr/>
      </p:nvGrpSpPr>
      <p:grpSpPr>
        <a:xfrm>
          <a:off x="0" y="0"/>
          <a:ext cx="0" cy="0"/>
          <a:chOff x="0" y="0"/>
          <a:chExt cx="0" cy="0"/>
        </a:xfrm>
      </p:grpSpPr>
      <p:sp>
        <p:nvSpPr>
          <p:cNvPr id="306" name="Google Shape;306;p43"/>
          <p:cNvSpPr/>
          <p:nvPr/>
        </p:nvSpPr>
        <p:spPr>
          <a:xfrm>
            <a:off x="0" y="0"/>
            <a:ext cx="4572000" cy="5143500"/>
          </a:xfrm>
          <a:prstGeom prst="rect">
            <a:avLst/>
          </a:prstGeom>
          <a:solidFill>
            <a:schemeClr val="dk2"/>
          </a:solidFill>
          <a:ln>
            <a:noFill/>
          </a:ln>
        </p:spPr>
        <p:txBody>
          <a:bodyPr anchorCtr="0" anchor="ctr" bIns="22850" lIns="45700" spcFirstLastPara="1" rIns="45700" wrap="square" tIns="22850">
            <a:noAutofit/>
          </a:bodyPr>
          <a:lstStyle/>
          <a:p>
            <a:pPr indent="0" lvl="0" marL="0" marR="0" rtl="0" algn="ctr">
              <a:spcBef>
                <a:spcPts val="0"/>
              </a:spcBef>
              <a:spcAft>
                <a:spcPts val="0"/>
              </a:spcAft>
              <a:buNone/>
            </a:pPr>
            <a:r>
              <a:t/>
            </a:r>
            <a:endParaRPr b="0" i="0" sz="1400" u="none" cap="none" strike="noStrike">
              <a:solidFill>
                <a:srgbClr val="0A091B"/>
              </a:solidFill>
              <a:latin typeface="Roboto"/>
              <a:ea typeface="Roboto"/>
              <a:cs typeface="Roboto"/>
              <a:sym typeface="Roboto"/>
            </a:endParaRPr>
          </a:p>
        </p:txBody>
      </p:sp>
      <p:sp>
        <p:nvSpPr>
          <p:cNvPr id="307" name="Google Shape;307;p43"/>
          <p:cNvSpPr txBox="1"/>
          <p:nvPr>
            <p:ph type="title"/>
          </p:nvPr>
        </p:nvSpPr>
        <p:spPr>
          <a:xfrm>
            <a:off x="339437" y="212651"/>
            <a:ext cx="3706800" cy="868500"/>
          </a:xfrm>
          <a:prstGeom prst="rect">
            <a:avLst/>
          </a:prstGeom>
          <a:noFill/>
          <a:ln>
            <a:noFill/>
          </a:ln>
        </p:spPr>
        <p:txBody>
          <a:bodyPr anchorCtr="0" anchor="b" bIns="45700" lIns="91425" spcFirstLastPara="1" rIns="91425" wrap="square" tIns="45700">
            <a:noAutofit/>
          </a:bodyPr>
          <a:lstStyle>
            <a:lvl1pPr lvl="0" marR="0" rtl="0" algn="l">
              <a:lnSpc>
                <a:spcPct val="90000"/>
              </a:lnSpc>
              <a:spcBef>
                <a:spcPts val="0"/>
              </a:spcBef>
              <a:spcAft>
                <a:spcPts val="0"/>
              </a:spcAft>
              <a:buClr>
                <a:schemeClr val="lt1"/>
              </a:buClr>
              <a:buSzPts val="3000"/>
              <a:buFont typeface="Tahoma"/>
              <a:buNone/>
              <a:defRPr b="1" i="0" sz="3000" u="none" cap="none" strike="noStrike">
                <a:solidFill>
                  <a:schemeClr val="lt1"/>
                </a:solidFill>
                <a:latin typeface="Tahoma"/>
                <a:ea typeface="Tahoma"/>
                <a:cs typeface="Tahoma"/>
                <a:sym typeface="Tahoma"/>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308" name="Google Shape;308;p43"/>
          <p:cNvSpPr/>
          <p:nvPr/>
        </p:nvSpPr>
        <p:spPr>
          <a:xfrm>
            <a:off x="411480" y="1083327"/>
            <a:ext cx="778200" cy="103200"/>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350"/>
              <a:buFont typeface="Tahoma"/>
              <a:buNone/>
            </a:pPr>
            <a:r>
              <a:t/>
            </a:r>
            <a:endParaRPr b="0" i="0" sz="1350" u="none" cap="none" strike="noStrike">
              <a:solidFill>
                <a:srgbClr val="FFFFFF"/>
              </a:solidFill>
              <a:latin typeface="Tahoma"/>
              <a:ea typeface="Tahoma"/>
              <a:cs typeface="Tahoma"/>
              <a:sym typeface="Tahoma"/>
            </a:endParaRPr>
          </a:p>
        </p:txBody>
      </p:sp>
      <p:sp>
        <p:nvSpPr>
          <p:cNvPr id="309" name="Google Shape;309;p43"/>
          <p:cNvSpPr/>
          <p:nvPr>
            <p:ph idx="2" type="pic"/>
          </p:nvPr>
        </p:nvSpPr>
        <p:spPr>
          <a:xfrm>
            <a:off x="4572000" y="0"/>
            <a:ext cx="4572000" cy="5143500"/>
          </a:xfrm>
          <a:prstGeom prst="rect">
            <a:avLst/>
          </a:prstGeom>
          <a:noFill/>
          <a:ln>
            <a:noFill/>
          </a:ln>
        </p:spPr>
      </p:sp>
      <p:sp>
        <p:nvSpPr>
          <p:cNvPr id="310" name="Google Shape;310;p43"/>
          <p:cNvSpPr txBox="1"/>
          <p:nvPr>
            <p:ph idx="1" type="body"/>
          </p:nvPr>
        </p:nvSpPr>
        <p:spPr>
          <a:xfrm>
            <a:off x="3145204" y="4907946"/>
            <a:ext cx="1426800" cy="200100"/>
          </a:xfrm>
          <a:prstGeom prst="rect">
            <a:avLst/>
          </a:prstGeom>
          <a:noFill/>
          <a:ln>
            <a:noFill/>
          </a:ln>
        </p:spPr>
        <p:txBody>
          <a:bodyPr anchorCtr="0" anchor="ctr" bIns="45700" lIns="91425" spcFirstLastPara="1" rIns="91425" wrap="square" tIns="45700">
            <a:noAutofit/>
          </a:bodyPr>
          <a:lstStyle>
            <a:lvl1pPr indent="-228600" lvl="0" marL="457200" marR="0" rtl="0" algn="r">
              <a:lnSpc>
                <a:spcPct val="90000"/>
              </a:lnSpc>
              <a:spcBef>
                <a:spcPts val="750"/>
              </a:spcBef>
              <a:spcAft>
                <a:spcPts val="0"/>
              </a:spcAft>
              <a:buClr>
                <a:schemeClr val="lt1"/>
              </a:buClr>
              <a:buSzPts val="1050"/>
              <a:buFont typeface="Arial"/>
              <a:buNone/>
              <a:defRPr b="0" i="0" sz="1050" u="none" cap="none" strike="noStrike">
                <a:solidFill>
                  <a:schemeClr val="lt1"/>
                </a:solidFill>
                <a:latin typeface="Tahoma"/>
                <a:ea typeface="Tahoma"/>
                <a:cs typeface="Tahoma"/>
                <a:sym typeface="Tahoma"/>
              </a:defRPr>
            </a:lvl1pPr>
            <a:lvl2pPr indent="-228600" lvl="1" marL="914400" marR="0" rtl="0" algn="l">
              <a:lnSpc>
                <a:spcPct val="90000"/>
              </a:lnSpc>
              <a:spcBef>
                <a:spcPts val="375"/>
              </a:spcBef>
              <a:spcAft>
                <a:spcPts val="0"/>
              </a:spcAft>
              <a:buClr>
                <a:schemeClr val="dk1"/>
              </a:buClr>
              <a:buSzPts val="700"/>
              <a:buFont typeface="Arial"/>
              <a:buNone/>
              <a:defRPr b="0" i="0" sz="700" u="none" cap="none" strike="noStrike">
                <a:solidFill>
                  <a:schemeClr val="dk1"/>
                </a:solidFill>
                <a:latin typeface="Tahoma"/>
                <a:ea typeface="Tahoma"/>
                <a:cs typeface="Tahoma"/>
                <a:sym typeface="Tahoma"/>
              </a:defRPr>
            </a:lvl2pPr>
            <a:lvl3pPr indent="-228600" lvl="2" marL="1371600" marR="0" rtl="0" algn="l">
              <a:lnSpc>
                <a:spcPct val="90000"/>
              </a:lnSpc>
              <a:spcBef>
                <a:spcPts val="375"/>
              </a:spcBef>
              <a:spcAft>
                <a:spcPts val="0"/>
              </a:spcAft>
              <a:buClr>
                <a:schemeClr val="dk1"/>
              </a:buClr>
              <a:buSzPts val="700"/>
              <a:buFont typeface="Arial"/>
              <a:buNone/>
              <a:defRPr b="0" i="0" sz="700" u="none" cap="none" strike="noStrike">
                <a:solidFill>
                  <a:schemeClr val="dk1"/>
                </a:solidFill>
                <a:latin typeface="Tahoma"/>
                <a:ea typeface="Tahoma"/>
                <a:cs typeface="Tahoma"/>
                <a:sym typeface="Tahoma"/>
              </a:defRPr>
            </a:lvl3pPr>
            <a:lvl4pPr indent="-228600" lvl="3" marL="1828800" marR="0" rtl="0" algn="l">
              <a:lnSpc>
                <a:spcPct val="90000"/>
              </a:lnSpc>
              <a:spcBef>
                <a:spcPts val="375"/>
              </a:spcBef>
              <a:spcAft>
                <a:spcPts val="0"/>
              </a:spcAft>
              <a:buClr>
                <a:schemeClr val="dk1"/>
              </a:buClr>
              <a:buSzPts val="700"/>
              <a:buFont typeface="Arial"/>
              <a:buNone/>
              <a:defRPr b="0" i="0" sz="700" u="none" cap="none" strike="noStrike">
                <a:solidFill>
                  <a:schemeClr val="dk1"/>
                </a:solidFill>
                <a:latin typeface="Tahoma"/>
                <a:ea typeface="Tahoma"/>
                <a:cs typeface="Tahoma"/>
                <a:sym typeface="Tahoma"/>
              </a:defRPr>
            </a:lvl4pPr>
            <a:lvl5pPr indent="-228600" lvl="4" marL="2286000" marR="0" rtl="0" algn="l">
              <a:lnSpc>
                <a:spcPct val="90000"/>
              </a:lnSpc>
              <a:spcBef>
                <a:spcPts val="375"/>
              </a:spcBef>
              <a:spcAft>
                <a:spcPts val="0"/>
              </a:spcAft>
              <a:buClr>
                <a:schemeClr val="dk1"/>
              </a:buClr>
              <a:buSzPts val="700"/>
              <a:buFont typeface="Arial"/>
              <a:buNone/>
              <a:defRPr b="0" i="0" sz="700" u="none" cap="none" strike="noStrike">
                <a:solidFill>
                  <a:schemeClr val="dk1"/>
                </a:solidFill>
                <a:latin typeface="Tahoma"/>
                <a:ea typeface="Tahoma"/>
                <a:cs typeface="Tahoma"/>
                <a:sym typeface="Tahoma"/>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9pPr>
          </a:lstStyle>
          <a:p/>
        </p:txBody>
      </p:sp>
      <p:sp>
        <p:nvSpPr>
          <p:cNvPr id="311" name="Google Shape;311;p43"/>
          <p:cNvSpPr txBox="1"/>
          <p:nvPr>
            <p:ph idx="3" type="body"/>
          </p:nvPr>
        </p:nvSpPr>
        <p:spPr>
          <a:xfrm>
            <a:off x="1414656" y="1428826"/>
            <a:ext cx="2631600" cy="320100"/>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90000"/>
              </a:lnSpc>
              <a:spcBef>
                <a:spcPts val="750"/>
              </a:spcBef>
              <a:spcAft>
                <a:spcPts val="0"/>
              </a:spcAft>
              <a:buClr>
                <a:schemeClr val="lt2"/>
              </a:buClr>
              <a:buSzPts val="1600"/>
              <a:buFont typeface="Arial"/>
              <a:buNone/>
              <a:defRPr b="1" i="0" sz="1600" u="none" cap="none" strike="noStrike">
                <a:solidFill>
                  <a:schemeClr val="lt2"/>
                </a:solidFill>
                <a:latin typeface="Tahoma"/>
                <a:ea typeface="Tahoma"/>
                <a:cs typeface="Tahoma"/>
                <a:sym typeface="Tahoma"/>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Tahoma"/>
                <a:ea typeface="Tahoma"/>
                <a:cs typeface="Tahoma"/>
                <a:sym typeface="Tahoma"/>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Tahoma"/>
                <a:ea typeface="Tahoma"/>
                <a:cs typeface="Tahoma"/>
                <a:sym typeface="Tahoma"/>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9pPr>
          </a:lstStyle>
          <a:p/>
        </p:txBody>
      </p:sp>
      <p:sp>
        <p:nvSpPr>
          <p:cNvPr id="312" name="Google Shape;312;p43"/>
          <p:cNvSpPr txBox="1"/>
          <p:nvPr>
            <p:ph idx="4" type="body"/>
          </p:nvPr>
        </p:nvSpPr>
        <p:spPr>
          <a:xfrm>
            <a:off x="1414656" y="1762138"/>
            <a:ext cx="2631600" cy="365700"/>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90000"/>
              </a:lnSpc>
              <a:spcBef>
                <a:spcPts val="750"/>
              </a:spcBef>
              <a:spcAft>
                <a:spcPts val="0"/>
              </a:spcAft>
              <a:buClr>
                <a:schemeClr val="lt1"/>
              </a:buClr>
              <a:buSzPts val="1000"/>
              <a:buFont typeface="Arial"/>
              <a:buNone/>
              <a:defRPr b="0" i="0" sz="1000" u="none" cap="none" strike="noStrike">
                <a:solidFill>
                  <a:schemeClr val="lt1"/>
                </a:solidFill>
                <a:latin typeface="Tahoma"/>
                <a:ea typeface="Tahoma"/>
                <a:cs typeface="Tahoma"/>
                <a:sym typeface="Tahoma"/>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Tahoma"/>
                <a:ea typeface="Tahoma"/>
                <a:cs typeface="Tahoma"/>
                <a:sym typeface="Tahoma"/>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Tahoma"/>
                <a:ea typeface="Tahoma"/>
                <a:cs typeface="Tahoma"/>
                <a:sym typeface="Tahoma"/>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9pPr>
          </a:lstStyle>
          <a:p/>
        </p:txBody>
      </p:sp>
      <p:sp>
        <p:nvSpPr>
          <p:cNvPr id="313" name="Google Shape;313;p43"/>
          <p:cNvSpPr txBox="1"/>
          <p:nvPr>
            <p:ph idx="5" type="body"/>
          </p:nvPr>
        </p:nvSpPr>
        <p:spPr>
          <a:xfrm>
            <a:off x="1414656" y="2322869"/>
            <a:ext cx="2631600" cy="320100"/>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90000"/>
              </a:lnSpc>
              <a:spcBef>
                <a:spcPts val="750"/>
              </a:spcBef>
              <a:spcAft>
                <a:spcPts val="0"/>
              </a:spcAft>
              <a:buClr>
                <a:schemeClr val="lt2"/>
              </a:buClr>
              <a:buSzPts val="1500"/>
              <a:buFont typeface="Arial"/>
              <a:buNone/>
              <a:defRPr b="1" i="0" sz="1500" u="none" cap="none" strike="noStrike">
                <a:solidFill>
                  <a:schemeClr val="lt2"/>
                </a:solidFill>
                <a:latin typeface="Tahoma"/>
                <a:ea typeface="Tahoma"/>
                <a:cs typeface="Tahoma"/>
                <a:sym typeface="Tahoma"/>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Tahoma"/>
                <a:ea typeface="Tahoma"/>
                <a:cs typeface="Tahoma"/>
                <a:sym typeface="Tahoma"/>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Tahoma"/>
                <a:ea typeface="Tahoma"/>
                <a:cs typeface="Tahoma"/>
                <a:sym typeface="Tahoma"/>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9pPr>
          </a:lstStyle>
          <a:p/>
        </p:txBody>
      </p:sp>
      <p:sp>
        <p:nvSpPr>
          <p:cNvPr id="314" name="Google Shape;314;p43"/>
          <p:cNvSpPr txBox="1"/>
          <p:nvPr>
            <p:ph idx="6" type="body"/>
          </p:nvPr>
        </p:nvSpPr>
        <p:spPr>
          <a:xfrm>
            <a:off x="1414656" y="2658089"/>
            <a:ext cx="2631600" cy="365700"/>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90000"/>
              </a:lnSpc>
              <a:spcBef>
                <a:spcPts val="750"/>
              </a:spcBef>
              <a:spcAft>
                <a:spcPts val="0"/>
              </a:spcAft>
              <a:buClr>
                <a:schemeClr val="lt1"/>
              </a:buClr>
              <a:buSzPts val="1000"/>
              <a:buFont typeface="Arial"/>
              <a:buNone/>
              <a:defRPr b="0" i="0" sz="1000" u="none" cap="none" strike="noStrike">
                <a:solidFill>
                  <a:schemeClr val="lt1"/>
                </a:solidFill>
                <a:latin typeface="Tahoma"/>
                <a:ea typeface="Tahoma"/>
                <a:cs typeface="Tahoma"/>
                <a:sym typeface="Tahoma"/>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Tahoma"/>
                <a:ea typeface="Tahoma"/>
                <a:cs typeface="Tahoma"/>
                <a:sym typeface="Tahoma"/>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Tahoma"/>
                <a:ea typeface="Tahoma"/>
                <a:cs typeface="Tahoma"/>
                <a:sym typeface="Tahoma"/>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9pPr>
          </a:lstStyle>
          <a:p/>
        </p:txBody>
      </p:sp>
      <p:sp>
        <p:nvSpPr>
          <p:cNvPr id="315" name="Google Shape;315;p43"/>
          <p:cNvSpPr txBox="1"/>
          <p:nvPr>
            <p:ph idx="7" type="body"/>
          </p:nvPr>
        </p:nvSpPr>
        <p:spPr>
          <a:xfrm>
            <a:off x="1414656" y="3238702"/>
            <a:ext cx="2631600" cy="320100"/>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90000"/>
              </a:lnSpc>
              <a:spcBef>
                <a:spcPts val="750"/>
              </a:spcBef>
              <a:spcAft>
                <a:spcPts val="0"/>
              </a:spcAft>
              <a:buClr>
                <a:schemeClr val="lt2"/>
              </a:buClr>
              <a:buSzPts val="1500"/>
              <a:buFont typeface="Arial"/>
              <a:buNone/>
              <a:defRPr b="1" i="0" sz="1500" u="none" cap="none" strike="noStrike">
                <a:solidFill>
                  <a:schemeClr val="lt2"/>
                </a:solidFill>
                <a:latin typeface="Tahoma"/>
                <a:ea typeface="Tahoma"/>
                <a:cs typeface="Tahoma"/>
                <a:sym typeface="Tahoma"/>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Tahoma"/>
                <a:ea typeface="Tahoma"/>
                <a:cs typeface="Tahoma"/>
                <a:sym typeface="Tahoma"/>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Tahoma"/>
                <a:ea typeface="Tahoma"/>
                <a:cs typeface="Tahoma"/>
                <a:sym typeface="Tahoma"/>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9pPr>
          </a:lstStyle>
          <a:p/>
        </p:txBody>
      </p:sp>
      <p:sp>
        <p:nvSpPr>
          <p:cNvPr id="316" name="Google Shape;316;p43"/>
          <p:cNvSpPr txBox="1"/>
          <p:nvPr>
            <p:ph idx="8" type="body"/>
          </p:nvPr>
        </p:nvSpPr>
        <p:spPr>
          <a:xfrm>
            <a:off x="1414656" y="3579468"/>
            <a:ext cx="2631600" cy="365700"/>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90000"/>
              </a:lnSpc>
              <a:spcBef>
                <a:spcPts val="750"/>
              </a:spcBef>
              <a:spcAft>
                <a:spcPts val="0"/>
              </a:spcAft>
              <a:buClr>
                <a:schemeClr val="lt1"/>
              </a:buClr>
              <a:buSzPts val="1000"/>
              <a:buFont typeface="Arial"/>
              <a:buNone/>
              <a:defRPr b="0" i="0" sz="1000" u="none" cap="none" strike="noStrike">
                <a:solidFill>
                  <a:schemeClr val="lt1"/>
                </a:solidFill>
                <a:latin typeface="Tahoma"/>
                <a:ea typeface="Tahoma"/>
                <a:cs typeface="Tahoma"/>
                <a:sym typeface="Tahoma"/>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Tahoma"/>
                <a:ea typeface="Tahoma"/>
                <a:cs typeface="Tahoma"/>
                <a:sym typeface="Tahoma"/>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Tahoma"/>
                <a:ea typeface="Tahoma"/>
                <a:cs typeface="Tahoma"/>
                <a:sym typeface="Tahoma"/>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9pPr>
          </a:lstStyle>
          <a:p/>
        </p:txBody>
      </p:sp>
      <p:sp>
        <p:nvSpPr>
          <p:cNvPr id="317" name="Google Shape;317;p43"/>
          <p:cNvSpPr txBox="1"/>
          <p:nvPr>
            <p:ph idx="9" type="body"/>
          </p:nvPr>
        </p:nvSpPr>
        <p:spPr>
          <a:xfrm>
            <a:off x="1414656" y="4153894"/>
            <a:ext cx="2631600" cy="320100"/>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90000"/>
              </a:lnSpc>
              <a:spcBef>
                <a:spcPts val="750"/>
              </a:spcBef>
              <a:spcAft>
                <a:spcPts val="0"/>
              </a:spcAft>
              <a:buClr>
                <a:schemeClr val="lt2"/>
              </a:buClr>
              <a:buSzPts val="1500"/>
              <a:buFont typeface="Arial"/>
              <a:buNone/>
              <a:defRPr b="1" i="0" sz="1500" u="none" cap="none" strike="noStrike">
                <a:solidFill>
                  <a:schemeClr val="lt2"/>
                </a:solidFill>
                <a:latin typeface="Tahoma"/>
                <a:ea typeface="Tahoma"/>
                <a:cs typeface="Tahoma"/>
                <a:sym typeface="Tahoma"/>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Tahoma"/>
                <a:ea typeface="Tahoma"/>
                <a:cs typeface="Tahoma"/>
                <a:sym typeface="Tahoma"/>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Tahoma"/>
                <a:ea typeface="Tahoma"/>
                <a:cs typeface="Tahoma"/>
                <a:sym typeface="Tahoma"/>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9pPr>
          </a:lstStyle>
          <a:p/>
        </p:txBody>
      </p:sp>
      <p:sp>
        <p:nvSpPr>
          <p:cNvPr id="318" name="Google Shape;318;p43"/>
          <p:cNvSpPr txBox="1"/>
          <p:nvPr>
            <p:ph idx="13" type="body"/>
          </p:nvPr>
        </p:nvSpPr>
        <p:spPr>
          <a:xfrm>
            <a:off x="1414656" y="4475797"/>
            <a:ext cx="2631600" cy="365700"/>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90000"/>
              </a:lnSpc>
              <a:spcBef>
                <a:spcPts val="750"/>
              </a:spcBef>
              <a:spcAft>
                <a:spcPts val="0"/>
              </a:spcAft>
              <a:buClr>
                <a:schemeClr val="lt1"/>
              </a:buClr>
              <a:buSzPts val="1000"/>
              <a:buFont typeface="Arial"/>
              <a:buNone/>
              <a:defRPr b="0" i="0" sz="1000" u="none" cap="none" strike="noStrike">
                <a:solidFill>
                  <a:schemeClr val="lt1"/>
                </a:solidFill>
                <a:latin typeface="Tahoma"/>
                <a:ea typeface="Tahoma"/>
                <a:cs typeface="Tahoma"/>
                <a:sym typeface="Tahoma"/>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Tahoma"/>
                <a:ea typeface="Tahoma"/>
                <a:cs typeface="Tahoma"/>
                <a:sym typeface="Tahoma"/>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Tahoma"/>
                <a:ea typeface="Tahoma"/>
                <a:cs typeface="Tahoma"/>
                <a:sym typeface="Tahoma"/>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9pPr>
          </a:lstStyle>
          <a:p/>
        </p:txBody>
      </p:sp>
      <p:sp>
        <p:nvSpPr>
          <p:cNvPr id="319" name="Google Shape;319;p43"/>
          <p:cNvSpPr txBox="1"/>
          <p:nvPr/>
        </p:nvSpPr>
        <p:spPr>
          <a:xfrm>
            <a:off x="-400049" y="4895931"/>
            <a:ext cx="795300" cy="176100"/>
          </a:xfrm>
          <a:prstGeom prst="rect">
            <a:avLst/>
          </a:prstGeom>
          <a:noFill/>
          <a:ln>
            <a:noFill/>
          </a:ln>
        </p:spPr>
        <p:txBody>
          <a:bodyPr anchorCtr="1" anchor="ctr" bIns="45700" lIns="91425" spcFirstLastPara="1" rIns="91425" wrap="square" tIns="45700">
            <a:noAutofit/>
          </a:bodyPr>
          <a:lstStyle/>
          <a:p>
            <a:pPr indent="0" lvl="0" marL="0" marR="0" rtl="0" algn="r">
              <a:lnSpc>
                <a:spcPct val="100000"/>
              </a:lnSpc>
              <a:spcBef>
                <a:spcPts val="0"/>
              </a:spcBef>
              <a:spcAft>
                <a:spcPts val="0"/>
              </a:spcAft>
              <a:buClr>
                <a:schemeClr val="lt1"/>
              </a:buClr>
              <a:buSzPts val="1000"/>
              <a:buFont typeface="Tahoma"/>
              <a:buNone/>
            </a:pPr>
            <a:r>
              <a:rPr b="1" i="0" lang="en" sz="1000" u="none" cap="none" strike="noStrike">
                <a:solidFill>
                  <a:schemeClr val="lt1"/>
                </a:solidFill>
                <a:latin typeface="Tahoma"/>
                <a:ea typeface="Tahoma"/>
                <a:cs typeface="Tahoma"/>
                <a:sym typeface="Tahoma"/>
              </a:rPr>
              <a:t>                </a:t>
            </a:r>
            <a:fld id="{00000000-1234-1234-1234-123412341234}" type="slidenum">
              <a:rPr b="1" i="0" lang="en" sz="1000" u="none" cap="none" strike="noStrike">
                <a:solidFill>
                  <a:schemeClr val="lt1"/>
                </a:solidFill>
                <a:latin typeface="Tahoma"/>
                <a:ea typeface="Tahoma"/>
                <a:cs typeface="Tahoma"/>
                <a:sym typeface="Tahoma"/>
              </a:rPr>
              <a:t>‹#›</a:t>
            </a:fld>
            <a:endParaRPr b="1" i="0" sz="1000" u="none" cap="none" strike="noStrike">
              <a:solidFill>
                <a:schemeClr val="lt1"/>
              </a:solidFill>
              <a:latin typeface="Tahoma"/>
              <a:ea typeface="Tahoma"/>
              <a:cs typeface="Tahoma"/>
              <a:sym typeface="Tahoma"/>
            </a:endParaRPr>
          </a:p>
        </p:txBody>
      </p:sp>
    </p:spTree>
  </p:cSld>
  <p:clrMapOvr>
    <a:masterClrMapping/>
  </p:clrMapOvr>
  <mc:AlternateContent>
    <mc:Choice Requires="p14">
      <p:transition spd="slow" p14:dur="2500">
        <p14:flip dir="l"/>
      </p:transition>
    </mc:Choice>
    <mc:Fallback>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Items and Image - Light Blue" showMasterSp="0">
  <p:cSld name="4 Items and Image - Light Blue">
    <p:bg>
      <p:bgPr>
        <a:solidFill>
          <a:srgbClr val="69ACE5"/>
        </a:solidFill>
      </p:bgPr>
    </p:bg>
    <p:spTree>
      <p:nvGrpSpPr>
        <p:cNvPr id="320" name="Shape 320"/>
        <p:cNvGrpSpPr/>
        <p:nvPr/>
      </p:nvGrpSpPr>
      <p:grpSpPr>
        <a:xfrm>
          <a:off x="0" y="0"/>
          <a:ext cx="0" cy="0"/>
          <a:chOff x="0" y="0"/>
          <a:chExt cx="0" cy="0"/>
        </a:xfrm>
      </p:grpSpPr>
      <p:sp>
        <p:nvSpPr>
          <p:cNvPr id="321" name="Google Shape;321;p44"/>
          <p:cNvSpPr txBox="1"/>
          <p:nvPr>
            <p:ph type="title"/>
          </p:nvPr>
        </p:nvSpPr>
        <p:spPr>
          <a:xfrm>
            <a:off x="4980016" y="212650"/>
            <a:ext cx="3706800" cy="869700"/>
          </a:xfrm>
          <a:prstGeom prst="rect">
            <a:avLst/>
          </a:prstGeom>
          <a:noFill/>
          <a:ln>
            <a:noFill/>
          </a:ln>
        </p:spPr>
        <p:txBody>
          <a:bodyPr anchorCtr="0" anchor="b" bIns="45700" lIns="91425" spcFirstLastPara="1" rIns="91425" wrap="square" tIns="45700">
            <a:noAutofit/>
          </a:bodyPr>
          <a:lstStyle>
            <a:lvl1pPr lvl="0" marR="0" rtl="0" algn="l">
              <a:lnSpc>
                <a:spcPct val="90000"/>
              </a:lnSpc>
              <a:spcBef>
                <a:spcPts val="0"/>
              </a:spcBef>
              <a:spcAft>
                <a:spcPts val="0"/>
              </a:spcAft>
              <a:buClr>
                <a:srgbClr val="092C74"/>
              </a:buClr>
              <a:buSzPts val="3000"/>
              <a:buFont typeface="Tahoma"/>
              <a:buNone/>
              <a:defRPr b="1" i="0" sz="3000" u="none" cap="none" strike="noStrike">
                <a:solidFill>
                  <a:srgbClr val="092C74"/>
                </a:solidFill>
                <a:latin typeface="Tahoma"/>
                <a:ea typeface="Tahoma"/>
                <a:cs typeface="Tahoma"/>
                <a:sym typeface="Tahoma"/>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322" name="Google Shape;322;p44"/>
          <p:cNvSpPr/>
          <p:nvPr>
            <p:ph idx="2" type="pic"/>
          </p:nvPr>
        </p:nvSpPr>
        <p:spPr>
          <a:xfrm>
            <a:off x="0" y="0"/>
            <a:ext cx="4572000" cy="5143500"/>
          </a:xfrm>
          <a:prstGeom prst="rect">
            <a:avLst/>
          </a:prstGeom>
          <a:noFill/>
          <a:ln>
            <a:noFill/>
          </a:ln>
        </p:spPr>
      </p:sp>
      <p:sp>
        <p:nvSpPr>
          <p:cNvPr id="323" name="Google Shape;323;p44"/>
          <p:cNvSpPr txBox="1"/>
          <p:nvPr>
            <p:ph idx="1" type="body"/>
          </p:nvPr>
        </p:nvSpPr>
        <p:spPr>
          <a:xfrm>
            <a:off x="4572000" y="4860169"/>
            <a:ext cx="1426800" cy="2001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750"/>
              </a:spcBef>
              <a:spcAft>
                <a:spcPts val="0"/>
              </a:spcAft>
              <a:buClr>
                <a:srgbClr val="092C74"/>
              </a:buClr>
              <a:buSzPts val="1050"/>
              <a:buFont typeface="Arial"/>
              <a:buNone/>
              <a:defRPr b="0" i="0" sz="1050" u="none" cap="none" strike="noStrike">
                <a:solidFill>
                  <a:srgbClr val="092C74"/>
                </a:solidFill>
                <a:latin typeface="Tahoma"/>
                <a:ea typeface="Tahoma"/>
                <a:cs typeface="Tahoma"/>
                <a:sym typeface="Tahoma"/>
              </a:defRPr>
            </a:lvl1pPr>
            <a:lvl2pPr indent="-228600" lvl="1" marL="914400" marR="0" rtl="0" algn="l">
              <a:lnSpc>
                <a:spcPct val="90000"/>
              </a:lnSpc>
              <a:spcBef>
                <a:spcPts val="375"/>
              </a:spcBef>
              <a:spcAft>
                <a:spcPts val="0"/>
              </a:spcAft>
              <a:buClr>
                <a:schemeClr val="dk1"/>
              </a:buClr>
              <a:buSzPts val="700"/>
              <a:buFont typeface="Arial"/>
              <a:buNone/>
              <a:defRPr b="0" i="0" sz="700" u="none" cap="none" strike="noStrike">
                <a:solidFill>
                  <a:schemeClr val="dk1"/>
                </a:solidFill>
                <a:latin typeface="Tahoma"/>
                <a:ea typeface="Tahoma"/>
                <a:cs typeface="Tahoma"/>
                <a:sym typeface="Tahoma"/>
              </a:defRPr>
            </a:lvl2pPr>
            <a:lvl3pPr indent="-228600" lvl="2" marL="1371600" marR="0" rtl="0" algn="l">
              <a:lnSpc>
                <a:spcPct val="90000"/>
              </a:lnSpc>
              <a:spcBef>
                <a:spcPts val="375"/>
              </a:spcBef>
              <a:spcAft>
                <a:spcPts val="0"/>
              </a:spcAft>
              <a:buClr>
                <a:schemeClr val="dk1"/>
              </a:buClr>
              <a:buSzPts val="700"/>
              <a:buFont typeface="Arial"/>
              <a:buNone/>
              <a:defRPr b="0" i="0" sz="700" u="none" cap="none" strike="noStrike">
                <a:solidFill>
                  <a:schemeClr val="dk1"/>
                </a:solidFill>
                <a:latin typeface="Tahoma"/>
                <a:ea typeface="Tahoma"/>
                <a:cs typeface="Tahoma"/>
                <a:sym typeface="Tahoma"/>
              </a:defRPr>
            </a:lvl3pPr>
            <a:lvl4pPr indent="-228600" lvl="3" marL="1828800" marR="0" rtl="0" algn="l">
              <a:lnSpc>
                <a:spcPct val="90000"/>
              </a:lnSpc>
              <a:spcBef>
                <a:spcPts val="375"/>
              </a:spcBef>
              <a:spcAft>
                <a:spcPts val="0"/>
              </a:spcAft>
              <a:buClr>
                <a:schemeClr val="dk1"/>
              </a:buClr>
              <a:buSzPts val="700"/>
              <a:buFont typeface="Arial"/>
              <a:buNone/>
              <a:defRPr b="0" i="0" sz="700" u="none" cap="none" strike="noStrike">
                <a:solidFill>
                  <a:schemeClr val="dk1"/>
                </a:solidFill>
                <a:latin typeface="Tahoma"/>
                <a:ea typeface="Tahoma"/>
                <a:cs typeface="Tahoma"/>
                <a:sym typeface="Tahoma"/>
              </a:defRPr>
            </a:lvl4pPr>
            <a:lvl5pPr indent="-228600" lvl="4" marL="2286000" marR="0" rtl="0" algn="l">
              <a:lnSpc>
                <a:spcPct val="90000"/>
              </a:lnSpc>
              <a:spcBef>
                <a:spcPts val="375"/>
              </a:spcBef>
              <a:spcAft>
                <a:spcPts val="0"/>
              </a:spcAft>
              <a:buClr>
                <a:schemeClr val="dk1"/>
              </a:buClr>
              <a:buSzPts val="700"/>
              <a:buFont typeface="Arial"/>
              <a:buNone/>
              <a:defRPr b="0" i="0" sz="700" u="none" cap="none" strike="noStrike">
                <a:solidFill>
                  <a:schemeClr val="dk1"/>
                </a:solidFill>
                <a:latin typeface="Tahoma"/>
                <a:ea typeface="Tahoma"/>
                <a:cs typeface="Tahoma"/>
                <a:sym typeface="Tahoma"/>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9pPr>
          </a:lstStyle>
          <a:p/>
        </p:txBody>
      </p:sp>
      <p:sp>
        <p:nvSpPr>
          <p:cNvPr id="324" name="Google Shape;324;p44"/>
          <p:cNvSpPr/>
          <p:nvPr/>
        </p:nvSpPr>
        <p:spPr>
          <a:xfrm>
            <a:off x="5047488" y="1083767"/>
            <a:ext cx="778200" cy="1032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350"/>
              <a:buFont typeface="Tahoma"/>
              <a:buNone/>
            </a:pPr>
            <a:r>
              <a:t/>
            </a:r>
            <a:endParaRPr b="0" i="0" sz="1350" u="none" cap="none" strike="noStrike">
              <a:solidFill>
                <a:srgbClr val="FFFFFF"/>
              </a:solidFill>
              <a:latin typeface="Tahoma"/>
              <a:ea typeface="Tahoma"/>
              <a:cs typeface="Tahoma"/>
              <a:sym typeface="Tahoma"/>
            </a:endParaRPr>
          </a:p>
        </p:txBody>
      </p:sp>
      <p:sp>
        <p:nvSpPr>
          <p:cNvPr id="325" name="Google Shape;325;p44"/>
          <p:cNvSpPr txBox="1"/>
          <p:nvPr>
            <p:ph idx="3" type="body"/>
          </p:nvPr>
        </p:nvSpPr>
        <p:spPr>
          <a:xfrm>
            <a:off x="5700906" y="1428826"/>
            <a:ext cx="2631600" cy="320100"/>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90000"/>
              </a:lnSpc>
              <a:spcBef>
                <a:spcPts val="750"/>
              </a:spcBef>
              <a:spcAft>
                <a:spcPts val="0"/>
              </a:spcAft>
              <a:buClr>
                <a:schemeClr val="dk2"/>
              </a:buClr>
              <a:buSzPts val="1600"/>
              <a:buFont typeface="Arial"/>
              <a:buNone/>
              <a:defRPr b="1" i="0" sz="1600" u="none" cap="none" strike="noStrike">
                <a:solidFill>
                  <a:schemeClr val="dk2"/>
                </a:solidFill>
                <a:latin typeface="Tahoma"/>
                <a:ea typeface="Tahoma"/>
                <a:cs typeface="Tahoma"/>
                <a:sym typeface="Tahoma"/>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Tahoma"/>
                <a:ea typeface="Tahoma"/>
                <a:cs typeface="Tahoma"/>
                <a:sym typeface="Tahoma"/>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Tahoma"/>
                <a:ea typeface="Tahoma"/>
                <a:cs typeface="Tahoma"/>
                <a:sym typeface="Tahoma"/>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9pPr>
          </a:lstStyle>
          <a:p/>
        </p:txBody>
      </p:sp>
      <p:sp>
        <p:nvSpPr>
          <p:cNvPr id="326" name="Google Shape;326;p44"/>
          <p:cNvSpPr txBox="1"/>
          <p:nvPr>
            <p:ph idx="4" type="body"/>
          </p:nvPr>
        </p:nvSpPr>
        <p:spPr>
          <a:xfrm>
            <a:off x="5700906" y="1762138"/>
            <a:ext cx="2631600" cy="365700"/>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90000"/>
              </a:lnSpc>
              <a:spcBef>
                <a:spcPts val="750"/>
              </a:spcBef>
              <a:spcAft>
                <a:spcPts val="0"/>
              </a:spcAft>
              <a:buClr>
                <a:srgbClr val="092C74"/>
              </a:buClr>
              <a:buSzPts val="1000"/>
              <a:buFont typeface="Arial"/>
              <a:buNone/>
              <a:defRPr b="0" i="0" sz="1000" u="none" cap="none" strike="noStrike">
                <a:solidFill>
                  <a:srgbClr val="092C74"/>
                </a:solidFill>
                <a:latin typeface="Tahoma"/>
                <a:ea typeface="Tahoma"/>
                <a:cs typeface="Tahoma"/>
                <a:sym typeface="Tahoma"/>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Tahoma"/>
                <a:ea typeface="Tahoma"/>
                <a:cs typeface="Tahoma"/>
                <a:sym typeface="Tahoma"/>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Tahoma"/>
                <a:ea typeface="Tahoma"/>
                <a:cs typeface="Tahoma"/>
                <a:sym typeface="Tahoma"/>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9pPr>
          </a:lstStyle>
          <a:p/>
        </p:txBody>
      </p:sp>
      <p:sp>
        <p:nvSpPr>
          <p:cNvPr id="327" name="Google Shape;327;p44"/>
          <p:cNvSpPr txBox="1"/>
          <p:nvPr>
            <p:ph idx="5" type="body"/>
          </p:nvPr>
        </p:nvSpPr>
        <p:spPr>
          <a:xfrm>
            <a:off x="5700906" y="2322869"/>
            <a:ext cx="2631600" cy="320100"/>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90000"/>
              </a:lnSpc>
              <a:spcBef>
                <a:spcPts val="750"/>
              </a:spcBef>
              <a:spcAft>
                <a:spcPts val="0"/>
              </a:spcAft>
              <a:buClr>
                <a:schemeClr val="dk2"/>
              </a:buClr>
              <a:buSzPts val="1500"/>
              <a:buFont typeface="Arial"/>
              <a:buNone/>
              <a:defRPr b="1" i="0" sz="1500" u="none" cap="none" strike="noStrike">
                <a:solidFill>
                  <a:schemeClr val="dk2"/>
                </a:solidFill>
                <a:latin typeface="Tahoma"/>
                <a:ea typeface="Tahoma"/>
                <a:cs typeface="Tahoma"/>
                <a:sym typeface="Tahoma"/>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Tahoma"/>
                <a:ea typeface="Tahoma"/>
                <a:cs typeface="Tahoma"/>
                <a:sym typeface="Tahoma"/>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Tahoma"/>
                <a:ea typeface="Tahoma"/>
                <a:cs typeface="Tahoma"/>
                <a:sym typeface="Tahoma"/>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9pPr>
          </a:lstStyle>
          <a:p/>
        </p:txBody>
      </p:sp>
      <p:sp>
        <p:nvSpPr>
          <p:cNvPr id="328" name="Google Shape;328;p44"/>
          <p:cNvSpPr txBox="1"/>
          <p:nvPr>
            <p:ph idx="6" type="body"/>
          </p:nvPr>
        </p:nvSpPr>
        <p:spPr>
          <a:xfrm>
            <a:off x="5700906" y="2658089"/>
            <a:ext cx="2631600" cy="365700"/>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90000"/>
              </a:lnSpc>
              <a:spcBef>
                <a:spcPts val="750"/>
              </a:spcBef>
              <a:spcAft>
                <a:spcPts val="0"/>
              </a:spcAft>
              <a:buClr>
                <a:srgbClr val="092C74"/>
              </a:buClr>
              <a:buSzPts val="1000"/>
              <a:buFont typeface="Arial"/>
              <a:buNone/>
              <a:defRPr b="0" i="0" sz="1000" u="none" cap="none" strike="noStrike">
                <a:solidFill>
                  <a:srgbClr val="092C74"/>
                </a:solidFill>
                <a:latin typeface="Tahoma"/>
                <a:ea typeface="Tahoma"/>
                <a:cs typeface="Tahoma"/>
                <a:sym typeface="Tahoma"/>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Tahoma"/>
                <a:ea typeface="Tahoma"/>
                <a:cs typeface="Tahoma"/>
                <a:sym typeface="Tahoma"/>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Tahoma"/>
                <a:ea typeface="Tahoma"/>
                <a:cs typeface="Tahoma"/>
                <a:sym typeface="Tahoma"/>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9pPr>
          </a:lstStyle>
          <a:p/>
        </p:txBody>
      </p:sp>
      <p:sp>
        <p:nvSpPr>
          <p:cNvPr id="329" name="Google Shape;329;p44"/>
          <p:cNvSpPr txBox="1"/>
          <p:nvPr>
            <p:ph idx="7" type="body"/>
          </p:nvPr>
        </p:nvSpPr>
        <p:spPr>
          <a:xfrm>
            <a:off x="5700906" y="3238702"/>
            <a:ext cx="2631600" cy="320100"/>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90000"/>
              </a:lnSpc>
              <a:spcBef>
                <a:spcPts val="750"/>
              </a:spcBef>
              <a:spcAft>
                <a:spcPts val="0"/>
              </a:spcAft>
              <a:buClr>
                <a:schemeClr val="dk2"/>
              </a:buClr>
              <a:buSzPts val="1500"/>
              <a:buFont typeface="Arial"/>
              <a:buNone/>
              <a:defRPr b="1" i="0" sz="1500" u="none" cap="none" strike="noStrike">
                <a:solidFill>
                  <a:schemeClr val="dk2"/>
                </a:solidFill>
                <a:latin typeface="Tahoma"/>
                <a:ea typeface="Tahoma"/>
                <a:cs typeface="Tahoma"/>
                <a:sym typeface="Tahoma"/>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Tahoma"/>
                <a:ea typeface="Tahoma"/>
                <a:cs typeface="Tahoma"/>
                <a:sym typeface="Tahoma"/>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Tahoma"/>
                <a:ea typeface="Tahoma"/>
                <a:cs typeface="Tahoma"/>
                <a:sym typeface="Tahoma"/>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9pPr>
          </a:lstStyle>
          <a:p/>
        </p:txBody>
      </p:sp>
      <p:sp>
        <p:nvSpPr>
          <p:cNvPr id="330" name="Google Shape;330;p44"/>
          <p:cNvSpPr txBox="1"/>
          <p:nvPr>
            <p:ph idx="8" type="body"/>
          </p:nvPr>
        </p:nvSpPr>
        <p:spPr>
          <a:xfrm>
            <a:off x="5700906" y="3579468"/>
            <a:ext cx="2631600" cy="365700"/>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90000"/>
              </a:lnSpc>
              <a:spcBef>
                <a:spcPts val="750"/>
              </a:spcBef>
              <a:spcAft>
                <a:spcPts val="0"/>
              </a:spcAft>
              <a:buClr>
                <a:srgbClr val="092C74"/>
              </a:buClr>
              <a:buSzPts val="1000"/>
              <a:buFont typeface="Arial"/>
              <a:buNone/>
              <a:defRPr b="0" i="0" sz="1000" u="none" cap="none" strike="noStrike">
                <a:solidFill>
                  <a:srgbClr val="092C74"/>
                </a:solidFill>
                <a:latin typeface="Tahoma"/>
                <a:ea typeface="Tahoma"/>
                <a:cs typeface="Tahoma"/>
                <a:sym typeface="Tahoma"/>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Tahoma"/>
                <a:ea typeface="Tahoma"/>
                <a:cs typeface="Tahoma"/>
                <a:sym typeface="Tahoma"/>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Tahoma"/>
                <a:ea typeface="Tahoma"/>
                <a:cs typeface="Tahoma"/>
                <a:sym typeface="Tahoma"/>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9pPr>
          </a:lstStyle>
          <a:p/>
        </p:txBody>
      </p:sp>
      <p:sp>
        <p:nvSpPr>
          <p:cNvPr id="331" name="Google Shape;331;p44"/>
          <p:cNvSpPr txBox="1"/>
          <p:nvPr>
            <p:ph idx="9" type="body"/>
          </p:nvPr>
        </p:nvSpPr>
        <p:spPr>
          <a:xfrm>
            <a:off x="5700906" y="4153894"/>
            <a:ext cx="2631600" cy="320100"/>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90000"/>
              </a:lnSpc>
              <a:spcBef>
                <a:spcPts val="750"/>
              </a:spcBef>
              <a:spcAft>
                <a:spcPts val="0"/>
              </a:spcAft>
              <a:buClr>
                <a:schemeClr val="dk2"/>
              </a:buClr>
              <a:buSzPts val="1500"/>
              <a:buFont typeface="Arial"/>
              <a:buNone/>
              <a:defRPr b="1" i="0" sz="1500" u="none" cap="none" strike="noStrike">
                <a:solidFill>
                  <a:schemeClr val="dk2"/>
                </a:solidFill>
                <a:latin typeface="Tahoma"/>
                <a:ea typeface="Tahoma"/>
                <a:cs typeface="Tahoma"/>
                <a:sym typeface="Tahoma"/>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Tahoma"/>
                <a:ea typeface="Tahoma"/>
                <a:cs typeface="Tahoma"/>
                <a:sym typeface="Tahoma"/>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Tahoma"/>
                <a:ea typeface="Tahoma"/>
                <a:cs typeface="Tahoma"/>
                <a:sym typeface="Tahoma"/>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9pPr>
          </a:lstStyle>
          <a:p/>
        </p:txBody>
      </p:sp>
      <p:sp>
        <p:nvSpPr>
          <p:cNvPr id="332" name="Google Shape;332;p44"/>
          <p:cNvSpPr txBox="1"/>
          <p:nvPr>
            <p:ph idx="13" type="body"/>
          </p:nvPr>
        </p:nvSpPr>
        <p:spPr>
          <a:xfrm>
            <a:off x="5700906" y="4475797"/>
            <a:ext cx="2631600" cy="365700"/>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90000"/>
              </a:lnSpc>
              <a:spcBef>
                <a:spcPts val="750"/>
              </a:spcBef>
              <a:spcAft>
                <a:spcPts val="0"/>
              </a:spcAft>
              <a:buClr>
                <a:srgbClr val="092C74"/>
              </a:buClr>
              <a:buSzPts val="1000"/>
              <a:buFont typeface="Arial"/>
              <a:buNone/>
              <a:defRPr b="0" i="0" sz="1000" u="none" cap="none" strike="noStrike">
                <a:solidFill>
                  <a:srgbClr val="092C74"/>
                </a:solidFill>
                <a:latin typeface="Tahoma"/>
                <a:ea typeface="Tahoma"/>
                <a:cs typeface="Tahoma"/>
                <a:sym typeface="Tahoma"/>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Tahoma"/>
                <a:ea typeface="Tahoma"/>
                <a:cs typeface="Tahoma"/>
                <a:sym typeface="Tahoma"/>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Tahoma"/>
                <a:ea typeface="Tahoma"/>
                <a:cs typeface="Tahoma"/>
                <a:sym typeface="Tahoma"/>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9pPr>
          </a:lstStyle>
          <a:p/>
        </p:txBody>
      </p:sp>
      <p:sp>
        <p:nvSpPr>
          <p:cNvPr id="333" name="Google Shape;333;p44"/>
          <p:cNvSpPr txBox="1"/>
          <p:nvPr/>
        </p:nvSpPr>
        <p:spPr>
          <a:xfrm>
            <a:off x="7891462" y="4860169"/>
            <a:ext cx="795300" cy="176100"/>
          </a:xfrm>
          <a:prstGeom prst="rect">
            <a:avLst/>
          </a:prstGeom>
          <a:noFill/>
          <a:ln>
            <a:noFill/>
          </a:ln>
        </p:spPr>
        <p:txBody>
          <a:bodyPr anchorCtr="1" anchor="ctr" bIns="45700" lIns="91425" spcFirstLastPara="1" rIns="91425" wrap="square" tIns="45700">
            <a:noAutofit/>
          </a:bodyPr>
          <a:lstStyle/>
          <a:p>
            <a:pPr indent="0" lvl="0" marL="0" marR="0" rtl="0" algn="r">
              <a:spcBef>
                <a:spcPts val="0"/>
              </a:spcBef>
              <a:spcAft>
                <a:spcPts val="0"/>
              </a:spcAft>
              <a:buNone/>
            </a:pPr>
            <a:r>
              <a:rPr b="1" i="0" lang="en" sz="1000" u="none" cap="none" strike="noStrike">
                <a:solidFill>
                  <a:schemeClr val="lt1"/>
                </a:solidFill>
                <a:latin typeface="Tahoma"/>
                <a:ea typeface="Tahoma"/>
                <a:cs typeface="Tahoma"/>
                <a:sym typeface="Tahoma"/>
              </a:rPr>
              <a:t>                </a:t>
            </a:r>
            <a:fld id="{00000000-1234-1234-1234-123412341234}" type="slidenum">
              <a:rPr b="1" i="0" lang="en" sz="1000" u="none" cap="none" strike="noStrike">
                <a:solidFill>
                  <a:srgbClr val="092C74"/>
                </a:solidFill>
                <a:latin typeface="Tahoma"/>
                <a:ea typeface="Tahoma"/>
                <a:cs typeface="Tahoma"/>
                <a:sym typeface="Tahoma"/>
              </a:rPr>
              <a:t>‹#›</a:t>
            </a:fld>
            <a:endParaRPr b="1" i="0" sz="1000" u="none" cap="none" strike="noStrike">
              <a:solidFill>
                <a:srgbClr val="092C74"/>
              </a:solidFill>
              <a:latin typeface="Tahoma"/>
              <a:ea typeface="Tahoma"/>
              <a:cs typeface="Tahoma"/>
              <a:sym typeface="Tahoma"/>
            </a:endParaRPr>
          </a:p>
        </p:txBody>
      </p:sp>
    </p:spTree>
  </p:cSld>
  <p:clrMapOvr>
    <a:masterClrMapping/>
  </p:clrMapOvr>
  <mc:AlternateContent>
    <mc:Choice Requires="p14">
      <p:transition spd="slow" p14:dur="2500">
        <p14:flip dir="l"/>
      </p:transition>
    </mc:Choice>
    <mc:Fallback>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2 Items and Text - Numbers">
  <p:cSld name="2_2 Items and Text - Numbers">
    <p:spTree>
      <p:nvGrpSpPr>
        <p:cNvPr id="334" name="Shape 334"/>
        <p:cNvGrpSpPr/>
        <p:nvPr/>
      </p:nvGrpSpPr>
      <p:grpSpPr>
        <a:xfrm>
          <a:off x="0" y="0"/>
          <a:ext cx="0" cy="0"/>
          <a:chOff x="0" y="0"/>
          <a:chExt cx="0" cy="0"/>
        </a:xfrm>
      </p:grpSpPr>
      <p:sp>
        <p:nvSpPr>
          <p:cNvPr id="335" name="Google Shape;335;p45"/>
          <p:cNvSpPr txBox="1"/>
          <p:nvPr>
            <p:ph type="title"/>
          </p:nvPr>
        </p:nvSpPr>
        <p:spPr>
          <a:xfrm>
            <a:off x="533919" y="107119"/>
            <a:ext cx="8085300" cy="857400"/>
          </a:xfrm>
          <a:prstGeom prst="rect">
            <a:avLst/>
          </a:prstGeom>
          <a:noFill/>
          <a:ln>
            <a:noFill/>
          </a:ln>
        </p:spPr>
        <p:txBody>
          <a:bodyPr anchorCtr="0" anchor="b" bIns="45700" lIns="91425" spcFirstLastPara="1" rIns="91425" wrap="square" tIns="45700">
            <a:noAutofit/>
          </a:bodyPr>
          <a:lstStyle>
            <a:lvl1pPr lvl="0" marR="0" rtl="0" algn="l">
              <a:lnSpc>
                <a:spcPct val="90000"/>
              </a:lnSpc>
              <a:spcBef>
                <a:spcPts val="0"/>
              </a:spcBef>
              <a:spcAft>
                <a:spcPts val="0"/>
              </a:spcAft>
              <a:buClr>
                <a:schemeClr val="dk2"/>
              </a:buClr>
              <a:buSzPts val="3000"/>
              <a:buFont typeface="Tahoma"/>
              <a:buNone/>
              <a:defRPr b="1" i="0" sz="3000" u="none" cap="none" strike="noStrike">
                <a:solidFill>
                  <a:schemeClr val="dk2"/>
                </a:solidFill>
                <a:latin typeface="Tahoma"/>
                <a:ea typeface="Tahoma"/>
                <a:cs typeface="Tahoma"/>
                <a:sym typeface="Tahoma"/>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336" name="Google Shape;336;p45"/>
          <p:cNvSpPr/>
          <p:nvPr/>
        </p:nvSpPr>
        <p:spPr>
          <a:xfrm>
            <a:off x="640080" y="966682"/>
            <a:ext cx="778200" cy="103200"/>
          </a:xfrm>
          <a:prstGeom prst="rect">
            <a:avLst/>
          </a:prstGeom>
          <a:solidFill>
            <a:srgbClr val="69ACE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350"/>
              <a:buFont typeface="Tahoma"/>
              <a:buNone/>
            </a:pPr>
            <a:r>
              <a:t/>
            </a:r>
            <a:endParaRPr b="0" i="0" sz="1350" u="none" cap="none" strike="noStrike">
              <a:solidFill>
                <a:srgbClr val="FFFFFF"/>
              </a:solidFill>
              <a:latin typeface="Calibri"/>
              <a:ea typeface="Calibri"/>
              <a:cs typeface="Calibri"/>
              <a:sym typeface="Calibri"/>
            </a:endParaRPr>
          </a:p>
        </p:txBody>
      </p:sp>
      <p:sp>
        <p:nvSpPr>
          <p:cNvPr id="337" name="Google Shape;337;p45"/>
          <p:cNvSpPr txBox="1"/>
          <p:nvPr>
            <p:ph idx="1" type="body"/>
          </p:nvPr>
        </p:nvSpPr>
        <p:spPr>
          <a:xfrm>
            <a:off x="533919" y="1125404"/>
            <a:ext cx="3588000" cy="509100"/>
          </a:xfrm>
          <a:prstGeom prst="rect">
            <a:avLst/>
          </a:prstGeom>
          <a:solidFill>
            <a:schemeClr val="dk2"/>
          </a:solidFill>
          <a:ln>
            <a:noFill/>
          </a:ln>
        </p:spPr>
        <p:txBody>
          <a:bodyPr anchorCtr="0" anchor="ctr" bIns="45700" lIns="91425" spcFirstLastPara="1" rIns="91425" wrap="square" tIns="45700">
            <a:noAutofit/>
          </a:bodyPr>
          <a:lstStyle>
            <a:lvl1pPr indent="-228600" lvl="0" marL="457200" marR="0" rtl="0" algn="ctr">
              <a:lnSpc>
                <a:spcPct val="90000"/>
              </a:lnSpc>
              <a:spcBef>
                <a:spcPts val="750"/>
              </a:spcBef>
              <a:spcAft>
                <a:spcPts val="0"/>
              </a:spcAft>
              <a:buClr>
                <a:schemeClr val="lt1"/>
              </a:buClr>
              <a:buSzPts val="2000"/>
              <a:buFont typeface="Arial"/>
              <a:buNone/>
              <a:defRPr b="1" i="0" sz="2000" u="none" cap="none" strike="noStrike">
                <a:solidFill>
                  <a:schemeClr val="lt1"/>
                </a:solidFill>
                <a:latin typeface="Tahoma"/>
                <a:ea typeface="Tahoma"/>
                <a:cs typeface="Tahoma"/>
                <a:sym typeface="Tahoma"/>
              </a:defRPr>
            </a:lvl1pPr>
            <a:lvl2pPr indent="-228600" lvl="1" marL="914400" marR="0" rtl="0" algn="l">
              <a:lnSpc>
                <a:spcPct val="90000"/>
              </a:lnSpc>
              <a:spcBef>
                <a:spcPts val="375"/>
              </a:spcBef>
              <a:spcAft>
                <a:spcPts val="0"/>
              </a:spcAft>
              <a:buClr>
                <a:schemeClr val="dk1"/>
              </a:buClr>
              <a:buSzPts val="1800"/>
              <a:buFont typeface="Arial"/>
              <a:buNone/>
              <a:defRPr b="0" i="0" sz="1800" u="none" cap="none" strike="noStrike">
                <a:solidFill>
                  <a:schemeClr val="dk1"/>
                </a:solidFill>
                <a:latin typeface="Tahoma"/>
                <a:ea typeface="Tahoma"/>
                <a:cs typeface="Tahoma"/>
                <a:sym typeface="Tahoma"/>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Tahoma"/>
                <a:ea typeface="Tahoma"/>
                <a:cs typeface="Tahoma"/>
                <a:sym typeface="Tahoma"/>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9pPr>
          </a:lstStyle>
          <a:p/>
        </p:txBody>
      </p:sp>
      <p:sp>
        <p:nvSpPr>
          <p:cNvPr id="338" name="Google Shape;338;p45"/>
          <p:cNvSpPr txBox="1"/>
          <p:nvPr>
            <p:ph idx="2" type="body"/>
          </p:nvPr>
        </p:nvSpPr>
        <p:spPr>
          <a:xfrm>
            <a:off x="533919" y="1732115"/>
            <a:ext cx="3588000" cy="2955900"/>
          </a:xfrm>
          <a:prstGeom prst="rect">
            <a:avLst/>
          </a:prstGeom>
          <a:noFill/>
          <a:ln cap="flat" cmpd="sng" w="9525">
            <a:solidFill>
              <a:schemeClr val="lt2"/>
            </a:solidFill>
            <a:prstDash val="solid"/>
            <a:round/>
            <a:headEnd len="sm" w="sm" type="none"/>
            <a:tailEnd len="sm" w="sm" type="none"/>
          </a:ln>
        </p:spPr>
        <p:txBody>
          <a:bodyPr anchorCtr="0" anchor="t" bIns="45700" lIns="91425" spcFirstLastPara="1" rIns="91425" wrap="square" tIns="45700">
            <a:noAutofit/>
          </a:bodyPr>
          <a:lstStyle>
            <a:lvl1pPr indent="-330200" lvl="0" marL="457200" marR="0" rtl="0" algn="l">
              <a:lnSpc>
                <a:spcPct val="90000"/>
              </a:lnSpc>
              <a:spcBef>
                <a:spcPts val="750"/>
              </a:spcBef>
              <a:spcAft>
                <a:spcPts val="0"/>
              </a:spcAft>
              <a:buClr>
                <a:srgbClr val="092C74"/>
              </a:buClr>
              <a:buSzPts val="1600"/>
              <a:buFont typeface="Noto Sans Symbols"/>
              <a:buChar char="▪"/>
              <a:defRPr b="0" i="0" sz="1600" u="none" cap="none" strike="noStrike">
                <a:solidFill>
                  <a:schemeClr val="dk1"/>
                </a:solidFill>
                <a:latin typeface="Tahoma"/>
                <a:ea typeface="Tahoma"/>
                <a:cs typeface="Tahoma"/>
                <a:sym typeface="Tahoma"/>
              </a:defRPr>
            </a:lvl1pPr>
            <a:lvl2pPr indent="-330200" lvl="1" marL="914400" marR="0" rtl="0" algn="l">
              <a:lnSpc>
                <a:spcPct val="90000"/>
              </a:lnSpc>
              <a:spcBef>
                <a:spcPts val="375"/>
              </a:spcBef>
              <a:spcAft>
                <a:spcPts val="0"/>
              </a:spcAft>
              <a:buClr>
                <a:srgbClr val="092C74"/>
              </a:buClr>
              <a:buSzPts val="1600"/>
              <a:buFont typeface="Courier New"/>
              <a:buChar char="o"/>
              <a:defRPr b="0" i="0" sz="1600" u="none" cap="none" strike="noStrike">
                <a:solidFill>
                  <a:schemeClr val="dk1"/>
                </a:solidFill>
                <a:latin typeface="Tahoma"/>
                <a:ea typeface="Tahoma"/>
                <a:cs typeface="Tahoma"/>
                <a:sym typeface="Tahoma"/>
              </a:defRPr>
            </a:lvl2pPr>
            <a:lvl3pPr indent="-330200" lvl="2" marL="1371600" marR="0" rtl="0" algn="l">
              <a:lnSpc>
                <a:spcPct val="90000"/>
              </a:lnSpc>
              <a:spcBef>
                <a:spcPts val="375"/>
              </a:spcBef>
              <a:spcAft>
                <a:spcPts val="0"/>
              </a:spcAft>
              <a:buClr>
                <a:srgbClr val="092C74"/>
              </a:buClr>
              <a:buSzPts val="1600"/>
              <a:buFont typeface="Arial"/>
              <a:buChar char="•"/>
              <a:defRPr b="0" i="0" sz="1600" u="none" cap="none" strike="noStrike">
                <a:solidFill>
                  <a:schemeClr val="dk1"/>
                </a:solidFill>
                <a:latin typeface="Tahoma"/>
                <a:ea typeface="Tahoma"/>
                <a:cs typeface="Tahoma"/>
                <a:sym typeface="Tahoma"/>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9pPr>
          </a:lstStyle>
          <a:p/>
        </p:txBody>
      </p:sp>
      <p:sp>
        <p:nvSpPr>
          <p:cNvPr id="339" name="Google Shape;339;p45"/>
          <p:cNvSpPr txBox="1"/>
          <p:nvPr>
            <p:ph idx="3" type="body"/>
          </p:nvPr>
        </p:nvSpPr>
        <p:spPr>
          <a:xfrm>
            <a:off x="5017263" y="1121733"/>
            <a:ext cx="3588000" cy="509100"/>
          </a:xfrm>
          <a:prstGeom prst="rect">
            <a:avLst/>
          </a:prstGeom>
          <a:solidFill>
            <a:schemeClr val="dk2"/>
          </a:solidFill>
          <a:ln>
            <a:noFill/>
          </a:ln>
        </p:spPr>
        <p:txBody>
          <a:bodyPr anchorCtr="0" anchor="ctr" bIns="45700" lIns="91425" spcFirstLastPara="1" rIns="91425" wrap="square" tIns="45700">
            <a:noAutofit/>
          </a:bodyPr>
          <a:lstStyle>
            <a:lvl1pPr indent="-228600" lvl="0" marL="457200" marR="0" rtl="0" algn="ctr">
              <a:lnSpc>
                <a:spcPct val="90000"/>
              </a:lnSpc>
              <a:spcBef>
                <a:spcPts val="750"/>
              </a:spcBef>
              <a:spcAft>
                <a:spcPts val="0"/>
              </a:spcAft>
              <a:buClr>
                <a:schemeClr val="lt1"/>
              </a:buClr>
              <a:buSzPts val="2000"/>
              <a:buFont typeface="Arial"/>
              <a:buNone/>
              <a:defRPr b="1" i="0" sz="2000" u="none" cap="none" strike="noStrike">
                <a:solidFill>
                  <a:schemeClr val="lt1"/>
                </a:solidFill>
                <a:latin typeface="Tahoma"/>
                <a:ea typeface="Tahoma"/>
                <a:cs typeface="Tahoma"/>
                <a:sym typeface="Tahoma"/>
              </a:defRPr>
            </a:lvl1pPr>
            <a:lvl2pPr indent="-228600" lvl="1" marL="914400" marR="0" rtl="0" algn="l">
              <a:lnSpc>
                <a:spcPct val="90000"/>
              </a:lnSpc>
              <a:spcBef>
                <a:spcPts val="375"/>
              </a:spcBef>
              <a:spcAft>
                <a:spcPts val="0"/>
              </a:spcAft>
              <a:buClr>
                <a:schemeClr val="dk1"/>
              </a:buClr>
              <a:buSzPts val="1800"/>
              <a:buFont typeface="Arial"/>
              <a:buNone/>
              <a:defRPr b="0" i="0" sz="1800" u="none" cap="none" strike="noStrike">
                <a:solidFill>
                  <a:schemeClr val="dk1"/>
                </a:solidFill>
                <a:latin typeface="Tahoma"/>
                <a:ea typeface="Tahoma"/>
                <a:cs typeface="Tahoma"/>
                <a:sym typeface="Tahoma"/>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Tahoma"/>
                <a:ea typeface="Tahoma"/>
                <a:cs typeface="Tahoma"/>
                <a:sym typeface="Tahoma"/>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9pPr>
          </a:lstStyle>
          <a:p/>
        </p:txBody>
      </p:sp>
      <p:sp>
        <p:nvSpPr>
          <p:cNvPr id="340" name="Google Shape;340;p45"/>
          <p:cNvSpPr txBox="1"/>
          <p:nvPr>
            <p:ph idx="4" type="body"/>
          </p:nvPr>
        </p:nvSpPr>
        <p:spPr>
          <a:xfrm>
            <a:off x="5017263" y="1732115"/>
            <a:ext cx="3588000" cy="2955900"/>
          </a:xfrm>
          <a:prstGeom prst="rect">
            <a:avLst/>
          </a:prstGeom>
          <a:noFill/>
          <a:ln cap="flat" cmpd="sng" w="9525">
            <a:solidFill>
              <a:schemeClr val="lt2"/>
            </a:solidFill>
            <a:prstDash val="solid"/>
            <a:round/>
            <a:headEnd len="sm" w="sm" type="none"/>
            <a:tailEnd len="sm" w="sm" type="none"/>
          </a:ln>
        </p:spPr>
        <p:txBody>
          <a:bodyPr anchorCtr="0" anchor="t" bIns="45700" lIns="91425" spcFirstLastPara="1" rIns="91425" wrap="square" tIns="45700">
            <a:noAutofit/>
          </a:bodyPr>
          <a:lstStyle>
            <a:lvl1pPr indent="-330200" lvl="0" marL="457200" marR="0" rtl="0" algn="l">
              <a:lnSpc>
                <a:spcPct val="90000"/>
              </a:lnSpc>
              <a:spcBef>
                <a:spcPts val="750"/>
              </a:spcBef>
              <a:spcAft>
                <a:spcPts val="0"/>
              </a:spcAft>
              <a:buClr>
                <a:srgbClr val="092C74"/>
              </a:buClr>
              <a:buSzPts val="1600"/>
              <a:buFont typeface="Noto Sans Symbols"/>
              <a:buChar char="▪"/>
              <a:defRPr b="0" i="0" sz="1600" u="none" cap="none" strike="noStrike">
                <a:solidFill>
                  <a:schemeClr val="dk1"/>
                </a:solidFill>
                <a:latin typeface="Tahoma"/>
                <a:ea typeface="Tahoma"/>
                <a:cs typeface="Tahoma"/>
                <a:sym typeface="Tahoma"/>
              </a:defRPr>
            </a:lvl1pPr>
            <a:lvl2pPr indent="-330200" lvl="1" marL="914400" marR="0" rtl="0" algn="l">
              <a:lnSpc>
                <a:spcPct val="90000"/>
              </a:lnSpc>
              <a:spcBef>
                <a:spcPts val="375"/>
              </a:spcBef>
              <a:spcAft>
                <a:spcPts val="0"/>
              </a:spcAft>
              <a:buClr>
                <a:srgbClr val="092C74"/>
              </a:buClr>
              <a:buSzPts val="1600"/>
              <a:buFont typeface="Courier New"/>
              <a:buChar char="o"/>
              <a:defRPr b="0" i="0" sz="1600" u="none" cap="none" strike="noStrike">
                <a:solidFill>
                  <a:schemeClr val="dk1"/>
                </a:solidFill>
                <a:latin typeface="Tahoma"/>
                <a:ea typeface="Tahoma"/>
                <a:cs typeface="Tahoma"/>
                <a:sym typeface="Tahoma"/>
              </a:defRPr>
            </a:lvl2pPr>
            <a:lvl3pPr indent="-330200" lvl="2" marL="1371600" marR="0" rtl="0" algn="l">
              <a:lnSpc>
                <a:spcPct val="90000"/>
              </a:lnSpc>
              <a:spcBef>
                <a:spcPts val="375"/>
              </a:spcBef>
              <a:spcAft>
                <a:spcPts val="0"/>
              </a:spcAft>
              <a:buClr>
                <a:srgbClr val="092C74"/>
              </a:buClr>
              <a:buSzPts val="1600"/>
              <a:buFont typeface="Arial"/>
              <a:buChar char="•"/>
              <a:defRPr b="0" i="0" sz="1600" u="none" cap="none" strike="noStrike">
                <a:solidFill>
                  <a:schemeClr val="dk1"/>
                </a:solidFill>
                <a:latin typeface="Tahoma"/>
                <a:ea typeface="Tahoma"/>
                <a:cs typeface="Tahoma"/>
                <a:sym typeface="Tahoma"/>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9pPr>
          </a:lstStyle>
          <a:p/>
        </p:txBody>
      </p:sp>
      <p:sp>
        <p:nvSpPr>
          <p:cNvPr id="341" name="Google Shape;341;p45"/>
          <p:cNvSpPr txBox="1"/>
          <p:nvPr/>
        </p:nvSpPr>
        <p:spPr>
          <a:xfrm>
            <a:off x="7891462" y="4860169"/>
            <a:ext cx="795300" cy="176100"/>
          </a:xfrm>
          <a:prstGeom prst="rect">
            <a:avLst/>
          </a:prstGeom>
          <a:noFill/>
          <a:ln>
            <a:noFill/>
          </a:ln>
        </p:spPr>
        <p:txBody>
          <a:bodyPr anchorCtr="1" anchor="ctr" bIns="45700" lIns="91425" spcFirstLastPara="1" rIns="91425" wrap="square" tIns="45700">
            <a:noAutofit/>
          </a:bodyPr>
          <a:lstStyle/>
          <a:p>
            <a:pPr indent="0" lvl="0" marL="0" marR="0" rtl="0" algn="r">
              <a:lnSpc>
                <a:spcPct val="100000"/>
              </a:lnSpc>
              <a:spcBef>
                <a:spcPts val="0"/>
              </a:spcBef>
              <a:spcAft>
                <a:spcPts val="0"/>
              </a:spcAft>
              <a:buClr>
                <a:schemeClr val="dk1"/>
              </a:buClr>
              <a:buSzPts val="1000"/>
              <a:buFont typeface="Tahoma"/>
              <a:buNone/>
            </a:pPr>
            <a:r>
              <a:rPr b="1" i="0" lang="en" sz="1000" u="none" cap="none" strike="noStrike">
                <a:solidFill>
                  <a:schemeClr val="dk1"/>
                </a:solidFill>
                <a:latin typeface="Tahoma"/>
                <a:ea typeface="Tahoma"/>
                <a:cs typeface="Tahoma"/>
                <a:sym typeface="Tahoma"/>
              </a:rPr>
              <a:t>                </a:t>
            </a:r>
            <a:fld id="{00000000-1234-1234-1234-123412341234}" type="slidenum">
              <a:rPr b="1" i="0" lang="en" sz="1000" u="none" cap="none" strike="noStrike">
                <a:solidFill>
                  <a:schemeClr val="dk1"/>
                </a:solidFill>
                <a:latin typeface="Tahoma"/>
                <a:ea typeface="Tahoma"/>
                <a:cs typeface="Tahoma"/>
                <a:sym typeface="Tahoma"/>
              </a:rPr>
              <a:t>‹#›</a:t>
            </a:fld>
            <a:endParaRPr b="1" i="0" sz="1000" u="none" cap="none" strike="noStrike">
              <a:solidFill>
                <a:schemeClr val="dk1"/>
              </a:solidFill>
              <a:latin typeface="Tahoma"/>
              <a:ea typeface="Tahoma"/>
              <a:cs typeface="Tahoma"/>
              <a:sym typeface="Tahoma"/>
            </a:endParaRPr>
          </a:p>
        </p:txBody>
      </p:sp>
      <p:pic>
        <p:nvPicPr>
          <p:cNvPr id="342" name="Google Shape;342;p45"/>
          <p:cNvPicPr preferRelativeResize="0"/>
          <p:nvPr/>
        </p:nvPicPr>
        <p:blipFill rotWithShape="1">
          <a:blip r:embed="rId2">
            <a:alphaModFix amt="50000"/>
          </a:blip>
          <a:srcRect b="27018" l="12469" r="12909" t="27464"/>
          <a:stretch/>
        </p:blipFill>
        <p:spPr>
          <a:xfrm>
            <a:off x="522712" y="4805340"/>
            <a:ext cx="1033029" cy="285871"/>
          </a:xfrm>
          <a:prstGeom prst="rect">
            <a:avLst/>
          </a:prstGeom>
          <a:noFill/>
          <a:ln>
            <a:noFill/>
          </a:ln>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3 Items and Text - Numbers">
  <p:cSld name="1_3 Items and Text - Numbers">
    <p:spTree>
      <p:nvGrpSpPr>
        <p:cNvPr id="343" name="Shape 343"/>
        <p:cNvGrpSpPr/>
        <p:nvPr/>
      </p:nvGrpSpPr>
      <p:grpSpPr>
        <a:xfrm>
          <a:off x="0" y="0"/>
          <a:ext cx="0" cy="0"/>
          <a:chOff x="0" y="0"/>
          <a:chExt cx="0" cy="0"/>
        </a:xfrm>
      </p:grpSpPr>
      <p:sp>
        <p:nvSpPr>
          <p:cNvPr id="344" name="Google Shape;344;p46"/>
          <p:cNvSpPr txBox="1"/>
          <p:nvPr>
            <p:ph type="title"/>
          </p:nvPr>
        </p:nvSpPr>
        <p:spPr>
          <a:xfrm>
            <a:off x="533919" y="107119"/>
            <a:ext cx="8085300" cy="857400"/>
          </a:xfrm>
          <a:prstGeom prst="rect">
            <a:avLst/>
          </a:prstGeom>
          <a:noFill/>
          <a:ln>
            <a:noFill/>
          </a:ln>
        </p:spPr>
        <p:txBody>
          <a:bodyPr anchorCtr="0" anchor="b" bIns="45700" lIns="91425" spcFirstLastPara="1" rIns="91425" wrap="square" tIns="45700">
            <a:noAutofit/>
          </a:bodyPr>
          <a:lstStyle>
            <a:lvl1pPr lvl="0" marR="0" rtl="0" algn="l">
              <a:lnSpc>
                <a:spcPct val="90000"/>
              </a:lnSpc>
              <a:spcBef>
                <a:spcPts val="0"/>
              </a:spcBef>
              <a:spcAft>
                <a:spcPts val="0"/>
              </a:spcAft>
              <a:buClr>
                <a:schemeClr val="dk2"/>
              </a:buClr>
              <a:buSzPts val="3000"/>
              <a:buFont typeface="Tahoma"/>
              <a:buNone/>
              <a:defRPr b="1" i="0" sz="3000" u="none" cap="none" strike="noStrike">
                <a:solidFill>
                  <a:schemeClr val="dk2"/>
                </a:solidFill>
                <a:latin typeface="Tahoma"/>
                <a:ea typeface="Tahoma"/>
                <a:cs typeface="Tahoma"/>
                <a:sym typeface="Tahoma"/>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345" name="Google Shape;345;p46"/>
          <p:cNvSpPr/>
          <p:nvPr/>
        </p:nvSpPr>
        <p:spPr>
          <a:xfrm>
            <a:off x="640080" y="966682"/>
            <a:ext cx="778200" cy="103200"/>
          </a:xfrm>
          <a:prstGeom prst="rect">
            <a:avLst/>
          </a:prstGeom>
          <a:solidFill>
            <a:srgbClr val="69ACE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350"/>
              <a:buFont typeface="Tahoma"/>
              <a:buNone/>
            </a:pPr>
            <a:r>
              <a:t/>
            </a:r>
            <a:endParaRPr b="0" i="0" sz="1350" u="none" cap="none" strike="noStrike">
              <a:solidFill>
                <a:srgbClr val="FFFFFF"/>
              </a:solidFill>
              <a:latin typeface="Calibri"/>
              <a:ea typeface="Calibri"/>
              <a:cs typeface="Calibri"/>
              <a:sym typeface="Calibri"/>
            </a:endParaRPr>
          </a:p>
        </p:txBody>
      </p:sp>
      <p:sp>
        <p:nvSpPr>
          <p:cNvPr id="346" name="Google Shape;346;p46"/>
          <p:cNvSpPr txBox="1"/>
          <p:nvPr>
            <p:ph idx="1" type="body"/>
          </p:nvPr>
        </p:nvSpPr>
        <p:spPr>
          <a:xfrm>
            <a:off x="536330" y="1190555"/>
            <a:ext cx="2498100" cy="509100"/>
          </a:xfrm>
          <a:prstGeom prst="rect">
            <a:avLst/>
          </a:prstGeom>
          <a:solidFill>
            <a:schemeClr val="dk2"/>
          </a:solidFill>
          <a:ln>
            <a:noFill/>
          </a:ln>
        </p:spPr>
        <p:txBody>
          <a:bodyPr anchorCtr="0" anchor="ctr" bIns="45700" lIns="91425" spcFirstLastPara="1" rIns="91425" wrap="square" tIns="45700">
            <a:noAutofit/>
          </a:bodyPr>
          <a:lstStyle>
            <a:lvl1pPr indent="-228600" lvl="0" marL="457200" marR="0" rtl="0" algn="ctr">
              <a:lnSpc>
                <a:spcPct val="90000"/>
              </a:lnSpc>
              <a:spcBef>
                <a:spcPts val="750"/>
              </a:spcBef>
              <a:spcAft>
                <a:spcPts val="0"/>
              </a:spcAft>
              <a:buClr>
                <a:schemeClr val="lt1"/>
              </a:buClr>
              <a:buSzPts val="1800"/>
              <a:buFont typeface="Arial"/>
              <a:buNone/>
              <a:defRPr b="1" i="0" sz="1800" u="none" cap="none" strike="noStrike">
                <a:solidFill>
                  <a:schemeClr val="lt1"/>
                </a:solidFill>
                <a:latin typeface="Tahoma"/>
                <a:ea typeface="Tahoma"/>
                <a:cs typeface="Tahoma"/>
                <a:sym typeface="Tahoma"/>
              </a:defRPr>
            </a:lvl1pPr>
            <a:lvl2pPr indent="-228600" lvl="1" marL="914400" marR="0" rtl="0" algn="l">
              <a:lnSpc>
                <a:spcPct val="90000"/>
              </a:lnSpc>
              <a:spcBef>
                <a:spcPts val="375"/>
              </a:spcBef>
              <a:spcAft>
                <a:spcPts val="0"/>
              </a:spcAft>
              <a:buClr>
                <a:schemeClr val="dk1"/>
              </a:buClr>
              <a:buSzPts val="1800"/>
              <a:buFont typeface="Arial"/>
              <a:buNone/>
              <a:defRPr b="0" i="0" sz="1800" u="none" cap="none" strike="noStrike">
                <a:solidFill>
                  <a:schemeClr val="dk1"/>
                </a:solidFill>
                <a:latin typeface="Tahoma"/>
                <a:ea typeface="Tahoma"/>
                <a:cs typeface="Tahoma"/>
                <a:sym typeface="Tahoma"/>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Tahoma"/>
                <a:ea typeface="Tahoma"/>
                <a:cs typeface="Tahoma"/>
                <a:sym typeface="Tahoma"/>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9pPr>
          </a:lstStyle>
          <a:p/>
        </p:txBody>
      </p:sp>
      <p:sp>
        <p:nvSpPr>
          <p:cNvPr id="347" name="Google Shape;347;p46"/>
          <p:cNvSpPr txBox="1"/>
          <p:nvPr>
            <p:ph idx="2" type="body"/>
          </p:nvPr>
        </p:nvSpPr>
        <p:spPr>
          <a:xfrm>
            <a:off x="536331" y="1820193"/>
            <a:ext cx="2498100" cy="2742300"/>
          </a:xfrm>
          <a:prstGeom prst="rect">
            <a:avLst/>
          </a:prstGeom>
          <a:noFill/>
          <a:ln cap="flat" cmpd="sng" w="9525">
            <a:solidFill>
              <a:schemeClr val="lt2"/>
            </a:solidFill>
            <a:prstDash val="solid"/>
            <a:round/>
            <a:headEnd len="sm" w="sm" type="none"/>
            <a:tailEnd len="sm" w="sm" type="none"/>
          </a:ln>
        </p:spPr>
        <p:txBody>
          <a:bodyPr anchorCtr="0" anchor="t" bIns="45700" lIns="91425" spcFirstLastPara="1" rIns="91425" wrap="square" tIns="45700">
            <a:noAutofit/>
          </a:bodyPr>
          <a:lstStyle>
            <a:lvl1pPr indent="-330200" lvl="0" marL="457200" marR="0" rtl="0" algn="l">
              <a:lnSpc>
                <a:spcPct val="90000"/>
              </a:lnSpc>
              <a:spcBef>
                <a:spcPts val="750"/>
              </a:spcBef>
              <a:spcAft>
                <a:spcPts val="0"/>
              </a:spcAft>
              <a:buClr>
                <a:srgbClr val="092C74"/>
              </a:buClr>
              <a:buSzPts val="1600"/>
              <a:buFont typeface="Noto Sans Symbols"/>
              <a:buChar char="▪"/>
              <a:defRPr b="0" i="0" sz="1600" u="none" cap="none" strike="noStrike">
                <a:solidFill>
                  <a:schemeClr val="dk1"/>
                </a:solidFill>
                <a:latin typeface="Tahoma"/>
                <a:ea typeface="Tahoma"/>
                <a:cs typeface="Tahoma"/>
                <a:sym typeface="Tahoma"/>
              </a:defRPr>
            </a:lvl1pPr>
            <a:lvl2pPr indent="-330200" lvl="1" marL="914400" marR="0" rtl="0" algn="l">
              <a:lnSpc>
                <a:spcPct val="90000"/>
              </a:lnSpc>
              <a:spcBef>
                <a:spcPts val="375"/>
              </a:spcBef>
              <a:spcAft>
                <a:spcPts val="0"/>
              </a:spcAft>
              <a:buClr>
                <a:srgbClr val="092C74"/>
              </a:buClr>
              <a:buSzPts val="1600"/>
              <a:buFont typeface="Courier New"/>
              <a:buChar char="o"/>
              <a:defRPr b="0" i="0" sz="1600" u="none" cap="none" strike="noStrike">
                <a:solidFill>
                  <a:schemeClr val="dk1"/>
                </a:solidFill>
                <a:latin typeface="Tahoma"/>
                <a:ea typeface="Tahoma"/>
                <a:cs typeface="Tahoma"/>
                <a:sym typeface="Tahoma"/>
              </a:defRPr>
            </a:lvl2pPr>
            <a:lvl3pPr indent="-330200" lvl="2" marL="1371600" marR="0" rtl="0" algn="l">
              <a:lnSpc>
                <a:spcPct val="90000"/>
              </a:lnSpc>
              <a:spcBef>
                <a:spcPts val="375"/>
              </a:spcBef>
              <a:spcAft>
                <a:spcPts val="0"/>
              </a:spcAft>
              <a:buClr>
                <a:srgbClr val="092C74"/>
              </a:buClr>
              <a:buSzPts val="1600"/>
              <a:buFont typeface="Arial"/>
              <a:buChar char="•"/>
              <a:defRPr b="0" i="0" sz="1600" u="none" cap="none" strike="noStrike">
                <a:solidFill>
                  <a:schemeClr val="dk1"/>
                </a:solidFill>
                <a:latin typeface="Tahoma"/>
                <a:ea typeface="Tahoma"/>
                <a:cs typeface="Tahoma"/>
                <a:sym typeface="Tahoma"/>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9pPr>
          </a:lstStyle>
          <a:p/>
        </p:txBody>
      </p:sp>
      <p:sp>
        <p:nvSpPr>
          <p:cNvPr id="348" name="Google Shape;348;p46"/>
          <p:cNvSpPr txBox="1"/>
          <p:nvPr>
            <p:ph idx="3" type="body"/>
          </p:nvPr>
        </p:nvSpPr>
        <p:spPr>
          <a:xfrm>
            <a:off x="3322947" y="1190555"/>
            <a:ext cx="2498100" cy="509100"/>
          </a:xfrm>
          <a:prstGeom prst="rect">
            <a:avLst/>
          </a:prstGeom>
          <a:solidFill>
            <a:schemeClr val="dk2"/>
          </a:solidFill>
          <a:ln>
            <a:noFill/>
          </a:ln>
        </p:spPr>
        <p:txBody>
          <a:bodyPr anchorCtr="0" anchor="ctr" bIns="45700" lIns="91425" spcFirstLastPara="1" rIns="91425" wrap="square" tIns="45700">
            <a:noAutofit/>
          </a:bodyPr>
          <a:lstStyle>
            <a:lvl1pPr indent="-228600" lvl="0" marL="457200" marR="0" rtl="0" algn="ctr">
              <a:lnSpc>
                <a:spcPct val="90000"/>
              </a:lnSpc>
              <a:spcBef>
                <a:spcPts val="750"/>
              </a:spcBef>
              <a:spcAft>
                <a:spcPts val="0"/>
              </a:spcAft>
              <a:buClr>
                <a:schemeClr val="lt1"/>
              </a:buClr>
              <a:buSzPts val="1800"/>
              <a:buFont typeface="Arial"/>
              <a:buNone/>
              <a:defRPr b="1" i="0" sz="1800" u="none" cap="none" strike="noStrike">
                <a:solidFill>
                  <a:schemeClr val="lt1"/>
                </a:solidFill>
                <a:latin typeface="Tahoma"/>
                <a:ea typeface="Tahoma"/>
                <a:cs typeface="Tahoma"/>
                <a:sym typeface="Tahoma"/>
              </a:defRPr>
            </a:lvl1pPr>
            <a:lvl2pPr indent="-228600" lvl="1" marL="914400" marR="0" rtl="0" algn="l">
              <a:lnSpc>
                <a:spcPct val="90000"/>
              </a:lnSpc>
              <a:spcBef>
                <a:spcPts val="375"/>
              </a:spcBef>
              <a:spcAft>
                <a:spcPts val="0"/>
              </a:spcAft>
              <a:buClr>
                <a:schemeClr val="dk1"/>
              </a:buClr>
              <a:buSzPts val="1800"/>
              <a:buFont typeface="Arial"/>
              <a:buNone/>
              <a:defRPr b="0" i="0" sz="1800" u="none" cap="none" strike="noStrike">
                <a:solidFill>
                  <a:schemeClr val="dk1"/>
                </a:solidFill>
                <a:latin typeface="Tahoma"/>
                <a:ea typeface="Tahoma"/>
                <a:cs typeface="Tahoma"/>
                <a:sym typeface="Tahoma"/>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Tahoma"/>
                <a:ea typeface="Tahoma"/>
                <a:cs typeface="Tahoma"/>
                <a:sym typeface="Tahoma"/>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9pPr>
          </a:lstStyle>
          <a:p/>
        </p:txBody>
      </p:sp>
      <p:sp>
        <p:nvSpPr>
          <p:cNvPr id="349" name="Google Shape;349;p46"/>
          <p:cNvSpPr txBox="1"/>
          <p:nvPr>
            <p:ph idx="4" type="body"/>
          </p:nvPr>
        </p:nvSpPr>
        <p:spPr>
          <a:xfrm>
            <a:off x="3322948" y="1820193"/>
            <a:ext cx="2498100" cy="2742300"/>
          </a:xfrm>
          <a:prstGeom prst="rect">
            <a:avLst/>
          </a:prstGeom>
          <a:noFill/>
          <a:ln cap="flat" cmpd="sng" w="9525">
            <a:solidFill>
              <a:schemeClr val="lt2"/>
            </a:solidFill>
            <a:prstDash val="solid"/>
            <a:round/>
            <a:headEnd len="sm" w="sm" type="none"/>
            <a:tailEnd len="sm" w="sm" type="none"/>
          </a:ln>
        </p:spPr>
        <p:txBody>
          <a:bodyPr anchorCtr="0" anchor="t" bIns="45700" lIns="91425" spcFirstLastPara="1" rIns="91425" wrap="square" tIns="45700">
            <a:noAutofit/>
          </a:bodyPr>
          <a:lstStyle>
            <a:lvl1pPr indent="-330200" lvl="0" marL="457200" marR="0" rtl="0" algn="l">
              <a:lnSpc>
                <a:spcPct val="90000"/>
              </a:lnSpc>
              <a:spcBef>
                <a:spcPts val="750"/>
              </a:spcBef>
              <a:spcAft>
                <a:spcPts val="0"/>
              </a:spcAft>
              <a:buClr>
                <a:srgbClr val="092C74"/>
              </a:buClr>
              <a:buSzPts val="1600"/>
              <a:buFont typeface="Noto Sans Symbols"/>
              <a:buChar char="▪"/>
              <a:defRPr b="0" i="0" sz="1600" u="none" cap="none" strike="noStrike">
                <a:solidFill>
                  <a:schemeClr val="dk1"/>
                </a:solidFill>
                <a:latin typeface="Tahoma"/>
                <a:ea typeface="Tahoma"/>
                <a:cs typeface="Tahoma"/>
                <a:sym typeface="Tahoma"/>
              </a:defRPr>
            </a:lvl1pPr>
            <a:lvl2pPr indent="-330200" lvl="1" marL="914400" marR="0" rtl="0" algn="l">
              <a:lnSpc>
                <a:spcPct val="90000"/>
              </a:lnSpc>
              <a:spcBef>
                <a:spcPts val="375"/>
              </a:spcBef>
              <a:spcAft>
                <a:spcPts val="0"/>
              </a:spcAft>
              <a:buClr>
                <a:srgbClr val="092C74"/>
              </a:buClr>
              <a:buSzPts val="1600"/>
              <a:buFont typeface="Courier New"/>
              <a:buChar char="o"/>
              <a:defRPr b="0" i="0" sz="1600" u="none" cap="none" strike="noStrike">
                <a:solidFill>
                  <a:schemeClr val="dk1"/>
                </a:solidFill>
                <a:latin typeface="Tahoma"/>
                <a:ea typeface="Tahoma"/>
                <a:cs typeface="Tahoma"/>
                <a:sym typeface="Tahoma"/>
              </a:defRPr>
            </a:lvl2pPr>
            <a:lvl3pPr indent="-330200" lvl="2" marL="1371600" marR="0" rtl="0" algn="l">
              <a:lnSpc>
                <a:spcPct val="90000"/>
              </a:lnSpc>
              <a:spcBef>
                <a:spcPts val="375"/>
              </a:spcBef>
              <a:spcAft>
                <a:spcPts val="0"/>
              </a:spcAft>
              <a:buClr>
                <a:srgbClr val="092C74"/>
              </a:buClr>
              <a:buSzPts val="1600"/>
              <a:buFont typeface="Arial"/>
              <a:buChar char="•"/>
              <a:defRPr b="0" i="0" sz="1600" u="none" cap="none" strike="noStrike">
                <a:solidFill>
                  <a:schemeClr val="dk1"/>
                </a:solidFill>
                <a:latin typeface="Tahoma"/>
                <a:ea typeface="Tahoma"/>
                <a:cs typeface="Tahoma"/>
                <a:sym typeface="Tahoma"/>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9pPr>
          </a:lstStyle>
          <a:p/>
        </p:txBody>
      </p:sp>
      <p:sp>
        <p:nvSpPr>
          <p:cNvPr id="350" name="Google Shape;350;p46"/>
          <p:cNvSpPr txBox="1"/>
          <p:nvPr>
            <p:ph idx="5" type="body"/>
          </p:nvPr>
        </p:nvSpPr>
        <p:spPr>
          <a:xfrm>
            <a:off x="6109565" y="1190555"/>
            <a:ext cx="2498100" cy="509100"/>
          </a:xfrm>
          <a:prstGeom prst="rect">
            <a:avLst/>
          </a:prstGeom>
          <a:solidFill>
            <a:schemeClr val="dk2"/>
          </a:solidFill>
          <a:ln>
            <a:noFill/>
          </a:ln>
        </p:spPr>
        <p:txBody>
          <a:bodyPr anchorCtr="0" anchor="ctr" bIns="45700" lIns="91425" spcFirstLastPara="1" rIns="91425" wrap="square" tIns="45700">
            <a:noAutofit/>
          </a:bodyPr>
          <a:lstStyle>
            <a:lvl1pPr indent="-228600" lvl="0" marL="457200" marR="0" rtl="0" algn="ctr">
              <a:lnSpc>
                <a:spcPct val="90000"/>
              </a:lnSpc>
              <a:spcBef>
                <a:spcPts val="750"/>
              </a:spcBef>
              <a:spcAft>
                <a:spcPts val="0"/>
              </a:spcAft>
              <a:buClr>
                <a:schemeClr val="lt1"/>
              </a:buClr>
              <a:buSzPts val="1800"/>
              <a:buFont typeface="Arial"/>
              <a:buNone/>
              <a:defRPr b="1" i="0" sz="1800" u="none" cap="none" strike="noStrike">
                <a:solidFill>
                  <a:schemeClr val="lt1"/>
                </a:solidFill>
                <a:latin typeface="Tahoma"/>
                <a:ea typeface="Tahoma"/>
                <a:cs typeface="Tahoma"/>
                <a:sym typeface="Tahoma"/>
              </a:defRPr>
            </a:lvl1pPr>
            <a:lvl2pPr indent="-228600" lvl="1" marL="914400" marR="0" rtl="0" algn="l">
              <a:lnSpc>
                <a:spcPct val="90000"/>
              </a:lnSpc>
              <a:spcBef>
                <a:spcPts val="375"/>
              </a:spcBef>
              <a:spcAft>
                <a:spcPts val="0"/>
              </a:spcAft>
              <a:buClr>
                <a:schemeClr val="dk1"/>
              </a:buClr>
              <a:buSzPts val="1800"/>
              <a:buFont typeface="Arial"/>
              <a:buNone/>
              <a:defRPr b="0" i="0" sz="1800" u="none" cap="none" strike="noStrike">
                <a:solidFill>
                  <a:schemeClr val="dk1"/>
                </a:solidFill>
                <a:latin typeface="Tahoma"/>
                <a:ea typeface="Tahoma"/>
                <a:cs typeface="Tahoma"/>
                <a:sym typeface="Tahoma"/>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Tahoma"/>
                <a:ea typeface="Tahoma"/>
                <a:cs typeface="Tahoma"/>
                <a:sym typeface="Tahoma"/>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9pPr>
          </a:lstStyle>
          <a:p/>
        </p:txBody>
      </p:sp>
      <p:sp>
        <p:nvSpPr>
          <p:cNvPr id="351" name="Google Shape;351;p46"/>
          <p:cNvSpPr txBox="1"/>
          <p:nvPr>
            <p:ph idx="6" type="body"/>
          </p:nvPr>
        </p:nvSpPr>
        <p:spPr>
          <a:xfrm>
            <a:off x="6109566" y="1820193"/>
            <a:ext cx="2498100" cy="2742300"/>
          </a:xfrm>
          <a:prstGeom prst="rect">
            <a:avLst/>
          </a:prstGeom>
          <a:noFill/>
          <a:ln cap="flat" cmpd="sng" w="9525">
            <a:solidFill>
              <a:schemeClr val="lt2"/>
            </a:solidFill>
            <a:prstDash val="solid"/>
            <a:round/>
            <a:headEnd len="sm" w="sm" type="none"/>
            <a:tailEnd len="sm" w="sm" type="none"/>
          </a:ln>
        </p:spPr>
        <p:txBody>
          <a:bodyPr anchorCtr="0" anchor="t" bIns="45700" lIns="91425" spcFirstLastPara="1" rIns="91425" wrap="square" tIns="45700">
            <a:noAutofit/>
          </a:bodyPr>
          <a:lstStyle>
            <a:lvl1pPr indent="-330200" lvl="0" marL="457200" marR="0" rtl="0" algn="l">
              <a:lnSpc>
                <a:spcPct val="90000"/>
              </a:lnSpc>
              <a:spcBef>
                <a:spcPts val="750"/>
              </a:spcBef>
              <a:spcAft>
                <a:spcPts val="0"/>
              </a:spcAft>
              <a:buClr>
                <a:srgbClr val="092C74"/>
              </a:buClr>
              <a:buSzPts val="1600"/>
              <a:buFont typeface="Noto Sans Symbols"/>
              <a:buChar char="▪"/>
              <a:defRPr b="0" i="0" sz="1600" u="none" cap="none" strike="noStrike">
                <a:solidFill>
                  <a:schemeClr val="dk1"/>
                </a:solidFill>
                <a:latin typeface="Tahoma"/>
                <a:ea typeface="Tahoma"/>
                <a:cs typeface="Tahoma"/>
                <a:sym typeface="Tahoma"/>
              </a:defRPr>
            </a:lvl1pPr>
            <a:lvl2pPr indent="-330200" lvl="1" marL="914400" marR="0" rtl="0" algn="l">
              <a:lnSpc>
                <a:spcPct val="90000"/>
              </a:lnSpc>
              <a:spcBef>
                <a:spcPts val="375"/>
              </a:spcBef>
              <a:spcAft>
                <a:spcPts val="0"/>
              </a:spcAft>
              <a:buClr>
                <a:srgbClr val="092C74"/>
              </a:buClr>
              <a:buSzPts val="1600"/>
              <a:buFont typeface="Courier New"/>
              <a:buChar char="o"/>
              <a:defRPr b="0" i="0" sz="1600" u="none" cap="none" strike="noStrike">
                <a:solidFill>
                  <a:schemeClr val="dk1"/>
                </a:solidFill>
                <a:latin typeface="Tahoma"/>
                <a:ea typeface="Tahoma"/>
                <a:cs typeface="Tahoma"/>
                <a:sym typeface="Tahoma"/>
              </a:defRPr>
            </a:lvl2pPr>
            <a:lvl3pPr indent="-330200" lvl="2" marL="1371600" marR="0" rtl="0" algn="l">
              <a:lnSpc>
                <a:spcPct val="90000"/>
              </a:lnSpc>
              <a:spcBef>
                <a:spcPts val="375"/>
              </a:spcBef>
              <a:spcAft>
                <a:spcPts val="0"/>
              </a:spcAft>
              <a:buClr>
                <a:srgbClr val="092C74"/>
              </a:buClr>
              <a:buSzPts val="1600"/>
              <a:buFont typeface="Arial"/>
              <a:buChar char="•"/>
              <a:defRPr b="0" i="0" sz="1600" u="none" cap="none" strike="noStrike">
                <a:solidFill>
                  <a:schemeClr val="dk1"/>
                </a:solidFill>
                <a:latin typeface="Tahoma"/>
                <a:ea typeface="Tahoma"/>
                <a:cs typeface="Tahoma"/>
                <a:sym typeface="Tahoma"/>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9pPr>
          </a:lstStyle>
          <a:p/>
        </p:txBody>
      </p:sp>
      <p:sp>
        <p:nvSpPr>
          <p:cNvPr id="352" name="Google Shape;352;p46"/>
          <p:cNvSpPr txBox="1"/>
          <p:nvPr/>
        </p:nvSpPr>
        <p:spPr>
          <a:xfrm>
            <a:off x="7891462" y="4860169"/>
            <a:ext cx="795300" cy="176100"/>
          </a:xfrm>
          <a:prstGeom prst="rect">
            <a:avLst/>
          </a:prstGeom>
          <a:noFill/>
          <a:ln>
            <a:noFill/>
          </a:ln>
        </p:spPr>
        <p:txBody>
          <a:bodyPr anchorCtr="1" anchor="ctr" bIns="45700" lIns="91425" spcFirstLastPara="1" rIns="91425" wrap="square" tIns="45700">
            <a:noAutofit/>
          </a:bodyPr>
          <a:lstStyle/>
          <a:p>
            <a:pPr indent="0" lvl="0" marL="0" marR="0" rtl="0" algn="r">
              <a:lnSpc>
                <a:spcPct val="100000"/>
              </a:lnSpc>
              <a:spcBef>
                <a:spcPts val="0"/>
              </a:spcBef>
              <a:spcAft>
                <a:spcPts val="0"/>
              </a:spcAft>
              <a:buClr>
                <a:schemeClr val="dk1"/>
              </a:buClr>
              <a:buSzPts val="1000"/>
              <a:buFont typeface="Tahoma"/>
              <a:buNone/>
            </a:pPr>
            <a:r>
              <a:rPr b="1" i="0" lang="en" sz="1000" u="none" cap="none" strike="noStrike">
                <a:solidFill>
                  <a:schemeClr val="dk1"/>
                </a:solidFill>
                <a:latin typeface="Tahoma"/>
                <a:ea typeface="Tahoma"/>
                <a:cs typeface="Tahoma"/>
                <a:sym typeface="Tahoma"/>
              </a:rPr>
              <a:t>                </a:t>
            </a:r>
            <a:fld id="{00000000-1234-1234-1234-123412341234}" type="slidenum">
              <a:rPr b="1" i="0" lang="en" sz="1000" u="none" cap="none" strike="noStrike">
                <a:solidFill>
                  <a:schemeClr val="dk1"/>
                </a:solidFill>
                <a:latin typeface="Tahoma"/>
                <a:ea typeface="Tahoma"/>
                <a:cs typeface="Tahoma"/>
                <a:sym typeface="Tahoma"/>
              </a:rPr>
              <a:t>‹#›</a:t>
            </a:fld>
            <a:endParaRPr b="1" i="0" sz="1000" u="none" cap="none" strike="noStrike">
              <a:solidFill>
                <a:schemeClr val="dk1"/>
              </a:solidFill>
              <a:latin typeface="Tahoma"/>
              <a:ea typeface="Tahoma"/>
              <a:cs typeface="Tahoma"/>
              <a:sym typeface="Tahoma"/>
            </a:endParaRPr>
          </a:p>
        </p:txBody>
      </p:sp>
      <p:pic>
        <p:nvPicPr>
          <p:cNvPr id="353" name="Google Shape;353;p46"/>
          <p:cNvPicPr preferRelativeResize="0"/>
          <p:nvPr/>
        </p:nvPicPr>
        <p:blipFill rotWithShape="1">
          <a:blip r:embed="rId2">
            <a:alphaModFix amt="50000"/>
          </a:blip>
          <a:srcRect b="27018" l="12469" r="12909" t="27464"/>
          <a:stretch/>
        </p:blipFill>
        <p:spPr>
          <a:xfrm>
            <a:off x="522712" y="4805340"/>
            <a:ext cx="1033029" cy="285871"/>
          </a:xfrm>
          <a:prstGeom prst="rect">
            <a:avLst/>
          </a:prstGeom>
          <a:noFill/>
          <a:ln>
            <a:noFill/>
          </a:ln>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4 Items and Text - Simple">
  <p:cSld name="1_4 Items and Text - Simple">
    <p:spTree>
      <p:nvGrpSpPr>
        <p:cNvPr id="354" name="Shape 354"/>
        <p:cNvGrpSpPr/>
        <p:nvPr/>
      </p:nvGrpSpPr>
      <p:grpSpPr>
        <a:xfrm>
          <a:off x="0" y="0"/>
          <a:ext cx="0" cy="0"/>
          <a:chOff x="0" y="0"/>
          <a:chExt cx="0" cy="0"/>
        </a:xfrm>
      </p:grpSpPr>
      <p:sp>
        <p:nvSpPr>
          <p:cNvPr id="355" name="Google Shape;355;p47"/>
          <p:cNvSpPr txBox="1"/>
          <p:nvPr>
            <p:ph type="title"/>
          </p:nvPr>
        </p:nvSpPr>
        <p:spPr>
          <a:xfrm>
            <a:off x="533919" y="107119"/>
            <a:ext cx="8085300" cy="857400"/>
          </a:xfrm>
          <a:prstGeom prst="rect">
            <a:avLst/>
          </a:prstGeom>
          <a:noFill/>
          <a:ln>
            <a:noFill/>
          </a:ln>
        </p:spPr>
        <p:txBody>
          <a:bodyPr anchorCtr="0" anchor="b" bIns="45700" lIns="91425" spcFirstLastPara="1" rIns="91425" wrap="square" tIns="45700">
            <a:noAutofit/>
          </a:bodyPr>
          <a:lstStyle>
            <a:lvl1pPr lvl="0" marR="0" rtl="0" algn="l">
              <a:lnSpc>
                <a:spcPct val="90000"/>
              </a:lnSpc>
              <a:spcBef>
                <a:spcPts val="0"/>
              </a:spcBef>
              <a:spcAft>
                <a:spcPts val="0"/>
              </a:spcAft>
              <a:buClr>
                <a:schemeClr val="dk2"/>
              </a:buClr>
              <a:buSzPts val="3000"/>
              <a:buFont typeface="Tahoma"/>
              <a:buNone/>
              <a:defRPr b="1" i="0" sz="3000" u="none" cap="none" strike="noStrike">
                <a:solidFill>
                  <a:schemeClr val="dk2"/>
                </a:solidFill>
                <a:latin typeface="Tahoma"/>
                <a:ea typeface="Tahoma"/>
                <a:cs typeface="Tahoma"/>
                <a:sym typeface="Tahoma"/>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356" name="Google Shape;356;p47"/>
          <p:cNvSpPr/>
          <p:nvPr/>
        </p:nvSpPr>
        <p:spPr>
          <a:xfrm>
            <a:off x="640080" y="966682"/>
            <a:ext cx="778200" cy="103200"/>
          </a:xfrm>
          <a:prstGeom prst="rect">
            <a:avLst/>
          </a:prstGeom>
          <a:solidFill>
            <a:srgbClr val="69ACE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350"/>
              <a:buFont typeface="Tahoma"/>
              <a:buNone/>
            </a:pPr>
            <a:r>
              <a:t/>
            </a:r>
            <a:endParaRPr b="0" i="0" sz="1350" u="none" cap="none" strike="noStrike">
              <a:solidFill>
                <a:srgbClr val="FFFFFF"/>
              </a:solidFill>
              <a:latin typeface="Calibri"/>
              <a:ea typeface="Calibri"/>
              <a:cs typeface="Calibri"/>
              <a:sym typeface="Calibri"/>
            </a:endParaRPr>
          </a:p>
        </p:txBody>
      </p:sp>
      <p:sp>
        <p:nvSpPr>
          <p:cNvPr id="357" name="Google Shape;357;p47"/>
          <p:cNvSpPr txBox="1"/>
          <p:nvPr>
            <p:ph idx="1" type="body"/>
          </p:nvPr>
        </p:nvSpPr>
        <p:spPr>
          <a:xfrm>
            <a:off x="536330" y="1147734"/>
            <a:ext cx="1817700" cy="270000"/>
          </a:xfrm>
          <a:prstGeom prst="rect">
            <a:avLst/>
          </a:prstGeom>
          <a:solidFill>
            <a:schemeClr val="dk2"/>
          </a:solidFill>
          <a:ln>
            <a:noFill/>
          </a:ln>
        </p:spPr>
        <p:txBody>
          <a:bodyPr anchorCtr="0" anchor="t" bIns="45700" lIns="91425" spcFirstLastPara="1" rIns="91425" wrap="square" tIns="45700">
            <a:noAutofit/>
          </a:bodyPr>
          <a:lstStyle>
            <a:lvl1pPr indent="-228600" lvl="0" marL="457200" marR="0" rtl="0" algn="ctr">
              <a:lnSpc>
                <a:spcPct val="90000"/>
              </a:lnSpc>
              <a:spcBef>
                <a:spcPts val="750"/>
              </a:spcBef>
              <a:spcAft>
                <a:spcPts val="0"/>
              </a:spcAft>
              <a:buClr>
                <a:schemeClr val="lt1"/>
              </a:buClr>
              <a:buSzPts val="1600"/>
              <a:buFont typeface="Arial"/>
              <a:buNone/>
              <a:defRPr b="1" i="0" sz="1600" u="none" cap="none" strike="noStrike">
                <a:solidFill>
                  <a:schemeClr val="lt1"/>
                </a:solidFill>
                <a:latin typeface="Tahoma"/>
                <a:ea typeface="Tahoma"/>
                <a:cs typeface="Tahoma"/>
                <a:sym typeface="Tahoma"/>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Tahoma"/>
                <a:ea typeface="Tahoma"/>
                <a:cs typeface="Tahoma"/>
                <a:sym typeface="Tahoma"/>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Tahoma"/>
                <a:ea typeface="Tahoma"/>
                <a:cs typeface="Tahoma"/>
                <a:sym typeface="Tahoma"/>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9pPr>
          </a:lstStyle>
          <a:p/>
        </p:txBody>
      </p:sp>
      <p:sp>
        <p:nvSpPr>
          <p:cNvPr id="358" name="Google Shape;358;p47"/>
          <p:cNvSpPr txBox="1"/>
          <p:nvPr>
            <p:ph idx="2" type="body"/>
          </p:nvPr>
        </p:nvSpPr>
        <p:spPr>
          <a:xfrm>
            <a:off x="536330" y="1585735"/>
            <a:ext cx="1817700" cy="2944200"/>
          </a:xfrm>
          <a:prstGeom prst="rect">
            <a:avLst/>
          </a:prstGeom>
          <a:noFill/>
          <a:ln cap="flat" cmpd="sng" w="9525">
            <a:solidFill>
              <a:schemeClr val="lt2"/>
            </a:solidFill>
            <a:prstDash val="solid"/>
            <a:round/>
            <a:headEnd len="sm" w="sm" type="none"/>
            <a:tailEnd len="sm" w="sm" type="none"/>
          </a:ln>
        </p:spPr>
        <p:txBody>
          <a:bodyPr anchorCtr="0" anchor="t" bIns="45700" lIns="91425" spcFirstLastPara="1" rIns="91425" wrap="square" tIns="45700">
            <a:noAutofit/>
          </a:bodyPr>
          <a:lstStyle>
            <a:lvl1pPr indent="-317500" lvl="0" marL="457200" marR="0" rtl="0" algn="l">
              <a:lnSpc>
                <a:spcPct val="90000"/>
              </a:lnSpc>
              <a:spcBef>
                <a:spcPts val="750"/>
              </a:spcBef>
              <a:spcAft>
                <a:spcPts val="0"/>
              </a:spcAft>
              <a:buClr>
                <a:srgbClr val="092C74"/>
              </a:buClr>
              <a:buSzPts val="1400"/>
              <a:buFont typeface="Noto Sans Symbols"/>
              <a:buChar char="▪"/>
              <a:defRPr b="0" i="0" sz="1400" u="none" cap="none" strike="noStrike">
                <a:solidFill>
                  <a:schemeClr val="dk1"/>
                </a:solidFill>
                <a:latin typeface="Tahoma"/>
                <a:ea typeface="Tahoma"/>
                <a:cs typeface="Tahoma"/>
                <a:sym typeface="Tahoma"/>
              </a:defRPr>
            </a:lvl1pPr>
            <a:lvl2pPr indent="-317500" lvl="1" marL="914400" marR="0" rtl="0" algn="l">
              <a:lnSpc>
                <a:spcPct val="90000"/>
              </a:lnSpc>
              <a:spcBef>
                <a:spcPts val="375"/>
              </a:spcBef>
              <a:spcAft>
                <a:spcPts val="0"/>
              </a:spcAft>
              <a:buClr>
                <a:srgbClr val="092C74"/>
              </a:buClr>
              <a:buSzPts val="1400"/>
              <a:buFont typeface="Courier New"/>
              <a:buChar char="o"/>
              <a:defRPr b="0" i="0" sz="1400" u="none" cap="none" strike="noStrike">
                <a:solidFill>
                  <a:schemeClr val="dk1"/>
                </a:solidFill>
                <a:latin typeface="Tahoma"/>
                <a:ea typeface="Tahoma"/>
                <a:cs typeface="Tahoma"/>
                <a:sym typeface="Tahoma"/>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Tahoma"/>
                <a:ea typeface="Tahoma"/>
                <a:cs typeface="Tahoma"/>
                <a:sym typeface="Tahoma"/>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9pPr>
          </a:lstStyle>
          <a:p/>
        </p:txBody>
      </p:sp>
      <p:sp>
        <p:nvSpPr>
          <p:cNvPr id="359" name="Google Shape;359;p47"/>
          <p:cNvSpPr txBox="1"/>
          <p:nvPr>
            <p:ph idx="3" type="body"/>
          </p:nvPr>
        </p:nvSpPr>
        <p:spPr>
          <a:xfrm>
            <a:off x="2614968" y="1132682"/>
            <a:ext cx="1817700" cy="270000"/>
          </a:xfrm>
          <a:prstGeom prst="rect">
            <a:avLst/>
          </a:prstGeom>
          <a:solidFill>
            <a:schemeClr val="dk2"/>
          </a:solidFill>
          <a:ln>
            <a:noFill/>
          </a:ln>
        </p:spPr>
        <p:txBody>
          <a:bodyPr anchorCtr="0" anchor="t" bIns="45700" lIns="91425" spcFirstLastPara="1" rIns="91425" wrap="square" tIns="45700">
            <a:noAutofit/>
          </a:bodyPr>
          <a:lstStyle>
            <a:lvl1pPr indent="-228600" lvl="0" marL="457200" marR="0" rtl="0" algn="ctr">
              <a:lnSpc>
                <a:spcPct val="90000"/>
              </a:lnSpc>
              <a:spcBef>
                <a:spcPts val="750"/>
              </a:spcBef>
              <a:spcAft>
                <a:spcPts val="0"/>
              </a:spcAft>
              <a:buClr>
                <a:schemeClr val="lt1"/>
              </a:buClr>
              <a:buSzPts val="1600"/>
              <a:buFont typeface="Arial"/>
              <a:buNone/>
              <a:defRPr b="1" i="0" sz="1600" u="none" cap="none" strike="noStrike">
                <a:solidFill>
                  <a:schemeClr val="lt1"/>
                </a:solidFill>
                <a:latin typeface="Tahoma"/>
                <a:ea typeface="Tahoma"/>
                <a:cs typeface="Tahoma"/>
                <a:sym typeface="Tahoma"/>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Tahoma"/>
                <a:ea typeface="Tahoma"/>
                <a:cs typeface="Tahoma"/>
                <a:sym typeface="Tahoma"/>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Tahoma"/>
                <a:ea typeface="Tahoma"/>
                <a:cs typeface="Tahoma"/>
                <a:sym typeface="Tahoma"/>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9pPr>
          </a:lstStyle>
          <a:p/>
        </p:txBody>
      </p:sp>
      <p:sp>
        <p:nvSpPr>
          <p:cNvPr id="360" name="Google Shape;360;p47"/>
          <p:cNvSpPr txBox="1"/>
          <p:nvPr>
            <p:ph idx="4" type="body"/>
          </p:nvPr>
        </p:nvSpPr>
        <p:spPr>
          <a:xfrm>
            <a:off x="2614968" y="1570683"/>
            <a:ext cx="1817700" cy="2944200"/>
          </a:xfrm>
          <a:prstGeom prst="rect">
            <a:avLst/>
          </a:prstGeom>
          <a:noFill/>
          <a:ln cap="flat" cmpd="sng" w="9525">
            <a:solidFill>
              <a:schemeClr val="lt2"/>
            </a:solidFill>
            <a:prstDash val="solid"/>
            <a:round/>
            <a:headEnd len="sm" w="sm" type="none"/>
            <a:tailEnd len="sm" w="sm" type="none"/>
          </a:ln>
        </p:spPr>
        <p:txBody>
          <a:bodyPr anchorCtr="0" anchor="t" bIns="45700" lIns="91425" spcFirstLastPara="1" rIns="91425" wrap="square" tIns="45700">
            <a:noAutofit/>
          </a:bodyPr>
          <a:lstStyle>
            <a:lvl1pPr indent="-317500" lvl="0" marL="457200" marR="0" rtl="0" algn="l">
              <a:lnSpc>
                <a:spcPct val="90000"/>
              </a:lnSpc>
              <a:spcBef>
                <a:spcPts val="750"/>
              </a:spcBef>
              <a:spcAft>
                <a:spcPts val="0"/>
              </a:spcAft>
              <a:buClr>
                <a:srgbClr val="092C74"/>
              </a:buClr>
              <a:buSzPts val="1400"/>
              <a:buFont typeface="Noto Sans Symbols"/>
              <a:buChar char="▪"/>
              <a:defRPr b="0" i="0" sz="1400" u="none" cap="none" strike="noStrike">
                <a:solidFill>
                  <a:schemeClr val="dk1"/>
                </a:solidFill>
                <a:latin typeface="Tahoma"/>
                <a:ea typeface="Tahoma"/>
                <a:cs typeface="Tahoma"/>
                <a:sym typeface="Tahoma"/>
              </a:defRPr>
            </a:lvl1pPr>
            <a:lvl2pPr indent="-317500" lvl="1" marL="914400" marR="0" rtl="0" algn="l">
              <a:lnSpc>
                <a:spcPct val="90000"/>
              </a:lnSpc>
              <a:spcBef>
                <a:spcPts val="375"/>
              </a:spcBef>
              <a:spcAft>
                <a:spcPts val="0"/>
              </a:spcAft>
              <a:buClr>
                <a:schemeClr val="dk2"/>
              </a:buClr>
              <a:buSzPts val="1400"/>
              <a:buFont typeface="Courier New"/>
              <a:buChar char="o"/>
              <a:defRPr b="0" i="0" sz="1400" u="none" cap="none" strike="noStrike">
                <a:solidFill>
                  <a:schemeClr val="dk1"/>
                </a:solidFill>
                <a:latin typeface="Tahoma"/>
                <a:ea typeface="Tahoma"/>
                <a:cs typeface="Tahoma"/>
                <a:sym typeface="Tahoma"/>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Tahoma"/>
                <a:ea typeface="Tahoma"/>
                <a:cs typeface="Tahoma"/>
                <a:sym typeface="Tahoma"/>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9pPr>
          </a:lstStyle>
          <a:p/>
        </p:txBody>
      </p:sp>
      <p:sp>
        <p:nvSpPr>
          <p:cNvPr id="361" name="Google Shape;361;p47"/>
          <p:cNvSpPr txBox="1"/>
          <p:nvPr>
            <p:ph idx="5" type="body"/>
          </p:nvPr>
        </p:nvSpPr>
        <p:spPr>
          <a:xfrm>
            <a:off x="4693606" y="1132682"/>
            <a:ext cx="1817700" cy="270000"/>
          </a:xfrm>
          <a:prstGeom prst="rect">
            <a:avLst/>
          </a:prstGeom>
          <a:solidFill>
            <a:schemeClr val="dk2"/>
          </a:solidFill>
          <a:ln>
            <a:noFill/>
          </a:ln>
        </p:spPr>
        <p:txBody>
          <a:bodyPr anchorCtr="0" anchor="t" bIns="45700" lIns="91425" spcFirstLastPara="1" rIns="91425" wrap="square" tIns="45700">
            <a:noAutofit/>
          </a:bodyPr>
          <a:lstStyle>
            <a:lvl1pPr indent="-228600" lvl="0" marL="457200" marR="0" rtl="0" algn="ctr">
              <a:lnSpc>
                <a:spcPct val="90000"/>
              </a:lnSpc>
              <a:spcBef>
                <a:spcPts val="750"/>
              </a:spcBef>
              <a:spcAft>
                <a:spcPts val="0"/>
              </a:spcAft>
              <a:buClr>
                <a:schemeClr val="lt1"/>
              </a:buClr>
              <a:buSzPts val="1600"/>
              <a:buFont typeface="Arial"/>
              <a:buNone/>
              <a:defRPr b="1" i="0" sz="1600" u="none" cap="none" strike="noStrike">
                <a:solidFill>
                  <a:schemeClr val="lt1"/>
                </a:solidFill>
                <a:latin typeface="Tahoma"/>
                <a:ea typeface="Tahoma"/>
                <a:cs typeface="Tahoma"/>
                <a:sym typeface="Tahoma"/>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Tahoma"/>
                <a:ea typeface="Tahoma"/>
                <a:cs typeface="Tahoma"/>
                <a:sym typeface="Tahoma"/>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Tahoma"/>
                <a:ea typeface="Tahoma"/>
                <a:cs typeface="Tahoma"/>
                <a:sym typeface="Tahoma"/>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9pPr>
          </a:lstStyle>
          <a:p/>
        </p:txBody>
      </p:sp>
      <p:sp>
        <p:nvSpPr>
          <p:cNvPr id="362" name="Google Shape;362;p47"/>
          <p:cNvSpPr txBox="1"/>
          <p:nvPr>
            <p:ph idx="6" type="body"/>
          </p:nvPr>
        </p:nvSpPr>
        <p:spPr>
          <a:xfrm>
            <a:off x="4693606" y="1570683"/>
            <a:ext cx="1817700" cy="2944200"/>
          </a:xfrm>
          <a:prstGeom prst="rect">
            <a:avLst/>
          </a:prstGeom>
          <a:noFill/>
          <a:ln cap="flat" cmpd="sng" w="9525">
            <a:solidFill>
              <a:schemeClr val="lt2"/>
            </a:solidFill>
            <a:prstDash val="solid"/>
            <a:round/>
            <a:headEnd len="sm" w="sm" type="none"/>
            <a:tailEnd len="sm" w="sm" type="none"/>
          </a:ln>
        </p:spPr>
        <p:txBody>
          <a:bodyPr anchorCtr="0" anchor="t" bIns="45700" lIns="91425" spcFirstLastPara="1" rIns="91425" wrap="square" tIns="45700">
            <a:noAutofit/>
          </a:bodyPr>
          <a:lstStyle>
            <a:lvl1pPr indent="-317500" lvl="0" marL="457200" marR="0" rtl="0" algn="l">
              <a:lnSpc>
                <a:spcPct val="90000"/>
              </a:lnSpc>
              <a:spcBef>
                <a:spcPts val="750"/>
              </a:spcBef>
              <a:spcAft>
                <a:spcPts val="0"/>
              </a:spcAft>
              <a:buClr>
                <a:srgbClr val="092C74"/>
              </a:buClr>
              <a:buSzPts val="1400"/>
              <a:buFont typeface="Noto Sans Symbols"/>
              <a:buChar char="▪"/>
              <a:defRPr b="0" i="0" sz="1400" u="none" cap="none" strike="noStrike">
                <a:solidFill>
                  <a:schemeClr val="dk1"/>
                </a:solidFill>
                <a:latin typeface="Tahoma"/>
                <a:ea typeface="Tahoma"/>
                <a:cs typeface="Tahoma"/>
                <a:sym typeface="Tahoma"/>
              </a:defRPr>
            </a:lvl1pPr>
            <a:lvl2pPr indent="-317500" lvl="1" marL="914400" marR="0" rtl="0" algn="l">
              <a:lnSpc>
                <a:spcPct val="90000"/>
              </a:lnSpc>
              <a:spcBef>
                <a:spcPts val="375"/>
              </a:spcBef>
              <a:spcAft>
                <a:spcPts val="0"/>
              </a:spcAft>
              <a:buClr>
                <a:srgbClr val="092C74"/>
              </a:buClr>
              <a:buSzPts val="1400"/>
              <a:buFont typeface="Courier New"/>
              <a:buChar char="o"/>
              <a:defRPr b="0" i="0" sz="1400" u="none" cap="none" strike="noStrike">
                <a:solidFill>
                  <a:schemeClr val="dk1"/>
                </a:solidFill>
                <a:latin typeface="Tahoma"/>
                <a:ea typeface="Tahoma"/>
                <a:cs typeface="Tahoma"/>
                <a:sym typeface="Tahoma"/>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Tahoma"/>
                <a:ea typeface="Tahoma"/>
                <a:cs typeface="Tahoma"/>
                <a:sym typeface="Tahoma"/>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9pPr>
          </a:lstStyle>
          <a:p/>
        </p:txBody>
      </p:sp>
      <p:sp>
        <p:nvSpPr>
          <p:cNvPr id="363" name="Google Shape;363;p47"/>
          <p:cNvSpPr txBox="1"/>
          <p:nvPr>
            <p:ph idx="7" type="body"/>
          </p:nvPr>
        </p:nvSpPr>
        <p:spPr>
          <a:xfrm>
            <a:off x="6789823" y="1132682"/>
            <a:ext cx="1817700" cy="270000"/>
          </a:xfrm>
          <a:prstGeom prst="rect">
            <a:avLst/>
          </a:prstGeom>
          <a:solidFill>
            <a:schemeClr val="dk2"/>
          </a:solidFill>
          <a:ln>
            <a:noFill/>
          </a:ln>
        </p:spPr>
        <p:txBody>
          <a:bodyPr anchorCtr="0" anchor="t" bIns="45700" lIns="91425" spcFirstLastPara="1" rIns="91425" wrap="square" tIns="45700">
            <a:noAutofit/>
          </a:bodyPr>
          <a:lstStyle>
            <a:lvl1pPr indent="-228600" lvl="0" marL="457200" marR="0" rtl="0" algn="ctr">
              <a:lnSpc>
                <a:spcPct val="90000"/>
              </a:lnSpc>
              <a:spcBef>
                <a:spcPts val="750"/>
              </a:spcBef>
              <a:spcAft>
                <a:spcPts val="0"/>
              </a:spcAft>
              <a:buClr>
                <a:schemeClr val="lt1"/>
              </a:buClr>
              <a:buSzPts val="1600"/>
              <a:buFont typeface="Arial"/>
              <a:buNone/>
              <a:defRPr b="1" i="0" sz="1600" u="none" cap="none" strike="noStrike">
                <a:solidFill>
                  <a:schemeClr val="lt1"/>
                </a:solidFill>
                <a:latin typeface="Tahoma"/>
                <a:ea typeface="Tahoma"/>
                <a:cs typeface="Tahoma"/>
                <a:sym typeface="Tahoma"/>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Tahoma"/>
                <a:ea typeface="Tahoma"/>
                <a:cs typeface="Tahoma"/>
                <a:sym typeface="Tahoma"/>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Tahoma"/>
                <a:ea typeface="Tahoma"/>
                <a:cs typeface="Tahoma"/>
                <a:sym typeface="Tahoma"/>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9pPr>
          </a:lstStyle>
          <a:p/>
        </p:txBody>
      </p:sp>
      <p:sp>
        <p:nvSpPr>
          <p:cNvPr id="364" name="Google Shape;364;p47"/>
          <p:cNvSpPr txBox="1"/>
          <p:nvPr>
            <p:ph idx="8" type="body"/>
          </p:nvPr>
        </p:nvSpPr>
        <p:spPr>
          <a:xfrm>
            <a:off x="6789823" y="1570683"/>
            <a:ext cx="1817700" cy="2944200"/>
          </a:xfrm>
          <a:prstGeom prst="rect">
            <a:avLst/>
          </a:prstGeom>
          <a:noFill/>
          <a:ln cap="flat" cmpd="sng" w="9525">
            <a:solidFill>
              <a:schemeClr val="lt2"/>
            </a:solidFill>
            <a:prstDash val="solid"/>
            <a:round/>
            <a:headEnd len="sm" w="sm" type="none"/>
            <a:tailEnd len="sm" w="sm" type="none"/>
          </a:ln>
        </p:spPr>
        <p:txBody>
          <a:bodyPr anchorCtr="0" anchor="t" bIns="45700" lIns="91425" spcFirstLastPara="1" rIns="91425" wrap="square" tIns="45700">
            <a:noAutofit/>
          </a:bodyPr>
          <a:lstStyle>
            <a:lvl1pPr indent="-317500" lvl="0" marL="457200" marR="0" rtl="0" algn="l">
              <a:lnSpc>
                <a:spcPct val="90000"/>
              </a:lnSpc>
              <a:spcBef>
                <a:spcPts val="750"/>
              </a:spcBef>
              <a:spcAft>
                <a:spcPts val="0"/>
              </a:spcAft>
              <a:buClr>
                <a:srgbClr val="092C74"/>
              </a:buClr>
              <a:buSzPts val="1400"/>
              <a:buFont typeface="Noto Sans Symbols"/>
              <a:buChar char="▪"/>
              <a:defRPr b="0" i="0" sz="1400" u="none" cap="none" strike="noStrike">
                <a:solidFill>
                  <a:schemeClr val="dk1"/>
                </a:solidFill>
                <a:latin typeface="Tahoma"/>
                <a:ea typeface="Tahoma"/>
                <a:cs typeface="Tahoma"/>
                <a:sym typeface="Tahoma"/>
              </a:defRPr>
            </a:lvl1pPr>
            <a:lvl2pPr indent="-317500" lvl="1" marL="914400" marR="0" rtl="0" algn="l">
              <a:lnSpc>
                <a:spcPct val="90000"/>
              </a:lnSpc>
              <a:spcBef>
                <a:spcPts val="375"/>
              </a:spcBef>
              <a:spcAft>
                <a:spcPts val="0"/>
              </a:spcAft>
              <a:buClr>
                <a:schemeClr val="dk2"/>
              </a:buClr>
              <a:buSzPts val="1400"/>
              <a:buFont typeface="Courier New"/>
              <a:buChar char="o"/>
              <a:defRPr b="0" i="0" sz="1400" u="none" cap="none" strike="noStrike">
                <a:solidFill>
                  <a:schemeClr val="dk1"/>
                </a:solidFill>
                <a:latin typeface="Tahoma"/>
                <a:ea typeface="Tahoma"/>
                <a:cs typeface="Tahoma"/>
                <a:sym typeface="Tahoma"/>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Tahoma"/>
                <a:ea typeface="Tahoma"/>
                <a:cs typeface="Tahoma"/>
                <a:sym typeface="Tahoma"/>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9pPr>
          </a:lstStyle>
          <a:p/>
        </p:txBody>
      </p:sp>
      <p:sp>
        <p:nvSpPr>
          <p:cNvPr id="365" name="Google Shape;365;p47"/>
          <p:cNvSpPr txBox="1"/>
          <p:nvPr/>
        </p:nvSpPr>
        <p:spPr>
          <a:xfrm>
            <a:off x="7891462" y="4860169"/>
            <a:ext cx="795300" cy="176100"/>
          </a:xfrm>
          <a:prstGeom prst="rect">
            <a:avLst/>
          </a:prstGeom>
          <a:noFill/>
          <a:ln>
            <a:noFill/>
          </a:ln>
        </p:spPr>
        <p:txBody>
          <a:bodyPr anchorCtr="1" anchor="ctr" bIns="45700" lIns="91425" spcFirstLastPara="1" rIns="91425" wrap="square" tIns="45700">
            <a:noAutofit/>
          </a:bodyPr>
          <a:lstStyle/>
          <a:p>
            <a:pPr indent="0" lvl="0" marL="0" marR="0" rtl="0" algn="r">
              <a:lnSpc>
                <a:spcPct val="100000"/>
              </a:lnSpc>
              <a:spcBef>
                <a:spcPts val="0"/>
              </a:spcBef>
              <a:spcAft>
                <a:spcPts val="0"/>
              </a:spcAft>
              <a:buClr>
                <a:schemeClr val="dk1"/>
              </a:buClr>
              <a:buSzPts val="1000"/>
              <a:buFont typeface="Tahoma"/>
              <a:buNone/>
            </a:pPr>
            <a:r>
              <a:rPr b="1" i="0" lang="en" sz="1000" u="none" cap="none" strike="noStrike">
                <a:solidFill>
                  <a:schemeClr val="dk1"/>
                </a:solidFill>
                <a:latin typeface="Tahoma"/>
                <a:ea typeface="Tahoma"/>
                <a:cs typeface="Tahoma"/>
                <a:sym typeface="Tahoma"/>
              </a:rPr>
              <a:t>                </a:t>
            </a:r>
            <a:fld id="{00000000-1234-1234-1234-123412341234}" type="slidenum">
              <a:rPr b="1" i="0" lang="en" sz="1000" u="none" cap="none" strike="noStrike">
                <a:solidFill>
                  <a:schemeClr val="dk1"/>
                </a:solidFill>
                <a:latin typeface="Tahoma"/>
                <a:ea typeface="Tahoma"/>
                <a:cs typeface="Tahoma"/>
                <a:sym typeface="Tahoma"/>
              </a:rPr>
              <a:t>‹#›</a:t>
            </a:fld>
            <a:endParaRPr b="1" i="0" sz="1000" u="none" cap="none" strike="noStrike">
              <a:solidFill>
                <a:schemeClr val="dk1"/>
              </a:solidFill>
              <a:latin typeface="Tahoma"/>
              <a:ea typeface="Tahoma"/>
              <a:cs typeface="Tahoma"/>
              <a:sym typeface="Tahoma"/>
            </a:endParaRPr>
          </a:p>
        </p:txBody>
      </p:sp>
      <p:pic>
        <p:nvPicPr>
          <p:cNvPr id="366" name="Google Shape;366;p47"/>
          <p:cNvPicPr preferRelativeResize="0"/>
          <p:nvPr/>
        </p:nvPicPr>
        <p:blipFill rotWithShape="1">
          <a:blip r:embed="rId2">
            <a:alphaModFix amt="50000"/>
          </a:blip>
          <a:srcRect b="27018" l="12469" r="12909" t="27464"/>
          <a:stretch/>
        </p:blipFill>
        <p:spPr>
          <a:xfrm>
            <a:off x="522712" y="4805340"/>
            <a:ext cx="1033029" cy="285871"/>
          </a:xfrm>
          <a:prstGeom prst="rect">
            <a:avLst/>
          </a:prstGeom>
          <a:noFill/>
          <a:ln>
            <a:noFill/>
          </a:ln>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4 Items and Text - Simple">
  <p:cSld name="4_4 Items and Text - Simple">
    <p:spTree>
      <p:nvGrpSpPr>
        <p:cNvPr id="367" name="Shape 367"/>
        <p:cNvGrpSpPr/>
        <p:nvPr/>
      </p:nvGrpSpPr>
      <p:grpSpPr>
        <a:xfrm>
          <a:off x="0" y="0"/>
          <a:ext cx="0" cy="0"/>
          <a:chOff x="0" y="0"/>
          <a:chExt cx="0" cy="0"/>
        </a:xfrm>
      </p:grpSpPr>
      <p:sp>
        <p:nvSpPr>
          <p:cNvPr id="368" name="Google Shape;368;p48"/>
          <p:cNvSpPr txBox="1"/>
          <p:nvPr>
            <p:ph type="title"/>
          </p:nvPr>
        </p:nvSpPr>
        <p:spPr>
          <a:xfrm>
            <a:off x="533919" y="107119"/>
            <a:ext cx="8085300" cy="857400"/>
          </a:xfrm>
          <a:prstGeom prst="rect">
            <a:avLst/>
          </a:prstGeom>
          <a:noFill/>
          <a:ln>
            <a:noFill/>
          </a:ln>
        </p:spPr>
        <p:txBody>
          <a:bodyPr anchorCtr="0" anchor="b" bIns="45700" lIns="91425" spcFirstLastPara="1" rIns="91425" wrap="square" tIns="45700">
            <a:noAutofit/>
          </a:bodyPr>
          <a:lstStyle>
            <a:lvl1pPr lvl="0" marR="0" rtl="0" algn="l">
              <a:lnSpc>
                <a:spcPct val="90000"/>
              </a:lnSpc>
              <a:spcBef>
                <a:spcPts val="0"/>
              </a:spcBef>
              <a:spcAft>
                <a:spcPts val="0"/>
              </a:spcAft>
              <a:buClr>
                <a:schemeClr val="dk2"/>
              </a:buClr>
              <a:buSzPts val="3000"/>
              <a:buFont typeface="Tahoma"/>
              <a:buNone/>
              <a:defRPr b="1" i="0" sz="3000" u="none" cap="none" strike="noStrike">
                <a:solidFill>
                  <a:schemeClr val="dk2"/>
                </a:solidFill>
                <a:latin typeface="Tahoma"/>
                <a:ea typeface="Tahoma"/>
                <a:cs typeface="Tahoma"/>
                <a:sym typeface="Tahoma"/>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369" name="Google Shape;369;p48"/>
          <p:cNvSpPr/>
          <p:nvPr/>
        </p:nvSpPr>
        <p:spPr>
          <a:xfrm>
            <a:off x="640080" y="966682"/>
            <a:ext cx="778200" cy="103200"/>
          </a:xfrm>
          <a:prstGeom prst="rect">
            <a:avLst/>
          </a:prstGeom>
          <a:solidFill>
            <a:srgbClr val="69ACE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350"/>
              <a:buFont typeface="Tahoma"/>
              <a:buNone/>
            </a:pPr>
            <a:r>
              <a:t/>
            </a:r>
            <a:endParaRPr b="0" i="0" sz="1350" u="none" cap="none" strike="noStrike">
              <a:solidFill>
                <a:srgbClr val="FFFFFF"/>
              </a:solidFill>
              <a:latin typeface="Calibri"/>
              <a:ea typeface="Calibri"/>
              <a:cs typeface="Calibri"/>
              <a:sym typeface="Calibri"/>
            </a:endParaRPr>
          </a:p>
        </p:txBody>
      </p:sp>
      <p:sp>
        <p:nvSpPr>
          <p:cNvPr id="370" name="Google Shape;370;p48"/>
          <p:cNvSpPr txBox="1"/>
          <p:nvPr>
            <p:ph idx="1" type="body"/>
          </p:nvPr>
        </p:nvSpPr>
        <p:spPr>
          <a:xfrm>
            <a:off x="136245" y="1158793"/>
            <a:ext cx="1554600" cy="270000"/>
          </a:xfrm>
          <a:prstGeom prst="rect">
            <a:avLst/>
          </a:prstGeom>
          <a:solidFill>
            <a:schemeClr val="dk2"/>
          </a:solidFill>
          <a:ln>
            <a:noFill/>
          </a:ln>
        </p:spPr>
        <p:txBody>
          <a:bodyPr anchorCtr="0" anchor="t" bIns="45700" lIns="91425" spcFirstLastPara="1" rIns="91425" wrap="square" tIns="45700">
            <a:noAutofit/>
          </a:bodyPr>
          <a:lstStyle>
            <a:lvl1pPr indent="-228600" lvl="0" marL="457200" marR="0" rtl="0" algn="ctr">
              <a:lnSpc>
                <a:spcPct val="90000"/>
              </a:lnSpc>
              <a:spcBef>
                <a:spcPts val="750"/>
              </a:spcBef>
              <a:spcAft>
                <a:spcPts val="0"/>
              </a:spcAft>
              <a:buClr>
                <a:schemeClr val="lt1"/>
              </a:buClr>
              <a:buSzPts val="1600"/>
              <a:buFont typeface="Arial"/>
              <a:buNone/>
              <a:defRPr b="1" i="0" sz="1600" u="none" cap="none" strike="noStrike">
                <a:solidFill>
                  <a:schemeClr val="lt1"/>
                </a:solidFill>
                <a:latin typeface="Tahoma"/>
                <a:ea typeface="Tahoma"/>
                <a:cs typeface="Tahoma"/>
                <a:sym typeface="Tahoma"/>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Tahoma"/>
                <a:ea typeface="Tahoma"/>
                <a:cs typeface="Tahoma"/>
                <a:sym typeface="Tahoma"/>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Tahoma"/>
                <a:ea typeface="Tahoma"/>
                <a:cs typeface="Tahoma"/>
                <a:sym typeface="Tahoma"/>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9pPr>
          </a:lstStyle>
          <a:p/>
        </p:txBody>
      </p:sp>
      <p:sp>
        <p:nvSpPr>
          <p:cNvPr id="371" name="Google Shape;371;p48"/>
          <p:cNvSpPr txBox="1"/>
          <p:nvPr>
            <p:ph idx="2" type="body"/>
          </p:nvPr>
        </p:nvSpPr>
        <p:spPr>
          <a:xfrm>
            <a:off x="136245" y="1585735"/>
            <a:ext cx="1554600" cy="2944200"/>
          </a:xfrm>
          <a:prstGeom prst="rect">
            <a:avLst/>
          </a:prstGeom>
          <a:noFill/>
          <a:ln cap="flat" cmpd="sng" w="12700">
            <a:solidFill>
              <a:schemeClr val="lt2"/>
            </a:solidFill>
            <a:prstDash val="solid"/>
            <a:round/>
            <a:headEnd len="sm" w="sm" type="none"/>
            <a:tailEnd len="sm" w="sm" type="none"/>
          </a:ln>
        </p:spPr>
        <p:txBody>
          <a:bodyPr anchorCtr="0" anchor="t" bIns="45700" lIns="91425" spcFirstLastPara="1" rIns="91425" wrap="square" tIns="45700">
            <a:noAutofit/>
          </a:bodyPr>
          <a:lstStyle>
            <a:lvl1pPr indent="-317500" lvl="0" marL="457200" marR="0" rtl="0" algn="l">
              <a:lnSpc>
                <a:spcPct val="90000"/>
              </a:lnSpc>
              <a:spcBef>
                <a:spcPts val="750"/>
              </a:spcBef>
              <a:spcAft>
                <a:spcPts val="0"/>
              </a:spcAft>
              <a:buClr>
                <a:srgbClr val="092C74"/>
              </a:buClr>
              <a:buSzPts val="1400"/>
              <a:buFont typeface="Noto Sans Symbols"/>
              <a:buChar char="▪"/>
              <a:defRPr b="0" i="0" sz="1400" u="none" cap="none" strike="noStrike">
                <a:solidFill>
                  <a:schemeClr val="dk1"/>
                </a:solidFill>
                <a:latin typeface="Tahoma"/>
                <a:ea typeface="Tahoma"/>
                <a:cs typeface="Tahoma"/>
                <a:sym typeface="Tahoma"/>
              </a:defRPr>
            </a:lvl1pPr>
            <a:lvl2pPr indent="-342900" lvl="1" marL="914400" marR="0" rtl="0" algn="l">
              <a:lnSpc>
                <a:spcPct val="90000"/>
              </a:lnSpc>
              <a:spcBef>
                <a:spcPts val="375"/>
              </a:spcBef>
              <a:spcAft>
                <a:spcPts val="0"/>
              </a:spcAft>
              <a:buClr>
                <a:schemeClr val="dk2"/>
              </a:buClr>
              <a:buSzPts val="1800"/>
              <a:buFont typeface="Courier New"/>
              <a:buChar char="o"/>
              <a:defRPr b="0" i="0" sz="1800" u="none" cap="none" strike="noStrike">
                <a:solidFill>
                  <a:schemeClr val="dk1"/>
                </a:solidFill>
                <a:latin typeface="Tahoma"/>
                <a:ea typeface="Tahoma"/>
                <a:cs typeface="Tahoma"/>
                <a:sym typeface="Tahoma"/>
              </a:defRPr>
            </a:lvl2pPr>
            <a:lvl3pPr indent="-342900" lvl="2" marL="1371600" marR="0" rtl="0" algn="l">
              <a:lnSpc>
                <a:spcPct val="90000"/>
              </a:lnSpc>
              <a:spcBef>
                <a:spcPts val="375"/>
              </a:spcBef>
              <a:spcAft>
                <a:spcPts val="0"/>
              </a:spcAft>
              <a:buClr>
                <a:schemeClr val="dk2"/>
              </a:buClr>
              <a:buSzPts val="1800"/>
              <a:buFont typeface="Arial"/>
              <a:buChar char="•"/>
              <a:defRPr b="0" i="0" sz="1800" u="none" cap="none" strike="noStrike">
                <a:solidFill>
                  <a:schemeClr val="dk1"/>
                </a:solidFill>
                <a:latin typeface="Tahoma"/>
                <a:ea typeface="Tahoma"/>
                <a:cs typeface="Tahoma"/>
                <a:sym typeface="Tahoma"/>
              </a:defRPr>
            </a:lvl3pPr>
            <a:lvl4pPr indent="-228600" lvl="3" marL="1828800" marR="0" rtl="0" algn="l">
              <a:lnSpc>
                <a:spcPct val="90000"/>
              </a:lnSpc>
              <a:spcBef>
                <a:spcPts val="375"/>
              </a:spcBef>
              <a:spcAft>
                <a:spcPts val="0"/>
              </a:spcAft>
              <a:buClr>
                <a:schemeClr val="dk1"/>
              </a:buClr>
              <a:buSzPts val="1350"/>
              <a:buFont typeface="Arial"/>
              <a:buNone/>
              <a:defRPr b="0" i="0" sz="1350" u="none" cap="none" strike="noStrike">
                <a:solidFill>
                  <a:schemeClr val="dk1"/>
                </a:solidFill>
                <a:latin typeface="Tahoma"/>
                <a:ea typeface="Tahoma"/>
                <a:cs typeface="Tahoma"/>
                <a:sym typeface="Tahoma"/>
              </a:defRPr>
            </a:lvl4pPr>
            <a:lvl5pPr indent="-228600" lvl="4" marL="2286000" marR="0" rtl="0" algn="l">
              <a:lnSpc>
                <a:spcPct val="90000"/>
              </a:lnSpc>
              <a:spcBef>
                <a:spcPts val="375"/>
              </a:spcBef>
              <a:spcAft>
                <a:spcPts val="0"/>
              </a:spcAft>
              <a:buClr>
                <a:schemeClr val="dk1"/>
              </a:buClr>
              <a:buSzPts val="1350"/>
              <a:buFont typeface="Arial"/>
              <a:buNone/>
              <a:defRPr b="0" i="0" sz="1350" u="none" cap="none" strike="noStrike">
                <a:solidFill>
                  <a:schemeClr val="dk1"/>
                </a:solidFill>
                <a:latin typeface="Tahoma"/>
                <a:ea typeface="Tahoma"/>
                <a:cs typeface="Tahoma"/>
                <a:sym typeface="Tahoma"/>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9pPr>
          </a:lstStyle>
          <a:p/>
        </p:txBody>
      </p:sp>
      <p:sp>
        <p:nvSpPr>
          <p:cNvPr id="372" name="Google Shape;372;p48"/>
          <p:cNvSpPr txBox="1"/>
          <p:nvPr>
            <p:ph idx="3" type="body"/>
          </p:nvPr>
        </p:nvSpPr>
        <p:spPr>
          <a:xfrm>
            <a:off x="1940518" y="1177378"/>
            <a:ext cx="1554600" cy="270000"/>
          </a:xfrm>
          <a:prstGeom prst="rect">
            <a:avLst/>
          </a:prstGeom>
          <a:solidFill>
            <a:schemeClr val="dk2"/>
          </a:solidFill>
          <a:ln>
            <a:noFill/>
          </a:ln>
        </p:spPr>
        <p:txBody>
          <a:bodyPr anchorCtr="0" anchor="t" bIns="45700" lIns="91425" spcFirstLastPara="1" rIns="91425" wrap="square" tIns="45700">
            <a:noAutofit/>
          </a:bodyPr>
          <a:lstStyle>
            <a:lvl1pPr indent="-228600" lvl="0" marL="457200" marR="0" rtl="0" algn="ctr">
              <a:lnSpc>
                <a:spcPct val="90000"/>
              </a:lnSpc>
              <a:spcBef>
                <a:spcPts val="750"/>
              </a:spcBef>
              <a:spcAft>
                <a:spcPts val="0"/>
              </a:spcAft>
              <a:buClr>
                <a:schemeClr val="lt1"/>
              </a:buClr>
              <a:buSzPts val="1600"/>
              <a:buFont typeface="Arial"/>
              <a:buNone/>
              <a:defRPr b="1" i="0" sz="1600" u="none" cap="none" strike="noStrike">
                <a:solidFill>
                  <a:schemeClr val="lt1"/>
                </a:solidFill>
                <a:latin typeface="Tahoma"/>
                <a:ea typeface="Tahoma"/>
                <a:cs typeface="Tahoma"/>
                <a:sym typeface="Tahoma"/>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Tahoma"/>
                <a:ea typeface="Tahoma"/>
                <a:cs typeface="Tahoma"/>
                <a:sym typeface="Tahoma"/>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Tahoma"/>
                <a:ea typeface="Tahoma"/>
                <a:cs typeface="Tahoma"/>
                <a:sym typeface="Tahoma"/>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9pPr>
          </a:lstStyle>
          <a:p/>
        </p:txBody>
      </p:sp>
      <p:sp>
        <p:nvSpPr>
          <p:cNvPr id="373" name="Google Shape;373;p48"/>
          <p:cNvSpPr txBox="1"/>
          <p:nvPr>
            <p:ph idx="4" type="body"/>
          </p:nvPr>
        </p:nvSpPr>
        <p:spPr>
          <a:xfrm>
            <a:off x="1940518" y="1585735"/>
            <a:ext cx="1554600" cy="2944200"/>
          </a:xfrm>
          <a:prstGeom prst="rect">
            <a:avLst/>
          </a:prstGeom>
          <a:noFill/>
          <a:ln cap="flat" cmpd="sng" w="12700">
            <a:solidFill>
              <a:schemeClr val="lt2"/>
            </a:solidFill>
            <a:prstDash val="solid"/>
            <a:round/>
            <a:headEnd len="sm" w="sm" type="none"/>
            <a:tailEnd len="sm" w="sm" type="none"/>
          </a:ln>
        </p:spPr>
        <p:txBody>
          <a:bodyPr anchorCtr="0" anchor="t" bIns="45700" lIns="91425" spcFirstLastPara="1" rIns="91425" wrap="square" tIns="45700">
            <a:noAutofit/>
          </a:bodyPr>
          <a:lstStyle>
            <a:lvl1pPr indent="-317500" lvl="0" marL="457200" marR="0" rtl="0" algn="l">
              <a:lnSpc>
                <a:spcPct val="90000"/>
              </a:lnSpc>
              <a:spcBef>
                <a:spcPts val="750"/>
              </a:spcBef>
              <a:spcAft>
                <a:spcPts val="0"/>
              </a:spcAft>
              <a:buClr>
                <a:srgbClr val="092C74"/>
              </a:buClr>
              <a:buSzPts val="1400"/>
              <a:buFont typeface="Noto Sans Symbols"/>
              <a:buChar char="▪"/>
              <a:defRPr b="0" i="0" sz="1400" u="none" cap="none" strike="noStrike">
                <a:solidFill>
                  <a:schemeClr val="dk1"/>
                </a:solidFill>
                <a:latin typeface="Tahoma"/>
                <a:ea typeface="Tahoma"/>
                <a:cs typeface="Tahoma"/>
                <a:sym typeface="Tahoma"/>
              </a:defRPr>
            </a:lvl1pPr>
            <a:lvl2pPr indent="-342900" lvl="1" marL="914400" marR="0" rtl="0" algn="l">
              <a:lnSpc>
                <a:spcPct val="90000"/>
              </a:lnSpc>
              <a:spcBef>
                <a:spcPts val="375"/>
              </a:spcBef>
              <a:spcAft>
                <a:spcPts val="0"/>
              </a:spcAft>
              <a:buClr>
                <a:schemeClr val="dk2"/>
              </a:buClr>
              <a:buSzPts val="1800"/>
              <a:buFont typeface="Courier New"/>
              <a:buChar char="o"/>
              <a:defRPr b="0" i="0" sz="1800" u="none" cap="none" strike="noStrike">
                <a:solidFill>
                  <a:schemeClr val="dk1"/>
                </a:solidFill>
                <a:latin typeface="Tahoma"/>
                <a:ea typeface="Tahoma"/>
                <a:cs typeface="Tahoma"/>
                <a:sym typeface="Tahoma"/>
              </a:defRPr>
            </a:lvl2pPr>
            <a:lvl3pPr indent="-342900" lvl="2" marL="1371600" marR="0" rtl="0" algn="l">
              <a:lnSpc>
                <a:spcPct val="90000"/>
              </a:lnSpc>
              <a:spcBef>
                <a:spcPts val="375"/>
              </a:spcBef>
              <a:spcAft>
                <a:spcPts val="0"/>
              </a:spcAft>
              <a:buClr>
                <a:schemeClr val="dk2"/>
              </a:buClr>
              <a:buSzPts val="1800"/>
              <a:buFont typeface="Arial"/>
              <a:buChar char="•"/>
              <a:defRPr b="0" i="0" sz="1800" u="none" cap="none" strike="noStrike">
                <a:solidFill>
                  <a:schemeClr val="dk1"/>
                </a:solidFill>
                <a:latin typeface="Tahoma"/>
                <a:ea typeface="Tahoma"/>
                <a:cs typeface="Tahoma"/>
                <a:sym typeface="Tahoma"/>
              </a:defRPr>
            </a:lvl3pPr>
            <a:lvl4pPr indent="-228600" lvl="3" marL="1828800" marR="0" rtl="0" algn="l">
              <a:lnSpc>
                <a:spcPct val="90000"/>
              </a:lnSpc>
              <a:spcBef>
                <a:spcPts val="375"/>
              </a:spcBef>
              <a:spcAft>
                <a:spcPts val="0"/>
              </a:spcAft>
              <a:buClr>
                <a:schemeClr val="dk1"/>
              </a:buClr>
              <a:buSzPts val="1350"/>
              <a:buFont typeface="Arial"/>
              <a:buNone/>
              <a:defRPr b="0" i="0" sz="1350" u="none" cap="none" strike="noStrike">
                <a:solidFill>
                  <a:schemeClr val="dk1"/>
                </a:solidFill>
                <a:latin typeface="Tahoma"/>
                <a:ea typeface="Tahoma"/>
                <a:cs typeface="Tahoma"/>
                <a:sym typeface="Tahoma"/>
              </a:defRPr>
            </a:lvl4pPr>
            <a:lvl5pPr indent="-228600" lvl="4" marL="2286000" marR="0" rtl="0" algn="l">
              <a:lnSpc>
                <a:spcPct val="90000"/>
              </a:lnSpc>
              <a:spcBef>
                <a:spcPts val="375"/>
              </a:spcBef>
              <a:spcAft>
                <a:spcPts val="0"/>
              </a:spcAft>
              <a:buClr>
                <a:schemeClr val="dk1"/>
              </a:buClr>
              <a:buSzPts val="1350"/>
              <a:buFont typeface="Arial"/>
              <a:buNone/>
              <a:defRPr b="0" i="0" sz="1350" u="none" cap="none" strike="noStrike">
                <a:solidFill>
                  <a:schemeClr val="dk1"/>
                </a:solidFill>
                <a:latin typeface="Tahoma"/>
                <a:ea typeface="Tahoma"/>
                <a:cs typeface="Tahoma"/>
                <a:sym typeface="Tahoma"/>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9pPr>
          </a:lstStyle>
          <a:p/>
        </p:txBody>
      </p:sp>
      <p:sp>
        <p:nvSpPr>
          <p:cNvPr id="374" name="Google Shape;374;p48"/>
          <p:cNvSpPr txBox="1"/>
          <p:nvPr>
            <p:ph idx="5" type="body"/>
          </p:nvPr>
        </p:nvSpPr>
        <p:spPr>
          <a:xfrm>
            <a:off x="3755301" y="1161448"/>
            <a:ext cx="1554600" cy="270000"/>
          </a:xfrm>
          <a:prstGeom prst="rect">
            <a:avLst/>
          </a:prstGeom>
          <a:solidFill>
            <a:schemeClr val="dk2"/>
          </a:solidFill>
          <a:ln>
            <a:noFill/>
          </a:ln>
        </p:spPr>
        <p:txBody>
          <a:bodyPr anchorCtr="0" anchor="t" bIns="45700" lIns="91425" spcFirstLastPara="1" rIns="91425" wrap="square" tIns="45700">
            <a:noAutofit/>
          </a:bodyPr>
          <a:lstStyle>
            <a:lvl1pPr indent="-228600" lvl="0" marL="457200" marR="0" rtl="0" algn="ctr">
              <a:lnSpc>
                <a:spcPct val="90000"/>
              </a:lnSpc>
              <a:spcBef>
                <a:spcPts val="750"/>
              </a:spcBef>
              <a:spcAft>
                <a:spcPts val="0"/>
              </a:spcAft>
              <a:buClr>
                <a:schemeClr val="lt1"/>
              </a:buClr>
              <a:buSzPts val="1600"/>
              <a:buFont typeface="Arial"/>
              <a:buNone/>
              <a:defRPr b="1" i="0" sz="1600" u="none" cap="none" strike="noStrike">
                <a:solidFill>
                  <a:schemeClr val="lt1"/>
                </a:solidFill>
                <a:latin typeface="Tahoma"/>
                <a:ea typeface="Tahoma"/>
                <a:cs typeface="Tahoma"/>
                <a:sym typeface="Tahoma"/>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Tahoma"/>
                <a:ea typeface="Tahoma"/>
                <a:cs typeface="Tahoma"/>
                <a:sym typeface="Tahoma"/>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Tahoma"/>
                <a:ea typeface="Tahoma"/>
                <a:cs typeface="Tahoma"/>
                <a:sym typeface="Tahoma"/>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9pPr>
          </a:lstStyle>
          <a:p/>
        </p:txBody>
      </p:sp>
      <p:sp>
        <p:nvSpPr>
          <p:cNvPr id="375" name="Google Shape;375;p48"/>
          <p:cNvSpPr txBox="1"/>
          <p:nvPr>
            <p:ph idx="6" type="body"/>
          </p:nvPr>
        </p:nvSpPr>
        <p:spPr>
          <a:xfrm>
            <a:off x="3755301" y="1585734"/>
            <a:ext cx="1554600" cy="2944200"/>
          </a:xfrm>
          <a:prstGeom prst="rect">
            <a:avLst/>
          </a:prstGeom>
          <a:noFill/>
          <a:ln cap="flat" cmpd="sng" w="12700">
            <a:solidFill>
              <a:schemeClr val="lt2"/>
            </a:solidFill>
            <a:prstDash val="solid"/>
            <a:round/>
            <a:headEnd len="sm" w="sm" type="none"/>
            <a:tailEnd len="sm" w="sm" type="none"/>
          </a:ln>
        </p:spPr>
        <p:txBody>
          <a:bodyPr anchorCtr="0" anchor="t" bIns="45700" lIns="91425" spcFirstLastPara="1" rIns="91425" wrap="square" tIns="45700">
            <a:noAutofit/>
          </a:bodyPr>
          <a:lstStyle>
            <a:lvl1pPr indent="-317500" lvl="0" marL="457200" marR="0" rtl="0" algn="l">
              <a:lnSpc>
                <a:spcPct val="90000"/>
              </a:lnSpc>
              <a:spcBef>
                <a:spcPts val="750"/>
              </a:spcBef>
              <a:spcAft>
                <a:spcPts val="0"/>
              </a:spcAft>
              <a:buClr>
                <a:srgbClr val="092C74"/>
              </a:buClr>
              <a:buSzPts val="1400"/>
              <a:buFont typeface="Noto Sans Symbols"/>
              <a:buChar char="▪"/>
              <a:defRPr b="0" i="0" sz="1400" u="none" cap="none" strike="noStrike">
                <a:solidFill>
                  <a:schemeClr val="dk1"/>
                </a:solidFill>
                <a:latin typeface="Tahoma"/>
                <a:ea typeface="Tahoma"/>
                <a:cs typeface="Tahoma"/>
                <a:sym typeface="Tahoma"/>
              </a:defRPr>
            </a:lvl1pPr>
            <a:lvl2pPr indent="-342900" lvl="1" marL="914400" marR="0" rtl="0" algn="l">
              <a:lnSpc>
                <a:spcPct val="90000"/>
              </a:lnSpc>
              <a:spcBef>
                <a:spcPts val="375"/>
              </a:spcBef>
              <a:spcAft>
                <a:spcPts val="0"/>
              </a:spcAft>
              <a:buClr>
                <a:schemeClr val="dk2"/>
              </a:buClr>
              <a:buSzPts val="1800"/>
              <a:buFont typeface="Courier New"/>
              <a:buChar char="o"/>
              <a:defRPr b="0" i="0" sz="1800" u="none" cap="none" strike="noStrike">
                <a:solidFill>
                  <a:schemeClr val="dk1"/>
                </a:solidFill>
                <a:latin typeface="Tahoma"/>
                <a:ea typeface="Tahoma"/>
                <a:cs typeface="Tahoma"/>
                <a:sym typeface="Tahoma"/>
              </a:defRPr>
            </a:lvl2pPr>
            <a:lvl3pPr indent="-342900" lvl="2" marL="1371600" marR="0" rtl="0" algn="l">
              <a:lnSpc>
                <a:spcPct val="90000"/>
              </a:lnSpc>
              <a:spcBef>
                <a:spcPts val="375"/>
              </a:spcBef>
              <a:spcAft>
                <a:spcPts val="0"/>
              </a:spcAft>
              <a:buClr>
                <a:schemeClr val="dk2"/>
              </a:buClr>
              <a:buSzPts val="1800"/>
              <a:buFont typeface="Arial"/>
              <a:buChar char="•"/>
              <a:defRPr b="0" i="0" sz="1800" u="none" cap="none" strike="noStrike">
                <a:solidFill>
                  <a:schemeClr val="dk1"/>
                </a:solidFill>
                <a:latin typeface="Tahoma"/>
                <a:ea typeface="Tahoma"/>
                <a:cs typeface="Tahoma"/>
                <a:sym typeface="Tahoma"/>
              </a:defRPr>
            </a:lvl3pPr>
            <a:lvl4pPr indent="-228600" lvl="3" marL="1828800" marR="0" rtl="0" algn="l">
              <a:lnSpc>
                <a:spcPct val="90000"/>
              </a:lnSpc>
              <a:spcBef>
                <a:spcPts val="375"/>
              </a:spcBef>
              <a:spcAft>
                <a:spcPts val="0"/>
              </a:spcAft>
              <a:buClr>
                <a:schemeClr val="dk1"/>
              </a:buClr>
              <a:buSzPts val="1350"/>
              <a:buFont typeface="Arial"/>
              <a:buNone/>
              <a:defRPr b="0" i="0" sz="1350" u="none" cap="none" strike="noStrike">
                <a:solidFill>
                  <a:schemeClr val="dk1"/>
                </a:solidFill>
                <a:latin typeface="Tahoma"/>
                <a:ea typeface="Tahoma"/>
                <a:cs typeface="Tahoma"/>
                <a:sym typeface="Tahoma"/>
              </a:defRPr>
            </a:lvl4pPr>
            <a:lvl5pPr indent="-228600" lvl="4" marL="2286000" marR="0" rtl="0" algn="l">
              <a:lnSpc>
                <a:spcPct val="90000"/>
              </a:lnSpc>
              <a:spcBef>
                <a:spcPts val="375"/>
              </a:spcBef>
              <a:spcAft>
                <a:spcPts val="0"/>
              </a:spcAft>
              <a:buClr>
                <a:schemeClr val="dk1"/>
              </a:buClr>
              <a:buSzPts val="1350"/>
              <a:buFont typeface="Arial"/>
              <a:buNone/>
              <a:defRPr b="0" i="0" sz="1350" u="none" cap="none" strike="noStrike">
                <a:solidFill>
                  <a:schemeClr val="dk1"/>
                </a:solidFill>
                <a:latin typeface="Tahoma"/>
                <a:ea typeface="Tahoma"/>
                <a:cs typeface="Tahoma"/>
                <a:sym typeface="Tahoma"/>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9pPr>
          </a:lstStyle>
          <a:p/>
        </p:txBody>
      </p:sp>
      <p:sp>
        <p:nvSpPr>
          <p:cNvPr id="376" name="Google Shape;376;p48"/>
          <p:cNvSpPr txBox="1"/>
          <p:nvPr>
            <p:ph idx="7" type="body"/>
          </p:nvPr>
        </p:nvSpPr>
        <p:spPr>
          <a:xfrm>
            <a:off x="5612124" y="1156358"/>
            <a:ext cx="1554600" cy="270000"/>
          </a:xfrm>
          <a:prstGeom prst="rect">
            <a:avLst/>
          </a:prstGeom>
          <a:solidFill>
            <a:schemeClr val="dk2"/>
          </a:solidFill>
          <a:ln>
            <a:noFill/>
          </a:ln>
        </p:spPr>
        <p:txBody>
          <a:bodyPr anchorCtr="0" anchor="t" bIns="45700" lIns="91425" spcFirstLastPara="1" rIns="91425" wrap="square" tIns="45700">
            <a:noAutofit/>
          </a:bodyPr>
          <a:lstStyle>
            <a:lvl1pPr indent="-228600" lvl="0" marL="457200" marR="0" rtl="0" algn="ctr">
              <a:lnSpc>
                <a:spcPct val="90000"/>
              </a:lnSpc>
              <a:spcBef>
                <a:spcPts val="750"/>
              </a:spcBef>
              <a:spcAft>
                <a:spcPts val="0"/>
              </a:spcAft>
              <a:buClr>
                <a:schemeClr val="lt1"/>
              </a:buClr>
              <a:buSzPts val="1600"/>
              <a:buFont typeface="Arial"/>
              <a:buNone/>
              <a:defRPr b="1" i="0" sz="1600" u="none" cap="none" strike="noStrike">
                <a:solidFill>
                  <a:schemeClr val="lt1"/>
                </a:solidFill>
                <a:latin typeface="Tahoma"/>
                <a:ea typeface="Tahoma"/>
                <a:cs typeface="Tahoma"/>
                <a:sym typeface="Tahoma"/>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Tahoma"/>
                <a:ea typeface="Tahoma"/>
                <a:cs typeface="Tahoma"/>
                <a:sym typeface="Tahoma"/>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Tahoma"/>
                <a:ea typeface="Tahoma"/>
                <a:cs typeface="Tahoma"/>
                <a:sym typeface="Tahoma"/>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9pPr>
          </a:lstStyle>
          <a:p/>
        </p:txBody>
      </p:sp>
      <p:sp>
        <p:nvSpPr>
          <p:cNvPr id="377" name="Google Shape;377;p48"/>
          <p:cNvSpPr txBox="1"/>
          <p:nvPr>
            <p:ph idx="8" type="body"/>
          </p:nvPr>
        </p:nvSpPr>
        <p:spPr>
          <a:xfrm>
            <a:off x="5612124" y="1577526"/>
            <a:ext cx="1554600" cy="2944200"/>
          </a:xfrm>
          <a:prstGeom prst="rect">
            <a:avLst/>
          </a:prstGeom>
          <a:noFill/>
          <a:ln cap="flat" cmpd="sng" w="12700">
            <a:solidFill>
              <a:schemeClr val="lt2"/>
            </a:solidFill>
            <a:prstDash val="solid"/>
            <a:round/>
            <a:headEnd len="sm" w="sm" type="none"/>
            <a:tailEnd len="sm" w="sm" type="none"/>
          </a:ln>
        </p:spPr>
        <p:txBody>
          <a:bodyPr anchorCtr="0" anchor="t" bIns="45700" lIns="91425" spcFirstLastPara="1" rIns="91425" wrap="square" tIns="45700">
            <a:noAutofit/>
          </a:bodyPr>
          <a:lstStyle>
            <a:lvl1pPr indent="-317500" lvl="0" marL="457200" marR="0" rtl="0" algn="l">
              <a:lnSpc>
                <a:spcPct val="90000"/>
              </a:lnSpc>
              <a:spcBef>
                <a:spcPts val="750"/>
              </a:spcBef>
              <a:spcAft>
                <a:spcPts val="0"/>
              </a:spcAft>
              <a:buClr>
                <a:srgbClr val="092C74"/>
              </a:buClr>
              <a:buSzPts val="1400"/>
              <a:buFont typeface="Noto Sans Symbols"/>
              <a:buChar char="▪"/>
              <a:defRPr b="0" i="0" sz="1400" u="none" cap="none" strike="noStrike">
                <a:solidFill>
                  <a:schemeClr val="dk1"/>
                </a:solidFill>
                <a:latin typeface="Tahoma"/>
                <a:ea typeface="Tahoma"/>
                <a:cs typeface="Tahoma"/>
                <a:sym typeface="Tahoma"/>
              </a:defRPr>
            </a:lvl1pPr>
            <a:lvl2pPr indent="-342900" lvl="1" marL="914400" marR="0" rtl="0" algn="l">
              <a:lnSpc>
                <a:spcPct val="90000"/>
              </a:lnSpc>
              <a:spcBef>
                <a:spcPts val="375"/>
              </a:spcBef>
              <a:spcAft>
                <a:spcPts val="0"/>
              </a:spcAft>
              <a:buClr>
                <a:schemeClr val="dk2"/>
              </a:buClr>
              <a:buSzPts val="1800"/>
              <a:buFont typeface="Courier New"/>
              <a:buChar char="o"/>
              <a:defRPr b="0" i="0" sz="1800" u="none" cap="none" strike="noStrike">
                <a:solidFill>
                  <a:schemeClr val="dk1"/>
                </a:solidFill>
                <a:latin typeface="Tahoma"/>
                <a:ea typeface="Tahoma"/>
                <a:cs typeface="Tahoma"/>
                <a:sym typeface="Tahoma"/>
              </a:defRPr>
            </a:lvl2pPr>
            <a:lvl3pPr indent="-342900" lvl="2" marL="1371600" marR="0" rtl="0" algn="l">
              <a:lnSpc>
                <a:spcPct val="90000"/>
              </a:lnSpc>
              <a:spcBef>
                <a:spcPts val="375"/>
              </a:spcBef>
              <a:spcAft>
                <a:spcPts val="0"/>
              </a:spcAft>
              <a:buClr>
                <a:schemeClr val="dk2"/>
              </a:buClr>
              <a:buSzPts val="1800"/>
              <a:buFont typeface="Arial"/>
              <a:buChar char="•"/>
              <a:defRPr b="0" i="0" sz="1800" u="none" cap="none" strike="noStrike">
                <a:solidFill>
                  <a:schemeClr val="dk1"/>
                </a:solidFill>
                <a:latin typeface="Tahoma"/>
                <a:ea typeface="Tahoma"/>
                <a:cs typeface="Tahoma"/>
                <a:sym typeface="Tahoma"/>
              </a:defRPr>
            </a:lvl3pPr>
            <a:lvl4pPr indent="-228600" lvl="3" marL="1828800" marR="0" rtl="0" algn="l">
              <a:lnSpc>
                <a:spcPct val="90000"/>
              </a:lnSpc>
              <a:spcBef>
                <a:spcPts val="375"/>
              </a:spcBef>
              <a:spcAft>
                <a:spcPts val="0"/>
              </a:spcAft>
              <a:buClr>
                <a:schemeClr val="dk1"/>
              </a:buClr>
              <a:buSzPts val="1350"/>
              <a:buFont typeface="Arial"/>
              <a:buNone/>
              <a:defRPr b="0" i="0" sz="1350" u="none" cap="none" strike="noStrike">
                <a:solidFill>
                  <a:schemeClr val="dk1"/>
                </a:solidFill>
                <a:latin typeface="Tahoma"/>
                <a:ea typeface="Tahoma"/>
                <a:cs typeface="Tahoma"/>
                <a:sym typeface="Tahoma"/>
              </a:defRPr>
            </a:lvl4pPr>
            <a:lvl5pPr indent="-228600" lvl="4" marL="2286000" marR="0" rtl="0" algn="l">
              <a:lnSpc>
                <a:spcPct val="90000"/>
              </a:lnSpc>
              <a:spcBef>
                <a:spcPts val="375"/>
              </a:spcBef>
              <a:spcAft>
                <a:spcPts val="0"/>
              </a:spcAft>
              <a:buClr>
                <a:schemeClr val="dk1"/>
              </a:buClr>
              <a:buSzPts val="1350"/>
              <a:buFont typeface="Arial"/>
              <a:buNone/>
              <a:defRPr b="0" i="0" sz="1350" u="none" cap="none" strike="noStrike">
                <a:solidFill>
                  <a:schemeClr val="dk1"/>
                </a:solidFill>
                <a:latin typeface="Tahoma"/>
                <a:ea typeface="Tahoma"/>
                <a:cs typeface="Tahoma"/>
                <a:sym typeface="Tahoma"/>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9pPr>
          </a:lstStyle>
          <a:p/>
        </p:txBody>
      </p:sp>
      <p:sp>
        <p:nvSpPr>
          <p:cNvPr id="378" name="Google Shape;378;p48"/>
          <p:cNvSpPr txBox="1"/>
          <p:nvPr>
            <p:ph idx="9" type="body"/>
          </p:nvPr>
        </p:nvSpPr>
        <p:spPr>
          <a:xfrm>
            <a:off x="7458437" y="1156358"/>
            <a:ext cx="1554600" cy="270000"/>
          </a:xfrm>
          <a:prstGeom prst="rect">
            <a:avLst/>
          </a:prstGeom>
          <a:solidFill>
            <a:schemeClr val="dk2"/>
          </a:solidFill>
          <a:ln>
            <a:noFill/>
          </a:ln>
        </p:spPr>
        <p:txBody>
          <a:bodyPr anchorCtr="0" anchor="t" bIns="45700" lIns="91425" spcFirstLastPara="1" rIns="91425" wrap="square" tIns="45700">
            <a:noAutofit/>
          </a:bodyPr>
          <a:lstStyle>
            <a:lvl1pPr indent="-228600" lvl="0" marL="457200" marR="0" rtl="0" algn="ctr">
              <a:lnSpc>
                <a:spcPct val="90000"/>
              </a:lnSpc>
              <a:spcBef>
                <a:spcPts val="750"/>
              </a:spcBef>
              <a:spcAft>
                <a:spcPts val="0"/>
              </a:spcAft>
              <a:buClr>
                <a:schemeClr val="lt1"/>
              </a:buClr>
              <a:buSzPts val="1600"/>
              <a:buFont typeface="Arial"/>
              <a:buNone/>
              <a:defRPr b="1" i="0" sz="1600" u="none" cap="none" strike="noStrike">
                <a:solidFill>
                  <a:schemeClr val="lt1"/>
                </a:solidFill>
                <a:latin typeface="Tahoma"/>
                <a:ea typeface="Tahoma"/>
                <a:cs typeface="Tahoma"/>
                <a:sym typeface="Tahoma"/>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Tahoma"/>
                <a:ea typeface="Tahoma"/>
                <a:cs typeface="Tahoma"/>
                <a:sym typeface="Tahoma"/>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Tahoma"/>
                <a:ea typeface="Tahoma"/>
                <a:cs typeface="Tahoma"/>
                <a:sym typeface="Tahoma"/>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9pPr>
          </a:lstStyle>
          <a:p/>
        </p:txBody>
      </p:sp>
      <p:sp>
        <p:nvSpPr>
          <p:cNvPr id="379" name="Google Shape;379;p48"/>
          <p:cNvSpPr txBox="1"/>
          <p:nvPr>
            <p:ph idx="13" type="body"/>
          </p:nvPr>
        </p:nvSpPr>
        <p:spPr>
          <a:xfrm>
            <a:off x="7458437" y="1577525"/>
            <a:ext cx="1554600" cy="2944200"/>
          </a:xfrm>
          <a:prstGeom prst="rect">
            <a:avLst/>
          </a:prstGeom>
          <a:noFill/>
          <a:ln cap="flat" cmpd="sng" w="12700">
            <a:solidFill>
              <a:schemeClr val="lt2"/>
            </a:solidFill>
            <a:prstDash val="solid"/>
            <a:round/>
            <a:headEnd len="sm" w="sm" type="none"/>
            <a:tailEnd len="sm" w="sm" type="none"/>
          </a:ln>
        </p:spPr>
        <p:txBody>
          <a:bodyPr anchorCtr="0" anchor="t" bIns="45700" lIns="91425" spcFirstLastPara="1" rIns="91425" wrap="square" tIns="45700">
            <a:noAutofit/>
          </a:bodyPr>
          <a:lstStyle>
            <a:lvl1pPr indent="-317500" lvl="0" marL="457200" marR="0" rtl="0" algn="l">
              <a:lnSpc>
                <a:spcPct val="90000"/>
              </a:lnSpc>
              <a:spcBef>
                <a:spcPts val="750"/>
              </a:spcBef>
              <a:spcAft>
                <a:spcPts val="0"/>
              </a:spcAft>
              <a:buClr>
                <a:srgbClr val="092C74"/>
              </a:buClr>
              <a:buSzPts val="1400"/>
              <a:buFont typeface="Noto Sans Symbols"/>
              <a:buChar char="▪"/>
              <a:defRPr b="0" i="0" sz="1400" u="none" cap="none" strike="noStrike">
                <a:solidFill>
                  <a:schemeClr val="dk1"/>
                </a:solidFill>
                <a:latin typeface="Tahoma"/>
                <a:ea typeface="Tahoma"/>
                <a:cs typeface="Tahoma"/>
                <a:sym typeface="Tahoma"/>
              </a:defRPr>
            </a:lvl1pPr>
            <a:lvl2pPr indent="-342900" lvl="1" marL="914400" marR="0" rtl="0" algn="l">
              <a:lnSpc>
                <a:spcPct val="90000"/>
              </a:lnSpc>
              <a:spcBef>
                <a:spcPts val="375"/>
              </a:spcBef>
              <a:spcAft>
                <a:spcPts val="0"/>
              </a:spcAft>
              <a:buClr>
                <a:schemeClr val="dk2"/>
              </a:buClr>
              <a:buSzPts val="1800"/>
              <a:buFont typeface="Courier New"/>
              <a:buChar char="o"/>
              <a:defRPr b="0" i="0" sz="1800" u="none" cap="none" strike="noStrike">
                <a:solidFill>
                  <a:schemeClr val="dk1"/>
                </a:solidFill>
                <a:latin typeface="Tahoma"/>
                <a:ea typeface="Tahoma"/>
                <a:cs typeface="Tahoma"/>
                <a:sym typeface="Tahoma"/>
              </a:defRPr>
            </a:lvl2pPr>
            <a:lvl3pPr indent="-342900" lvl="2" marL="1371600" marR="0" rtl="0" algn="l">
              <a:lnSpc>
                <a:spcPct val="90000"/>
              </a:lnSpc>
              <a:spcBef>
                <a:spcPts val="375"/>
              </a:spcBef>
              <a:spcAft>
                <a:spcPts val="0"/>
              </a:spcAft>
              <a:buClr>
                <a:schemeClr val="dk2"/>
              </a:buClr>
              <a:buSzPts val="1800"/>
              <a:buFont typeface="Arial"/>
              <a:buChar char="•"/>
              <a:defRPr b="0" i="0" sz="1800" u="none" cap="none" strike="noStrike">
                <a:solidFill>
                  <a:schemeClr val="dk1"/>
                </a:solidFill>
                <a:latin typeface="Tahoma"/>
                <a:ea typeface="Tahoma"/>
                <a:cs typeface="Tahoma"/>
                <a:sym typeface="Tahoma"/>
              </a:defRPr>
            </a:lvl3pPr>
            <a:lvl4pPr indent="-228600" lvl="3" marL="1828800" marR="0" rtl="0" algn="l">
              <a:lnSpc>
                <a:spcPct val="90000"/>
              </a:lnSpc>
              <a:spcBef>
                <a:spcPts val="375"/>
              </a:spcBef>
              <a:spcAft>
                <a:spcPts val="0"/>
              </a:spcAft>
              <a:buClr>
                <a:schemeClr val="dk1"/>
              </a:buClr>
              <a:buSzPts val="1350"/>
              <a:buFont typeface="Arial"/>
              <a:buNone/>
              <a:defRPr b="0" i="0" sz="1350" u="none" cap="none" strike="noStrike">
                <a:solidFill>
                  <a:schemeClr val="dk1"/>
                </a:solidFill>
                <a:latin typeface="Tahoma"/>
                <a:ea typeface="Tahoma"/>
                <a:cs typeface="Tahoma"/>
                <a:sym typeface="Tahoma"/>
              </a:defRPr>
            </a:lvl4pPr>
            <a:lvl5pPr indent="-228600" lvl="4" marL="2286000" marR="0" rtl="0" algn="l">
              <a:lnSpc>
                <a:spcPct val="90000"/>
              </a:lnSpc>
              <a:spcBef>
                <a:spcPts val="375"/>
              </a:spcBef>
              <a:spcAft>
                <a:spcPts val="0"/>
              </a:spcAft>
              <a:buClr>
                <a:schemeClr val="dk1"/>
              </a:buClr>
              <a:buSzPts val="1350"/>
              <a:buFont typeface="Arial"/>
              <a:buNone/>
              <a:defRPr b="0" i="0" sz="1350" u="none" cap="none" strike="noStrike">
                <a:solidFill>
                  <a:schemeClr val="dk1"/>
                </a:solidFill>
                <a:latin typeface="Tahoma"/>
                <a:ea typeface="Tahoma"/>
                <a:cs typeface="Tahoma"/>
                <a:sym typeface="Tahoma"/>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9pPr>
          </a:lstStyle>
          <a:p/>
        </p:txBody>
      </p:sp>
      <p:pic>
        <p:nvPicPr>
          <p:cNvPr id="380" name="Google Shape;380;p48"/>
          <p:cNvPicPr preferRelativeResize="0"/>
          <p:nvPr/>
        </p:nvPicPr>
        <p:blipFill rotWithShape="1">
          <a:blip r:embed="rId2">
            <a:alphaModFix amt="50000"/>
          </a:blip>
          <a:srcRect b="27018" l="12469" r="12909" t="27464"/>
          <a:stretch/>
        </p:blipFill>
        <p:spPr>
          <a:xfrm>
            <a:off x="522712" y="4805340"/>
            <a:ext cx="1033029" cy="285871"/>
          </a:xfrm>
          <a:prstGeom prst="rect">
            <a:avLst/>
          </a:prstGeom>
          <a:noFill/>
          <a:ln>
            <a:noFill/>
          </a:ln>
        </p:spPr>
      </p:pic>
      <p:sp>
        <p:nvSpPr>
          <p:cNvPr id="381" name="Google Shape;381;p48"/>
          <p:cNvSpPr txBox="1"/>
          <p:nvPr/>
        </p:nvSpPr>
        <p:spPr>
          <a:xfrm>
            <a:off x="7891462" y="4860169"/>
            <a:ext cx="795300" cy="176100"/>
          </a:xfrm>
          <a:prstGeom prst="rect">
            <a:avLst/>
          </a:prstGeom>
          <a:noFill/>
          <a:ln>
            <a:noFill/>
          </a:ln>
        </p:spPr>
        <p:txBody>
          <a:bodyPr anchorCtr="1" anchor="ctr" bIns="45700" lIns="91425" spcFirstLastPara="1" rIns="91425" wrap="square" tIns="45700">
            <a:noAutofit/>
          </a:bodyPr>
          <a:lstStyle/>
          <a:p>
            <a:pPr indent="0" lvl="0" marL="0" marR="0" rtl="0" algn="r">
              <a:lnSpc>
                <a:spcPct val="100000"/>
              </a:lnSpc>
              <a:spcBef>
                <a:spcPts val="0"/>
              </a:spcBef>
              <a:spcAft>
                <a:spcPts val="0"/>
              </a:spcAft>
              <a:buClr>
                <a:schemeClr val="dk1"/>
              </a:buClr>
              <a:buSzPts val="1000"/>
              <a:buFont typeface="Tahoma"/>
              <a:buNone/>
            </a:pPr>
            <a:r>
              <a:rPr b="1" i="0" lang="en" sz="1000" u="none" cap="none" strike="noStrike">
                <a:solidFill>
                  <a:schemeClr val="dk1"/>
                </a:solidFill>
                <a:latin typeface="Tahoma"/>
                <a:ea typeface="Tahoma"/>
                <a:cs typeface="Tahoma"/>
                <a:sym typeface="Tahoma"/>
              </a:rPr>
              <a:t>                </a:t>
            </a:r>
            <a:fld id="{00000000-1234-1234-1234-123412341234}" type="slidenum">
              <a:rPr b="1" i="0" lang="en" sz="1000" u="none" cap="none" strike="noStrike">
                <a:solidFill>
                  <a:schemeClr val="dk1"/>
                </a:solidFill>
                <a:latin typeface="Tahoma"/>
                <a:ea typeface="Tahoma"/>
                <a:cs typeface="Tahoma"/>
                <a:sym typeface="Tahoma"/>
              </a:rPr>
              <a:t>‹#›</a:t>
            </a:fld>
            <a:endParaRPr b="1" i="0" sz="1000" u="none" cap="none" strike="noStrike">
              <a:solidFill>
                <a:schemeClr val="dk1"/>
              </a:solidFill>
              <a:latin typeface="Tahoma"/>
              <a:ea typeface="Tahoma"/>
              <a:cs typeface="Tahoma"/>
              <a:sym typeface="Tahoma"/>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4 Items and Text - Blues">
  <p:cSld name="1_4 Items and Text - Blues">
    <p:spTree>
      <p:nvGrpSpPr>
        <p:cNvPr id="382" name="Shape 382"/>
        <p:cNvGrpSpPr/>
        <p:nvPr/>
      </p:nvGrpSpPr>
      <p:grpSpPr>
        <a:xfrm>
          <a:off x="0" y="0"/>
          <a:ext cx="0" cy="0"/>
          <a:chOff x="0" y="0"/>
          <a:chExt cx="0" cy="0"/>
        </a:xfrm>
      </p:grpSpPr>
      <p:sp>
        <p:nvSpPr>
          <p:cNvPr id="383" name="Google Shape;383;p49"/>
          <p:cNvSpPr txBox="1"/>
          <p:nvPr>
            <p:ph type="title"/>
          </p:nvPr>
        </p:nvSpPr>
        <p:spPr>
          <a:xfrm>
            <a:off x="533919" y="455555"/>
            <a:ext cx="8085300" cy="509100"/>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dk2"/>
              </a:buClr>
              <a:buSzPts val="3000"/>
              <a:buFont typeface="Tahoma"/>
              <a:buNone/>
              <a:defRPr b="1" i="0" sz="3000" u="none" cap="none" strike="noStrike">
                <a:solidFill>
                  <a:schemeClr val="dk2"/>
                </a:solidFill>
                <a:latin typeface="Tahoma"/>
                <a:ea typeface="Tahoma"/>
                <a:cs typeface="Tahoma"/>
                <a:sym typeface="Tahoma"/>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384" name="Google Shape;384;p49"/>
          <p:cNvSpPr/>
          <p:nvPr/>
        </p:nvSpPr>
        <p:spPr>
          <a:xfrm>
            <a:off x="640080" y="966682"/>
            <a:ext cx="778200" cy="103200"/>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350"/>
              <a:buFont typeface="Tahoma"/>
              <a:buNone/>
            </a:pPr>
            <a:r>
              <a:t/>
            </a:r>
            <a:endParaRPr b="0" i="0" sz="1350" u="none" cap="none" strike="noStrike">
              <a:solidFill>
                <a:srgbClr val="FFFFFF"/>
              </a:solidFill>
              <a:latin typeface="Calibri"/>
              <a:ea typeface="Calibri"/>
              <a:cs typeface="Calibri"/>
              <a:sym typeface="Calibri"/>
            </a:endParaRPr>
          </a:p>
        </p:txBody>
      </p:sp>
      <p:sp>
        <p:nvSpPr>
          <p:cNvPr id="385" name="Google Shape;385;p49"/>
          <p:cNvSpPr/>
          <p:nvPr/>
        </p:nvSpPr>
        <p:spPr>
          <a:xfrm>
            <a:off x="640080" y="1176111"/>
            <a:ext cx="3713400" cy="3523200"/>
          </a:xfrm>
          <a:prstGeom prst="roundRect">
            <a:avLst>
              <a:gd fmla="val 9375" name="adj"/>
            </a:avLst>
          </a:prstGeom>
          <a:solidFill>
            <a:schemeClr val="lt1"/>
          </a:solidFill>
          <a:ln cap="flat" cmpd="sng" w="38100">
            <a:solidFill>
              <a:srgbClr val="BFBFB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500"/>
              <a:buFont typeface="Tahoma"/>
              <a:buNone/>
            </a:pPr>
            <a:r>
              <a:t/>
            </a:r>
            <a:endParaRPr b="0" i="0" sz="1500" u="none" cap="none" strike="noStrike">
              <a:solidFill>
                <a:srgbClr val="0A091B"/>
              </a:solidFill>
              <a:latin typeface="Roboto"/>
              <a:ea typeface="Roboto"/>
              <a:cs typeface="Roboto"/>
              <a:sym typeface="Roboto"/>
            </a:endParaRPr>
          </a:p>
        </p:txBody>
      </p:sp>
      <p:sp>
        <p:nvSpPr>
          <p:cNvPr id="386" name="Google Shape;386;p49"/>
          <p:cNvSpPr/>
          <p:nvPr/>
        </p:nvSpPr>
        <p:spPr>
          <a:xfrm>
            <a:off x="640079" y="3881340"/>
            <a:ext cx="3712464" cy="829818"/>
          </a:xfrm>
          <a:custGeom>
            <a:rect b="b" l="l" r="r" t="t"/>
            <a:pathLst>
              <a:path extrusionOk="0" h="914400" w="3657600">
                <a:moveTo>
                  <a:pt x="0" y="0"/>
                </a:moveTo>
                <a:lnTo>
                  <a:pt x="3657600" y="0"/>
                </a:lnTo>
                <a:lnTo>
                  <a:pt x="3657600" y="571500"/>
                </a:lnTo>
                <a:cubicBezTo>
                  <a:pt x="3657600" y="760878"/>
                  <a:pt x="3504078" y="914400"/>
                  <a:pt x="3314700" y="914400"/>
                </a:cubicBezTo>
                <a:lnTo>
                  <a:pt x="342900" y="914400"/>
                </a:lnTo>
                <a:cubicBezTo>
                  <a:pt x="153522" y="914400"/>
                  <a:pt x="0" y="760878"/>
                  <a:pt x="0" y="571500"/>
                </a:cubicBezTo>
                <a:close/>
              </a:path>
            </a:pathLst>
          </a:custGeom>
          <a:solidFill>
            <a:schemeClr val="dk2"/>
          </a:solidFill>
          <a:ln cap="flat" cmpd="sng" w="25400">
            <a:solidFill>
              <a:schemeClr val="dk2"/>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1" i="0" sz="1500" u="none" cap="none" strike="noStrike">
              <a:solidFill>
                <a:srgbClr val="FFFFFF"/>
              </a:solidFill>
              <a:latin typeface="Tahoma"/>
              <a:ea typeface="Tahoma"/>
              <a:cs typeface="Tahoma"/>
              <a:sym typeface="Tahoma"/>
            </a:endParaRPr>
          </a:p>
        </p:txBody>
      </p:sp>
      <p:sp>
        <p:nvSpPr>
          <p:cNvPr id="387" name="Google Shape;387;p49"/>
          <p:cNvSpPr txBox="1"/>
          <p:nvPr>
            <p:ph idx="1" type="body"/>
          </p:nvPr>
        </p:nvSpPr>
        <p:spPr>
          <a:xfrm>
            <a:off x="640078" y="4096227"/>
            <a:ext cx="3713400" cy="3327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750"/>
              </a:spcBef>
              <a:spcAft>
                <a:spcPts val="0"/>
              </a:spcAft>
              <a:buClr>
                <a:schemeClr val="lt1"/>
              </a:buClr>
              <a:buSzPts val="1600"/>
              <a:buFont typeface="Arial"/>
              <a:buNone/>
              <a:defRPr b="1" i="0" sz="1600" u="none" cap="none" strike="noStrike">
                <a:solidFill>
                  <a:schemeClr val="lt1"/>
                </a:solidFill>
                <a:latin typeface="Tahoma"/>
                <a:ea typeface="Tahoma"/>
                <a:cs typeface="Tahoma"/>
                <a:sym typeface="Tahoma"/>
              </a:defRPr>
            </a:lvl1pPr>
            <a:lvl2pPr indent="-228600" lvl="1" marL="914400" marR="0" rtl="0" algn="l">
              <a:lnSpc>
                <a:spcPct val="90000"/>
              </a:lnSpc>
              <a:spcBef>
                <a:spcPts val="375"/>
              </a:spcBef>
              <a:spcAft>
                <a:spcPts val="0"/>
              </a:spcAft>
              <a:buClr>
                <a:schemeClr val="dk1"/>
              </a:buClr>
              <a:buSzPts val="1800"/>
              <a:buFont typeface="Arial"/>
              <a:buNone/>
              <a:defRPr b="0" i="0" sz="1800" u="none" cap="none" strike="noStrike">
                <a:solidFill>
                  <a:schemeClr val="dk1"/>
                </a:solidFill>
                <a:latin typeface="Tahoma"/>
                <a:ea typeface="Tahoma"/>
                <a:cs typeface="Tahoma"/>
                <a:sym typeface="Tahoma"/>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Tahoma"/>
                <a:ea typeface="Tahoma"/>
                <a:cs typeface="Tahoma"/>
                <a:sym typeface="Tahoma"/>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9pPr>
          </a:lstStyle>
          <a:p/>
        </p:txBody>
      </p:sp>
      <p:sp>
        <p:nvSpPr>
          <p:cNvPr id="388" name="Google Shape;388;p49"/>
          <p:cNvSpPr txBox="1"/>
          <p:nvPr>
            <p:ph idx="2" type="body"/>
          </p:nvPr>
        </p:nvSpPr>
        <p:spPr>
          <a:xfrm>
            <a:off x="886674" y="1308897"/>
            <a:ext cx="3220200" cy="2411400"/>
          </a:xfrm>
          <a:prstGeom prst="rect">
            <a:avLst/>
          </a:prstGeom>
          <a:noFill/>
          <a:ln>
            <a:noFill/>
          </a:ln>
        </p:spPr>
        <p:txBody>
          <a:bodyPr anchorCtr="0" anchor="t" bIns="45700" lIns="91425" spcFirstLastPara="1" rIns="91425" wrap="square" tIns="45700">
            <a:noAutofit/>
          </a:bodyPr>
          <a:lstStyle>
            <a:lvl1pPr indent="-330200" lvl="0" marL="457200" marR="0" rtl="0" algn="l">
              <a:lnSpc>
                <a:spcPct val="90000"/>
              </a:lnSpc>
              <a:spcBef>
                <a:spcPts val="750"/>
              </a:spcBef>
              <a:spcAft>
                <a:spcPts val="0"/>
              </a:spcAft>
              <a:buClr>
                <a:srgbClr val="092C74"/>
              </a:buClr>
              <a:buSzPts val="1600"/>
              <a:buFont typeface="Noto Sans Symbols"/>
              <a:buChar char="▪"/>
              <a:defRPr b="0" i="0" sz="1600" u="none" cap="none" strike="noStrike">
                <a:solidFill>
                  <a:schemeClr val="dk1"/>
                </a:solidFill>
                <a:latin typeface="Tahoma"/>
                <a:ea typeface="Tahoma"/>
                <a:cs typeface="Tahoma"/>
                <a:sym typeface="Tahoma"/>
              </a:defRPr>
            </a:lvl1pPr>
            <a:lvl2pPr indent="-330200" lvl="1" marL="914400" marR="0" rtl="0" algn="l">
              <a:lnSpc>
                <a:spcPct val="90000"/>
              </a:lnSpc>
              <a:spcBef>
                <a:spcPts val="375"/>
              </a:spcBef>
              <a:spcAft>
                <a:spcPts val="0"/>
              </a:spcAft>
              <a:buClr>
                <a:srgbClr val="092C74"/>
              </a:buClr>
              <a:buSzPts val="1600"/>
              <a:buFont typeface="Courier New"/>
              <a:buChar char="o"/>
              <a:defRPr b="0" i="0" sz="1600" u="none" cap="none" strike="noStrike">
                <a:solidFill>
                  <a:schemeClr val="dk1"/>
                </a:solidFill>
                <a:latin typeface="Tahoma"/>
                <a:ea typeface="Tahoma"/>
                <a:cs typeface="Tahoma"/>
                <a:sym typeface="Tahoma"/>
              </a:defRPr>
            </a:lvl2pPr>
            <a:lvl3pPr indent="-330200" lvl="2" marL="1371600" marR="0" rtl="0" algn="l">
              <a:lnSpc>
                <a:spcPct val="90000"/>
              </a:lnSpc>
              <a:spcBef>
                <a:spcPts val="375"/>
              </a:spcBef>
              <a:spcAft>
                <a:spcPts val="0"/>
              </a:spcAft>
              <a:buClr>
                <a:srgbClr val="092C74"/>
              </a:buClr>
              <a:buSzPts val="1600"/>
              <a:buFont typeface="Arial"/>
              <a:buChar char="•"/>
              <a:defRPr b="0" i="0" sz="1600" u="none" cap="none" strike="noStrike">
                <a:solidFill>
                  <a:schemeClr val="dk1"/>
                </a:solidFill>
                <a:latin typeface="Tahoma"/>
                <a:ea typeface="Tahoma"/>
                <a:cs typeface="Tahoma"/>
                <a:sym typeface="Tahoma"/>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9pPr>
          </a:lstStyle>
          <a:p/>
        </p:txBody>
      </p:sp>
      <p:sp>
        <p:nvSpPr>
          <p:cNvPr id="389" name="Google Shape;389;p49"/>
          <p:cNvSpPr txBox="1"/>
          <p:nvPr/>
        </p:nvSpPr>
        <p:spPr>
          <a:xfrm>
            <a:off x="7891462" y="4860169"/>
            <a:ext cx="795300" cy="176100"/>
          </a:xfrm>
          <a:prstGeom prst="rect">
            <a:avLst/>
          </a:prstGeom>
          <a:noFill/>
          <a:ln>
            <a:noFill/>
          </a:ln>
        </p:spPr>
        <p:txBody>
          <a:bodyPr anchorCtr="1" anchor="ctr" bIns="45700" lIns="91425" spcFirstLastPara="1" rIns="91425" wrap="square" tIns="45700">
            <a:noAutofit/>
          </a:bodyPr>
          <a:lstStyle/>
          <a:p>
            <a:pPr indent="0" lvl="0" marL="0" marR="0" rtl="0" algn="r">
              <a:spcBef>
                <a:spcPts val="0"/>
              </a:spcBef>
              <a:spcAft>
                <a:spcPts val="0"/>
              </a:spcAft>
              <a:buNone/>
            </a:pPr>
            <a:r>
              <a:rPr b="1" i="0" lang="en" sz="1000" u="none" cap="none" strike="noStrike">
                <a:solidFill>
                  <a:schemeClr val="dk1"/>
                </a:solidFill>
                <a:latin typeface="Tahoma"/>
                <a:ea typeface="Tahoma"/>
                <a:cs typeface="Tahoma"/>
                <a:sym typeface="Tahoma"/>
              </a:rPr>
              <a:t>                </a:t>
            </a:r>
            <a:fld id="{00000000-1234-1234-1234-123412341234}" type="slidenum">
              <a:rPr b="1" i="0" lang="en" sz="1000" u="none" cap="none" strike="noStrike">
                <a:solidFill>
                  <a:schemeClr val="dk1"/>
                </a:solidFill>
                <a:latin typeface="Tahoma"/>
                <a:ea typeface="Tahoma"/>
                <a:cs typeface="Tahoma"/>
                <a:sym typeface="Tahoma"/>
              </a:rPr>
              <a:t>‹#›</a:t>
            </a:fld>
            <a:endParaRPr b="1" i="0" sz="1000" u="none" cap="none" strike="noStrike">
              <a:solidFill>
                <a:schemeClr val="dk1"/>
              </a:solidFill>
              <a:latin typeface="Tahoma"/>
              <a:ea typeface="Tahoma"/>
              <a:cs typeface="Tahoma"/>
              <a:sym typeface="Tahoma"/>
            </a:endParaRPr>
          </a:p>
        </p:txBody>
      </p:sp>
      <p:pic>
        <p:nvPicPr>
          <p:cNvPr id="390" name="Google Shape;390;p49"/>
          <p:cNvPicPr preferRelativeResize="0"/>
          <p:nvPr/>
        </p:nvPicPr>
        <p:blipFill rotWithShape="1">
          <a:blip r:embed="rId2">
            <a:alphaModFix amt="50000"/>
          </a:blip>
          <a:srcRect b="27018" l="12469" r="12909" t="27464"/>
          <a:stretch/>
        </p:blipFill>
        <p:spPr>
          <a:xfrm>
            <a:off x="522712" y="4805340"/>
            <a:ext cx="1033029" cy="285871"/>
          </a:xfrm>
          <a:prstGeom prst="rect">
            <a:avLst/>
          </a:prstGeom>
          <a:noFill/>
          <a:ln>
            <a:noFill/>
          </a:ln>
        </p:spPr>
      </p:pic>
      <p:sp>
        <p:nvSpPr>
          <p:cNvPr id="391" name="Google Shape;391;p49"/>
          <p:cNvSpPr/>
          <p:nvPr/>
        </p:nvSpPr>
        <p:spPr>
          <a:xfrm>
            <a:off x="4790480" y="1176111"/>
            <a:ext cx="3713400" cy="3523200"/>
          </a:xfrm>
          <a:prstGeom prst="roundRect">
            <a:avLst>
              <a:gd fmla="val 9375" name="adj"/>
            </a:avLst>
          </a:prstGeom>
          <a:solidFill>
            <a:schemeClr val="lt1"/>
          </a:solidFill>
          <a:ln cap="flat" cmpd="sng" w="38100">
            <a:solidFill>
              <a:srgbClr val="BFBFB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500"/>
              <a:buFont typeface="Tahoma"/>
              <a:buNone/>
            </a:pPr>
            <a:r>
              <a:t/>
            </a:r>
            <a:endParaRPr b="0" i="0" sz="1500" u="none" cap="none" strike="noStrike">
              <a:solidFill>
                <a:srgbClr val="0A091B"/>
              </a:solidFill>
              <a:latin typeface="Roboto"/>
              <a:ea typeface="Roboto"/>
              <a:cs typeface="Roboto"/>
              <a:sym typeface="Roboto"/>
            </a:endParaRPr>
          </a:p>
        </p:txBody>
      </p:sp>
      <p:sp>
        <p:nvSpPr>
          <p:cNvPr id="392" name="Google Shape;392;p49"/>
          <p:cNvSpPr/>
          <p:nvPr/>
        </p:nvSpPr>
        <p:spPr>
          <a:xfrm>
            <a:off x="4790479" y="3881340"/>
            <a:ext cx="3712464" cy="818388"/>
          </a:xfrm>
          <a:custGeom>
            <a:rect b="b" l="l" r="r" t="t"/>
            <a:pathLst>
              <a:path extrusionOk="0" h="914400" w="3657600">
                <a:moveTo>
                  <a:pt x="0" y="0"/>
                </a:moveTo>
                <a:lnTo>
                  <a:pt x="3657600" y="0"/>
                </a:lnTo>
                <a:lnTo>
                  <a:pt x="3657600" y="571500"/>
                </a:lnTo>
                <a:cubicBezTo>
                  <a:pt x="3657600" y="760878"/>
                  <a:pt x="3504078" y="914400"/>
                  <a:pt x="3314700" y="914400"/>
                </a:cubicBezTo>
                <a:lnTo>
                  <a:pt x="342900" y="914400"/>
                </a:lnTo>
                <a:cubicBezTo>
                  <a:pt x="153522" y="914400"/>
                  <a:pt x="0" y="760878"/>
                  <a:pt x="0" y="571500"/>
                </a:cubicBezTo>
                <a:close/>
              </a:path>
            </a:pathLst>
          </a:custGeom>
          <a:solidFill>
            <a:schemeClr val="lt2"/>
          </a:solidFill>
          <a:ln cap="flat" cmpd="sng" w="25400">
            <a:solidFill>
              <a:srgbClr val="69ACE5"/>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1" i="0" sz="1500" u="none" cap="none" strike="noStrike">
              <a:solidFill>
                <a:srgbClr val="FFFFFF"/>
              </a:solidFill>
              <a:latin typeface="Tahoma"/>
              <a:ea typeface="Tahoma"/>
              <a:cs typeface="Tahoma"/>
              <a:sym typeface="Tahoma"/>
            </a:endParaRPr>
          </a:p>
        </p:txBody>
      </p:sp>
      <p:sp>
        <p:nvSpPr>
          <p:cNvPr id="393" name="Google Shape;393;p49"/>
          <p:cNvSpPr txBox="1"/>
          <p:nvPr>
            <p:ph idx="3" type="body"/>
          </p:nvPr>
        </p:nvSpPr>
        <p:spPr>
          <a:xfrm>
            <a:off x="4790479" y="4096227"/>
            <a:ext cx="3713400" cy="3327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750"/>
              </a:spcBef>
              <a:spcAft>
                <a:spcPts val="0"/>
              </a:spcAft>
              <a:buClr>
                <a:srgbClr val="092C74"/>
              </a:buClr>
              <a:buSzPts val="1600"/>
              <a:buFont typeface="Arial"/>
              <a:buNone/>
              <a:defRPr b="1" i="0" sz="1600" u="none" cap="none" strike="noStrike">
                <a:solidFill>
                  <a:srgbClr val="092C74"/>
                </a:solidFill>
                <a:latin typeface="Tahoma"/>
                <a:ea typeface="Tahoma"/>
                <a:cs typeface="Tahoma"/>
                <a:sym typeface="Tahoma"/>
              </a:defRPr>
            </a:lvl1pPr>
            <a:lvl2pPr indent="-228600" lvl="1" marL="914400" marR="0" rtl="0" algn="l">
              <a:lnSpc>
                <a:spcPct val="90000"/>
              </a:lnSpc>
              <a:spcBef>
                <a:spcPts val="375"/>
              </a:spcBef>
              <a:spcAft>
                <a:spcPts val="0"/>
              </a:spcAft>
              <a:buClr>
                <a:schemeClr val="dk1"/>
              </a:buClr>
              <a:buSzPts val="1800"/>
              <a:buFont typeface="Arial"/>
              <a:buNone/>
              <a:defRPr b="0" i="0" sz="1800" u="none" cap="none" strike="noStrike">
                <a:solidFill>
                  <a:schemeClr val="dk1"/>
                </a:solidFill>
                <a:latin typeface="Tahoma"/>
                <a:ea typeface="Tahoma"/>
                <a:cs typeface="Tahoma"/>
                <a:sym typeface="Tahoma"/>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Tahoma"/>
                <a:ea typeface="Tahoma"/>
                <a:cs typeface="Tahoma"/>
                <a:sym typeface="Tahoma"/>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9pPr>
          </a:lstStyle>
          <a:p/>
        </p:txBody>
      </p:sp>
      <p:sp>
        <p:nvSpPr>
          <p:cNvPr id="394" name="Google Shape;394;p49"/>
          <p:cNvSpPr txBox="1"/>
          <p:nvPr>
            <p:ph idx="4" type="body"/>
          </p:nvPr>
        </p:nvSpPr>
        <p:spPr>
          <a:xfrm>
            <a:off x="5037074" y="1308897"/>
            <a:ext cx="3220200" cy="2411400"/>
          </a:xfrm>
          <a:prstGeom prst="rect">
            <a:avLst/>
          </a:prstGeom>
          <a:noFill/>
          <a:ln>
            <a:noFill/>
          </a:ln>
        </p:spPr>
        <p:txBody>
          <a:bodyPr anchorCtr="0" anchor="t" bIns="45700" lIns="91425" spcFirstLastPara="1" rIns="91425" wrap="square" tIns="45700">
            <a:noAutofit/>
          </a:bodyPr>
          <a:lstStyle>
            <a:lvl1pPr indent="-330200" lvl="0" marL="457200" marR="0" rtl="0" algn="l">
              <a:lnSpc>
                <a:spcPct val="90000"/>
              </a:lnSpc>
              <a:spcBef>
                <a:spcPts val="750"/>
              </a:spcBef>
              <a:spcAft>
                <a:spcPts val="0"/>
              </a:spcAft>
              <a:buClr>
                <a:srgbClr val="092C74"/>
              </a:buClr>
              <a:buSzPts val="1600"/>
              <a:buFont typeface="Noto Sans Symbols"/>
              <a:buChar char="▪"/>
              <a:defRPr b="0" i="0" sz="1600" u="none" cap="none" strike="noStrike">
                <a:solidFill>
                  <a:schemeClr val="dk1"/>
                </a:solidFill>
                <a:latin typeface="Tahoma"/>
                <a:ea typeface="Tahoma"/>
                <a:cs typeface="Tahoma"/>
                <a:sym typeface="Tahoma"/>
              </a:defRPr>
            </a:lvl1pPr>
            <a:lvl2pPr indent="-330200" lvl="1" marL="914400" marR="0" rtl="0" algn="l">
              <a:lnSpc>
                <a:spcPct val="90000"/>
              </a:lnSpc>
              <a:spcBef>
                <a:spcPts val="375"/>
              </a:spcBef>
              <a:spcAft>
                <a:spcPts val="0"/>
              </a:spcAft>
              <a:buClr>
                <a:srgbClr val="092C74"/>
              </a:buClr>
              <a:buSzPts val="1600"/>
              <a:buFont typeface="Courier New"/>
              <a:buChar char="o"/>
              <a:defRPr b="0" i="0" sz="1600" u="none" cap="none" strike="noStrike">
                <a:solidFill>
                  <a:schemeClr val="dk1"/>
                </a:solidFill>
                <a:latin typeface="Tahoma"/>
                <a:ea typeface="Tahoma"/>
                <a:cs typeface="Tahoma"/>
                <a:sym typeface="Tahoma"/>
              </a:defRPr>
            </a:lvl2pPr>
            <a:lvl3pPr indent="-330200" lvl="2" marL="1371600" marR="0" rtl="0" algn="l">
              <a:lnSpc>
                <a:spcPct val="90000"/>
              </a:lnSpc>
              <a:spcBef>
                <a:spcPts val="375"/>
              </a:spcBef>
              <a:spcAft>
                <a:spcPts val="0"/>
              </a:spcAft>
              <a:buClr>
                <a:srgbClr val="092C74"/>
              </a:buClr>
              <a:buSzPts val="1600"/>
              <a:buFont typeface="Arial"/>
              <a:buChar char="•"/>
              <a:defRPr b="0" i="0" sz="1600" u="none" cap="none" strike="noStrike">
                <a:solidFill>
                  <a:schemeClr val="dk1"/>
                </a:solidFill>
                <a:latin typeface="Tahoma"/>
                <a:ea typeface="Tahoma"/>
                <a:cs typeface="Tahoma"/>
                <a:sym typeface="Tahoma"/>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9pPr>
          </a:lstStyle>
          <a:p/>
        </p:txBody>
      </p:sp>
    </p:spTree>
  </p:cSld>
  <p:clrMapOvr>
    <a:masterClrMapping/>
  </p:clrMapOvr>
  <mc:AlternateContent>
    <mc:Choice Requires="p14">
      <p:transition spd="slow" p14:dur="2500">
        <p14:flip dir="l"/>
      </p:transition>
    </mc:Choice>
    <mc:Fallback>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4 Items and Text - Blues">
  <p:cSld name="2_4 Items and Text - Blues">
    <p:spTree>
      <p:nvGrpSpPr>
        <p:cNvPr id="395" name="Shape 395"/>
        <p:cNvGrpSpPr/>
        <p:nvPr/>
      </p:nvGrpSpPr>
      <p:grpSpPr>
        <a:xfrm>
          <a:off x="0" y="0"/>
          <a:ext cx="0" cy="0"/>
          <a:chOff x="0" y="0"/>
          <a:chExt cx="0" cy="0"/>
        </a:xfrm>
      </p:grpSpPr>
      <p:sp>
        <p:nvSpPr>
          <p:cNvPr id="396" name="Google Shape;396;p50"/>
          <p:cNvSpPr txBox="1"/>
          <p:nvPr>
            <p:ph type="title"/>
          </p:nvPr>
        </p:nvSpPr>
        <p:spPr>
          <a:xfrm>
            <a:off x="533919" y="455555"/>
            <a:ext cx="8085300" cy="509100"/>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dk2"/>
              </a:buClr>
              <a:buSzPts val="3000"/>
              <a:buFont typeface="Tahoma"/>
              <a:buNone/>
              <a:defRPr b="1" i="0" sz="3000" u="none" cap="none" strike="noStrike">
                <a:solidFill>
                  <a:schemeClr val="dk2"/>
                </a:solidFill>
                <a:latin typeface="Tahoma"/>
                <a:ea typeface="Tahoma"/>
                <a:cs typeface="Tahoma"/>
                <a:sym typeface="Tahoma"/>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397" name="Google Shape;397;p50"/>
          <p:cNvSpPr/>
          <p:nvPr/>
        </p:nvSpPr>
        <p:spPr>
          <a:xfrm>
            <a:off x="640080" y="966682"/>
            <a:ext cx="778200" cy="103200"/>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350"/>
              <a:buFont typeface="Tahoma"/>
              <a:buNone/>
            </a:pPr>
            <a:r>
              <a:t/>
            </a:r>
            <a:endParaRPr b="0" i="0" sz="1350" u="none" cap="none" strike="noStrike">
              <a:solidFill>
                <a:srgbClr val="FFFFFF"/>
              </a:solidFill>
              <a:latin typeface="Calibri"/>
              <a:ea typeface="Calibri"/>
              <a:cs typeface="Calibri"/>
              <a:sym typeface="Calibri"/>
            </a:endParaRPr>
          </a:p>
        </p:txBody>
      </p:sp>
      <p:sp>
        <p:nvSpPr>
          <p:cNvPr id="398" name="Google Shape;398;p50"/>
          <p:cNvSpPr/>
          <p:nvPr/>
        </p:nvSpPr>
        <p:spPr>
          <a:xfrm>
            <a:off x="522711" y="1255594"/>
            <a:ext cx="2517900" cy="3013800"/>
          </a:xfrm>
          <a:prstGeom prst="roundRect">
            <a:avLst>
              <a:gd fmla="val 9375" name="adj"/>
            </a:avLst>
          </a:prstGeom>
          <a:solidFill>
            <a:schemeClr val="lt1"/>
          </a:solidFill>
          <a:ln cap="flat" cmpd="sng" w="38100">
            <a:solidFill>
              <a:srgbClr val="BFBFB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500"/>
              <a:buFont typeface="Tahoma"/>
              <a:buNone/>
            </a:pPr>
            <a:r>
              <a:t/>
            </a:r>
            <a:endParaRPr b="0" i="0" sz="1500" u="none" cap="none" strike="noStrike">
              <a:solidFill>
                <a:srgbClr val="0A091B"/>
              </a:solidFill>
              <a:latin typeface="Roboto"/>
              <a:ea typeface="Roboto"/>
              <a:cs typeface="Roboto"/>
              <a:sym typeface="Roboto"/>
            </a:endParaRPr>
          </a:p>
        </p:txBody>
      </p:sp>
      <p:sp>
        <p:nvSpPr>
          <p:cNvPr id="399" name="Google Shape;399;p50"/>
          <p:cNvSpPr/>
          <p:nvPr/>
        </p:nvSpPr>
        <p:spPr>
          <a:xfrm>
            <a:off x="522712" y="3500651"/>
            <a:ext cx="2514600" cy="768096"/>
          </a:xfrm>
          <a:custGeom>
            <a:rect b="b" l="l" r="r" t="t"/>
            <a:pathLst>
              <a:path extrusionOk="0" h="914400" w="3657600">
                <a:moveTo>
                  <a:pt x="0" y="0"/>
                </a:moveTo>
                <a:lnTo>
                  <a:pt x="3657600" y="0"/>
                </a:lnTo>
                <a:lnTo>
                  <a:pt x="3657600" y="571500"/>
                </a:lnTo>
                <a:cubicBezTo>
                  <a:pt x="3657600" y="760878"/>
                  <a:pt x="3504078" y="914400"/>
                  <a:pt x="3314700" y="914400"/>
                </a:cubicBezTo>
                <a:lnTo>
                  <a:pt x="342900" y="914400"/>
                </a:lnTo>
                <a:cubicBezTo>
                  <a:pt x="153522" y="914400"/>
                  <a:pt x="0" y="760878"/>
                  <a:pt x="0" y="571500"/>
                </a:cubicBezTo>
                <a:close/>
              </a:path>
            </a:pathLst>
          </a:custGeom>
          <a:solidFill>
            <a:schemeClr val="dk2"/>
          </a:solidFill>
          <a:ln cap="flat" cmpd="sng" w="25400">
            <a:solidFill>
              <a:srgbClr val="092C74"/>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1" i="0" sz="1500" u="none" cap="none" strike="noStrike">
              <a:solidFill>
                <a:srgbClr val="FFFFFF"/>
              </a:solidFill>
              <a:latin typeface="Tahoma"/>
              <a:ea typeface="Tahoma"/>
              <a:cs typeface="Tahoma"/>
              <a:sym typeface="Tahoma"/>
            </a:endParaRPr>
          </a:p>
        </p:txBody>
      </p:sp>
      <p:sp>
        <p:nvSpPr>
          <p:cNvPr id="400" name="Google Shape;400;p50"/>
          <p:cNvSpPr txBox="1"/>
          <p:nvPr>
            <p:ph idx="1" type="body"/>
          </p:nvPr>
        </p:nvSpPr>
        <p:spPr>
          <a:xfrm>
            <a:off x="522710" y="3675682"/>
            <a:ext cx="2517900" cy="2844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750"/>
              </a:spcBef>
              <a:spcAft>
                <a:spcPts val="0"/>
              </a:spcAft>
              <a:buClr>
                <a:schemeClr val="lt1"/>
              </a:buClr>
              <a:buSzPts val="1600"/>
              <a:buFont typeface="Arial"/>
              <a:buNone/>
              <a:defRPr b="1" i="0" sz="1600" u="none" cap="none" strike="noStrike">
                <a:solidFill>
                  <a:schemeClr val="lt1"/>
                </a:solidFill>
                <a:latin typeface="Tahoma"/>
                <a:ea typeface="Tahoma"/>
                <a:cs typeface="Tahoma"/>
                <a:sym typeface="Tahoma"/>
              </a:defRPr>
            </a:lvl1pPr>
            <a:lvl2pPr indent="-228600" lvl="1" marL="914400" marR="0" rtl="0" algn="l">
              <a:lnSpc>
                <a:spcPct val="90000"/>
              </a:lnSpc>
              <a:spcBef>
                <a:spcPts val="375"/>
              </a:spcBef>
              <a:spcAft>
                <a:spcPts val="0"/>
              </a:spcAft>
              <a:buClr>
                <a:schemeClr val="dk1"/>
              </a:buClr>
              <a:buSzPts val="1800"/>
              <a:buFont typeface="Arial"/>
              <a:buNone/>
              <a:defRPr b="0" i="0" sz="1800" u="none" cap="none" strike="noStrike">
                <a:solidFill>
                  <a:schemeClr val="dk1"/>
                </a:solidFill>
                <a:latin typeface="Tahoma"/>
                <a:ea typeface="Tahoma"/>
                <a:cs typeface="Tahoma"/>
                <a:sym typeface="Tahoma"/>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Tahoma"/>
                <a:ea typeface="Tahoma"/>
                <a:cs typeface="Tahoma"/>
                <a:sym typeface="Tahoma"/>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9pPr>
          </a:lstStyle>
          <a:p/>
        </p:txBody>
      </p:sp>
      <p:sp>
        <p:nvSpPr>
          <p:cNvPr id="401" name="Google Shape;401;p50"/>
          <p:cNvSpPr txBox="1"/>
          <p:nvPr>
            <p:ph idx="2" type="body"/>
          </p:nvPr>
        </p:nvSpPr>
        <p:spPr>
          <a:xfrm>
            <a:off x="641604" y="1485610"/>
            <a:ext cx="2183400" cy="1864800"/>
          </a:xfrm>
          <a:prstGeom prst="rect">
            <a:avLst/>
          </a:prstGeom>
          <a:noFill/>
          <a:ln>
            <a:noFill/>
          </a:ln>
        </p:spPr>
        <p:txBody>
          <a:bodyPr anchorCtr="0" anchor="t" bIns="45700" lIns="91425" spcFirstLastPara="1" rIns="91425" wrap="square" tIns="45700">
            <a:noAutofit/>
          </a:bodyPr>
          <a:lstStyle>
            <a:lvl1pPr indent="-330200" lvl="0" marL="457200" marR="0" rtl="0" algn="l">
              <a:lnSpc>
                <a:spcPct val="90000"/>
              </a:lnSpc>
              <a:spcBef>
                <a:spcPts val="750"/>
              </a:spcBef>
              <a:spcAft>
                <a:spcPts val="0"/>
              </a:spcAft>
              <a:buClr>
                <a:srgbClr val="092C74"/>
              </a:buClr>
              <a:buSzPts val="1600"/>
              <a:buFont typeface="Noto Sans Symbols"/>
              <a:buChar char="▪"/>
              <a:defRPr b="0" i="0" sz="1600" u="none" cap="none" strike="noStrike">
                <a:solidFill>
                  <a:schemeClr val="dk1"/>
                </a:solidFill>
                <a:latin typeface="Tahoma"/>
                <a:ea typeface="Tahoma"/>
                <a:cs typeface="Tahoma"/>
                <a:sym typeface="Tahoma"/>
              </a:defRPr>
            </a:lvl1pPr>
            <a:lvl2pPr indent="-330200" lvl="1" marL="914400" marR="0" rtl="0" algn="l">
              <a:lnSpc>
                <a:spcPct val="90000"/>
              </a:lnSpc>
              <a:spcBef>
                <a:spcPts val="375"/>
              </a:spcBef>
              <a:spcAft>
                <a:spcPts val="0"/>
              </a:spcAft>
              <a:buClr>
                <a:srgbClr val="092C74"/>
              </a:buClr>
              <a:buSzPts val="1600"/>
              <a:buFont typeface="Courier New"/>
              <a:buChar char="o"/>
              <a:defRPr b="0" i="0" sz="1600" u="none" cap="none" strike="noStrike">
                <a:solidFill>
                  <a:schemeClr val="dk1"/>
                </a:solidFill>
                <a:latin typeface="Tahoma"/>
                <a:ea typeface="Tahoma"/>
                <a:cs typeface="Tahoma"/>
                <a:sym typeface="Tahoma"/>
              </a:defRPr>
            </a:lvl2pPr>
            <a:lvl3pPr indent="-330200" lvl="2" marL="1371600" marR="0" rtl="0" algn="l">
              <a:lnSpc>
                <a:spcPct val="90000"/>
              </a:lnSpc>
              <a:spcBef>
                <a:spcPts val="375"/>
              </a:spcBef>
              <a:spcAft>
                <a:spcPts val="0"/>
              </a:spcAft>
              <a:buClr>
                <a:srgbClr val="092C74"/>
              </a:buClr>
              <a:buSzPts val="1600"/>
              <a:buFont typeface="Arial"/>
              <a:buChar char="•"/>
              <a:defRPr b="0" i="0" sz="1600" u="none" cap="none" strike="noStrike">
                <a:solidFill>
                  <a:schemeClr val="dk1"/>
                </a:solidFill>
                <a:latin typeface="Tahoma"/>
                <a:ea typeface="Tahoma"/>
                <a:cs typeface="Tahoma"/>
                <a:sym typeface="Tahoma"/>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9pPr>
          </a:lstStyle>
          <a:p/>
        </p:txBody>
      </p:sp>
      <p:sp>
        <p:nvSpPr>
          <p:cNvPr id="402" name="Google Shape;402;p50"/>
          <p:cNvSpPr/>
          <p:nvPr/>
        </p:nvSpPr>
        <p:spPr>
          <a:xfrm>
            <a:off x="3345861" y="1255594"/>
            <a:ext cx="2517900" cy="3013800"/>
          </a:xfrm>
          <a:prstGeom prst="roundRect">
            <a:avLst>
              <a:gd fmla="val 9375" name="adj"/>
            </a:avLst>
          </a:prstGeom>
          <a:solidFill>
            <a:schemeClr val="lt1"/>
          </a:solidFill>
          <a:ln cap="flat" cmpd="sng" w="38100">
            <a:solidFill>
              <a:srgbClr val="BFBFB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500"/>
              <a:buFont typeface="Tahoma"/>
              <a:buNone/>
            </a:pPr>
            <a:r>
              <a:t/>
            </a:r>
            <a:endParaRPr b="0" i="0" sz="1500" u="none" cap="none" strike="noStrike">
              <a:solidFill>
                <a:srgbClr val="0A091B"/>
              </a:solidFill>
              <a:latin typeface="Roboto"/>
              <a:ea typeface="Roboto"/>
              <a:cs typeface="Roboto"/>
              <a:sym typeface="Roboto"/>
            </a:endParaRPr>
          </a:p>
        </p:txBody>
      </p:sp>
      <p:sp>
        <p:nvSpPr>
          <p:cNvPr id="403" name="Google Shape;403;p50"/>
          <p:cNvSpPr/>
          <p:nvPr/>
        </p:nvSpPr>
        <p:spPr>
          <a:xfrm>
            <a:off x="3345861" y="3500651"/>
            <a:ext cx="2514600" cy="768096"/>
          </a:xfrm>
          <a:custGeom>
            <a:rect b="b" l="l" r="r" t="t"/>
            <a:pathLst>
              <a:path extrusionOk="0" h="914400" w="3657600">
                <a:moveTo>
                  <a:pt x="0" y="0"/>
                </a:moveTo>
                <a:lnTo>
                  <a:pt x="3657600" y="0"/>
                </a:lnTo>
                <a:lnTo>
                  <a:pt x="3657600" y="571500"/>
                </a:lnTo>
                <a:cubicBezTo>
                  <a:pt x="3657600" y="760878"/>
                  <a:pt x="3504078" y="914400"/>
                  <a:pt x="3314700" y="914400"/>
                </a:cubicBezTo>
                <a:lnTo>
                  <a:pt x="342900" y="914400"/>
                </a:lnTo>
                <a:cubicBezTo>
                  <a:pt x="153522" y="914400"/>
                  <a:pt x="0" y="760878"/>
                  <a:pt x="0" y="571500"/>
                </a:cubicBezTo>
                <a:close/>
              </a:path>
            </a:pathLst>
          </a:custGeom>
          <a:solidFill>
            <a:schemeClr val="lt2"/>
          </a:solidFill>
          <a:ln cap="flat" cmpd="sng" w="25400">
            <a:solidFill>
              <a:srgbClr val="69ACE5"/>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1" i="0" sz="1500" u="none" cap="none" strike="noStrike">
              <a:solidFill>
                <a:srgbClr val="FFFFFF"/>
              </a:solidFill>
              <a:latin typeface="Tahoma"/>
              <a:ea typeface="Tahoma"/>
              <a:cs typeface="Tahoma"/>
              <a:sym typeface="Tahoma"/>
            </a:endParaRPr>
          </a:p>
        </p:txBody>
      </p:sp>
      <p:sp>
        <p:nvSpPr>
          <p:cNvPr id="404" name="Google Shape;404;p50"/>
          <p:cNvSpPr txBox="1"/>
          <p:nvPr>
            <p:ph idx="3" type="body"/>
          </p:nvPr>
        </p:nvSpPr>
        <p:spPr>
          <a:xfrm>
            <a:off x="3345861" y="3683957"/>
            <a:ext cx="2517900" cy="2844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750"/>
              </a:spcBef>
              <a:spcAft>
                <a:spcPts val="0"/>
              </a:spcAft>
              <a:buClr>
                <a:srgbClr val="092C74"/>
              </a:buClr>
              <a:buSzPts val="1600"/>
              <a:buFont typeface="Arial"/>
              <a:buNone/>
              <a:defRPr b="1" i="0" sz="1600" u="none" cap="none" strike="noStrike">
                <a:solidFill>
                  <a:srgbClr val="092C74"/>
                </a:solidFill>
                <a:latin typeface="Tahoma"/>
                <a:ea typeface="Tahoma"/>
                <a:cs typeface="Tahoma"/>
                <a:sym typeface="Tahoma"/>
              </a:defRPr>
            </a:lvl1pPr>
            <a:lvl2pPr indent="-228600" lvl="1" marL="914400" marR="0" rtl="0" algn="l">
              <a:lnSpc>
                <a:spcPct val="90000"/>
              </a:lnSpc>
              <a:spcBef>
                <a:spcPts val="375"/>
              </a:spcBef>
              <a:spcAft>
                <a:spcPts val="0"/>
              </a:spcAft>
              <a:buClr>
                <a:schemeClr val="dk1"/>
              </a:buClr>
              <a:buSzPts val="1800"/>
              <a:buFont typeface="Arial"/>
              <a:buNone/>
              <a:defRPr b="0" i="0" sz="1800" u="none" cap="none" strike="noStrike">
                <a:solidFill>
                  <a:schemeClr val="dk1"/>
                </a:solidFill>
                <a:latin typeface="Tahoma"/>
                <a:ea typeface="Tahoma"/>
                <a:cs typeface="Tahoma"/>
                <a:sym typeface="Tahoma"/>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Tahoma"/>
                <a:ea typeface="Tahoma"/>
                <a:cs typeface="Tahoma"/>
                <a:sym typeface="Tahoma"/>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9pPr>
          </a:lstStyle>
          <a:p/>
        </p:txBody>
      </p:sp>
      <p:sp>
        <p:nvSpPr>
          <p:cNvPr id="405" name="Google Shape;405;p50"/>
          <p:cNvSpPr txBox="1"/>
          <p:nvPr>
            <p:ph idx="4" type="body"/>
          </p:nvPr>
        </p:nvSpPr>
        <p:spPr>
          <a:xfrm>
            <a:off x="3464754" y="1485610"/>
            <a:ext cx="2183400" cy="1864800"/>
          </a:xfrm>
          <a:prstGeom prst="rect">
            <a:avLst/>
          </a:prstGeom>
          <a:noFill/>
          <a:ln>
            <a:noFill/>
          </a:ln>
        </p:spPr>
        <p:txBody>
          <a:bodyPr anchorCtr="0" anchor="t" bIns="45700" lIns="91425" spcFirstLastPara="1" rIns="91425" wrap="square" tIns="45700">
            <a:noAutofit/>
          </a:bodyPr>
          <a:lstStyle>
            <a:lvl1pPr indent="-330200" lvl="0" marL="457200" marR="0" rtl="0" algn="l">
              <a:lnSpc>
                <a:spcPct val="90000"/>
              </a:lnSpc>
              <a:spcBef>
                <a:spcPts val="750"/>
              </a:spcBef>
              <a:spcAft>
                <a:spcPts val="0"/>
              </a:spcAft>
              <a:buClr>
                <a:srgbClr val="092C74"/>
              </a:buClr>
              <a:buSzPts val="1600"/>
              <a:buFont typeface="Noto Sans Symbols"/>
              <a:buChar char="▪"/>
              <a:defRPr b="0" i="0" sz="1600" u="none" cap="none" strike="noStrike">
                <a:solidFill>
                  <a:schemeClr val="dk1"/>
                </a:solidFill>
                <a:latin typeface="Tahoma"/>
                <a:ea typeface="Tahoma"/>
                <a:cs typeface="Tahoma"/>
                <a:sym typeface="Tahoma"/>
              </a:defRPr>
            </a:lvl1pPr>
            <a:lvl2pPr indent="-330200" lvl="1" marL="914400" marR="0" rtl="0" algn="l">
              <a:lnSpc>
                <a:spcPct val="90000"/>
              </a:lnSpc>
              <a:spcBef>
                <a:spcPts val="375"/>
              </a:spcBef>
              <a:spcAft>
                <a:spcPts val="0"/>
              </a:spcAft>
              <a:buClr>
                <a:srgbClr val="092C74"/>
              </a:buClr>
              <a:buSzPts val="1600"/>
              <a:buFont typeface="Courier New"/>
              <a:buChar char="o"/>
              <a:defRPr b="0" i="0" sz="1600" u="none" cap="none" strike="noStrike">
                <a:solidFill>
                  <a:schemeClr val="dk1"/>
                </a:solidFill>
                <a:latin typeface="Tahoma"/>
                <a:ea typeface="Tahoma"/>
                <a:cs typeface="Tahoma"/>
                <a:sym typeface="Tahoma"/>
              </a:defRPr>
            </a:lvl2pPr>
            <a:lvl3pPr indent="-330200" lvl="2" marL="1371600" marR="0" rtl="0" algn="l">
              <a:lnSpc>
                <a:spcPct val="90000"/>
              </a:lnSpc>
              <a:spcBef>
                <a:spcPts val="375"/>
              </a:spcBef>
              <a:spcAft>
                <a:spcPts val="0"/>
              </a:spcAft>
              <a:buClr>
                <a:srgbClr val="092C74"/>
              </a:buClr>
              <a:buSzPts val="1600"/>
              <a:buFont typeface="Arial"/>
              <a:buChar char="•"/>
              <a:defRPr b="0" i="0" sz="1600" u="none" cap="none" strike="noStrike">
                <a:solidFill>
                  <a:schemeClr val="dk1"/>
                </a:solidFill>
                <a:latin typeface="Tahoma"/>
                <a:ea typeface="Tahoma"/>
                <a:cs typeface="Tahoma"/>
                <a:sym typeface="Tahoma"/>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9pPr>
          </a:lstStyle>
          <a:p/>
        </p:txBody>
      </p:sp>
      <p:sp>
        <p:nvSpPr>
          <p:cNvPr id="406" name="Google Shape;406;p50"/>
          <p:cNvSpPr/>
          <p:nvPr/>
        </p:nvSpPr>
        <p:spPr>
          <a:xfrm>
            <a:off x="6169016" y="1255594"/>
            <a:ext cx="2517900" cy="3013800"/>
          </a:xfrm>
          <a:prstGeom prst="roundRect">
            <a:avLst>
              <a:gd fmla="val 9375" name="adj"/>
            </a:avLst>
          </a:prstGeom>
          <a:solidFill>
            <a:schemeClr val="lt1"/>
          </a:solidFill>
          <a:ln cap="flat" cmpd="sng" w="38100">
            <a:solidFill>
              <a:srgbClr val="BFBFB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500"/>
              <a:buFont typeface="Tahoma"/>
              <a:buNone/>
            </a:pPr>
            <a:r>
              <a:t/>
            </a:r>
            <a:endParaRPr b="0" i="0" sz="1500" u="none" cap="none" strike="noStrike">
              <a:solidFill>
                <a:srgbClr val="0A091B"/>
              </a:solidFill>
              <a:latin typeface="Roboto"/>
              <a:ea typeface="Roboto"/>
              <a:cs typeface="Roboto"/>
              <a:sym typeface="Roboto"/>
            </a:endParaRPr>
          </a:p>
        </p:txBody>
      </p:sp>
      <p:sp>
        <p:nvSpPr>
          <p:cNvPr id="407" name="Google Shape;407;p50"/>
          <p:cNvSpPr/>
          <p:nvPr/>
        </p:nvSpPr>
        <p:spPr>
          <a:xfrm>
            <a:off x="6169017" y="3500651"/>
            <a:ext cx="2514600" cy="768096"/>
          </a:xfrm>
          <a:custGeom>
            <a:rect b="b" l="l" r="r" t="t"/>
            <a:pathLst>
              <a:path extrusionOk="0" h="914400" w="3657600">
                <a:moveTo>
                  <a:pt x="0" y="0"/>
                </a:moveTo>
                <a:lnTo>
                  <a:pt x="3657600" y="0"/>
                </a:lnTo>
                <a:lnTo>
                  <a:pt x="3657600" y="571500"/>
                </a:lnTo>
                <a:cubicBezTo>
                  <a:pt x="3657600" y="760878"/>
                  <a:pt x="3504078" y="914400"/>
                  <a:pt x="3314700" y="914400"/>
                </a:cubicBezTo>
                <a:lnTo>
                  <a:pt x="342900" y="914400"/>
                </a:lnTo>
                <a:cubicBezTo>
                  <a:pt x="153522" y="914400"/>
                  <a:pt x="0" y="760878"/>
                  <a:pt x="0" y="571500"/>
                </a:cubicBezTo>
                <a:close/>
              </a:path>
            </a:pathLst>
          </a:custGeom>
          <a:solidFill>
            <a:schemeClr val="dk2"/>
          </a:solidFill>
          <a:ln cap="flat" cmpd="sng" w="25400">
            <a:solidFill>
              <a:srgbClr val="092C74"/>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1" i="0" sz="1500" u="none" cap="none" strike="noStrike">
              <a:solidFill>
                <a:srgbClr val="FFFFFF"/>
              </a:solidFill>
              <a:latin typeface="Tahoma"/>
              <a:ea typeface="Tahoma"/>
              <a:cs typeface="Tahoma"/>
              <a:sym typeface="Tahoma"/>
            </a:endParaRPr>
          </a:p>
        </p:txBody>
      </p:sp>
      <p:sp>
        <p:nvSpPr>
          <p:cNvPr id="408" name="Google Shape;408;p50"/>
          <p:cNvSpPr txBox="1"/>
          <p:nvPr>
            <p:ph idx="5" type="body"/>
          </p:nvPr>
        </p:nvSpPr>
        <p:spPr>
          <a:xfrm>
            <a:off x="6169015" y="3677694"/>
            <a:ext cx="2517900" cy="2844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750"/>
              </a:spcBef>
              <a:spcAft>
                <a:spcPts val="0"/>
              </a:spcAft>
              <a:buClr>
                <a:schemeClr val="lt1"/>
              </a:buClr>
              <a:buSzPts val="1600"/>
              <a:buFont typeface="Arial"/>
              <a:buNone/>
              <a:defRPr b="1" i="0" sz="1600" u="none" cap="none" strike="noStrike">
                <a:solidFill>
                  <a:schemeClr val="lt1"/>
                </a:solidFill>
                <a:latin typeface="Tahoma"/>
                <a:ea typeface="Tahoma"/>
                <a:cs typeface="Tahoma"/>
                <a:sym typeface="Tahoma"/>
              </a:defRPr>
            </a:lvl1pPr>
            <a:lvl2pPr indent="-228600" lvl="1" marL="914400" marR="0" rtl="0" algn="l">
              <a:lnSpc>
                <a:spcPct val="90000"/>
              </a:lnSpc>
              <a:spcBef>
                <a:spcPts val="375"/>
              </a:spcBef>
              <a:spcAft>
                <a:spcPts val="0"/>
              </a:spcAft>
              <a:buClr>
                <a:schemeClr val="dk1"/>
              </a:buClr>
              <a:buSzPts val="1800"/>
              <a:buFont typeface="Arial"/>
              <a:buNone/>
              <a:defRPr b="0" i="0" sz="1800" u="none" cap="none" strike="noStrike">
                <a:solidFill>
                  <a:schemeClr val="dk1"/>
                </a:solidFill>
                <a:latin typeface="Tahoma"/>
                <a:ea typeface="Tahoma"/>
                <a:cs typeface="Tahoma"/>
                <a:sym typeface="Tahoma"/>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Tahoma"/>
                <a:ea typeface="Tahoma"/>
                <a:cs typeface="Tahoma"/>
                <a:sym typeface="Tahoma"/>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9pPr>
          </a:lstStyle>
          <a:p/>
        </p:txBody>
      </p:sp>
      <p:sp>
        <p:nvSpPr>
          <p:cNvPr id="409" name="Google Shape;409;p50"/>
          <p:cNvSpPr txBox="1"/>
          <p:nvPr>
            <p:ph idx="6" type="body"/>
          </p:nvPr>
        </p:nvSpPr>
        <p:spPr>
          <a:xfrm>
            <a:off x="6287909" y="1485610"/>
            <a:ext cx="2183400" cy="1864800"/>
          </a:xfrm>
          <a:prstGeom prst="rect">
            <a:avLst/>
          </a:prstGeom>
          <a:noFill/>
          <a:ln>
            <a:noFill/>
          </a:ln>
        </p:spPr>
        <p:txBody>
          <a:bodyPr anchorCtr="0" anchor="t" bIns="45700" lIns="91425" spcFirstLastPara="1" rIns="91425" wrap="square" tIns="45700">
            <a:noAutofit/>
          </a:bodyPr>
          <a:lstStyle>
            <a:lvl1pPr indent="-330200" lvl="0" marL="457200" marR="0" rtl="0" algn="l">
              <a:lnSpc>
                <a:spcPct val="90000"/>
              </a:lnSpc>
              <a:spcBef>
                <a:spcPts val="750"/>
              </a:spcBef>
              <a:spcAft>
                <a:spcPts val="0"/>
              </a:spcAft>
              <a:buClr>
                <a:srgbClr val="092C74"/>
              </a:buClr>
              <a:buSzPts val="1600"/>
              <a:buFont typeface="Noto Sans Symbols"/>
              <a:buChar char="▪"/>
              <a:defRPr b="0" i="0" sz="1600" u="none" cap="none" strike="noStrike">
                <a:solidFill>
                  <a:schemeClr val="dk1"/>
                </a:solidFill>
                <a:latin typeface="Tahoma"/>
                <a:ea typeface="Tahoma"/>
                <a:cs typeface="Tahoma"/>
                <a:sym typeface="Tahoma"/>
              </a:defRPr>
            </a:lvl1pPr>
            <a:lvl2pPr indent="-330200" lvl="1" marL="914400" marR="0" rtl="0" algn="l">
              <a:lnSpc>
                <a:spcPct val="90000"/>
              </a:lnSpc>
              <a:spcBef>
                <a:spcPts val="375"/>
              </a:spcBef>
              <a:spcAft>
                <a:spcPts val="0"/>
              </a:spcAft>
              <a:buClr>
                <a:srgbClr val="092C74"/>
              </a:buClr>
              <a:buSzPts val="1600"/>
              <a:buFont typeface="Courier New"/>
              <a:buChar char="o"/>
              <a:defRPr b="0" i="0" sz="1600" u="none" cap="none" strike="noStrike">
                <a:solidFill>
                  <a:schemeClr val="dk1"/>
                </a:solidFill>
                <a:latin typeface="Tahoma"/>
                <a:ea typeface="Tahoma"/>
                <a:cs typeface="Tahoma"/>
                <a:sym typeface="Tahoma"/>
              </a:defRPr>
            </a:lvl2pPr>
            <a:lvl3pPr indent="-330200" lvl="2" marL="1371600" marR="0" rtl="0" algn="l">
              <a:lnSpc>
                <a:spcPct val="90000"/>
              </a:lnSpc>
              <a:spcBef>
                <a:spcPts val="375"/>
              </a:spcBef>
              <a:spcAft>
                <a:spcPts val="0"/>
              </a:spcAft>
              <a:buClr>
                <a:srgbClr val="092C74"/>
              </a:buClr>
              <a:buSzPts val="1600"/>
              <a:buFont typeface="Arial"/>
              <a:buChar char="•"/>
              <a:defRPr b="0" i="0" sz="1600" u="none" cap="none" strike="noStrike">
                <a:solidFill>
                  <a:schemeClr val="dk1"/>
                </a:solidFill>
                <a:latin typeface="Tahoma"/>
                <a:ea typeface="Tahoma"/>
                <a:cs typeface="Tahoma"/>
                <a:sym typeface="Tahoma"/>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9pPr>
          </a:lstStyle>
          <a:p/>
        </p:txBody>
      </p:sp>
      <p:sp>
        <p:nvSpPr>
          <p:cNvPr id="410" name="Google Shape;410;p50"/>
          <p:cNvSpPr txBox="1"/>
          <p:nvPr/>
        </p:nvSpPr>
        <p:spPr>
          <a:xfrm>
            <a:off x="7891462" y="4860169"/>
            <a:ext cx="795300" cy="176100"/>
          </a:xfrm>
          <a:prstGeom prst="rect">
            <a:avLst/>
          </a:prstGeom>
          <a:noFill/>
          <a:ln>
            <a:noFill/>
          </a:ln>
        </p:spPr>
        <p:txBody>
          <a:bodyPr anchorCtr="1" anchor="ctr" bIns="45700" lIns="91425" spcFirstLastPara="1" rIns="91425" wrap="square" tIns="45700">
            <a:noAutofit/>
          </a:bodyPr>
          <a:lstStyle/>
          <a:p>
            <a:pPr indent="0" lvl="0" marL="0" marR="0" rtl="0" algn="r">
              <a:spcBef>
                <a:spcPts val="0"/>
              </a:spcBef>
              <a:spcAft>
                <a:spcPts val="0"/>
              </a:spcAft>
              <a:buNone/>
            </a:pPr>
            <a:r>
              <a:rPr b="1" i="0" lang="en" sz="1000" u="none" cap="none" strike="noStrike">
                <a:solidFill>
                  <a:schemeClr val="dk1"/>
                </a:solidFill>
                <a:latin typeface="Tahoma"/>
                <a:ea typeface="Tahoma"/>
                <a:cs typeface="Tahoma"/>
                <a:sym typeface="Tahoma"/>
              </a:rPr>
              <a:t>                </a:t>
            </a:r>
            <a:fld id="{00000000-1234-1234-1234-123412341234}" type="slidenum">
              <a:rPr b="1" i="0" lang="en" sz="1000" u="none" cap="none" strike="noStrike">
                <a:solidFill>
                  <a:schemeClr val="dk1"/>
                </a:solidFill>
                <a:latin typeface="Tahoma"/>
                <a:ea typeface="Tahoma"/>
                <a:cs typeface="Tahoma"/>
                <a:sym typeface="Tahoma"/>
              </a:rPr>
              <a:t>‹#›</a:t>
            </a:fld>
            <a:endParaRPr b="1" i="0" sz="1000" u="none" cap="none" strike="noStrike">
              <a:solidFill>
                <a:schemeClr val="dk1"/>
              </a:solidFill>
              <a:latin typeface="Tahoma"/>
              <a:ea typeface="Tahoma"/>
              <a:cs typeface="Tahoma"/>
              <a:sym typeface="Tahoma"/>
            </a:endParaRPr>
          </a:p>
        </p:txBody>
      </p:sp>
      <p:pic>
        <p:nvPicPr>
          <p:cNvPr id="411" name="Google Shape;411;p50"/>
          <p:cNvPicPr preferRelativeResize="0"/>
          <p:nvPr/>
        </p:nvPicPr>
        <p:blipFill rotWithShape="1">
          <a:blip r:embed="rId2">
            <a:alphaModFix amt="50000"/>
          </a:blip>
          <a:srcRect b="27018" l="12469" r="12909" t="27464"/>
          <a:stretch/>
        </p:blipFill>
        <p:spPr>
          <a:xfrm>
            <a:off x="522712" y="4805340"/>
            <a:ext cx="1033029" cy="285871"/>
          </a:xfrm>
          <a:prstGeom prst="rect">
            <a:avLst/>
          </a:prstGeom>
          <a:noFill/>
          <a:ln>
            <a:noFill/>
          </a:ln>
        </p:spPr>
      </p:pic>
    </p:spTree>
  </p:cSld>
  <p:clrMapOvr>
    <a:masterClrMapping/>
  </p:clrMapOvr>
  <mc:AlternateContent>
    <mc:Choice Requires="p14">
      <p:transition spd="slow" p14:dur="2500">
        <p14:flip dir="l"/>
      </p:transition>
    </mc:Choice>
    <mc:Fallback>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Items and Text - Blues">
  <p:cSld name="4 Items and Text - Blues">
    <p:spTree>
      <p:nvGrpSpPr>
        <p:cNvPr id="412" name="Shape 412"/>
        <p:cNvGrpSpPr/>
        <p:nvPr/>
      </p:nvGrpSpPr>
      <p:grpSpPr>
        <a:xfrm>
          <a:off x="0" y="0"/>
          <a:ext cx="0" cy="0"/>
          <a:chOff x="0" y="0"/>
          <a:chExt cx="0" cy="0"/>
        </a:xfrm>
      </p:grpSpPr>
      <p:sp>
        <p:nvSpPr>
          <p:cNvPr id="413" name="Google Shape;413;p51"/>
          <p:cNvSpPr txBox="1"/>
          <p:nvPr>
            <p:ph type="title"/>
          </p:nvPr>
        </p:nvSpPr>
        <p:spPr>
          <a:xfrm>
            <a:off x="533919" y="107119"/>
            <a:ext cx="8085300" cy="857400"/>
          </a:xfrm>
          <a:prstGeom prst="rect">
            <a:avLst/>
          </a:prstGeom>
          <a:noFill/>
          <a:ln>
            <a:noFill/>
          </a:ln>
        </p:spPr>
        <p:txBody>
          <a:bodyPr anchorCtr="0" anchor="b" bIns="45700" lIns="91425" spcFirstLastPara="1" rIns="91425" wrap="square" tIns="45700">
            <a:noAutofit/>
          </a:bodyPr>
          <a:lstStyle>
            <a:lvl1pPr lvl="0" marR="0" rtl="0" algn="l">
              <a:lnSpc>
                <a:spcPct val="90000"/>
              </a:lnSpc>
              <a:spcBef>
                <a:spcPts val="0"/>
              </a:spcBef>
              <a:spcAft>
                <a:spcPts val="0"/>
              </a:spcAft>
              <a:buClr>
                <a:schemeClr val="dk2"/>
              </a:buClr>
              <a:buSzPts val="3000"/>
              <a:buFont typeface="Tahoma"/>
              <a:buNone/>
              <a:defRPr b="1" i="0" sz="3000" u="none" cap="none" strike="noStrike">
                <a:solidFill>
                  <a:schemeClr val="dk2"/>
                </a:solidFill>
                <a:latin typeface="Tahoma"/>
                <a:ea typeface="Tahoma"/>
                <a:cs typeface="Tahoma"/>
                <a:sym typeface="Tahoma"/>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414" name="Google Shape;414;p51"/>
          <p:cNvSpPr/>
          <p:nvPr/>
        </p:nvSpPr>
        <p:spPr>
          <a:xfrm>
            <a:off x="640080" y="966682"/>
            <a:ext cx="778200" cy="103200"/>
          </a:xfrm>
          <a:prstGeom prst="rect">
            <a:avLst/>
          </a:prstGeom>
          <a:solidFill>
            <a:srgbClr val="69ACE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350"/>
              <a:buFont typeface="Tahoma"/>
              <a:buNone/>
            </a:pPr>
            <a:r>
              <a:t/>
            </a:r>
            <a:endParaRPr b="0" i="0" sz="1350" u="none" cap="none" strike="noStrike">
              <a:solidFill>
                <a:srgbClr val="FFFFFF"/>
              </a:solidFill>
              <a:latin typeface="Calibri"/>
              <a:ea typeface="Calibri"/>
              <a:cs typeface="Calibri"/>
              <a:sym typeface="Calibri"/>
            </a:endParaRPr>
          </a:p>
        </p:txBody>
      </p:sp>
      <p:sp>
        <p:nvSpPr>
          <p:cNvPr id="415" name="Google Shape;415;p51"/>
          <p:cNvSpPr/>
          <p:nvPr/>
        </p:nvSpPr>
        <p:spPr>
          <a:xfrm>
            <a:off x="457200" y="1501770"/>
            <a:ext cx="1790400" cy="2685600"/>
          </a:xfrm>
          <a:prstGeom prst="roundRect">
            <a:avLst>
              <a:gd fmla="val 9375" name="adj"/>
            </a:avLst>
          </a:prstGeom>
          <a:solidFill>
            <a:schemeClr val="lt1"/>
          </a:solidFill>
          <a:ln cap="flat" cmpd="sng" w="38100">
            <a:solidFill>
              <a:srgbClr val="BFBFB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500"/>
              <a:buFont typeface="Tahoma"/>
              <a:buNone/>
            </a:pPr>
            <a:r>
              <a:t/>
            </a:r>
            <a:endParaRPr b="0" i="0" sz="1500" u="none" cap="none" strike="noStrike">
              <a:solidFill>
                <a:srgbClr val="0A091B"/>
              </a:solidFill>
              <a:latin typeface="Roboto"/>
              <a:ea typeface="Roboto"/>
              <a:cs typeface="Roboto"/>
              <a:sym typeface="Roboto"/>
            </a:endParaRPr>
          </a:p>
        </p:txBody>
      </p:sp>
      <p:sp>
        <p:nvSpPr>
          <p:cNvPr id="416" name="Google Shape;416;p51"/>
          <p:cNvSpPr/>
          <p:nvPr/>
        </p:nvSpPr>
        <p:spPr>
          <a:xfrm>
            <a:off x="457200" y="3739776"/>
            <a:ext cx="1792224" cy="448056"/>
          </a:xfrm>
          <a:custGeom>
            <a:rect b="b" l="l" r="r" t="t"/>
            <a:pathLst>
              <a:path extrusionOk="0" h="914400" w="3657600">
                <a:moveTo>
                  <a:pt x="0" y="0"/>
                </a:moveTo>
                <a:lnTo>
                  <a:pt x="3657600" y="0"/>
                </a:lnTo>
                <a:lnTo>
                  <a:pt x="3657600" y="571500"/>
                </a:lnTo>
                <a:cubicBezTo>
                  <a:pt x="3657600" y="760878"/>
                  <a:pt x="3504078" y="914400"/>
                  <a:pt x="3314700" y="914400"/>
                </a:cubicBezTo>
                <a:lnTo>
                  <a:pt x="342900" y="914400"/>
                </a:lnTo>
                <a:cubicBezTo>
                  <a:pt x="153522" y="914400"/>
                  <a:pt x="0" y="760878"/>
                  <a:pt x="0" y="571500"/>
                </a:cubicBezTo>
                <a:close/>
              </a:path>
            </a:pathLst>
          </a:custGeom>
          <a:solidFill>
            <a:schemeClr val="lt2"/>
          </a:solidFill>
          <a:ln cap="flat" cmpd="sng" w="25400">
            <a:solidFill>
              <a:srgbClr val="69ACE5"/>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1" i="0" sz="1500" u="none" cap="none" strike="noStrike">
              <a:solidFill>
                <a:srgbClr val="FFFFFF"/>
              </a:solidFill>
              <a:latin typeface="Tahoma"/>
              <a:ea typeface="Tahoma"/>
              <a:cs typeface="Tahoma"/>
              <a:sym typeface="Tahoma"/>
            </a:endParaRPr>
          </a:p>
        </p:txBody>
      </p:sp>
      <p:sp>
        <p:nvSpPr>
          <p:cNvPr id="417" name="Google Shape;417;p51"/>
          <p:cNvSpPr/>
          <p:nvPr/>
        </p:nvSpPr>
        <p:spPr>
          <a:xfrm>
            <a:off x="2603599" y="1501770"/>
            <a:ext cx="1790400" cy="2685600"/>
          </a:xfrm>
          <a:prstGeom prst="roundRect">
            <a:avLst>
              <a:gd fmla="val 9375" name="adj"/>
            </a:avLst>
          </a:prstGeom>
          <a:solidFill>
            <a:schemeClr val="lt1"/>
          </a:solidFill>
          <a:ln cap="flat" cmpd="sng" w="38100">
            <a:solidFill>
              <a:srgbClr val="BFBFB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500"/>
              <a:buFont typeface="Tahoma"/>
              <a:buNone/>
            </a:pPr>
            <a:r>
              <a:t/>
            </a:r>
            <a:endParaRPr b="0" i="0" sz="1500" u="none" cap="none" strike="noStrike">
              <a:solidFill>
                <a:srgbClr val="0A091B"/>
              </a:solidFill>
              <a:latin typeface="Roboto"/>
              <a:ea typeface="Roboto"/>
              <a:cs typeface="Roboto"/>
              <a:sym typeface="Roboto"/>
            </a:endParaRPr>
          </a:p>
        </p:txBody>
      </p:sp>
      <p:sp>
        <p:nvSpPr>
          <p:cNvPr id="418" name="Google Shape;418;p51"/>
          <p:cNvSpPr/>
          <p:nvPr/>
        </p:nvSpPr>
        <p:spPr>
          <a:xfrm>
            <a:off x="2603599" y="3739776"/>
            <a:ext cx="1792224" cy="448056"/>
          </a:xfrm>
          <a:custGeom>
            <a:rect b="b" l="l" r="r" t="t"/>
            <a:pathLst>
              <a:path extrusionOk="0" h="914400" w="3657600">
                <a:moveTo>
                  <a:pt x="0" y="0"/>
                </a:moveTo>
                <a:lnTo>
                  <a:pt x="3657600" y="0"/>
                </a:lnTo>
                <a:lnTo>
                  <a:pt x="3657600" y="571500"/>
                </a:lnTo>
                <a:cubicBezTo>
                  <a:pt x="3657600" y="760878"/>
                  <a:pt x="3504078" y="914400"/>
                  <a:pt x="3314700" y="914400"/>
                </a:cubicBezTo>
                <a:lnTo>
                  <a:pt x="342900" y="914400"/>
                </a:lnTo>
                <a:cubicBezTo>
                  <a:pt x="153522" y="914400"/>
                  <a:pt x="0" y="760878"/>
                  <a:pt x="0" y="571500"/>
                </a:cubicBezTo>
                <a:close/>
              </a:path>
            </a:pathLst>
          </a:custGeom>
          <a:solidFill>
            <a:schemeClr val="dk2"/>
          </a:solidFill>
          <a:ln cap="flat" cmpd="sng" w="25400">
            <a:solidFill>
              <a:srgbClr val="092C74"/>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1" i="0" sz="1500" u="none" cap="none" strike="noStrike">
              <a:solidFill>
                <a:srgbClr val="FFFFFF"/>
              </a:solidFill>
              <a:latin typeface="Tahoma"/>
              <a:ea typeface="Tahoma"/>
              <a:cs typeface="Tahoma"/>
              <a:sym typeface="Tahoma"/>
            </a:endParaRPr>
          </a:p>
        </p:txBody>
      </p:sp>
      <p:sp>
        <p:nvSpPr>
          <p:cNvPr id="419" name="Google Shape;419;p51"/>
          <p:cNvSpPr/>
          <p:nvPr/>
        </p:nvSpPr>
        <p:spPr>
          <a:xfrm>
            <a:off x="6896396" y="1501770"/>
            <a:ext cx="1790400" cy="2685600"/>
          </a:xfrm>
          <a:prstGeom prst="roundRect">
            <a:avLst>
              <a:gd fmla="val 9375" name="adj"/>
            </a:avLst>
          </a:prstGeom>
          <a:solidFill>
            <a:schemeClr val="lt1"/>
          </a:solidFill>
          <a:ln cap="flat" cmpd="sng" w="38100">
            <a:solidFill>
              <a:srgbClr val="BFBFB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500"/>
              <a:buFont typeface="Tahoma"/>
              <a:buNone/>
            </a:pPr>
            <a:r>
              <a:t/>
            </a:r>
            <a:endParaRPr b="0" i="0" sz="1500" u="none" cap="none" strike="noStrike">
              <a:solidFill>
                <a:srgbClr val="0A091B"/>
              </a:solidFill>
              <a:latin typeface="Roboto"/>
              <a:ea typeface="Roboto"/>
              <a:cs typeface="Roboto"/>
              <a:sym typeface="Roboto"/>
            </a:endParaRPr>
          </a:p>
        </p:txBody>
      </p:sp>
      <p:sp>
        <p:nvSpPr>
          <p:cNvPr id="420" name="Google Shape;420;p51"/>
          <p:cNvSpPr/>
          <p:nvPr/>
        </p:nvSpPr>
        <p:spPr>
          <a:xfrm>
            <a:off x="6896396" y="3739776"/>
            <a:ext cx="1792224" cy="448056"/>
          </a:xfrm>
          <a:custGeom>
            <a:rect b="b" l="l" r="r" t="t"/>
            <a:pathLst>
              <a:path extrusionOk="0" h="914400" w="3657600">
                <a:moveTo>
                  <a:pt x="0" y="0"/>
                </a:moveTo>
                <a:lnTo>
                  <a:pt x="3657600" y="0"/>
                </a:lnTo>
                <a:lnTo>
                  <a:pt x="3657600" y="571500"/>
                </a:lnTo>
                <a:cubicBezTo>
                  <a:pt x="3657600" y="760878"/>
                  <a:pt x="3504078" y="914400"/>
                  <a:pt x="3314700" y="914400"/>
                </a:cubicBezTo>
                <a:lnTo>
                  <a:pt x="342900" y="914400"/>
                </a:lnTo>
                <a:cubicBezTo>
                  <a:pt x="153522" y="914400"/>
                  <a:pt x="0" y="760878"/>
                  <a:pt x="0" y="571500"/>
                </a:cubicBezTo>
                <a:close/>
              </a:path>
            </a:pathLst>
          </a:custGeom>
          <a:solidFill>
            <a:schemeClr val="dk2"/>
          </a:solidFill>
          <a:ln cap="flat" cmpd="sng" w="25400">
            <a:solidFill>
              <a:srgbClr val="092C74"/>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1" i="0" sz="1500" u="none" cap="none" strike="noStrike">
              <a:solidFill>
                <a:srgbClr val="FFFFFF"/>
              </a:solidFill>
              <a:latin typeface="Tahoma"/>
              <a:ea typeface="Tahoma"/>
              <a:cs typeface="Tahoma"/>
              <a:sym typeface="Tahoma"/>
            </a:endParaRPr>
          </a:p>
        </p:txBody>
      </p:sp>
      <p:sp>
        <p:nvSpPr>
          <p:cNvPr id="421" name="Google Shape;421;p51"/>
          <p:cNvSpPr/>
          <p:nvPr/>
        </p:nvSpPr>
        <p:spPr>
          <a:xfrm>
            <a:off x="4749998" y="1501770"/>
            <a:ext cx="1790400" cy="2685600"/>
          </a:xfrm>
          <a:prstGeom prst="roundRect">
            <a:avLst>
              <a:gd fmla="val 9375" name="adj"/>
            </a:avLst>
          </a:prstGeom>
          <a:solidFill>
            <a:schemeClr val="lt1"/>
          </a:solidFill>
          <a:ln cap="flat" cmpd="sng" w="38100">
            <a:solidFill>
              <a:srgbClr val="BFBFB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500"/>
              <a:buFont typeface="Tahoma"/>
              <a:buNone/>
            </a:pPr>
            <a:r>
              <a:t/>
            </a:r>
            <a:endParaRPr b="0" i="0" sz="1500" u="none" cap="none" strike="noStrike">
              <a:solidFill>
                <a:srgbClr val="0A091B"/>
              </a:solidFill>
              <a:latin typeface="Roboto"/>
              <a:ea typeface="Roboto"/>
              <a:cs typeface="Roboto"/>
              <a:sym typeface="Roboto"/>
            </a:endParaRPr>
          </a:p>
        </p:txBody>
      </p:sp>
      <p:sp>
        <p:nvSpPr>
          <p:cNvPr id="422" name="Google Shape;422;p51"/>
          <p:cNvSpPr/>
          <p:nvPr/>
        </p:nvSpPr>
        <p:spPr>
          <a:xfrm>
            <a:off x="4749998" y="3739776"/>
            <a:ext cx="1792224" cy="448056"/>
          </a:xfrm>
          <a:custGeom>
            <a:rect b="b" l="l" r="r" t="t"/>
            <a:pathLst>
              <a:path extrusionOk="0" h="914400" w="3657600">
                <a:moveTo>
                  <a:pt x="0" y="0"/>
                </a:moveTo>
                <a:lnTo>
                  <a:pt x="3657600" y="0"/>
                </a:lnTo>
                <a:lnTo>
                  <a:pt x="3657600" y="571500"/>
                </a:lnTo>
                <a:cubicBezTo>
                  <a:pt x="3657600" y="760878"/>
                  <a:pt x="3504078" y="914400"/>
                  <a:pt x="3314700" y="914400"/>
                </a:cubicBezTo>
                <a:lnTo>
                  <a:pt x="342900" y="914400"/>
                </a:lnTo>
                <a:cubicBezTo>
                  <a:pt x="153522" y="914400"/>
                  <a:pt x="0" y="760878"/>
                  <a:pt x="0" y="571500"/>
                </a:cubicBezTo>
                <a:close/>
              </a:path>
            </a:pathLst>
          </a:custGeom>
          <a:solidFill>
            <a:schemeClr val="lt2"/>
          </a:solidFill>
          <a:ln cap="flat" cmpd="sng" w="25400">
            <a:solidFill>
              <a:srgbClr val="69ACE5"/>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1" i="0" sz="1500" u="none" cap="none" strike="noStrike">
              <a:solidFill>
                <a:srgbClr val="FFFFFF"/>
              </a:solidFill>
              <a:latin typeface="Tahoma"/>
              <a:ea typeface="Tahoma"/>
              <a:cs typeface="Tahoma"/>
              <a:sym typeface="Tahoma"/>
            </a:endParaRPr>
          </a:p>
        </p:txBody>
      </p:sp>
      <p:sp>
        <p:nvSpPr>
          <p:cNvPr id="423" name="Google Shape;423;p51"/>
          <p:cNvSpPr txBox="1"/>
          <p:nvPr>
            <p:ph idx="1" type="body"/>
          </p:nvPr>
        </p:nvSpPr>
        <p:spPr>
          <a:xfrm>
            <a:off x="457200" y="3829585"/>
            <a:ext cx="1790400" cy="2844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750"/>
              </a:spcBef>
              <a:spcAft>
                <a:spcPts val="0"/>
              </a:spcAft>
              <a:buClr>
                <a:srgbClr val="092C74"/>
              </a:buClr>
              <a:buSzPts val="1600"/>
              <a:buFont typeface="Arial"/>
              <a:buNone/>
              <a:defRPr b="1" i="0" sz="1600" u="none" cap="none" strike="noStrike">
                <a:solidFill>
                  <a:srgbClr val="092C74"/>
                </a:solidFill>
                <a:latin typeface="Tahoma"/>
                <a:ea typeface="Tahoma"/>
                <a:cs typeface="Tahoma"/>
                <a:sym typeface="Tahoma"/>
              </a:defRPr>
            </a:lvl1pPr>
            <a:lvl2pPr indent="-228600" lvl="1" marL="914400" marR="0" rtl="0" algn="l">
              <a:lnSpc>
                <a:spcPct val="90000"/>
              </a:lnSpc>
              <a:spcBef>
                <a:spcPts val="375"/>
              </a:spcBef>
              <a:spcAft>
                <a:spcPts val="0"/>
              </a:spcAft>
              <a:buClr>
                <a:schemeClr val="dk1"/>
              </a:buClr>
              <a:buSzPts val="1800"/>
              <a:buFont typeface="Arial"/>
              <a:buNone/>
              <a:defRPr b="0" i="0" sz="1800" u="none" cap="none" strike="noStrike">
                <a:solidFill>
                  <a:schemeClr val="dk1"/>
                </a:solidFill>
                <a:latin typeface="Tahoma"/>
                <a:ea typeface="Tahoma"/>
                <a:cs typeface="Tahoma"/>
                <a:sym typeface="Tahoma"/>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Tahoma"/>
                <a:ea typeface="Tahoma"/>
                <a:cs typeface="Tahoma"/>
                <a:sym typeface="Tahoma"/>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9pPr>
          </a:lstStyle>
          <a:p/>
        </p:txBody>
      </p:sp>
      <p:sp>
        <p:nvSpPr>
          <p:cNvPr id="424" name="Google Shape;424;p51"/>
          <p:cNvSpPr txBox="1"/>
          <p:nvPr>
            <p:ph idx="2" type="body"/>
          </p:nvPr>
        </p:nvSpPr>
        <p:spPr>
          <a:xfrm>
            <a:off x="576094" y="2381251"/>
            <a:ext cx="1552500" cy="11958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750"/>
              </a:spcBef>
              <a:spcAft>
                <a:spcPts val="0"/>
              </a:spcAft>
              <a:buClr>
                <a:schemeClr val="dk1"/>
              </a:buClr>
              <a:buSzPts val="1200"/>
              <a:buFont typeface="Arial"/>
              <a:buNone/>
              <a:defRPr b="0" i="0" sz="1200" u="none" cap="none" strike="noStrike">
                <a:solidFill>
                  <a:schemeClr val="dk1"/>
                </a:solidFill>
                <a:latin typeface="Tahoma"/>
                <a:ea typeface="Tahoma"/>
                <a:cs typeface="Tahoma"/>
                <a:sym typeface="Tahoma"/>
              </a:defRPr>
            </a:lvl1pPr>
            <a:lvl2pPr indent="-228600" lvl="1" marL="914400" marR="0" rtl="0" algn="l">
              <a:lnSpc>
                <a:spcPct val="90000"/>
              </a:lnSpc>
              <a:spcBef>
                <a:spcPts val="375"/>
              </a:spcBef>
              <a:spcAft>
                <a:spcPts val="0"/>
              </a:spcAft>
              <a:buClr>
                <a:schemeClr val="dk1"/>
              </a:buClr>
              <a:buSzPts val="1800"/>
              <a:buFont typeface="Arial"/>
              <a:buNone/>
              <a:defRPr b="0" i="0" sz="1800" u="none" cap="none" strike="noStrike">
                <a:solidFill>
                  <a:schemeClr val="dk1"/>
                </a:solidFill>
                <a:latin typeface="Tahoma"/>
                <a:ea typeface="Tahoma"/>
                <a:cs typeface="Tahoma"/>
                <a:sym typeface="Tahoma"/>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Tahoma"/>
                <a:ea typeface="Tahoma"/>
                <a:cs typeface="Tahoma"/>
                <a:sym typeface="Tahoma"/>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9pPr>
          </a:lstStyle>
          <a:p/>
        </p:txBody>
      </p:sp>
      <p:sp>
        <p:nvSpPr>
          <p:cNvPr id="425" name="Google Shape;425;p51"/>
          <p:cNvSpPr txBox="1"/>
          <p:nvPr>
            <p:ph idx="3" type="body"/>
          </p:nvPr>
        </p:nvSpPr>
        <p:spPr>
          <a:xfrm>
            <a:off x="2603598" y="3821310"/>
            <a:ext cx="1790400" cy="2844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750"/>
              </a:spcBef>
              <a:spcAft>
                <a:spcPts val="0"/>
              </a:spcAft>
              <a:buClr>
                <a:schemeClr val="lt1"/>
              </a:buClr>
              <a:buSzPts val="1600"/>
              <a:buFont typeface="Arial"/>
              <a:buNone/>
              <a:defRPr b="1" i="0" sz="1600" u="none" cap="none" strike="noStrike">
                <a:solidFill>
                  <a:schemeClr val="lt1"/>
                </a:solidFill>
                <a:latin typeface="Tahoma"/>
                <a:ea typeface="Tahoma"/>
                <a:cs typeface="Tahoma"/>
                <a:sym typeface="Tahoma"/>
              </a:defRPr>
            </a:lvl1pPr>
            <a:lvl2pPr indent="-228600" lvl="1" marL="914400" marR="0" rtl="0" algn="l">
              <a:lnSpc>
                <a:spcPct val="90000"/>
              </a:lnSpc>
              <a:spcBef>
                <a:spcPts val="375"/>
              </a:spcBef>
              <a:spcAft>
                <a:spcPts val="0"/>
              </a:spcAft>
              <a:buClr>
                <a:schemeClr val="dk1"/>
              </a:buClr>
              <a:buSzPts val="1800"/>
              <a:buFont typeface="Arial"/>
              <a:buNone/>
              <a:defRPr b="0" i="0" sz="1800" u="none" cap="none" strike="noStrike">
                <a:solidFill>
                  <a:schemeClr val="dk1"/>
                </a:solidFill>
                <a:latin typeface="Tahoma"/>
                <a:ea typeface="Tahoma"/>
                <a:cs typeface="Tahoma"/>
                <a:sym typeface="Tahoma"/>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Tahoma"/>
                <a:ea typeface="Tahoma"/>
                <a:cs typeface="Tahoma"/>
                <a:sym typeface="Tahoma"/>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9pPr>
          </a:lstStyle>
          <a:p/>
        </p:txBody>
      </p:sp>
      <p:sp>
        <p:nvSpPr>
          <p:cNvPr id="426" name="Google Shape;426;p51"/>
          <p:cNvSpPr txBox="1"/>
          <p:nvPr>
            <p:ph idx="4" type="body"/>
          </p:nvPr>
        </p:nvSpPr>
        <p:spPr>
          <a:xfrm>
            <a:off x="2722492" y="2381251"/>
            <a:ext cx="1552500" cy="11958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750"/>
              </a:spcBef>
              <a:spcAft>
                <a:spcPts val="0"/>
              </a:spcAft>
              <a:buClr>
                <a:schemeClr val="dk1"/>
              </a:buClr>
              <a:buSzPts val="1200"/>
              <a:buFont typeface="Arial"/>
              <a:buNone/>
              <a:defRPr b="0" i="0" sz="1200" u="none" cap="none" strike="noStrike">
                <a:solidFill>
                  <a:schemeClr val="dk1"/>
                </a:solidFill>
                <a:latin typeface="Tahoma"/>
                <a:ea typeface="Tahoma"/>
                <a:cs typeface="Tahoma"/>
                <a:sym typeface="Tahoma"/>
              </a:defRPr>
            </a:lvl1pPr>
            <a:lvl2pPr indent="-228600" lvl="1" marL="914400" marR="0" rtl="0" algn="l">
              <a:lnSpc>
                <a:spcPct val="90000"/>
              </a:lnSpc>
              <a:spcBef>
                <a:spcPts val="375"/>
              </a:spcBef>
              <a:spcAft>
                <a:spcPts val="0"/>
              </a:spcAft>
              <a:buClr>
                <a:schemeClr val="dk1"/>
              </a:buClr>
              <a:buSzPts val="1800"/>
              <a:buFont typeface="Arial"/>
              <a:buNone/>
              <a:defRPr b="0" i="0" sz="1800" u="none" cap="none" strike="noStrike">
                <a:solidFill>
                  <a:schemeClr val="dk1"/>
                </a:solidFill>
                <a:latin typeface="Tahoma"/>
                <a:ea typeface="Tahoma"/>
                <a:cs typeface="Tahoma"/>
                <a:sym typeface="Tahoma"/>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Tahoma"/>
                <a:ea typeface="Tahoma"/>
                <a:cs typeface="Tahoma"/>
                <a:sym typeface="Tahoma"/>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9pPr>
          </a:lstStyle>
          <a:p/>
        </p:txBody>
      </p:sp>
      <p:sp>
        <p:nvSpPr>
          <p:cNvPr id="427" name="Google Shape;427;p51"/>
          <p:cNvSpPr txBox="1"/>
          <p:nvPr>
            <p:ph idx="5" type="body"/>
          </p:nvPr>
        </p:nvSpPr>
        <p:spPr>
          <a:xfrm>
            <a:off x="4749998" y="3829585"/>
            <a:ext cx="1790400" cy="2844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750"/>
              </a:spcBef>
              <a:spcAft>
                <a:spcPts val="0"/>
              </a:spcAft>
              <a:buClr>
                <a:srgbClr val="092C74"/>
              </a:buClr>
              <a:buSzPts val="1600"/>
              <a:buFont typeface="Arial"/>
              <a:buNone/>
              <a:defRPr b="1" i="0" sz="1600" u="none" cap="none" strike="noStrike">
                <a:solidFill>
                  <a:srgbClr val="092C74"/>
                </a:solidFill>
                <a:latin typeface="Tahoma"/>
                <a:ea typeface="Tahoma"/>
                <a:cs typeface="Tahoma"/>
                <a:sym typeface="Tahoma"/>
              </a:defRPr>
            </a:lvl1pPr>
            <a:lvl2pPr indent="-228600" lvl="1" marL="914400" marR="0" rtl="0" algn="l">
              <a:lnSpc>
                <a:spcPct val="90000"/>
              </a:lnSpc>
              <a:spcBef>
                <a:spcPts val="375"/>
              </a:spcBef>
              <a:spcAft>
                <a:spcPts val="0"/>
              </a:spcAft>
              <a:buClr>
                <a:schemeClr val="dk1"/>
              </a:buClr>
              <a:buSzPts val="1800"/>
              <a:buFont typeface="Arial"/>
              <a:buNone/>
              <a:defRPr b="0" i="0" sz="1800" u="none" cap="none" strike="noStrike">
                <a:solidFill>
                  <a:schemeClr val="dk1"/>
                </a:solidFill>
                <a:latin typeface="Tahoma"/>
                <a:ea typeface="Tahoma"/>
                <a:cs typeface="Tahoma"/>
                <a:sym typeface="Tahoma"/>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Tahoma"/>
                <a:ea typeface="Tahoma"/>
                <a:cs typeface="Tahoma"/>
                <a:sym typeface="Tahoma"/>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9pPr>
          </a:lstStyle>
          <a:p/>
        </p:txBody>
      </p:sp>
      <p:sp>
        <p:nvSpPr>
          <p:cNvPr id="428" name="Google Shape;428;p51"/>
          <p:cNvSpPr txBox="1"/>
          <p:nvPr>
            <p:ph idx="6" type="body"/>
          </p:nvPr>
        </p:nvSpPr>
        <p:spPr>
          <a:xfrm>
            <a:off x="4868891" y="2381251"/>
            <a:ext cx="1552500" cy="11958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750"/>
              </a:spcBef>
              <a:spcAft>
                <a:spcPts val="0"/>
              </a:spcAft>
              <a:buClr>
                <a:schemeClr val="dk1"/>
              </a:buClr>
              <a:buSzPts val="1200"/>
              <a:buFont typeface="Arial"/>
              <a:buNone/>
              <a:defRPr b="0" i="0" sz="1200" u="none" cap="none" strike="noStrike">
                <a:solidFill>
                  <a:schemeClr val="dk1"/>
                </a:solidFill>
                <a:latin typeface="Tahoma"/>
                <a:ea typeface="Tahoma"/>
                <a:cs typeface="Tahoma"/>
                <a:sym typeface="Tahoma"/>
              </a:defRPr>
            </a:lvl1pPr>
            <a:lvl2pPr indent="-228600" lvl="1" marL="914400" marR="0" rtl="0" algn="l">
              <a:lnSpc>
                <a:spcPct val="90000"/>
              </a:lnSpc>
              <a:spcBef>
                <a:spcPts val="375"/>
              </a:spcBef>
              <a:spcAft>
                <a:spcPts val="0"/>
              </a:spcAft>
              <a:buClr>
                <a:schemeClr val="dk1"/>
              </a:buClr>
              <a:buSzPts val="1800"/>
              <a:buFont typeface="Arial"/>
              <a:buNone/>
              <a:defRPr b="0" i="0" sz="1800" u="none" cap="none" strike="noStrike">
                <a:solidFill>
                  <a:schemeClr val="dk1"/>
                </a:solidFill>
                <a:latin typeface="Tahoma"/>
                <a:ea typeface="Tahoma"/>
                <a:cs typeface="Tahoma"/>
                <a:sym typeface="Tahoma"/>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Tahoma"/>
                <a:ea typeface="Tahoma"/>
                <a:cs typeface="Tahoma"/>
                <a:sym typeface="Tahoma"/>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9pPr>
          </a:lstStyle>
          <a:p/>
        </p:txBody>
      </p:sp>
      <p:sp>
        <p:nvSpPr>
          <p:cNvPr id="429" name="Google Shape;429;p51"/>
          <p:cNvSpPr txBox="1"/>
          <p:nvPr>
            <p:ph idx="7" type="body"/>
          </p:nvPr>
        </p:nvSpPr>
        <p:spPr>
          <a:xfrm>
            <a:off x="6896395" y="3823322"/>
            <a:ext cx="1790400" cy="2844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750"/>
              </a:spcBef>
              <a:spcAft>
                <a:spcPts val="0"/>
              </a:spcAft>
              <a:buClr>
                <a:schemeClr val="lt1"/>
              </a:buClr>
              <a:buSzPts val="1600"/>
              <a:buFont typeface="Arial"/>
              <a:buNone/>
              <a:defRPr b="1" i="0" sz="1600" u="none" cap="none" strike="noStrike">
                <a:solidFill>
                  <a:schemeClr val="lt1"/>
                </a:solidFill>
                <a:latin typeface="Tahoma"/>
                <a:ea typeface="Tahoma"/>
                <a:cs typeface="Tahoma"/>
                <a:sym typeface="Tahoma"/>
              </a:defRPr>
            </a:lvl1pPr>
            <a:lvl2pPr indent="-228600" lvl="1" marL="914400" marR="0" rtl="0" algn="l">
              <a:lnSpc>
                <a:spcPct val="90000"/>
              </a:lnSpc>
              <a:spcBef>
                <a:spcPts val="375"/>
              </a:spcBef>
              <a:spcAft>
                <a:spcPts val="0"/>
              </a:spcAft>
              <a:buClr>
                <a:schemeClr val="dk1"/>
              </a:buClr>
              <a:buSzPts val="1800"/>
              <a:buFont typeface="Arial"/>
              <a:buNone/>
              <a:defRPr b="0" i="0" sz="1800" u="none" cap="none" strike="noStrike">
                <a:solidFill>
                  <a:schemeClr val="dk1"/>
                </a:solidFill>
                <a:latin typeface="Tahoma"/>
                <a:ea typeface="Tahoma"/>
                <a:cs typeface="Tahoma"/>
                <a:sym typeface="Tahoma"/>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Tahoma"/>
                <a:ea typeface="Tahoma"/>
                <a:cs typeface="Tahoma"/>
                <a:sym typeface="Tahoma"/>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9pPr>
          </a:lstStyle>
          <a:p/>
        </p:txBody>
      </p:sp>
      <p:sp>
        <p:nvSpPr>
          <p:cNvPr id="430" name="Google Shape;430;p51"/>
          <p:cNvSpPr txBox="1"/>
          <p:nvPr>
            <p:ph idx="8" type="body"/>
          </p:nvPr>
        </p:nvSpPr>
        <p:spPr>
          <a:xfrm>
            <a:off x="7015291" y="2381251"/>
            <a:ext cx="1552500" cy="11958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750"/>
              </a:spcBef>
              <a:spcAft>
                <a:spcPts val="0"/>
              </a:spcAft>
              <a:buClr>
                <a:schemeClr val="dk1"/>
              </a:buClr>
              <a:buSzPts val="1200"/>
              <a:buFont typeface="Arial"/>
              <a:buNone/>
              <a:defRPr b="0" i="0" sz="1200" u="none" cap="none" strike="noStrike">
                <a:solidFill>
                  <a:schemeClr val="dk1"/>
                </a:solidFill>
                <a:latin typeface="Tahoma"/>
                <a:ea typeface="Tahoma"/>
                <a:cs typeface="Tahoma"/>
                <a:sym typeface="Tahoma"/>
              </a:defRPr>
            </a:lvl1pPr>
            <a:lvl2pPr indent="-228600" lvl="1" marL="914400" marR="0" rtl="0" algn="l">
              <a:lnSpc>
                <a:spcPct val="90000"/>
              </a:lnSpc>
              <a:spcBef>
                <a:spcPts val="375"/>
              </a:spcBef>
              <a:spcAft>
                <a:spcPts val="0"/>
              </a:spcAft>
              <a:buClr>
                <a:schemeClr val="dk1"/>
              </a:buClr>
              <a:buSzPts val="1800"/>
              <a:buFont typeface="Arial"/>
              <a:buNone/>
              <a:defRPr b="0" i="0" sz="1800" u="none" cap="none" strike="noStrike">
                <a:solidFill>
                  <a:schemeClr val="dk1"/>
                </a:solidFill>
                <a:latin typeface="Tahoma"/>
                <a:ea typeface="Tahoma"/>
                <a:cs typeface="Tahoma"/>
                <a:sym typeface="Tahoma"/>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Tahoma"/>
                <a:ea typeface="Tahoma"/>
                <a:cs typeface="Tahoma"/>
                <a:sym typeface="Tahoma"/>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9pPr>
          </a:lstStyle>
          <a:p/>
        </p:txBody>
      </p:sp>
      <p:sp>
        <p:nvSpPr>
          <p:cNvPr id="431" name="Google Shape;431;p51"/>
          <p:cNvSpPr txBox="1"/>
          <p:nvPr/>
        </p:nvSpPr>
        <p:spPr>
          <a:xfrm>
            <a:off x="7891462" y="4860169"/>
            <a:ext cx="795300" cy="176100"/>
          </a:xfrm>
          <a:prstGeom prst="rect">
            <a:avLst/>
          </a:prstGeom>
          <a:noFill/>
          <a:ln>
            <a:noFill/>
          </a:ln>
        </p:spPr>
        <p:txBody>
          <a:bodyPr anchorCtr="1" anchor="ctr" bIns="45700" lIns="91425" spcFirstLastPara="1" rIns="91425" wrap="square" tIns="45700">
            <a:noAutofit/>
          </a:bodyPr>
          <a:lstStyle/>
          <a:p>
            <a:pPr indent="0" lvl="0" marL="0" marR="0" rtl="0" algn="r">
              <a:spcBef>
                <a:spcPts val="0"/>
              </a:spcBef>
              <a:spcAft>
                <a:spcPts val="0"/>
              </a:spcAft>
              <a:buNone/>
            </a:pPr>
            <a:r>
              <a:rPr b="1" i="0" lang="en" sz="1000" u="none" cap="none" strike="noStrike">
                <a:solidFill>
                  <a:schemeClr val="dk1"/>
                </a:solidFill>
                <a:latin typeface="Tahoma"/>
                <a:ea typeface="Tahoma"/>
                <a:cs typeface="Tahoma"/>
                <a:sym typeface="Tahoma"/>
              </a:rPr>
              <a:t>                </a:t>
            </a:r>
            <a:fld id="{00000000-1234-1234-1234-123412341234}" type="slidenum">
              <a:rPr b="1" i="0" lang="en" sz="1000" u="none" cap="none" strike="noStrike">
                <a:solidFill>
                  <a:schemeClr val="dk1"/>
                </a:solidFill>
                <a:latin typeface="Tahoma"/>
                <a:ea typeface="Tahoma"/>
                <a:cs typeface="Tahoma"/>
                <a:sym typeface="Tahoma"/>
              </a:rPr>
              <a:t>‹#›</a:t>
            </a:fld>
            <a:endParaRPr b="1" i="0" sz="1000" u="none" cap="none" strike="noStrike">
              <a:solidFill>
                <a:schemeClr val="dk1"/>
              </a:solidFill>
              <a:latin typeface="Tahoma"/>
              <a:ea typeface="Tahoma"/>
              <a:cs typeface="Tahoma"/>
              <a:sym typeface="Tahoma"/>
            </a:endParaRPr>
          </a:p>
        </p:txBody>
      </p:sp>
      <p:pic>
        <p:nvPicPr>
          <p:cNvPr id="432" name="Google Shape;432;p51"/>
          <p:cNvPicPr preferRelativeResize="0"/>
          <p:nvPr/>
        </p:nvPicPr>
        <p:blipFill rotWithShape="1">
          <a:blip r:embed="rId2">
            <a:alphaModFix amt="50000"/>
          </a:blip>
          <a:srcRect b="27018" l="12469" r="12909" t="27464"/>
          <a:stretch/>
        </p:blipFill>
        <p:spPr>
          <a:xfrm>
            <a:off x="522712" y="4805340"/>
            <a:ext cx="1033029" cy="285871"/>
          </a:xfrm>
          <a:prstGeom prst="rect">
            <a:avLst/>
          </a:prstGeom>
          <a:noFill/>
          <a:ln>
            <a:noFill/>
          </a:ln>
        </p:spPr>
      </p:pic>
    </p:spTree>
  </p:cSld>
  <p:clrMapOvr>
    <a:masterClrMapping/>
  </p:clrMapOvr>
  <mc:AlternateContent>
    <mc:Choice Requires="p14">
      <p:transition spd="slow" p14:dur="2500">
        <p14:flip dir="l"/>
      </p:transition>
    </mc:Choice>
    <mc:Fallback>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Items and Text - Numbers">
  <p:cSld name="4 Items and Text - Numbers">
    <p:spTree>
      <p:nvGrpSpPr>
        <p:cNvPr id="433" name="Shape 433"/>
        <p:cNvGrpSpPr/>
        <p:nvPr/>
      </p:nvGrpSpPr>
      <p:grpSpPr>
        <a:xfrm>
          <a:off x="0" y="0"/>
          <a:ext cx="0" cy="0"/>
          <a:chOff x="0" y="0"/>
          <a:chExt cx="0" cy="0"/>
        </a:xfrm>
      </p:grpSpPr>
      <p:sp>
        <p:nvSpPr>
          <p:cNvPr id="434" name="Google Shape;434;p52"/>
          <p:cNvSpPr txBox="1"/>
          <p:nvPr>
            <p:ph type="title"/>
          </p:nvPr>
        </p:nvSpPr>
        <p:spPr>
          <a:xfrm>
            <a:off x="533919" y="107119"/>
            <a:ext cx="8085300" cy="857400"/>
          </a:xfrm>
          <a:prstGeom prst="rect">
            <a:avLst/>
          </a:prstGeom>
          <a:noFill/>
          <a:ln>
            <a:noFill/>
          </a:ln>
        </p:spPr>
        <p:txBody>
          <a:bodyPr anchorCtr="0" anchor="b" bIns="45700" lIns="91425" spcFirstLastPara="1" rIns="91425" wrap="square" tIns="45700">
            <a:noAutofit/>
          </a:bodyPr>
          <a:lstStyle>
            <a:lvl1pPr lvl="0" marR="0" rtl="0" algn="l">
              <a:lnSpc>
                <a:spcPct val="90000"/>
              </a:lnSpc>
              <a:spcBef>
                <a:spcPts val="0"/>
              </a:spcBef>
              <a:spcAft>
                <a:spcPts val="0"/>
              </a:spcAft>
              <a:buClr>
                <a:schemeClr val="dk2"/>
              </a:buClr>
              <a:buSzPts val="3000"/>
              <a:buFont typeface="Tahoma"/>
              <a:buNone/>
              <a:defRPr b="1" i="0" sz="3000" u="none" cap="none" strike="noStrike">
                <a:solidFill>
                  <a:schemeClr val="dk2"/>
                </a:solidFill>
                <a:latin typeface="Tahoma"/>
                <a:ea typeface="Tahoma"/>
                <a:cs typeface="Tahoma"/>
                <a:sym typeface="Tahoma"/>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435" name="Google Shape;435;p52"/>
          <p:cNvSpPr/>
          <p:nvPr/>
        </p:nvSpPr>
        <p:spPr>
          <a:xfrm>
            <a:off x="640080" y="966682"/>
            <a:ext cx="778200" cy="103200"/>
          </a:xfrm>
          <a:prstGeom prst="rect">
            <a:avLst/>
          </a:prstGeom>
          <a:solidFill>
            <a:srgbClr val="69ACE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350"/>
              <a:buFont typeface="Tahoma"/>
              <a:buNone/>
            </a:pPr>
            <a:r>
              <a:t/>
            </a:r>
            <a:endParaRPr b="0" i="0" sz="1350" u="none" cap="none" strike="noStrike">
              <a:solidFill>
                <a:srgbClr val="FFFFFF"/>
              </a:solidFill>
              <a:latin typeface="Calibri"/>
              <a:ea typeface="Calibri"/>
              <a:cs typeface="Calibri"/>
              <a:sym typeface="Calibri"/>
            </a:endParaRPr>
          </a:p>
        </p:txBody>
      </p:sp>
      <p:sp>
        <p:nvSpPr>
          <p:cNvPr id="436" name="Google Shape;436;p52"/>
          <p:cNvSpPr/>
          <p:nvPr/>
        </p:nvSpPr>
        <p:spPr>
          <a:xfrm>
            <a:off x="0" y="1322279"/>
            <a:ext cx="9144000" cy="2743200"/>
          </a:xfrm>
          <a:prstGeom prst="rect">
            <a:avLst/>
          </a:prstGeom>
          <a:solidFill>
            <a:srgbClr val="092C74"/>
          </a:solidFill>
          <a:ln>
            <a:noFill/>
          </a:ln>
        </p:spPr>
        <p:txBody>
          <a:bodyPr anchorCtr="0" anchor="ctr" bIns="22850" lIns="45700" spcFirstLastPara="1" rIns="45700" wrap="square" tIns="22850">
            <a:noAutofit/>
          </a:bodyPr>
          <a:lstStyle/>
          <a:p>
            <a:pPr indent="0" lvl="0" marL="0" marR="0" rtl="0" algn="ctr">
              <a:spcBef>
                <a:spcPts val="0"/>
              </a:spcBef>
              <a:spcAft>
                <a:spcPts val="0"/>
              </a:spcAft>
              <a:buNone/>
            </a:pPr>
            <a:r>
              <a:t/>
            </a:r>
            <a:endParaRPr b="0" i="0" sz="1400" u="none" cap="none" strike="noStrike">
              <a:solidFill>
                <a:srgbClr val="F2F2F5"/>
              </a:solidFill>
              <a:latin typeface="Roboto"/>
              <a:ea typeface="Roboto"/>
              <a:cs typeface="Roboto"/>
              <a:sym typeface="Roboto"/>
            </a:endParaRPr>
          </a:p>
        </p:txBody>
      </p:sp>
      <p:sp>
        <p:nvSpPr>
          <p:cNvPr id="437" name="Google Shape;437;p52"/>
          <p:cNvSpPr txBox="1"/>
          <p:nvPr>
            <p:ph idx="1" type="body"/>
          </p:nvPr>
        </p:nvSpPr>
        <p:spPr>
          <a:xfrm>
            <a:off x="543128" y="1628441"/>
            <a:ext cx="1138500" cy="8859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750"/>
              </a:spcBef>
              <a:spcAft>
                <a:spcPts val="0"/>
              </a:spcAft>
              <a:buClr>
                <a:srgbClr val="69ACE5"/>
              </a:buClr>
              <a:buSzPts val="5400"/>
              <a:buFont typeface="Arial"/>
              <a:buNone/>
              <a:defRPr b="1" i="0" sz="5400" u="none" cap="none" strike="noStrike">
                <a:solidFill>
                  <a:srgbClr val="69ACE5"/>
                </a:solidFill>
                <a:latin typeface="Tahoma"/>
                <a:ea typeface="Tahoma"/>
                <a:cs typeface="Tahoma"/>
                <a:sym typeface="Tahoma"/>
              </a:defRPr>
            </a:lvl1pPr>
            <a:lvl2pPr indent="-228600" lvl="1" marL="914400" marR="0" rtl="0" algn="l">
              <a:lnSpc>
                <a:spcPct val="90000"/>
              </a:lnSpc>
              <a:spcBef>
                <a:spcPts val="375"/>
              </a:spcBef>
              <a:spcAft>
                <a:spcPts val="0"/>
              </a:spcAft>
              <a:buClr>
                <a:schemeClr val="dk1"/>
              </a:buClr>
              <a:buSzPts val="1800"/>
              <a:buFont typeface="Arial"/>
              <a:buNone/>
              <a:defRPr b="0" i="0" sz="1800" u="none" cap="none" strike="noStrike">
                <a:solidFill>
                  <a:schemeClr val="dk1"/>
                </a:solidFill>
                <a:latin typeface="Tahoma"/>
                <a:ea typeface="Tahoma"/>
                <a:cs typeface="Tahoma"/>
                <a:sym typeface="Tahoma"/>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Tahoma"/>
                <a:ea typeface="Tahoma"/>
                <a:cs typeface="Tahoma"/>
                <a:sym typeface="Tahoma"/>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9pPr>
          </a:lstStyle>
          <a:p/>
        </p:txBody>
      </p:sp>
      <p:sp>
        <p:nvSpPr>
          <p:cNvPr id="438" name="Google Shape;438;p52"/>
          <p:cNvSpPr txBox="1"/>
          <p:nvPr>
            <p:ph idx="2" type="body"/>
          </p:nvPr>
        </p:nvSpPr>
        <p:spPr>
          <a:xfrm>
            <a:off x="1775507" y="1628442"/>
            <a:ext cx="2618100" cy="316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750"/>
              </a:spcBef>
              <a:spcAft>
                <a:spcPts val="0"/>
              </a:spcAft>
              <a:buClr>
                <a:schemeClr val="lt1"/>
              </a:buClr>
              <a:buSzPts val="2000"/>
              <a:buFont typeface="Arial"/>
              <a:buNone/>
              <a:defRPr b="1" i="0" sz="2000" u="none" cap="none" strike="noStrike">
                <a:solidFill>
                  <a:schemeClr val="lt1"/>
                </a:solidFill>
                <a:latin typeface="Tahoma"/>
                <a:ea typeface="Tahoma"/>
                <a:cs typeface="Tahoma"/>
                <a:sym typeface="Tahoma"/>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Tahoma"/>
                <a:ea typeface="Tahoma"/>
                <a:cs typeface="Tahoma"/>
                <a:sym typeface="Tahoma"/>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Tahoma"/>
                <a:ea typeface="Tahoma"/>
                <a:cs typeface="Tahoma"/>
                <a:sym typeface="Tahoma"/>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9pPr>
          </a:lstStyle>
          <a:p/>
        </p:txBody>
      </p:sp>
      <p:sp>
        <p:nvSpPr>
          <p:cNvPr id="439" name="Google Shape;439;p52"/>
          <p:cNvSpPr txBox="1"/>
          <p:nvPr>
            <p:ph idx="3" type="body"/>
          </p:nvPr>
        </p:nvSpPr>
        <p:spPr>
          <a:xfrm>
            <a:off x="1766298" y="2009131"/>
            <a:ext cx="2618100" cy="505200"/>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90000"/>
              </a:lnSpc>
              <a:spcBef>
                <a:spcPts val="750"/>
              </a:spcBef>
              <a:spcAft>
                <a:spcPts val="0"/>
              </a:spcAft>
              <a:buClr>
                <a:schemeClr val="lt1"/>
              </a:buClr>
              <a:buSzPts val="1100"/>
              <a:buFont typeface="Arial"/>
              <a:buNone/>
              <a:defRPr b="0" i="0" sz="1100" u="none" cap="none" strike="noStrike">
                <a:solidFill>
                  <a:schemeClr val="lt1"/>
                </a:solidFill>
                <a:latin typeface="Tahoma"/>
                <a:ea typeface="Tahoma"/>
                <a:cs typeface="Tahoma"/>
                <a:sym typeface="Tahoma"/>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Tahoma"/>
                <a:ea typeface="Tahoma"/>
                <a:cs typeface="Tahoma"/>
                <a:sym typeface="Tahoma"/>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Tahoma"/>
                <a:ea typeface="Tahoma"/>
                <a:cs typeface="Tahoma"/>
                <a:sym typeface="Tahoma"/>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9pPr>
          </a:lstStyle>
          <a:p/>
        </p:txBody>
      </p:sp>
      <p:sp>
        <p:nvSpPr>
          <p:cNvPr id="440" name="Google Shape;440;p52"/>
          <p:cNvSpPr txBox="1"/>
          <p:nvPr>
            <p:ph idx="4" type="body"/>
          </p:nvPr>
        </p:nvSpPr>
        <p:spPr>
          <a:xfrm>
            <a:off x="4750370" y="1623264"/>
            <a:ext cx="1138500" cy="8910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750"/>
              </a:spcBef>
              <a:spcAft>
                <a:spcPts val="0"/>
              </a:spcAft>
              <a:buClr>
                <a:srgbClr val="69ACE5"/>
              </a:buClr>
              <a:buSzPts val="5400"/>
              <a:buFont typeface="Arial"/>
              <a:buNone/>
              <a:defRPr b="1" i="0" sz="5400" u="none" cap="none" strike="noStrike">
                <a:solidFill>
                  <a:srgbClr val="69ACE5"/>
                </a:solidFill>
                <a:latin typeface="Tahoma"/>
                <a:ea typeface="Tahoma"/>
                <a:cs typeface="Tahoma"/>
                <a:sym typeface="Tahoma"/>
              </a:defRPr>
            </a:lvl1pPr>
            <a:lvl2pPr indent="-228600" lvl="1" marL="914400" marR="0" rtl="0" algn="l">
              <a:lnSpc>
                <a:spcPct val="90000"/>
              </a:lnSpc>
              <a:spcBef>
                <a:spcPts val="375"/>
              </a:spcBef>
              <a:spcAft>
                <a:spcPts val="0"/>
              </a:spcAft>
              <a:buClr>
                <a:schemeClr val="dk1"/>
              </a:buClr>
              <a:buSzPts val="1800"/>
              <a:buFont typeface="Arial"/>
              <a:buNone/>
              <a:defRPr b="0" i="0" sz="1800" u="none" cap="none" strike="noStrike">
                <a:solidFill>
                  <a:schemeClr val="dk1"/>
                </a:solidFill>
                <a:latin typeface="Tahoma"/>
                <a:ea typeface="Tahoma"/>
                <a:cs typeface="Tahoma"/>
                <a:sym typeface="Tahoma"/>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Tahoma"/>
                <a:ea typeface="Tahoma"/>
                <a:cs typeface="Tahoma"/>
                <a:sym typeface="Tahoma"/>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9pPr>
          </a:lstStyle>
          <a:p/>
        </p:txBody>
      </p:sp>
      <p:sp>
        <p:nvSpPr>
          <p:cNvPr id="441" name="Google Shape;441;p52"/>
          <p:cNvSpPr txBox="1"/>
          <p:nvPr>
            <p:ph idx="5" type="body"/>
          </p:nvPr>
        </p:nvSpPr>
        <p:spPr>
          <a:xfrm>
            <a:off x="5982750" y="1623265"/>
            <a:ext cx="2618100" cy="316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750"/>
              </a:spcBef>
              <a:spcAft>
                <a:spcPts val="0"/>
              </a:spcAft>
              <a:buClr>
                <a:schemeClr val="lt1"/>
              </a:buClr>
              <a:buSzPts val="2000"/>
              <a:buFont typeface="Arial"/>
              <a:buNone/>
              <a:defRPr b="1" i="0" sz="2000" u="none" cap="none" strike="noStrike">
                <a:solidFill>
                  <a:schemeClr val="lt1"/>
                </a:solidFill>
                <a:latin typeface="Tahoma"/>
                <a:ea typeface="Tahoma"/>
                <a:cs typeface="Tahoma"/>
                <a:sym typeface="Tahoma"/>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Tahoma"/>
                <a:ea typeface="Tahoma"/>
                <a:cs typeface="Tahoma"/>
                <a:sym typeface="Tahoma"/>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Tahoma"/>
                <a:ea typeface="Tahoma"/>
                <a:cs typeface="Tahoma"/>
                <a:sym typeface="Tahoma"/>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9pPr>
          </a:lstStyle>
          <a:p/>
        </p:txBody>
      </p:sp>
      <p:sp>
        <p:nvSpPr>
          <p:cNvPr id="442" name="Google Shape;442;p52"/>
          <p:cNvSpPr txBox="1"/>
          <p:nvPr>
            <p:ph idx="6" type="body"/>
          </p:nvPr>
        </p:nvSpPr>
        <p:spPr>
          <a:xfrm>
            <a:off x="5973540" y="2003955"/>
            <a:ext cx="2618100" cy="510300"/>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90000"/>
              </a:lnSpc>
              <a:spcBef>
                <a:spcPts val="750"/>
              </a:spcBef>
              <a:spcAft>
                <a:spcPts val="0"/>
              </a:spcAft>
              <a:buClr>
                <a:schemeClr val="lt1"/>
              </a:buClr>
              <a:buSzPts val="1100"/>
              <a:buFont typeface="Arial"/>
              <a:buNone/>
              <a:defRPr b="0" i="0" sz="1100" u="none" cap="none" strike="noStrike">
                <a:solidFill>
                  <a:schemeClr val="lt1"/>
                </a:solidFill>
                <a:latin typeface="Tahoma"/>
                <a:ea typeface="Tahoma"/>
                <a:cs typeface="Tahoma"/>
                <a:sym typeface="Tahoma"/>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Tahoma"/>
                <a:ea typeface="Tahoma"/>
                <a:cs typeface="Tahoma"/>
                <a:sym typeface="Tahoma"/>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Tahoma"/>
                <a:ea typeface="Tahoma"/>
                <a:cs typeface="Tahoma"/>
                <a:sym typeface="Tahoma"/>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9pPr>
          </a:lstStyle>
          <a:p/>
        </p:txBody>
      </p:sp>
      <p:sp>
        <p:nvSpPr>
          <p:cNvPr id="443" name="Google Shape;443;p52"/>
          <p:cNvSpPr txBox="1"/>
          <p:nvPr>
            <p:ph idx="7" type="body"/>
          </p:nvPr>
        </p:nvSpPr>
        <p:spPr>
          <a:xfrm>
            <a:off x="543128" y="2817420"/>
            <a:ext cx="1138500" cy="9450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750"/>
              </a:spcBef>
              <a:spcAft>
                <a:spcPts val="0"/>
              </a:spcAft>
              <a:buClr>
                <a:srgbClr val="69ACE5"/>
              </a:buClr>
              <a:buSzPts val="5400"/>
              <a:buFont typeface="Arial"/>
              <a:buNone/>
              <a:defRPr b="1" i="0" sz="5400" u="none" cap="none" strike="noStrike">
                <a:solidFill>
                  <a:srgbClr val="69ACE5"/>
                </a:solidFill>
                <a:latin typeface="Tahoma"/>
                <a:ea typeface="Tahoma"/>
                <a:cs typeface="Tahoma"/>
                <a:sym typeface="Tahoma"/>
              </a:defRPr>
            </a:lvl1pPr>
            <a:lvl2pPr indent="-228600" lvl="1" marL="914400" marR="0" rtl="0" algn="l">
              <a:lnSpc>
                <a:spcPct val="90000"/>
              </a:lnSpc>
              <a:spcBef>
                <a:spcPts val="375"/>
              </a:spcBef>
              <a:spcAft>
                <a:spcPts val="0"/>
              </a:spcAft>
              <a:buClr>
                <a:schemeClr val="dk1"/>
              </a:buClr>
              <a:buSzPts val="1800"/>
              <a:buFont typeface="Arial"/>
              <a:buNone/>
              <a:defRPr b="0" i="0" sz="1800" u="none" cap="none" strike="noStrike">
                <a:solidFill>
                  <a:schemeClr val="dk1"/>
                </a:solidFill>
                <a:latin typeface="Tahoma"/>
                <a:ea typeface="Tahoma"/>
                <a:cs typeface="Tahoma"/>
                <a:sym typeface="Tahoma"/>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Tahoma"/>
                <a:ea typeface="Tahoma"/>
                <a:cs typeface="Tahoma"/>
                <a:sym typeface="Tahoma"/>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9pPr>
          </a:lstStyle>
          <a:p/>
        </p:txBody>
      </p:sp>
      <p:sp>
        <p:nvSpPr>
          <p:cNvPr id="444" name="Google Shape;444;p52"/>
          <p:cNvSpPr txBox="1"/>
          <p:nvPr>
            <p:ph idx="8" type="body"/>
          </p:nvPr>
        </p:nvSpPr>
        <p:spPr>
          <a:xfrm>
            <a:off x="1775507" y="2817420"/>
            <a:ext cx="2618100" cy="316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750"/>
              </a:spcBef>
              <a:spcAft>
                <a:spcPts val="0"/>
              </a:spcAft>
              <a:buClr>
                <a:schemeClr val="lt1"/>
              </a:buClr>
              <a:buSzPts val="2000"/>
              <a:buFont typeface="Arial"/>
              <a:buNone/>
              <a:defRPr b="1" i="0" sz="2000" u="none" cap="none" strike="noStrike">
                <a:solidFill>
                  <a:schemeClr val="lt1"/>
                </a:solidFill>
                <a:latin typeface="Tahoma"/>
                <a:ea typeface="Tahoma"/>
                <a:cs typeface="Tahoma"/>
                <a:sym typeface="Tahoma"/>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Tahoma"/>
                <a:ea typeface="Tahoma"/>
                <a:cs typeface="Tahoma"/>
                <a:sym typeface="Tahoma"/>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Tahoma"/>
                <a:ea typeface="Tahoma"/>
                <a:cs typeface="Tahoma"/>
                <a:sym typeface="Tahoma"/>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9pPr>
          </a:lstStyle>
          <a:p/>
        </p:txBody>
      </p:sp>
      <p:sp>
        <p:nvSpPr>
          <p:cNvPr id="445" name="Google Shape;445;p52"/>
          <p:cNvSpPr txBox="1"/>
          <p:nvPr>
            <p:ph idx="9" type="body"/>
          </p:nvPr>
        </p:nvSpPr>
        <p:spPr>
          <a:xfrm>
            <a:off x="1766298" y="3198109"/>
            <a:ext cx="2618100" cy="564300"/>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90000"/>
              </a:lnSpc>
              <a:spcBef>
                <a:spcPts val="750"/>
              </a:spcBef>
              <a:spcAft>
                <a:spcPts val="0"/>
              </a:spcAft>
              <a:buClr>
                <a:schemeClr val="lt1"/>
              </a:buClr>
              <a:buSzPts val="1100"/>
              <a:buFont typeface="Arial"/>
              <a:buNone/>
              <a:defRPr b="0" i="0" sz="1100" u="none" cap="none" strike="noStrike">
                <a:solidFill>
                  <a:schemeClr val="lt1"/>
                </a:solidFill>
                <a:latin typeface="Tahoma"/>
                <a:ea typeface="Tahoma"/>
                <a:cs typeface="Tahoma"/>
                <a:sym typeface="Tahoma"/>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Tahoma"/>
                <a:ea typeface="Tahoma"/>
                <a:cs typeface="Tahoma"/>
                <a:sym typeface="Tahoma"/>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Tahoma"/>
                <a:ea typeface="Tahoma"/>
                <a:cs typeface="Tahoma"/>
                <a:sym typeface="Tahoma"/>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9pPr>
          </a:lstStyle>
          <a:p/>
        </p:txBody>
      </p:sp>
      <p:sp>
        <p:nvSpPr>
          <p:cNvPr id="446" name="Google Shape;446;p52"/>
          <p:cNvSpPr txBox="1"/>
          <p:nvPr>
            <p:ph idx="13" type="body"/>
          </p:nvPr>
        </p:nvSpPr>
        <p:spPr>
          <a:xfrm>
            <a:off x="4750370" y="2817421"/>
            <a:ext cx="1138500" cy="9450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750"/>
              </a:spcBef>
              <a:spcAft>
                <a:spcPts val="0"/>
              </a:spcAft>
              <a:buClr>
                <a:srgbClr val="69ACE5"/>
              </a:buClr>
              <a:buSzPts val="5400"/>
              <a:buFont typeface="Arial"/>
              <a:buNone/>
              <a:defRPr b="1" i="0" sz="5400" u="none" cap="none" strike="noStrike">
                <a:solidFill>
                  <a:srgbClr val="69ACE5"/>
                </a:solidFill>
                <a:latin typeface="Tahoma"/>
                <a:ea typeface="Tahoma"/>
                <a:cs typeface="Tahoma"/>
                <a:sym typeface="Tahoma"/>
              </a:defRPr>
            </a:lvl1pPr>
            <a:lvl2pPr indent="-228600" lvl="1" marL="914400" marR="0" rtl="0" algn="l">
              <a:lnSpc>
                <a:spcPct val="90000"/>
              </a:lnSpc>
              <a:spcBef>
                <a:spcPts val="375"/>
              </a:spcBef>
              <a:spcAft>
                <a:spcPts val="0"/>
              </a:spcAft>
              <a:buClr>
                <a:schemeClr val="dk1"/>
              </a:buClr>
              <a:buSzPts val="1800"/>
              <a:buFont typeface="Arial"/>
              <a:buNone/>
              <a:defRPr b="0" i="0" sz="1800" u="none" cap="none" strike="noStrike">
                <a:solidFill>
                  <a:schemeClr val="dk1"/>
                </a:solidFill>
                <a:latin typeface="Tahoma"/>
                <a:ea typeface="Tahoma"/>
                <a:cs typeface="Tahoma"/>
                <a:sym typeface="Tahoma"/>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Tahoma"/>
                <a:ea typeface="Tahoma"/>
                <a:cs typeface="Tahoma"/>
                <a:sym typeface="Tahoma"/>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9pPr>
          </a:lstStyle>
          <a:p/>
        </p:txBody>
      </p:sp>
      <p:sp>
        <p:nvSpPr>
          <p:cNvPr id="447" name="Google Shape;447;p52"/>
          <p:cNvSpPr txBox="1"/>
          <p:nvPr>
            <p:ph idx="14" type="body"/>
          </p:nvPr>
        </p:nvSpPr>
        <p:spPr>
          <a:xfrm>
            <a:off x="5982750" y="2817420"/>
            <a:ext cx="2618100" cy="316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750"/>
              </a:spcBef>
              <a:spcAft>
                <a:spcPts val="0"/>
              </a:spcAft>
              <a:buClr>
                <a:schemeClr val="lt1"/>
              </a:buClr>
              <a:buSzPts val="2000"/>
              <a:buFont typeface="Arial"/>
              <a:buNone/>
              <a:defRPr b="1" i="0" sz="2000" u="none" cap="none" strike="noStrike">
                <a:solidFill>
                  <a:schemeClr val="lt1"/>
                </a:solidFill>
                <a:latin typeface="Tahoma"/>
                <a:ea typeface="Tahoma"/>
                <a:cs typeface="Tahoma"/>
                <a:sym typeface="Tahoma"/>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Tahoma"/>
                <a:ea typeface="Tahoma"/>
                <a:cs typeface="Tahoma"/>
                <a:sym typeface="Tahoma"/>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Tahoma"/>
                <a:ea typeface="Tahoma"/>
                <a:cs typeface="Tahoma"/>
                <a:sym typeface="Tahoma"/>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9pPr>
          </a:lstStyle>
          <a:p/>
        </p:txBody>
      </p:sp>
      <p:sp>
        <p:nvSpPr>
          <p:cNvPr id="448" name="Google Shape;448;p52"/>
          <p:cNvSpPr txBox="1"/>
          <p:nvPr>
            <p:ph idx="15" type="body"/>
          </p:nvPr>
        </p:nvSpPr>
        <p:spPr>
          <a:xfrm>
            <a:off x="5973540" y="3198110"/>
            <a:ext cx="2618100" cy="564300"/>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90000"/>
              </a:lnSpc>
              <a:spcBef>
                <a:spcPts val="750"/>
              </a:spcBef>
              <a:spcAft>
                <a:spcPts val="0"/>
              </a:spcAft>
              <a:buClr>
                <a:schemeClr val="lt1"/>
              </a:buClr>
              <a:buSzPts val="1100"/>
              <a:buFont typeface="Arial"/>
              <a:buNone/>
              <a:defRPr b="0" i="0" sz="1100" u="none" cap="none" strike="noStrike">
                <a:solidFill>
                  <a:schemeClr val="lt1"/>
                </a:solidFill>
                <a:latin typeface="Tahoma"/>
                <a:ea typeface="Tahoma"/>
                <a:cs typeface="Tahoma"/>
                <a:sym typeface="Tahoma"/>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Tahoma"/>
                <a:ea typeface="Tahoma"/>
                <a:cs typeface="Tahoma"/>
                <a:sym typeface="Tahoma"/>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Tahoma"/>
                <a:ea typeface="Tahoma"/>
                <a:cs typeface="Tahoma"/>
                <a:sym typeface="Tahoma"/>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9pPr>
          </a:lstStyle>
          <a:p/>
        </p:txBody>
      </p:sp>
      <p:sp>
        <p:nvSpPr>
          <p:cNvPr id="449" name="Google Shape;449;p52"/>
          <p:cNvSpPr txBox="1"/>
          <p:nvPr/>
        </p:nvSpPr>
        <p:spPr>
          <a:xfrm>
            <a:off x="7891462" y="4860169"/>
            <a:ext cx="795300" cy="176100"/>
          </a:xfrm>
          <a:prstGeom prst="rect">
            <a:avLst/>
          </a:prstGeom>
          <a:noFill/>
          <a:ln>
            <a:noFill/>
          </a:ln>
        </p:spPr>
        <p:txBody>
          <a:bodyPr anchorCtr="1" anchor="ctr" bIns="45700" lIns="91425" spcFirstLastPara="1" rIns="91425" wrap="square" tIns="45700">
            <a:noAutofit/>
          </a:bodyPr>
          <a:lstStyle/>
          <a:p>
            <a:pPr indent="0" lvl="0" marL="0" marR="0" rtl="0" algn="r">
              <a:spcBef>
                <a:spcPts val="0"/>
              </a:spcBef>
              <a:spcAft>
                <a:spcPts val="0"/>
              </a:spcAft>
              <a:buNone/>
            </a:pPr>
            <a:r>
              <a:rPr b="1" i="0" lang="en" sz="1000" u="none" cap="none" strike="noStrike">
                <a:solidFill>
                  <a:schemeClr val="dk1"/>
                </a:solidFill>
                <a:latin typeface="Tahoma"/>
                <a:ea typeface="Tahoma"/>
                <a:cs typeface="Tahoma"/>
                <a:sym typeface="Tahoma"/>
              </a:rPr>
              <a:t>                </a:t>
            </a:r>
            <a:fld id="{00000000-1234-1234-1234-123412341234}" type="slidenum">
              <a:rPr b="1" i="0" lang="en" sz="1000" u="none" cap="none" strike="noStrike">
                <a:solidFill>
                  <a:schemeClr val="dk1"/>
                </a:solidFill>
                <a:latin typeface="Tahoma"/>
                <a:ea typeface="Tahoma"/>
                <a:cs typeface="Tahoma"/>
                <a:sym typeface="Tahoma"/>
              </a:rPr>
              <a:t>‹#›</a:t>
            </a:fld>
            <a:endParaRPr b="1" i="0" sz="1000" u="none" cap="none" strike="noStrike">
              <a:solidFill>
                <a:schemeClr val="dk1"/>
              </a:solidFill>
              <a:latin typeface="Tahoma"/>
              <a:ea typeface="Tahoma"/>
              <a:cs typeface="Tahoma"/>
              <a:sym typeface="Tahoma"/>
            </a:endParaRPr>
          </a:p>
        </p:txBody>
      </p:sp>
      <p:pic>
        <p:nvPicPr>
          <p:cNvPr id="450" name="Google Shape;450;p52"/>
          <p:cNvPicPr preferRelativeResize="0"/>
          <p:nvPr/>
        </p:nvPicPr>
        <p:blipFill rotWithShape="1">
          <a:blip r:embed="rId2">
            <a:alphaModFix amt="50000"/>
          </a:blip>
          <a:srcRect b="27018" l="12469" r="12909" t="27464"/>
          <a:stretch/>
        </p:blipFill>
        <p:spPr>
          <a:xfrm>
            <a:off x="522712" y="4805340"/>
            <a:ext cx="1033029" cy="285871"/>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Items - Cycle">
  <p:cSld name="4 Items - Cycle">
    <p:spTree>
      <p:nvGrpSpPr>
        <p:cNvPr id="451" name="Shape 451"/>
        <p:cNvGrpSpPr/>
        <p:nvPr/>
      </p:nvGrpSpPr>
      <p:grpSpPr>
        <a:xfrm>
          <a:off x="0" y="0"/>
          <a:ext cx="0" cy="0"/>
          <a:chOff x="0" y="0"/>
          <a:chExt cx="0" cy="0"/>
        </a:xfrm>
      </p:grpSpPr>
      <p:sp>
        <p:nvSpPr>
          <p:cNvPr id="452" name="Google Shape;452;p53"/>
          <p:cNvSpPr txBox="1"/>
          <p:nvPr>
            <p:ph type="title"/>
          </p:nvPr>
        </p:nvSpPr>
        <p:spPr>
          <a:xfrm>
            <a:off x="533919" y="150669"/>
            <a:ext cx="8085300" cy="813900"/>
          </a:xfrm>
          <a:prstGeom prst="rect">
            <a:avLst/>
          </a:prstGeom>
          <a:noFill/>
          <a:ln>
            <a:noFill/>
          </a:ln>
        </p:spPr>
        <p:txBody>
          <a:bodyPr anchorCtr="0" anchor="b" bIns="45700" lIns="91425" spcFirstLastPara="1" rIns="91425" wrap="square" tIns="45700">
            <a:noAutofit/>
          </a:bodyPr>
          <a:lstStyle>
            <a:lvl1pPr lvl="0" marR="0" rtl="0" algn="l">
              <a:lnSpc>
                <a:spcPct val="90000"/>
              </a:lnSpc>
              <a:spcBef>
                <a:spcPts val="0"/>
              </a:spcBef>
              <a:spcAft>
                <a:spcPts val="0"/>
              </a:spcAft>
              <a:buClr>
                <a:schemeClr val="dk2"/>
              </a:buClr>
              <a:buSzPts val="3000"/>
              <a:buFont typeface="Tahoma"/>
              <a:buNone/>
              <a:defRPr b="1" i="0" sz="3000" u="none" cap="none" strike="noStrike">
                <a:solidFill>
                  <a:schemeClr val="dk2"/>
                </a:solidFill>
                <a:latin typeface="Tahoma"/>
                <a:ea typeface="Tahoma"/>
                <a:cs typeface="Tahoma"/>
                <a:sym typeface="Tahoma"/>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453" name="Google Shape;453;p53"/>
          <p:cNvSpPr/>
          <p:nvPr/>
        </p:nvSpPr>
        <p:spPr>
          <a:xfrm>
            <a:off x="640080" y="966682"/>
            <a:ext cx="778200" cy="103200"/>
          </a:xfrm>
          <a:prstGeom prst="rect">
            <a:avLst/>
          </a:prstGeom>
          <a:solidFill>
            <a:srgbClr val="69ACE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350"/>
              <a:buFont typeface="Tahoma"/>
              <a:buNone/>
            </a:pPr>
            <a:r>
              <a:t/>
            </a:r>
            <a:endParaRPr b="0" i="0" sz="1350" u="none" cap="none" strike="noStrike">
              <a:solidFill>
                <a:srgbClr val="FFFFFF"/>
              </a:solidFill>
              <a:latin typeface="Calibri"/>
              <a:ea typeface="Calibri"/>
              <a:cs typeface="Calibri"/>
              <a:sym typeface="Calibri"/>
            </a:endParaRPr>
          </a:p>
        </p:txBody>
      </p:sp>
      <p:sp>
        <p:nvSpPr>
          <p:cNvPr id="454" name="Google Shape;454;p53"/>
          <p:cNvSpPr/>
          <p:nvPr/>
        </p:nvSpPr>
        <p:spPr>
          <a:xfrm>
            <a:off x="3200400" y="1529177"/>
            <a:ext cx="2743200" cy="2743200"/>
          </a:xfrm>
          <a:prstGeom prst="ellipse">
            <a:avLst/>
          </a:prstGeom>
          <a:solidFill>
            <a:schemeClr val="lt1"/>
          </a:solidFill>
          <a:ln cap="flat" cmpd="sng" w="38100">
            <a:solidFill>
              <a:srgbClr val="BFBFB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013" u="none" cap="none" strike="noStrike">
              <a:solidFill>
                <a:srgbClr val="F2F2F5"/>
              </a:solidFill>
              <a:latin typeface="Roboto"/>
              <a:ea typeface="Roboto"/>
              <a:cs typeface="Roboto"/>
              <a:sym typeface="Roboto"/>
            </a:endParaRPr>
          </a:p>
        </p:txBody>
      </p:sp>
      <p:sp>
        <p:nvSpPr>
          <p:cNvPr id="455" name="Google Shape;455;p53"/>
          <p:cNvSpPr/>
          <p:nvPr/>
        </p:nvSpPr>
        <p:spPr>
          <a:xfrm>
            <a:off x="3200400" y="1529177"/>
            <a:ext cx="914400" cy="914400"/>
          </a:xfrm>
          <a:prstGeom prst="ellipse">
            <a:avLst/>
          </a:prstGeom>
          <a:solidFill>
            <a:schemeClr val="lt1"/>
          </a:solidFill>
          <a:ln cap="flat" cmpd="sng" w="38100">
            <a:solidFill>
              <a:srgbClr val="BFBFB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i="0" sz="3000" u="none" cap="none" strike="noStrike">
              <a:solidFill>
                <a:srgbClr val="69ACE5"/>
              </a:solidFill>
              <a:latin typeface="Tahoma"/>
              <a:ea typeface="Tahoma"/>
              <a:cs typeface="Tahoma"/>
              <a:sym typeface="Tahoma"/>
            </a:endParaRPr>
          </a:p>
        </p:txBody>
      </p:sp>
      <p:sp>
        <p:nvSpPr>
          <p:cNvPr id="456" name="Google Shape;456;p53"/>
          <p:cNvSpPr/>
          <p:nvPr/>
        </p:nvSpPr>
        <p:spPr>
          <a:xfrm>
            <a:off x="5029200" y="1529177"/>
            <a:ext cx="914400" cy="914400"/>
          </a:xfrm>
          <a:prstGeom prst="ellipse">
            <a:avLst/>
          </a:prstGeom>
          <a:solidFill>
            <a:schemeClr val="lt1"/>
          </a:solidFill>
          <a:ln cap="flat" cmpd="sng" w="38100">
            <a:solidFill>
              <a:srgbClr val="BFBFB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i="0" sz="3000" u="none" cap="none" strike="noStrike">
              <a:solidFill>
                <a:srgbClr val="092C74"/>
              </a:solidFill>
              <a:latin typeface="Tahoma"/>
              <a:ea typeface="Tahoma"/>
              <a:cs typeface="Tahoma"/>
              <a:sym typeface="Tahoma"/>
            </a:endParaRPr>
          </a:p>
        </p:txBody>
      </p:sp>
      <p:sp>
        <p:nvSpPr>
          <p:cNvPr id="457" name="Google Shape;457;p53"/>
          <p:cNvSpPr/>
          <p:nvPr/>
        </p:nvSpPr>
        <p:spPr>
          <a:xfrm>
            <a:off x="5029200" y="3339511"/>
            <a:ext cx="914400" cy="914400"/>
          </a:xfrm>
          <a:prstGeom prst="ellipse">
            <a:avLst/>
          </a:prstGeom>
          <a:solidFill>
            <a:schemeClr val="lt1"/>
          </a:solidFill>
          <a:ln cap="flat" cmpd="sng" w="38100">
            <a:solidFill>
              <a:srgbClr val="BFBFB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i="0" sz="3000" u="none" cap="none" strike="noStrike">
              <a:solidFill>
                <a:srgbClr val="69ACE5"/>
              </a:solidFill>
              <a:latin typeface="Tahoma"/>
              <a:ea typeface="Tahoma"/>
              <a:cs typeface="Tahoma"/>
              <a:sym typeface="Tahoma"/>
            </a:endParaRPr>
          </a:p>
        </p:txBody>
      </p:sp>
      <p:sp>
        <p:nvSpPr>
          <p:cNvPr id="458" name="Google Shape;458;p53"/>
          <p:cNvSpPr/>
          <p:nvPr/>
        </p:nvSpPr>
        <p:spPr>
          <a:xfrm>
            <a:off x="3200400" y="3339511"/>
            <a:ext cx="914400" cy="914400"/>
          </a:xfrm>
          <a:prstGeom prst="ellipse">
            <a:avLst/>
          </a:prstGeom>
          <a:solidFill>
            <a:schemeClr val="lt1"/>
          </a:solidFill>
          <a:ln cap="flat" cmpd="sng" w="38100">
            <a:solidFill>
              <a:srgbClr val="BFBFB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i="0" sz="3000" u="none" cap="none" strike="noStrike">
              <a:solidFill>
                <a:srgbClr val="092C74"/>
              </a:solidFill>
              <a:latin typeface="Tahoma"/>
              <a:ea typeface="Tahoma"/>
              <a:cs typeface="Tahoma"/>
              <a:sym typeface="Tahoma"/>
            </a:endParaRPr>
          </a:p>
        </p:txBody>
      </p:sp>
      <p:sp>
        <p:nvSpPr>
          <p:cNvPr id="459" name="Google Shape;459;p53"/>
          <p:cNvSpPr txBox="1"/>
          <p:nvPr>
            <p:ph idx="1" type="body"/>
          </p:nvPr>
        </p:nvSpPr>
        <p:spPr>
          <a:xfrm>
            <a:off x="3200399" y="1770465"/>
            <a:ext cx="914400" cy="4317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750"/>
              </a:spcBef>
              <a:spcAft>
                <a:spcPts val="0"/>
              </a:spcAft>
              <a:buClr>
                <a:srgbClr val="0072CE"/>
              </a:buClr>
              <a:buSzPts val="3000"/>
              <a:buFont typeface="Arial"/>
              <a:buNone/>
              <a:defRPr b="1" i="0" sz="3000" u="none" cap="none" strike="noStrike">
                <a:solidFill>
                  <a:srgbClr val="0072CE"/>
                </a:solidFill>
                <a:latin typeface="Tahoma"/>
                <a:ea typeface="Tahoma"/>
                <a:cs typeface="Tahoma"/>
                <a:sym typeface="Tahoma"/>
              </a:defRPr>
            </a:lvl1pPr>
            <a:lvl2pPr indent="-228600" lvl="1" marL="914400" marR="0" rtl="0" algn="l">
              <a:lnSpc>
                <a:spcPct val="90000"/>
              </a:lnSpc>
              <a:spcBef>
                <a:spcPts val="375"/>
              </a:spcBef>
              <a:spcAft>
                <a:spcPts val="0"/>
              </a:spcAft>
              <a:buClr>
                <a:schemeClr val="dk1"/>
              </a:buClr>
              <a:buSzPts val="1800"/>
              <a:buFont typeface="Arial"/>
              <a:buNone/>
              <a:defRPr b="0" i="0" sz="1800" u="none" cap="none" strike="noStrike">
                <a:solidFill>
                  <a:schemeClr val="dk1"/>
                </a:solidFill>
                <a:latin typeface="Tahoma"/>
                <a:ea typeface="Tahoma"/>
                <a:cs typeface="Tahoma"/>
                <a:sym typeface="Tahoma"/>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Tahoma"/>
                <a:ea typeface="Tahoma"/>
                <a:cs typeface="Tahoma"/>
                <a:sym typeface="Tahoma"/>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9pPr>
          </a:lstStyle>
          <a:p/>
        </p:txBody>
      </p:sp>
      <p:sp>
        <p:nvSpPr>
          <p:cNvPr id="460" name="Google Shape;460;p53"/>
          <p:cNvSpPr txBox="1"/>
          <p:nvPr>
            <p:ph idx="2" type="body"/>
          </p:nvPr>
        </p:nvSpPr>
        <p:spPr>
          <a:xfrm>
            <a:off x="533919" y="1511739"/>
            <a:ext cx="2286300" cy="316800"/>
          </a:xfrm>
          <a:prstGeom prst="rect">
            <a:avLst/>
          </a:prstGeom>
          <a:noFill/>
          <a:ln>
            <a:noFill/>
          </a:ln>
        </p:spPr>
        <p:txBody>
          <a:bodyPr anchorCtr="0" anchor="t" bIns="45700" lIns="91425" spcFirstLastPara="1" rIns="91425" wrap="square" tIns="45700">
            <a:noAutofit/>
          </a:bodyPr>
          <a:lstStyle>
            <a:lvl1pPr indent="-228600" lvl="0" marL="457200" marR="0" rtl="0" algn="r">
              <a:lnSpc>
                <a:spcPct val="90000"/>
              </a:lnSpc>
              <a:spcBef>
                <a:spcPts val="750"/>
              </a:spcBef>
              <a:spcAft>
                <a:spcPts val="0"/>
              </a:spcAft>
              <a:buClr>
                <a:srgbClr val="0072CE"/>
              </a:buClr>
              <a:buSzPts val="2000"/>
              <a:buFont typeface="Arial"/>
              <a:buNone/>
              <a:defRPr b="1" i="0" sz="2000" u="none" cap="none" strike="noStrike">
                <a:solidFill>
                  <a:srgbClr val="0072CE"/>
                </a:solidFill>
                <a:latin typeface="Tahoma"/>
                <a:ea typeface="Tahoma"/>
                <a:cs typeface="Tahoma"/>
                <a:sym typeface="Tahoma"/>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Tahoma"/>
                <a:ea typeface="Tahoma"/>
                <a:cs typeface="Tahoma"/>
                <a:sym typeface="Tahoma"/>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Tahoma"/>
                <a:ea typeface="Tahoma"/>
                <a:cs typeface="Tahoma"/>
                <a:sym typeface="Tahoma"/>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9pPr>
          </a:lstStyle>
          <a:p/>
        </p:txBody>
      </p:sp>
      <p:sp>
        <p:nvSpPr>
          <p:cNvPr id="461" name="Google Shape;461;p53"/>
          <p:cNvSpPr txBox="1"/>
          <p:nvPr>
            <p:ph idx="3" type="body"/>
          </p:nvPr>
        </p:nvSpPr>
        <p:spPr>
          <a:xfrm>
            <a:off x="533919" y="1892429"/>
            <a:ext cx="2286300" cy="551100"/>
          </a:xfrm>
          <a:prstGeom prst="rect">
            <a:avLst/>
          </a:prstGeom>
          <a:noFill/>
          <a:ln>
            <a:noFill/>
          </a:ln>
        </p:spPr>
        <p:txBody>
          <a:bodyPr anchorCtr="0" anchor="t" bIns="45700" lIns="91425" spcFirstLastPara="1" rIns="91425" wrap="square" tIns="45700">
            <a:normAutofit/>
          </a:bodyPr>
          <a:lstStyle>
            <a:lvl1pPr indent="-228600" lvl="0" marL="457200" marR="0" rtl="0" algn="r">
              <a:lnSpc>
                <a:spcPct val="90000"/>
              </a:lnSpc>
              <a:spcBef>
                <a:spcPts val="750"/>
              </a:spcBef>
              <a:spcAft>
                <a:spcPts val="0"/>
              </a:spcAft>
              <a:buClr>
                <a:schemeClr val="dk1"/>
              </a:buClr>
              <a:buSzPts val="1200"/>
              <a:buFont typeface="Arial"/>
              <a:buNone/>
              <a:defRPr b="0" i="0" sz="1200" u="none" cap="none" strike="noStrike">
                <a:solidFill>
                  <a:schemeClr val="dk1"/>
                </a:solidFill>
                <a:latin typeface="Tahoma"/>
                <a:ea typeface="Tahoma"/>
                <a:cs typeface="Tahoma"/>
                <a:sym typeface="Tahoma"/>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Tahoma"/>
                <a:ea typeface="Tahoma"/>
                <a:cs typeface="Tahoma"/>
                <a:sym typeface="Tahoma"/>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Tahoma"/>
                <a:ea typeface="Tahoma"/>
                <a:cs typeface="Tahoma"/>
                <a:sym typeface="Tahoma"/>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9pPr>
          </a:lstStyle>
          <a:p/>
        </p:txBody>
      </p:sp>
      <p:sp>
        <p:nvSpPr>
          <p:cNvPr id="462" name="Google Shape;462;p53"/>
          <p:cNvSpPr txBox="1"/>
          <p:nvPr>
            <p:ph idx="4" type="body"/>
          </p:nvPr>
        </p:nvSpPr>
        <p:spPr>
          <a:xfrm>
            <a:off x="5029200" y="1770465"/>
            <a:ext cx="914400" cy="4317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750"/>
              </a:spcBef>
              <a:spcAft>
                <a:spcPts val="0"/>
              </a:spcAft>
              <a:buClr>
                <a:srgbClr val="092C74"/>
              </a:buClr>
              <a:buSzPts val="3000"/>
              <a:buFont typeface="Arial"/>
              <a:buNone/>
              <a:defRPr b="1" i="0" sz="3000" u="none" cap="none" strike="noStrike">
                <a:solidFill>
                  <a:srgbClr val="092C74"/>
                </a:solidFill>
                <a:latin typeface="Tahoma"/>
                <a:ea typeface="Tahoma"/>
                <a:cs typeface="Tahoma"/>
                <a:sym typeface="Tahoma"/>
              </a:defRPr>
            </a:lvl1pPr>
            <a:lvl2pPr indent="-228600" lvl="1" marL="914400" marR="0" rtl="0" algn="l">
              <a:lnSpc>
                <a:spcPct val="90000"/>
              </a:lnSpc>
              <a:spcBef>
                <a:spcPts val="375"/>
              </a:spcBef>
              <a:spcAft>
                <a:spcPts val="0"/>
              </a:spcAft>
              <a:buClr>
                <a:schemeClr val="dk1"/>
              </a:buClr>
              <a:buSzPts val="1800"/>
              <a:buFont typeface="Arial"/>
              <a:buNone/>
              <a:defRPr b="0" i="0" sz="1800" u="none" cap="none" strike="noStrike">
                <a:solidFill>
                  <a:schemeClr val="dk1"/>
                </a:solidFill>
                <a:latin typeface="Tahoma"/>
                <a:ea typeface="Tahoma"/>
                <a:cs typeface="Tahoma"/>
                <a:sym typeface="Tahoma"/>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Tahoma"/>
                <a:ea typeface="Tahoma"/>
                <a:cs typeface="Tahoma"/>
                <a:sym typeface="Tahoma"/>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9pPr>
          </a:lstStyle>
          <a:p/>
        </p:txBody>
      </p:sp>
      <p:sp>
        <p:nvSpPr>
          <p:cNvPr id="463" name="Google Shape;463;p53"/>
          <p:cNvSpPr txBox="1"/>
          <p:nvPr>
            <p:ph idx="5" type="body"/>
          </p:nvPr>
        </p:nvSpPr>
        <p:spPr>
          <a:xfrm>
            <a:off x="6333089" y="1511740"/>
            <a:ext cx="2286300" cy="316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750"/>
              </a:spcBef>
              <a:spcAft>
                <a:spcPts val="0"/>
              </a:spcAft>
              <a:buClr>
                <a:srgbClr val="092C74"/>
              </a:buClr>
              <a:buSzPts val="2000"/>
              <a:buFont typeface="Arial"/>
              <a:buNone/>
              <a:defRPr b="1" i="0" sz="2000" u="none" cap="none" strike="noStrike">
                <a:solidFill>
                  <a:srgbClr val="092C74"/>
                </a:solidFill>
                <a:latin typeface="Tahoma"/>
                <a:ea typeface="Tahoma"/>
                <a:cs typeface="Tahoma"/>
                <a:sym typeface="Tahoma"/>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Tahoma"/>
                <a:ea typeface="Tahoma"/>
                <a:cs typeface="Tahoma"/>
                <a:sym typeface="Tahoma"/>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Tahoma"/>
                <a:ea typeface="Tahoma"/>
                <a:cs typeface="Tahoma"/>
                <a:sym typeface="Tahoma"/>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9pPr>
          </a:lstStyle>
          <a:p/>
        </p:txBody>
      </p:sp>
      <p:sp>
        <p:nvSpPr>
          <p:cNvPr id="464" name="Google Shape;464;p53"/>
          <p:cNvSpPr txBox="1"/>
          <p:nvPr>
            <p:ph idx="6" type="body"/>
          </p:nvPr>
        </p:nvSpPr>
        <p:spPr>
          <a:xfrm>
            <a:off x="6333089" y="1892430"/>
            <a:ext cx="2286300" cy="551100"/>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90000"/>
              </a:lnSpc>
              <a:spcBef>
                <a:spcPts val="750"/>
              </a:spcBef>
              <a:spcAft>
                <a:spcPts val="0"/>
              </a:spcAft>
              <a:buClr>
                <a:schemeClr val="dk1"/>
              </a:buClr>
              <a:buSzPts val="1200"/>
              <a:buFont typeface="Arial"/>
              <a:buNone/>
              <a:defRPr b="0" i="0" sz="1200" u="none" cap="none" strike="noStrike">
                <a:solidFill>
                  <a:schemeClr val="dk1"/>
                </a:solidFill>
                <a:latin typeface="Tahoma"/>
                <a:ea typeface="Tahoma"/>
                <a:cs typeface="Tahoma"/>
                <a:sym typeface="Tahoma"/>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Tahoma"/>
                <a:ea typeface="Tahoma"/>
                <a:cs typeface="Tahoma"/>
                <a:sym typeface="Tahoma"/>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Tahoma"/>
                <a:ea typeface="Tahoma"/>
                <a:cs typeface="Tahoma"/>
                <a:sym typeface="Tahoma"/>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9pPr>
          </a:lstStyle>
          <a:p/>
        </p:txBody>
      </p:sp>
      <p:sp>
        <p:nvSpPr>
          <p:cNvPr id="465" name="Google Shape;465;p53"/>
          <p:cNvSpPr txBox="1"/>
          <p:nvPr>
            <p:ph idx="7" type="body"/>
          </p:nvPr>
        </p:nvSpPr>
        <p:spPr>
          <a:xfrm>
            <a:off x="5029200" y="3580798"/>
            <a:ext cx="914400" cy="4317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750"/>
              </a:spcBef>
              <a:spcAft>
                <a:spcPts val="0"/>
              </a:spcAft>
              <a:buClr>
                <a:srgbClr val="0072CE"/>
              </a:buClr>
              <a:buSzPts val="3000"/>
              <a:buFont typeface="Arial"/>
              <a:buNone/>
              <a:defRPr b="1" i="0" sz="3000" u="none" cap="none" strike="noStrike">
                <a:solidFill>
                  <a:srgbClr val="0072CE"/>
                </a:solidFill>
                <a:latin typeface="Tahoma"/>
                <a:ea typeface="Tahoma"/>
                <a:cs typeface="Tahoma"/>
                <a:sym typeface="Tahoma"/>
              </a:defRPr>
            </a:lvl1pPr>
            <a:lvl2pPr indent="-228600" lvl="1" marL="914400" marR="0" rtl="0" algn="l">
              <a:lnSpc>
                <a:spcPct val="90000"/>
              </a:lnSpc>
              <a:spcBef>
                <a:spcPts val="375"/>
              </a:spcBef>
              <a:spcAft>
                <a:spcPts val="0"/>
              </a:spcAft>
              <a:buClr>
                <a:schemeClr val="dk1"/>
              </a:buClr>
              <a:buSzPts val="1800"/>
              <a:buFont typeface="Arial"/>
              <a:buNone/>
              <a:defRPr b="0" i="0" sz="1800" u="none" cap="none" strike="noStrike">
                <a:solidFill>
                  <a:schemeClr val="dk1"/>
                </a:solidFill>
                <a:latin typeface="Tahoma"/>
                <a:ea typeface="Tahoma"/>
                <a:cs typeface="Tahoma"/>
                <a:sym typeface="Tahoma"/>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Tahoma"/>
                <a:ea typeface="Tahoma"/>
                <a:cs typeface="Tahoma"/>
                <a:sym typeface="Tahoma"/>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9pPr>
          </a:lstStyle>
          <a:p/>
        </p:txBody>
      </p:sp>
      <p:sp>
        <p:nvSpPr>
          <p:cNvPr id="466" name="Google Shape;466;p53"/>
          <p:cNvSpPr txBox="1"/>
          <p:nvPr>
            <p:ph idx="8" type="body"/>
          </p:nvPr>
        </p:nvSpPr>
        <p:spPr>
          <a:xfrm>
            <a:off x="6333089" y="3329509"/>
            <a:ext cx="2286300" cy="316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750"/>
              </a:spcBef>
              <a:spcAft>
                <a:spcPts val="0"/>
              </a:spcAft>
              <a:buClr>
                <a:srgbClr val="0072CE"/>
              </a:buClr>
              <a:buSzPts val="2000"/>
              <a:buFont typeface="Arial"/>
              <a:buNone/>
              <a:defRPr b="1" i="0" sz="2000" u="none" cap="none" strike="noStrike">
                <a:solidFill>
                  <a:srgbClr val="0072CE"/>
                </a:solidFill>
                <a:latin typeface="Tahoma"/>
                <a:ea typeface="Tahoma"/>
                <a:cs typeface="Tahoma"/>
                <a:sym typeface="Tahoma"/>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Tahoma"/>
                <a:ea typeface="Tahoma"/>
                <a:cs typeface="Tahoma"/>
                <a:sym typeface="Tahoma"/>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Tahoma"/>
                <a:ea typeface="Tahoma"/>
                <a:cs typeface="Tahoma"/>
                <a:sym typeface="Tahoma"/>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9pPr>
          </a:lstStyle>
          <a:p/>
        </p:txBody>
      </p:sp>
      <p:sp>
        <p:nvSpPr>
          <p:cNvPr id="467" name="Google Shape;467;p53"/>
          <p:cNvSpPr txBox="1"/>
          <p:nvPr>
            <p:ph idx="9" type="body"/>
          </p:nvPr>
        </p:nvSpPr>
        <p:spPr>
          <a:xfrm>
            <a:off x="6333089" y="3710199"/>
            <a:ext cx="2286300" cy="551100"/>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90000"/>
              </a:lnSpc>
              <a:spcBef>
                <a:spcPts val="750"/>
              </a:spcBef>
              <a:spcAft>
                <a:spcPts val="0"/>
              </a:spcAft>
              <a:buClr>
                <a:schemeClr val="dk1"/>
              </a:buClr>
              <a:buSzPts val="1200"/>
              <a:buFont typeface="Arial"/>
              <a:buNone/>
              <a:defRPr b="0" i="0" sz="1200" u="none" cap="none" strike="noStrike">
                <a:solidFill>
                  <a:schemeClr val="dk1"/>
                </a:solidFill>
                <a:latin typeface="Tahoma"/>
                <a:ea typeface="Tahoma"/>
                <a:cs typeface="Tahoma"/>
                <a:sym typeface="Tahoma"/>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Tahoma"/>
                <a:ea typeface="Tahoma"/>
                <a:cs typeface="Tahoma"/>
                <a:sym typeface="Tahoma"/>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Tahoma"/>
                <a:ea typeface="Tahoma"/>
                <a:cs typeface="Tahoma"/>
                <a:sym typeface="Tahoma"/>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9pPr>
          </a:lstStyle>
          <a:p/>
        </p:txBody>
      </p:sp>
      <p:sp>
        <p:nvSpPr>
          <p:cNvPr id="468" name="Google Shape;468;p53"/>
          <p:cNvSpPr txBox="1"/>
          <p:nvPr>
            <p:ph idx="13" type="body"/>
          </p:nvPr>
        </p:nvSpPr>
        <p:spPr>
          <a:xfrm>
            <a:off x="3200399" y="3580798"/>
            <a:ext cx="914400" cy="4317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750"/>
              </a:spcBef>
              <a:spcAft>
                <a:spcPts val="0"/>
              </a:spcAft>
              <a:buClr>
                <a:srgbClr val="092C74"/>
              </a:buClr>
              <a:buSzPts val="3000"/>
              <a:buFont typeface="Arial"/>
              <a:buNone/>
              <a:defRPr b="1" i="0" sz="3000" u="none" cap="none" strike="noStrike">
                <a:solidFill>
                  <a:srgbClr val="092C74"/>
                </a:solidFill>
                <a:latin typeface="Tahoma"/>
                <a:ea typeface="Tahoma"/>
                <a:cs typeface="Tahoma"/>
                <a:sym typeface="Tahoma"/>
              </a:defRPr>
            </a:lvl1pPr>
            <a:lvl2pPr indent="-228600" lvl="1" marL="914400" marR="0" rtl="0" algn="l">
              <a:lnSpc>
                <a:spcPct val="90000"/>
              </a:lnSpc>
              <a:spcBef>
                <a:spcPts val="375"/>
              </a:spcBef>
              <a:spcAft>
                <a:spcPts val="0"/>
              </a:spcAft>
              <a:buClr>
                <a:schemeClr val="dk1"/>
              </a:buClr>
              <a:buSzPts val="1800"/>
              <a:buFont typeface="Arial"/>
              <a:buNone/>
              <a:defRPr b="0" i="0" sz="1800" u="none" cap="none" strike="noStrike">
                <a:solidFill>
                  <a:schemeClr val="dk1"/>
                </a:solidFill>
                <a:latin typeface="Tahoma"/>
                <a:ea typeface="Tahoma"/>
                <a:cs typeface="Tahoma"/>
                <a:sym typeface="Tahoma"/>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Tahoma"/>
                <a:ea typeface="Tahoma"/>
                <a:cs typeface="Tahoma"/>
                <a:sym typeface="Tahoma"/>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9pPr>
          </a:lstStyle>
          <a:p/>
        </p:txBody>
      </p:sp>
      <p:sp>
        <p:nvSpPr>
          <p:cNvPr id="469" name="Google Shape;469;p53"/>
          <p:cNvSpPr txBox="1"/>
          <p:nvPr>
            <p:ph idx="14" type="body"/>
          </p:nvPr>
        </p:nvSpPr>
        <p:spPr>
          <a:xfrm>
            <a:off x="533919" y="3329509"/>
            <a:ext cx="2286300" cy="316800"/>
          </a:xfrm>
          <a:prstGeom prst="rect">
            <a:avLst/>
          </a:prstGeom>
          <a:noFill/>
          <a:ln>
            <a:noFill/>
          </a:ln>
        </p:spPr>
        <p:txBody>
          <a:bodyPr anchorCtr="0" anchor="t" bIns="45700" lIns="91425" spcFirstLastPara="1" rIns="91425" wrap="square" tIns="45700">
            <a:noAutofit/>
          </a:bodyPr>
          <a:lstStyle>
            <a:lvl1pPr indent="-228600" lvl="0" marL="457200" marR="0" rtl="0" algn="r">
              <a:lnSpc>
                <a:spcPct val="90000"/>
              </a:lnSpc>
              <a:spcBef>
                <a:spcPts val="750"/>
              </a:spcBef>
              <a:spcAft>
                <a:spcPts val="0"/>
              </a:spcAft>
              <a:buClr>
                <a:srgbClr val="092C74"/>
              </a:buClr>
              <a:buSzPts val="2000"/>
              <a:buFont typeface="Arial"/>
              <a:buNone/>
              <a:defRPr b="1" i="0" sz="2000" u="none" cap="none" strike="noStrike">
                <a:solidFill>
                  <a:srgbClr val="092C74"/>
                </a:solidFill>
                <a:latin typeface="Tahoma"/>
                <a:ea typeface="Tahoma"/>
                <a:cs typeface="Tahoma"/>
                <a:sym typeface="Tahoma"/>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Tahoma"/>
                <a:ea typeface="Tahoma"/>
                <a:cs typeface="Tahoma"/>
                <a:sym typeface="Tahoma"/>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Tahoma"/>
                <a:ea typeface="Tahoma"/>
                <a:cs typeface="Tahoma"/>
                <a:sym typeface="Tahoma"/>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9pPr>
          </a:lstStyle>
          <a:p/>
        </p:txBody>
      </p:sp>
      <p:sp>
        <p:nvSpPr>
          <p:cNvPr id="470" name="Google Shape;470;p53"/>
          <p:cNvSpPr txBox="1"/>
          <p:nvPr>
            <p:ph idx="15" type="body"/>
          </p:nvPr>
        </p:nvSpPr>
        <p:spPr>
          <a:xfrm>
            <a:off x="533919" y="3710199"/>
            <a:ext cx="2286300" cy="551100"/>
          </a:xfrm>
          <a:prstGeom prst="rect">
            <a:avLst/>
          </a:prstGeom>
          <a:noFill/>
          <a:ln>
            <a:noFill/>
          </a:ln>
        </p:spPr>
        <p:txBody>
          <a:bodyPr anchorCtr="0" anchor="t" bIns="45700" lIns="91425" spcFirstLastPara="1" rIns="91425" wrap="square" tIns="45700">
            <a:normAutofit/>
          </a:bodyPr>
          <a:lstStyle>
            <a:lvl1pPr indent="-228600" lvl="0" marL="457200" marR="0" rtl="0" algn="r">
              <a:lnSpc>
                <a:spcPct val="90000"/>
              </a:lnSpc>
              <a:spcBef>
                <a:spcPts val="750"/>
              </a:spcBef>
              <a:spcAft>
                <a:spcPts val="0"/>
              </a:spcAft>
              <a:buClr>
                <a:schemeClr val="dk1"/>
              </a:buClr>
              <a:buSzPts val="1200"/>
              <a:buFont typeface="Arial"/>
              <a:buNone/>
              <a:defRPr b="0" i="0" sz="1200" u="none" cap="none" strike="noStrike">
                <a:solidFill>
                  <a:schemeClr val="dk1"/>
                </a:solidFill>
                <a:latin typeface="Tahoma"/>
                <a:ea typeface="Tahoma"/>
                <a:cs typeface="Tahoma"/>
                <a:sym typeface="Tahoma"/>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Tahoma"/>
                <a:ea typeface="Tahoma"/>
                <a:cs typeface="Tahoma"/>
                <a:sym typeface="Tahoma"/>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Tahoma"/>
                <a:ea typeface="Tahoma"/>
                <a:cs typeface="Tahoma"/>
                <a:sym typeface="Tahoma"/>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9pPr>
          </a:lstStyle>
          <a:p/>
        </p:txBody>
      </p:sp>
      <p:sp>
        <p:nvSpPr>
          <p:cNvPr id="471" name="Google Shape;471;p53"/>
          <p:cNvSpPr txBox="1"/>
          <p:nvPr/>
        </p:nvSpPr>
        <p:spPr>
          <a:xfrm>
            <a:off x="7891462" y="4860169"/>
            <a:ext cx="795300" cy="176100"/>
          </a:xfrm>
          <a:prstGeom prst="rect">
            <a:avLst/>
          </a:prstGeom>
          <a:noFill/>
          <a:ln>
            <a:noFill/>
          </a:ln>
        </p:spPr>
        <p:txBody>
          <a:bodyPr anchorCtr="1" anchor="ctr" bIns="45700" lIns="91425" spcFirstLastPara="1" rIns="91425" wrap="square" tIns="45700">
            <a:noAutofit/>
          </a:bodyPr>
          <a:lstStyle/>
          <a:p>
            <a:pPr indent="0" lvl="0" marL="0" marR="0" rtl="0" algn="r">
              <a:spcBef>
                <a:spcPts val="0"/>
              </a:spcBef>
              <a:spcAft>
                <a:spcPts val="0"/>
              </a:spcAft>
              <a:buNone/>
            </a:pPr>
            <a:r>
              <a:rPr b="1" i="0" lang="en" sz="1000" u="none" cap="none" strike="noStrike">
                <a:solidFill>
                  <a:schemeClr val="dk1"/>
                </a:solidFill>
                <a:latin typeface="Tahoma"/>
                <a:ea typeface="Tahoma"/>
                <a:cs typeface="Tahoma"/>
                <a:sym typeface="Tahoma"/>
              </a:rPr>
              <a:t>                </a:t>
            </a:r>
            <a:fld id="{00000000-1234-1234-1234-123412341234}" type="slidenum">
              <a:rPr b="1" i="0" lang="en" sz="1000" u="none" cap="none" strike="noStrike">
                <a:solidFill>
                  <a:schemeClr val="dk1"/>
                </a:solidFill>
                <a:latin typeface="Tahoma"/>
                <a:ea typeface="Tahoma"/>
                <a:cs typeface="Tahoma"/>
                <a:sym typeface="Tahoma"/>
              </a:rPr>
              <a:t>‹#›</a:t>
            </a:fld>
            <a:endParaRPr b="1" i="0" sz="1000" u="none" cap="none" strike="noStrike">
              <a:solidFill>
                <a:schemeClr val="dk1"/>
              </a:solidFill>
              <a:latin typeface="Tahoma"/>
              <a:ea typeface="Tahoma"/>
              <a:cs typeface="Tahoma"/>
              <a:sym typeface="Tahoma"/>
            </a:endParaRPr>
          </a:p>
        </p:txBody>
      </p:sp>
      <p:pic>
        <p:nvPicPr>
          <p:cNvPr id="472" name="Google Shape;472;p53"/>
          <p:cNvPicPr preferRelativeResize="0"/>
          <p:nvPr/>
        </p:nvPicPr>
        <p:blipFill rotWithShape="1">
          <a:blip r:embed="rId2">
            <a:alphaModFix amt="50000"/>
          </a:blip>
          <a:srcRect b="27018" l="12469" r="12909" t="27464"/>
          <a:stretch/>
        </p:blipFill>
        <p:spPr>
          <a:xfrm>
            <a:off x="522712" y="4805340"/>
            <a:ext cx="1033029" cy="285871"/>
          </a:xfrm>
          <a:prstGeom prst="rect">
            <a:avLst/>
          </a:prstGeom>
          <a:noFill/>
          <a:ln>
            <a:noFill/>
          </a:ln>
        </p:spPr>
      </p:pic>
    </p:spTree>
  </p:cSld>
  <p:clrMapOvr>
    <a:masterClrMapping/>
  </p:clrMapOvr>
  <mc:AlternateContent>
    <mc:Choice Requires="p14">
      <p:transition spd="slow" p14:dur="2500">
        <p14:flip dir="l"/>
      </p:transition>
    </mc:Choice>
    <mc:Fallback>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fographic and Text">
  <p:cSld name="Infographic and Text">
    <p:spTree>
      <p:nvGrpSpPr>
        <p:cNvPr id="473" name="Shape 473"/>
        <p:cNvGrpSpPr/>
        <p:nvPr/>
      </p:nvGrpSpPr>
      <p:grpSpPr>
        <a:xfrm>
          <a:off x="0" y="0"/>
          <a:ext cx="0" cy="0"/>
          <a:chOff x="0" y="0"/>
          <a:chExt cx="0" cy="0"/>
        </a:xfrm>
      </p:grpSpPr>
      <p:sp>
        <p:nvSpPr>
          <p:cNvPr id="474" name="Google Shape;474;p54"/>
          <p:cNvSpPr txBox="1"/>
          <p:nvPr>
            <p:ph type="title"/>
          </p:nvPr>
        </p:nvSpPr>
        <p:spPr>
          <a:xfrm>
            <a:off x="533919" y="107119"/>
            <a:ext cx="8085300" cy="857400"/>
          </a:xfrm>
          <a:prstGeom prst="rect">
            <a:avLst/>
          </a:prstGeom>
          <a:noFill/>
          <a:ln>
            <a:noFill/>
          </a:ln>
        </p:spPr>
        <p:txBody>
          <a:bodyPr anchorCtr="0" anchor="b" bIns="45700" lIns="91425" spcFirstLastPara="1" rIns="91425" wrap="square" tIns="45700">
            <a:noAutofit/>
          </a:bodyPr>
          <a:lstStyle>
            <a:lvl1pPr lvl="0" marR="0" rtl="0" algn="l">
              <a:lnSpc>
                <a:spcPct val="90000"/>
              </a:lnSpc>
              <a:spcBef>
                <a:spcPts val="0"/>
              </a:spcBef>
              <a:spcAft>
                <a:spcPts val="0"/>
              </a:spcAft>
              <a:buClr>
                <a:schemeClr val="dk2"/>
              </a:buClr>
              <a:buSzPts val="3000"/>
              <a:buFont typeface="Tahoma"/>
              <a:buNone/>
              <a:defRPr b="1" i="0" sz="3000" u="none" cap="none" strike="noStrike">
                <a:solidFill>
                  <a:schemeClr val="dk2"/>
                </a:solidFill>
                <a:latin typeface="Tahoma"/>
                <a:ea typeface="Tahoma"/>
                <a:cs typeface="Tahoma"/>
                <a:sym typeface="Tahoma"/>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475" name="Google Shape;475;p54"/>
          <p:cNvSpPr/>
          <p:nvPr/>
        </p:nvSpPr>
        <p:spPr>
          <a:xfrm>
            <a:off x="532982" y="2402483"/>
            <a:ext cx="2772592" cy="1768666"/>
          </a:xfrm>
          <a:custGeom>
            <a:rect b="b" l="l" r="r" t="t"/>
            <a:pathLst>
              <a:path extrusionOk="0" h="4089401" w="5306397">
                <a:moveTo>
                  <a:pt x="0" y="2305845"/>
                </a:moveTo>
                <a:lnTo>
                  <a:pt x="5301567" y="0"/>
                </a:lnTo>
                <a:cubicBezTo>
                  <a:pt x="5300773" y="587904"/>
                  <a:pt x="5307123" y="1192478"/>
                  <a:pt x="5306329" y="1780382"/>
                </a:cubicBezTo>
                <a:lnTo>
                  <a:pt x="2381" y="4089401"/>
                </a:lnTo>
                <a:cubicBezTo>
                  <a:pt x="0" y="3489326"/>
                  <a:pt x="2381" y="2905920"/>
                  <a:pt x="0" y="2305845"/>
                </a:cubicBezTo>
                <a:close/>
              </a:path>
            </a:pathLst>
          </a:custGeom>
          <a:solidFill>
            <a:srgbClr val="0A091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506"/>
              <a:buFont typeface="Tahoma"/>
              <a:buNone/>
            </a:pPr>
            <a:r>
              <a:t/>
            </a:r>
            <a:endParaRPr b="0" i="0" sz="506" u="none" cap="none" strike="noStrike">
              <a:solidFill>
                <a:srgbClr val="F2F2F5"/>
              </a:solidFill>
              <a:latin typeface="Roboto"/>
              <a:ea typeface="Roboto"/>
              <a:cs typeface="Roboto"/>
              <a:sym typeface="Roboto"/>
            </a:endParaRPr>
          </a:p>
        </p:txBody>
      </p:sp>
      <p:sp>
        <p:nvSpPr>
          <p:cNvPr id="476" name="Google Shape;476;p54"/>
          <p:cNvSpPr/>
          <p:nvPr/>
        </p:nvSpPr>
        <p:spPr>
          <a:xfrm>
            <a:off x="552179" y="1404647"/>
            <a:ext cx="2763006" cy="1769352"/>
          </a:xfrm>
          <a:custGeom>
            <a:rect b="b" l="l" r="r" t="t"/>
            <a:pathLst>
              <a:path extrusionOk="0" h="4090988" w="5313474">
                <a:moveTo>
                  <a:pt x="0" y="2301876"/>
                </a:moveTo>
                <a:lnTo>
                  <a:pt x="5313474" y="0"/>
                </a:lnTo>
                <a:lnTo>
                  <a:pt x="5303949" y="1778000"/>
                </a:lnTo>
                <a:lnTo>
                  <a:pt x="7144" y="4090988"/>
                </a:lnTo>
                <a:cubicBezTo>
                  <a:pt x="4763" y="3490913"/>
                  <a:pt x="2381" y="2901951"/>
                  <a:pt x="0" y="2301876"/>
                </a:cubicBezTo>
                <a:close/>
              </a:path>
            </a:pathLst>
          </a:custGeom>
          <a:solidFill>
            <a:srgbClr val="0A091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506"/>
              <a:buFont typeface="Tahoma"/>
              <a:buNone/>
            </a:pPr>
            <a:r>
              <a:t/>
            </a:r>
            <a:endParaRPr b="0" i="0" sz="506" u="none" cap="none" strike="noStrike">
              <a:solidFill>
                <a:srgbClr val="F2F2F5"/>
              </a:solidFill>
              <a:latin typeface="Roboto"/>
              <a:ea typeface="Roboto"/>
              <a:cs typeface="Roboto"/>
              <a:sym typeface="Roboto"/>
            </a:endParaRPr>
          </a:p>
        </p:txBody>
      </p:sp>
      <p:sp>
        <p:nvSpPr>
          <p:cNvPr id="477" name="Google Shape;477;p54"/>
          <p:cNvSpPr/>
          <p:nvPr/>
        </p:nvSpPr>
        <p:spPr>
          <a:xfrm>
            <a:off x="543580" y="2400422"/>
            <a:ext cx="2771100" cy="775800"/>
          </a:xfrm>
          <a:prstGeom prst="rect">
            <a:avLst/>
          </a:prstGeom>
          <a:solidFill>
            <a:srgbClr val="69ACE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506"/>
              <a:buFont typeface="Tahoma"/>
              <a:buNone/>
            </a:pPr>
            <a:r>
              <a:t/>
            </a:r>
            <a:endParaRPr b="0" i="0" sz="506" u="none" cap="none" strike="noStrike">
              <a:solidFill>
                <a:srgbClr val="F2F2F5"/>
              </a:solidFill>
              <a:latin typeface="Roboto"/>
              <a:ea typeface="Roboto"/>
              <a:cs typeface="Roboto"/>
              <a:sym typeface="Roboto"/>
            </a:endParaRPr>
          </a:p>
        </p:txBody>
      </p:sp>
      <p:sp>
        <p:nvSpPr>
          <p:cNvPr id="478" name="Google Shape;478;p54"/>
          <p:cNvSpPr/>
          <p:nvPr/>
        </p:nvSpPr>
        <p:spPr>
          <a:xfrm>
            <a:off x="533919" y="3399634"/>
            <a:ext cx="2790300" cy="775800"/>
          </a:xfrm>
          <a:prstGeom prst="rect">
            <a:avLst/>
          </a:prstGeom>
          <a:solidFill>
            <a:srgbClr val="092C7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506"/>
              <a:buFont typeface="Tahoma"/>
              <a:buNone/>
            </a:pPr>
            <a:r>
              <a:t/>
            </a:r>
            <a:endParaRPr b="0" i="0" sz="506" u="none" cap="none" strike="noStrike">
              <a:solidFill>
                <a:srgbClr val="F2F2F5"/>
              </a:solidFill>
              <a:latin typeface="Roboto"/>
              <a:ea typeface="Roboto"/>
              <a:cs typeface="Roboto"/>
              <a:sym typeface="Roboto"/>
            </a:endParaRPr>
          </a:p>
        </p:txBody>
      </p:sp>
      <p:sp>
        <p:nvSpPr>
          <p:cNvPr id="479" name="Google Shape;479;p54"/>
          <p:cNvSpPr/>
          <p:nvPr/>
        </p:nvSpPr>
        <p:spPr>
          <a:xfrm>
            <a:off x="532983" y="1401896"/>
            <a:ext cx="2791200" cy="775800"/>
          </a:xfrm>
          <a:prstGeom prst="rect">
            <a:avLst/>
          </a:prstGeom>
          <a:solidFill>
            <a:srgbClr val="092C7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506"/>
              <a:buFont typeface="Tahoma"/>
              <a:buNone/>
            </a:pPr>
            <a:r>
              <a:t/>
            </a:r>
            <a:endParaRPr b="0" i="0" sz="506" u="none" cap="none" strike="noStrike">
              <a:solidFill>
                <a:srgbClr val="F2F2F5"/>
              </a:solidFill>
              <a:latin typeface="Roboto"/>
              <a:ea typeface="Roboto"/>
              <a:cs typeface="Roboto"/>
              <a:sym typeface="Roboto"/>
            </a:endParaRPr>
          </a:p>
        </p:txBody>
      </p:sp>
      <p:sp>
        <p:nvSpPr>
          <p:cNvPr id="480" name="Google Shape;480;p54"/>
          <p:cNvSpPr txBox="1"/>
          <p:nvPr>
            <p:ph idx="1" type="body"/>
          </p:nvPr>
        </p:nvSpPr>
        <p:spPr>
          <a:xfrm>
            <a:off x="3750230" y="1401897"/>
            <a:ext cx="4869300" cy="3222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750"/>
              </a:spcBef>
              <a:spcAft>
                <a:spcPts val="0"/>
              </a:spcAft>
              <a:buClr>
                <a:srgbClr val="092C74"/>
              </a:buClr>
              <a:buSzPts val="1875"/>
              <a:buFont typeface="Arial"/>
              <a:buNone/>
              <a:defRPr b="1" i="0" sz="1875" u="none" cap="none" strike="noStrike">
                <a:solidFill>
                  <a:srgbClr val="092C74"/>
                </a:solidFill>
                <a:latin typeface="Tahoma"/>
                <a:ea typeface="Tahoma"/>
                <a:cs typeface="Tahoma"/>
                <a:sym typeface="Tahoma"/>
              </a:defRPr>
            </a:lvl1pPr>
            <a:lvl2pPr indent="-228600" lvl="1" marL="914400" marR="0" rtl="0" algn="l">
              <a:lnSpc>
                <a:spcPct val="90000"/>
              </a:lnSpc>
              <a:spcBef>
                <a:spcPts val="375"/>
              </a:spcBef>
              <a:spcAft>
                <a:spcPts val="0"/>
              </a:spcAft>
              <a:buClr>
                <a:schemeClr val="dk1"/>
              </a:buClr>
              <a:buSzPts val="1800"/>
              <a:buFont typeface="Arial"/>
              <a:buNone/>
              <a:defRPr b="0" i="0" sz="1800" u="none" cap="none" strike="noStrike">
                <a:solidFill>
                  <a:schemeClr val="dk1"/>
                </a:solidFill>
                <a:latin typeface="Tahoma"/>
                <a:ea typeface="Tahoma"/>
                <a:cs typeface="Tahoma"/>
                <a:sym typeface="Tahoma"/>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Tahoma"/>
                <a:ea typeface="Tahoma"/>
                <a:cs typeface="Tahoma"/>
                <a:sym typeface="Tahoma"/>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9pPr>
          </a:lstStyle>
          <a:p/>
        </p:txBody>
      </p:sp>
      <p:sp>
        <p:nvSpPr>
          <p:cNvPr id="481" name="Google Shape;481;p54"/>
          <p:cNvSpPr txBox="1"/>
          <p:nvPr>
            <p:ph idx="2" type="body"/>
          </p:nvPr>
        </p:nvSpPr>
        <p:spPr>
          <a:xfrm>
            <a:off x="3754281" y="1905000"/>
            <a:ext cx="4865100" cy="2270400"/>
          </a:xfrm>
          <a:prstGeom prst="rect">
            <a:avLst/>
          </a:prstGeom>
          <a:noFill/>
          <a:ln>
            <a:noFill/>
          </a:ln>
        </p:spPr>
        <p:txBody>
          <a:bodyPr anchorCtr="0" anchor="t" bIns="45700" lIns="91425" spcFirstLastPara="1" rIns="91425" wrap="square" tIns="45700">
            <a:noAutofit/>
          </a:bodyPr>
          <a:lstStyle>
            <a:lvl1pPr indent="-330200" lvl="0" marL="457200" marR="0" rtl="0" algn="l">
              <a:lnSpc>
                <a:spcPct val="90000"/>
              </a:lnSpc>
              <a:spcBef>
                <a:spcPts val="750"/>
              </a:spcBef>
              <a:spcAft>
                <a:spcPts val="0"/>
              </a:spcAft>
              <a:buClr>
                <a:srgbClr val="092C74"/>
              </a:buClr>
              <a:buSzPts val="1600"/>
              <a:buFont typeface="Noto Sans Symbols"/>
              <a:buChar char="▪"/>
              <a:defRPr b="0" i="0" sz="1600" u="none" cap="none" strike="noStrike">
                <a:solidFill>
                  <a:schemeClr val="dk1"/>
                </a:solidFill>
                <a:latin typeface="Tahoma"/>
                <a:ea typeface="Tahoma"/>
                <a:cs typeface="Tahoma"/>
                <a:sym typeface="Tahoma"/>
              </a:defRPr>
            </a:lvl1pPr>
            <a:lvl2pPr indent="-330200" lvl="1" marL="914400" marR="0" rtl="0" algn="l">
              <a:lnSpc>
                <a:spcPct val="90000"/>
              </a:lnSpc>
              <a:spcBef>
                <a:spcPts val="375"/>
              </a:spcBef>
              <a:spcAft>
                <a:spcPts val="0"/>
              </a:spcAft>
              <a:buClr>
                <a:srgbClr val="092C74"/>
              </a:buClr>
              <a:buSzPts val="1600"/>
              <a:buFont typeface="Courier New"/>
              <a:buChar char="o"/>
              <a:defRPr b="0" i="0" sz="1600" u="none" cap="none" strike="noStrike">
                <a:solidFill>
                  <a:schemeClr val="dk1"/>
                </a:solidFill>
                <a:latin typeface="Tahoma"/>
                <a:ea typeface="Tahoma"/>
                <a:cs typeface="Tahoma"/>
                <a:sym typeface="Tahoma"/>
              </a:defRPr>
            </a:lvl2pPr>
            <a:lvl3pPr indent="-330200" lvl="2" marL="1371600" marR="0" rtl="0" algn="l">
              <a:lnSpc>
                <a:spcPct val="90000"/>
              </a:lnSpc>
              <a:spcBef>
                <a:spcPts val="375"/>
              </a:spcBef>
              <a:spcAft>
                <a:spcPts val="0"/>
              </a:spcAft>
              <a:buClr>
                <a:srgbClr val="092C74"/>
              </a:buClr>
              <a:buSzPts val="1600"/>
              <a:buFont typeface="Arial"/>
              <a:buChar char="•"/>
              <a:defRPr b="0" i="0" sz="1600" u="none" cap="none" strike="noStrike">
                <a:solidFill>
                  <a:schemeClr val="dk1"/>
                </a:solidFill>
                <a:latin typeface="Tahoma"/>
                <a:ea typeface="Tahoma"/>
                <a:cs typeface="Tahoma"/>
                <a:sym typeface="Tahoma"/>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9pPr>
          </a:lstStyle>
          <a:p/>
        </p:txBody>
      </p:sp>
      <p:sp>
        <p:nvSpPr>
          <p:cNvPr id="482" name="Google Shape;482;p54"/>
          <p:cNvSpPr txBox="1"/>
          <p:nvPr>
            <p:ph idx="3" type="body"/>
          </p:nvPr>
        </p:nvSpPr>
        <p:spPr>
          <a:xfrm>
            <a:off x="677623" y="1544276"/>
            <a:ext cx="831900" cy="5127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750"/>
              </a:spcBef>
              <a:spcAft>
                <a:spcPts val="0"/>
              </a:spcAft>
              <a:buClr>
                <a:schemeClr val="lt1"/>
              </a:buClr>
              <a:buSzPts val="2000"/>
              <a:buFont typeface="Arial"/>
              <a:buNone/>
              <a:defRPr b="1" i="0" sz="2000" u="none" cap="none" strike="noStrike">
                <a:solidFill>
                  <a:schemeClr val="lt1"/>
                </a:solidFill>
                <a:latin typeface="Tahoma"/>
                <a:ea typeface="Tahoma"/>
                <a:cs typeface="Tahoma"/>
                <a:sym typeface="Tahoma"/>
              </a:defRPr>
            </a:lvl1pPr>
            <a:lvl2pPr indent="-228600" lvl="1" marL="914400" marR="0" rtl="0" algn="l">
              <a:lnSpc>
                <a:spcPct val="90000"/>
              </a:lnSpc>
              <a:spcBef>
                <a:spcPts val="375"/>
              </a:spcBef>
              <a:spcAft>
                <a:spcPts val="0"/>
              </a:spcAft>
              <a:buClr>
                <a:schemeClr val="dk1"/>
              </a:buClr>
              <a:buSzPts val="1800"/>
              <a:buFont typeface="Arial"/>
              <a:buNone/>
              <a:defRPr b="0" i="0" sz="1800" u="none" cap="none" strike="noStrike">
                <a:solidFill>
                  <a:schemeClr val="dk1"/>
                </a:solidFill>
                <a:latin typeface="Tahoma"/>
                <a:ea typeface="Tahoma"/>
                <a:cs typeface="Tahoma"/>
                <a:sym typeface="Tahoma"/>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Tahoma"/>
                <a:ea typeface="Tahoma"/>
                <a:cs typeface="Tahoma"/>
                <a:sym typeface="Tahoma"/>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9pPr>
          </a:lstStyle>
          <a:p/>
        </p:txBody>
      </p:sp>
      <p:sp>
        <p:nvSpPr>
          <p:cNvPr id="483" name="Google Shape;483;p54"/>
          <p:cNvSpPr txBox="1"/>
          <p:nvPr>
            <p:ph idx="4" type="body"/>
          </p:nvPr>
        </p:nvSpPr>
        <p:spPr>
          <a:xfrm>
            <a:off x="1633075" y="1544276"/>
            <a:ext cx="1529100" cy="4929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750"/>
              </a:spcBef>
              <a:spcAft>
                <a:spcPts val="0"/>
              </a:spcAft>
              <a:buClr>
                <a:srgbClr val="69ACE5"/>
              </a:buClr>
              <a:buSzPts val="1000"/>
              <a:buFont typeface="Noto Sans Symbols"/>
              <a:buNone/>
              <a:defRPr b="0" i="0" sz="1000" u="none" cap="none" strike="noStrike">
                <a:solidFill>
                  <a:schemeClr val="lt1"/>
                </a:solidFill>
                <a:latin typeface="Tahoma"/>
                <a:ea typeface="Tahoma"/>
                <a:cs typeface="Tahoma"/>
                <a:sym typeface="Tahoma"/>
              </a:defRPr>
            </a:lvl1pPr>
            <a:lvl2pPr indent="-228600" lvl="1" marL="914400" marR="0" rtl="0" algn="l">
              <a:lnSpc>
                <a:spcPct val="90000"/>
              </a:lnSpc>
              <a:spcBef>
                <a:spcPts val="375"/>
              </a:spcBef>
              <a:spcAft>
                <a:spcPts val="0"/>
              </a:spcAft>
              <a:buClr>
                <a:schemeClr val="dk1"/>
              </a:buClr>
              <a:buSzPts val="1800"/>
              <a:buFont typeface="Arial"/>
              <a:buNone/>
              <a:defRPr b="0" i="0" sz="1800" u="none" cap="none" strike="noStrike">
                <a:solidFill>
                  <a:schemeClr val="dk1"/>
                </a:solidFill>
                <a:latin typeface="Tahoma"/>
                <a:ea typeface="Tahoma"/>
                <a:cs typeface="Tahoma"/>
                <a:sym typeface="Tahoma"/>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Tahoma"/>
                <a:ea typeface="Tahoma"/>
                <a:cs typeface="Tahoma"/>
                <a:sym typeface="Tahoma"/>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9pPr>
          </a:lstStyle>
          <a:p/>
        </p:txBody>
      </p:sp>
      <p:sp>
        <p:nvSpPr>
          <p:cNvPr id="484" name="Google Shape;484;p54"/>
          <p:cNvSpPr txBox="1"/>
          <p:nvPr>
            <p:ph idx="5" type="body"/>
          </p:nvPr>
        </p:nvSpPr>
        <p:spPr>
          <a:xfrm>
            <a:off x="677623" y="2538036"/>
            <a:ext cx="831900" cy="5127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750"/>
              </a:spcBef>
              <a:spcAft>
                <a:spcPts val="0"/>
              </a:spcAft>
              <a:buClr>
                <a:srgbClr val="092C74"/>
              </a:buClr>
              <a:buSzPts val="2000"/>
              <a:buFont typeface="Arial"/>
              <a:buNone/>
              <a:defRPr b="1" i="0" sz="2000" u="none" cap="none" strike="noStrike">
                <a:solidFill>
                  <a:srgbClr val="092C74"/>
                </a:solidFill>
                <a:latin typeface="Tahoma"/>
                <a:ea typeface="Tahoma"/>
                <a:cs typeface="Tahoma"/>
                <a:sym typeface="Tahoma"/>
              </a:defRPr>
            </a:lvl1pPr>
            <a:lvl2pPr indent="-228600" lvl="1" marL="914400" marR="0" rtl="0" algn="l">
              <a:lnSpc>
                <a:spcPct val="90000"/>
              </a:lnSpc>
              <a:spcBef>
                <a:spcPts val="375"/>
              </a:spcBef>
              <a:spcAft>
                <a:spcPts val="0"/>
              </a:spcAft>
              <a:buClr>
                <a:schemeClr val="dk1"/>
              </a:buClr>
              <a:buSzPts val="1800"/>
              <a:buFont typeface="Arial"/>
              <a:buNone/>
              <a:defRPr b="0" i="0" sz="1800" u="none" cap="none" strike="noStrike">
                <a:solidFill>
                  <a:schemeClr val="dk1"/>
                </a:solidFill>
                <a:latin typeface="Tahoma"/>
                <a:ea typeface="Tahoma"/>
                <a:cs typeface="Tahoma"/>
                <a:sym typeface="Tahoma"/>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Tahoma"/>
                <a:ea typeface="Tahoma"/>
                <a:cs typeface="Tahoma"/>
                <a:sym typeface="Tahoma"/>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9pPr>
          </a:lstStyle>
          <a:p/>
        </p:txBody>
      </p:sp>
      <p:sp>
        <p:nvSpPr>
          <p:cNvPr id="485" name="Google Shape;485;p54"/>
          <p:cNvSpPr txBox="1"/>
          <p:nvPr>
            <p:ph idx="6" type="body"/>
          </p:nvPr>
        </p:nvSpPr>
        <p:spPr>
          <a:xfrm>
            <a:off x="1633075" y="2538036"/>
            <a:ext cx="1529100" cy="4929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750"/>
              </a:spcBef>
              <a:spcAft>
                <a:spcPts val="0"/>
              </a:spcAft>
              <a:buClr>
                <a:srgbClr val="69ACE5"/>
              </a:buClr>
              <a:buSzPts val="1000"/>
              <a:buFont typeface="Noto Sans Symbols"/>
              <a:buNone/>
              <a:defRPr b="0" i="0" sz="1000" u="none" cap="none" strike="noStrike">
                <a:solidFill>
                  <a:srgbClr val="092C74"/>
                </a:solidFill>
                <a:latin typeface="Tahoma"/>
                <a:ea typeface="Tahoma"/>
                <a:cs typeface="Tahoma"/>
                <a:sym typeface="Tahoma"/>
              </a:defRPr>
            </a:lvl1pPr>
            <a:lvl2pPr indent="-228600" lvl="1" marL="914400" marR="0" rtl="0" algn="l">
              <a:lnSpc>
                <a:spcPct val="90000"/>
              </a:lnSpc>
              <a:spcBef>
                <a:spcPts val="375"/>
              </a:spcBef>
              <a:spcAft>
                <a:spcPts val="0"/>
              </a:spcAft>
              <a:buClr>
                <a:schemeClr val="dk1"/>
              </a:buClr>
              <a:buSzPts val="1800"/>
              <a:buFont typeface="Arial"/>
              <a:buNone/>
              <a:defRPr b="0" i="0" sz="1800" u="none" cap="none" strike="noStrike">
                <a:solidFill>
                  <a:schemeClr val="dk1"/>
                </a:solidFill>
                <a:latin typeface="Tahoma"/>
                <a:ea typeface="Tahoma"/>
                <a:cs typeface="Tahoma"/>
                <a:sym typeface="Tahoma"/>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Tahoma"/>
                <a:ea typeface="Tahoma"/>
                <a:cs typeface="Tahoma"/>
                <a:sym typeface="Tahoma"/>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9pPr>
          </a:lstStyle>
          <a:p/>
        </p:txBody>
      </p:sp>
      <p:sp>
        <p:nvSpPr>
          <p:cNvPr id="486" name="Google Shape;486;p54"/>
          <p:cNvSpPr txBox="1"/>
          <p:nvPr>
            <p:ph idx="7" type="body"/>
          </p:nvPr>
        </p:nvSpPr>
        <p:spPr>
          <a:xfrm>
            <a:off x="664942" y="3535187"/>
            <a:ext cx="831900" cy="5127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750"/>
              </a:spcBef>
              <a:spcAft>
                <a:spcPts val="0"/>
              </a:spcAft>
              <a:buClr>
                <a:schemeClr val="lt1"/>
              </a:buClr>
              <a:buSzPts val="2000"/>
              <a:buFont typeface="Arial"/>
              <a:buNone/>
              <a:defRPr b="1" i="0" sz="2000" u="none" cap="none" strike="noStrike">
                <a:solidFill>
                  <a:schemeClr val="lt1"/>
                </a:solidFill>
                <a:latin typeface="Tahoma"/>
                <a:ea typeface="Tahoma"/>
                <a:cs typeface="Tahoma"/>
                <a:sym typeface="Tahoma"/>
              </a:defRPr>
            </a:lvl1pPr>
            <a:lvl2pPr indent="-228600" lvl="1" marL="914400" marR="0" rtl="0" algn="l">
              <a:lnSpc>
                <a:spcPct val="90000"/>
              </a:lnSpc>
              <a:spcBef>
                <a:spcPts val="375"/>
              </a:spcBef>
              <a:spcAft>
                <a:spcPts val="0"/>
              </a:spcAft>
              <a:buClr>
                <a:schemeClr val="dk1"/>
              </a:buClr>
              <a:buSzPts val="1800"/>
              <a:buFont typeface="Arial"/>
              <a:buNone/>
              <a:defRPr b="0" i="0" sz="1800" u="none" cap="none" strike="noStrike">
                <a:solidFill>
                  <a:schemeClr val="dk1"/>
                </a:solidFill>
                <a:latin typeface="Tahoma"/>
                <a:ea typeface="Tahoma"/>
                <a:cs typeface="Tahoma"/>
                <a:sym typeface="Tahoma"/>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Tahoma"/>
                <a:ea typeface="Tahoma"/>
                <a:cs typeface="Tahoma"/>
                <a:sym typeface="Tahoma"/>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9pPr>
          </a:lstStyle>
          <a:p/>
        </p:txBody>
      </p:sp>
      <p:sp>
        <p:nvSpPr>
          <p:cNvPr id="487" name="Google Shape;487;p54"/>
          <p:cNvSpPr txBox="1"/>
          <p:nvPr>
            <p:ph idx="8" type="body"/>
          </p:nvPr>
        </p:nvSpPr>
        <p:spPr>
          <a:xfrm>
            <a:off x="1620394" y="3535187"/>
            <a:ext cx="1529100" cy="4929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750"/>
              </a:spcBef>
              <a:spcAft>
                <a:spcPts val="0"/>
              </a:spcAft>
              <a:buClr>
                <a:srgbClr val="69ACE5"/>
              </a:buClr>
              <a:buSzPts val="1000"/>
              <a:buFont typeface="Noto Sans Symbols"/>
              <a:buNone/>
              <a:defRPr b="0" i="0" sz="1000" u="none" cap="none" strike="noStrike">
                <a:solidFill>
                  <a:schemeClr val="lt1"/>
                </a:solidFill>
                <a:latin typeface="Tahoma"/>
                <a:ea typeface="Tahoma"/>
                <a:cs typeface="Tahoma"/>
                <a:sym typeface="Tahoma"/>
              </a:defRPr>
            </a:lvl1pPr>
            <a:lvl2pPr indent="-228600" lvl="1" marL="914400" marR="0" rtl="0" algn="l">
              <a:lnSpc>
                <a:spcPct val="90000"/>
              </a:lnSpc>
              <a:spcBef>
                <a:spcPts val="375"/>
              </a:spcBef>
              <a:spcAft>
                <a:spcPts val="0"/>
              </a:spcAft>
              <a:buClr>
                <a:schemeClr val="dk1"/>
              </a:buClr>
              <a:buSzPts val="1800"/>
              <a:buFont typeface="Arial"/>
              <a:buNone/>
              <a:defRPr b="0" i="0" sz="1800" u="none" cap="none" strike="noStrike">
                <a:solidFill>
                  <a:schemeClr val="dk1"/>
                </a:solidFill>
                <a:latin typeface="Tahoma"/>
                <a:ea typeface="Tahoma"/>
                <a:cs typeface="Tahoma"/>
                <a:sym typeface="Tahoma"/>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Tahoma"/>
                <a:ea typeface="Tahoma"/>
                <a:cs typeface="Tahoma"/>
                <a:sym typeface="Tahoma"/>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9pPr>
          </a:lstStyle>
          <a:p/>
        </p:txBody>
      </p:sp>
      <p:sp>
        <p:nvSpPr>
          <p:cNvPr id="488" name="Google Shape;488;p54"/>
          <p:cNvSpPr/>
          <p:nvPr/>
        </p:nvSpPr>
        <p:spPr>
          <a:xfrm>
            <a:off x="640080" y="966682"/>
            <a:ext cx="778200" cy="103200"/>
          </a:xfrm>
          <a:prstGeom prst="rect">
            <a:avLst/>
          </a:prstGeom>
          <a:solidFill>
            <a:srgbClr val="69ACE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350"/>
              <a:buFont typeface="Tahoma"/>
              <a:buNone/>
            </a:pPr>
            <a:r>
              <a:t/>
            </a:r>
            <a:endParaRPr b="0" i="0" sz="1350" u="none" cap="none" strike="noStrike">
              <a:solidFill>
                <a:srgbClr val="FFFFFF"/>
              </a:solidFill>
              <a:latin typeface="Calibri"/>
              <a:ea typeface="Calibri"/>
              <a:cs typeface="Calibri"/>
              <a:sym typeface="Calibri"/>
            </a:endParaRPr>
          </a:p>
        </p:txBody>
      </p:sp>
      <p:sp>
        <p:nvSpPr>
          <p:cNvPr id="489" name="Google Shape;489;p54"/>
          <p:cNvSpPr txBox="1"/>
          <p:nvPr/>
        </p:nvSpPr>
        <p:spPr>
          <a:xfrm>
            <a:off x="7891462" y="4860169"/>
            <a:ext cx="795300" cy="176100"/>
          </a:xfrm>
          <a:prstGeom prst="rect">
            <a:avLst/>
          </a:prstGeom>
          <a:noFill/>
          <a:ln>
            <a:noFill/>
          </a:ln>
        </p:spPr>
        <p:txBody>
          <a:bodyPr anchorCtr="1" anchor="ctr" bIns="45700" lIns="91425" spcFirstLastPara="1" rIns="91425" wrap="square" tIns="45700">
            <a:noAutofit/>
          </a:bodyPr>
          <a:lstStyle/>
          <a:p>
            <a:pPr indent="0" lvl="0" marL="0" marR="0" rtl="0" algn="r">
              <a:spcBef>
                <a:spcPts val="0"/>
              </a:spcBef>
              <a:spcAft>
                <a:spcPts val="0"/>
              </a:spcAft>
              <a:buNone/>
            </a:pPr>
            <a:r>
              <a:rPr b="1" i="0" lang="en" sz="1000" u="none" cap="none" strike="noStrike">
                <a:solidFill>
                  <a:schemeClr val="dk1"/>
                </a:solidFill>
                <a:latin typeface="Tahoma"/>
                <a:ea typeface="Tahoma"/>
                <a:cs typeface="Tahoma"/>
                <a:sym typeface="Tahoma"/>
              </a:rPr>
              <a:t>                </a:t>
            </a:r>
            <a:fld id="{00000000-1234-1234-1234-123412341234}" type="slidenum">
              <a:rPr b="1" i="0" lang="en" sz="1000" u="none" cap="none" strike="noStrike">
                <a:solidFill>
                  <a:schemeClr val="dk1"/>
                </a:solidFill>
                <a:latin typeface="Tahoma"/>
                <a:ea typeface="Tahoma"/>
                <a:cs typeface="Tahoma"/>
                <a:sym typeface="Tahoma"/>
              </a:rPr>
              <a:t>‹#›</a:t>
            </a:fld>
            <a:endParaRPr b="1" i="0" sz="1000" u="none" cap="none" strike="noStrike">
              <a:solidFill>
                <a:schemeClr val="dk1"/>
              </a:solidFill>
              <a:latin typeface="Tahoma"/>
              <a:ea typeface="Tahoma"/>
              <a:cs typeface="Tahoma"/>
              <a:sym typeface="Tahoma"/>
            </a:endParaRPr>
          </a:p>
        </p:txBody>
      </p:sp>
      <p:pic>
        <p:nvPicPr>
          <p:cNvPr id="490" name="Google Shape;490;p54"/>
          <p:cNvPicPr preferRelativeResize="0"/>
          <p:nvPr/>
        </p:nvPicPr>
        <p:blipFill rotWithShape="1">
          <a:blip r:embed="rId2">
            <a:alphaModFix amt="50000"/>
          </a:blip>
          <a:srcRect b="27018" l="12469" r="12909" t="27464"/>
          <a:stretch/>
        </p:blipFill>
        <p:spPr>
          <a:xfrm>
            <a:off x="522712" y="4805340"/>
            <a:ext cx="1033029" cy="285871"/>
          </a:xfrm>
          <a:prstGeom prst="rect">
            <a:avLst/>
          </a:prstGeom>
          <a:noFill/>
          <a:ln>
            <a:noFill/>
          </a:ln>
        </p:spPr>
      </p:pic>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ocess Infographic">
  <p:cSld name="Process Infographic">
    <p:spTree>
      <p:nvGrpSpPr>
        <p:cNvPr id="491" name="Shape 491"/>
        <p:cNvGrpSpPr/>
        <p:nvPr/>
      </p:nvGrpSpPr>
      <p:grpSpPr>
        <a:xfrm>
          <a:off x="0" y="0"/>
          <a:ext cx="0" cy="0"/>
          <a:chOff x="0" y="0"/>
          <a:chExt cx="0" cy="0"/>
        </a:xfrm>
      </p:grpSpPr>
      <p:sp>
        <p:nvSpPr>
          <p:cNvPr id="492" name="Google Shape;492;p55"/>
          <p:cNvSpPr txBox="1"/>
          <p:nvPr>
            <p:ph type="title"/>
          </p:nvPr>
        </p:nvSpPr>
        <p:spPr>
          <a:xfrm>
            <a:off x="533919" y="107119"/>
            <a:ext cx="8085300" cy="857400"/>
          </a:xfrm>
          <a:prstGeom prst="rect">
            <a:avLst/>
          </a:prstGeom>
          <a:noFill/>
          <a:ln>
            <a:noFill/>
          </a:ln>
        </p:spPr>
        <p:txBody>
          <a:bodyPr anchorCtr="0" anchor="b" bIns="45700" lIns="91425" spcFirstLastPara="1" rIns="91425" wrap="square" tIns="45700">
            <a:noAutofit/>
          </a:bodyPr>
          <a:lstStyle>
            <a:lvl1pPr lvl="0" marR="0" rtl="0" algn="l">
              <a:lnSpc>
                <a:spcPct val="90000"/>
              </a:lnSpc>
              <a:spcBef>
                <a:spcPts val="0"/>
              </a:spcBef>
              <a:spcAft>
                <a:spcPts val="0"/>
              </a:spcAft>
              <a:buClr>
                <a:schemeClr val="dk2"/>
              </a:buClr>
              <a:buSzPts val="3000"/>
              <a:buFont typeface="Tahoma"/>
              <a:buNone/>
              <a:defRPr b="1" i="0" sz="3000" u="none" cap="none" strike="noStrike">
                <a:solidFill>
                  <a:schemeClr val="dk2"/>
                </a:solidFill>
                <a:latin typeface="Tahoma"/>
                <a:ea typeface="Tahoma"/>
                <a:cs typeface="Tahoma"/>
                <a:sym typeface="Tahoma"/>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493" name="Google Shape;493;p55"/>
          <p:cNvSpPr/>
          <p:nvPr/>
        </p:nvSpPr>
        <p:spPr>
          <a:xfrm>
            <a:off x="918769" y="1893781"/>
            <a:ext cx="1716600" cy="1716600"/>
          </a:xfrm>
          <a:prstGeom prst="ellipse">
            <a:avLst/>
          </a:prstGeom>
          <a:solidFill>
            <a:srgbClr val="092C74">
              <a:alpha val="74900"/>
            </a:srgbClr>
          </a:solidFill>
          <a:ln>
            <a:noFill/>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chemeClr val="dk1"/>
              </a:buClr>
              <a:buSzPts val="1350"/>
              <a:buFont typeface="Tahoma"/>
              <a:buNone/>
            </a:pPr>
            <a:r>
              <a:t/>
            </a:r>
            <a:endParaRPr b="1" i="0" sz="1350" u="none" cap="none" strike="noStrike">
              <a:solidFill>
                <a:srgbClr val="F2F2F5"/>
              </a:solidFill>
              <a:latin typeface="Roboto"/>
              <a:ea typeface="Roboto"/>
              <a:cs typeface="Roboto"/>
              <a:sym typeface="Roboto"/>
            </a:endParaRPr>
          </a:p>
        </p:txBody>
      </p:sp>
      <p:sp>
        <p:nvSpPr>
          <p:cNvPr id="494" name="Google Shape;494;p55"/>
          <p:cNvSpPr/>
          <p:nvPr/>
        </p:nvSpPr>
        <p:spPr>
          <a:xfrm>
            <a:off x="2320636" y="1893781"/>
            <a:ext cx="1716600" cy="1716600"/>
          </a:xfrm>
          <a:prstGeom prst="ellipse">
            <a:avLst/>
          </a:prstGeom>
          <a:solidFill>
            <a:srgbClr val="69ACE5">
              <a:alpha val="74900"/>
            </a:srgbClr>
          </a:solidFill>
          <a:ln>
            <a:noFill/>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chemeClr val="dk1"/>
              </a:buClr>
              <a:buSzPts val="1350"/>
              <a:buFont typeface="Tahoma"/>
              <a:buNone/>
            </a:pPr>
            <a:r>
              <a:t/>
            </a:r>
            <a:endParaRPr b="1" i="0" sz="1350" u="none" cap="none" strike="noStrike">
              <a:solidFill>
                <a:srgbClr val="F2F2F5"/>
              </a:solidFill>
              <a:latin typeface="Roboto"/>
              <a:ea typeface="Roboto"/>
              <a:cs typeface="Roboto"/>
              <a:sym typeface="Roboto"/>
            </a:endParaRPr>
          </a:p>
        </p:txBody>
      </p:sp>
      <p:sp>
        <p:nvSpPr>
          <p:cNvPr id="495" name="Google Shape;495;p55"/>
          <p:cNvSpPr/>
          <p:nvPr/>
        </p:nvSpPr>
        <p:spPr>
          <a:xfrm>
            <a:off x="3722503" y="1893781"/>
            <a:ext cx="1716600" cy="1716600"/>
          </a:xfrm>
          <a:prstGeom prst="ellipse">
            <a:avLst/>
          </a:prstGeom>
          <a:solidFill>
            <a:srgbClr val="092C74">
              <a:alpha val="74900"/>
            </a:srgbClr>
          </a:solidFill>
          <a:ln>
            <a:noFill/>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chemeClr val="dk1"/>
              </a:buClr>
              <a:buSzPts val="1350"/>
              <a:buFont typeface="Tahoma"/>
              <a:buNone/>
            </a:pPr>
            <a:r>
              <a:t/>
            </a:r>
            <a:endParaRPr b="1" i="0" sz="1350" u="none" cap="none" strike="noStrike">
              <a:solidFill>
                <a:srgbClr val="F2F2F5"/>
              </a:solidFill>
              <a:latin typeface="Roboto"/>
              <a:ea typeface="Roboto"/>
              <a:cs typeface="Roboto"/>
              <a:sym typeface="Roboto"/>
            </a:endParaRPr>
          </a:p>
        </p:txBody>
      </p:sp>
      <p:sp>
        <p:nvSpPr>
          <p:cNvPr id="496" name="Google Shape;496;p55"/>
          <p:cNvSpPr/>
          <p:nvPr/>
        </p:nvSpPr>
        <p:spPr>
          <a:xfrm>
            <a:off x="5124370" y="1893781"/>
            <a:ext cx="1716600" cy="1716600"/>
          </a:xfrm>
          <a:prstGeom prst="ellipse">
            <a:avLst/>
          </a:prstGeom>
          <a:solidFill>
            <a:srgbClr val="69ACE5">
              <a:alpha val="74900"/>
            </a:srgbClr>
          </a:solidFill>
          <a:ln>
            <a:noFill/>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chemeClr val="dk1"/>
              </a:buClr>
              <a:buSzPts val="1350"/>
              <a:buFont typeface="Tahoma"/>
              <a:buNone/>
            </a:pPr>
            <a:r>
              <a:t/>
            </a:r>
            <a:endParaRPr b="1" i="0" sz="1350" u="none" cap="none" strike="noStrike">
              <a:solidFill>
                <a:srgbClr val="F2F2F5"/>
              </a:solidFill>
              <a:latin typeface="Roboto"/>
              <a:ea typeface="Roboto"/>
              <a:cs typeface="Roboto"/>
              <a:sym typeface="Roboto"/>
            </a:endParaRPr>
          </a:p>
        </p:txBody>
      </p:sp>
      <p:sp>
        <p:nvSpPr>
          <p:cNvPr id="497" name="Google Shape;497;p55"/>
          <p:cNvSpPr/>
          <p:nvPr/>
        </p:nvSpPr>
        <p:spPr>
          <a:xfrm>
            <a:off x="6526237" y="1893781"/>
            <a:ext cx="1716600" cy="1716600"/>
          </a:xfrm>
          <a:prstGeom prst="ellipse">
            <a:avLst/>
          </a:prstGeom>
          <a:solidFill>
            <a:srgbClr val="092C74">
              <a:alpha val="74900"/>
            </a:srgbClr>
          </a:solidFill>
          <a:ln>
            <a:noFill/>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chemeClr val="dk1"/>
              </a:buClr>
              <a:buSzPts val="1350"/>
              <a:buFont typeface="Tahoma"/>
              <a:buNone/>
            </a:pPr>
            <a:r>
              <a:t/>
            </a:r>
            <a:endParaRPr b="1" i="0" sz="1350" u="none" cap="none" strike="noStrike">
              <a:solidFill>
                <a:srgbClr val="F2F2F5"/>
              </a:solidFill>
              <a:latin typeface="Roboto"/>
              <a:ea typeface="Roboto"/>
              <a:cs typeface="Roboto"/>
              <a:sym typeface="Roboto"/>
            </a:endParaRPr>
          </a:p>
        </p:txBody>
      </p:sp>
      <p:sp>
        <p:nvSpPr>
          <p:cNvPr id="498" name="Google Shape;498;p55"/>
          <p:cNvSpPr/>
          <p:nvPr/>
        </p:nvSpPr>
        <p:spPr>
          <a:xfrm>
            <a:off x="918768" y="1900414"/>
            <a:ext cx="1716600" cy="1716600"/>
          </a:xfrm>
          <a:prstGeom prst="ellipse">
            <a:avLst/>
          </a:prstGeom>
          <a:solidFill>
            <a:srgbClr val="092C74">
              <a:alpha val="74900"/>
            </a:srgbClr>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b="1" i="0" sz="1800" u="none" cap="none" strike="noStrike">
              <a:solidFill>
                <a:srgbClr val="F2F2F5"/>
              </a:solidFill>
              <a:latin typeface="Roboto"/>
              <a:ea typeface="Roboto"/>
              <a:cs typeface="Roboto"/>
              <a:sym typeface="Roboto"/>
            </a:endParaRPr>
          </a:p>
        </p:txBody>
      </p:sp>
      <p:sp>
        <p:nvSpPr>
          <p:cNvPr id="499" name="Google Shape;499;p55"/>
          <p:cNvSpPr/>
          <p:nvPr/>
        </p:nvSpPr>
        <p:spPr>
          <a:xfrm>
            <a:off x="2320635" y="1900414"/>
            <a:ext cx="1716600" cy="1716600"/>
          </a:xfrm>
          <a:prstGeom prst="ellipse">
            <a:avLst/>
          </a:prstGeom>
          <a:solidFill>
            <a:srgbClr val="69ACE5">
              <a:alpha val="74900"/>
            </a:srgbClr>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b="1" i="0" sz="1800" u="none" cap="none" strike="noStrike">
              <a:solidFill>
                <a:srgbClr val="F2F2F5"/>
              </a:solidFill>
              <a:latin typeface="Roboto"/>
              <a:ea typeface="Roboto"/>
              <a:cs typeface="Roboto"/>
              <a:sym typeface="Roboto"/>
            </a:endParaRPr>
          </a:p>
        </p:txBody>
      </p:sp>
      <p:sp>
        <p:nvSpPr>
          <p:cNvPr id="500" name="Google Shape;500;p55"/>
          <p:cNvSpPr/>
          <p:nvPr/>
        </p:nvSpPr>
        <p:spPr>
          <a:xfrm>
            <a:off x="3722503" y="1899732"/>
            <a:ext cx="1716600" cy="1716600"/>
          </a:xfrm>
          <a:prstGeom prst="ellipse">
            <a:avLst/>
          </a:prstGeom>
          <a:solidFill>
            <a:srgbClr val="092C74">
              <a:alpha val="74900"/>
            </a:srgbClr>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b="1" i="0" sz="1800" u="none" cap="none" strike="noStrike">
              <a:solidFill>
                <a:srgbClr val="F2F2F5"/>
              </a:solidFill>
              <a:latin typeface="Roboto"/>
              <a:ea typeface="Roboto"/>
              <a:cs typeface="Roboto"/>
              <a:sym typeface="Roboto"/>
            </a:endParaRPr>
          </a:p>
        </p:txBody>
      </p:sp>
      <p:sp>
        <p:nvSpPr>
          <p:cNvPr id="501" name="Google Shape;501;p55"/>
          <p:cNvSpPr/>
          <p:nvPr/>
        </p:nvSpPr>
        <p:spPr>
          <a:xfrm>
            <a:off x="5124370" y="1899732"/>
            <a:ext cx="1716600" cy="1716600"/>
          </a:xfrm>
          <a:prstGeom prst="ellipse">
            <a:avLst/>
          </a:prstGeom>
          <a:solidFill>
            <a:srgbClr val="69ACE5">
              <a:alpha val="74900"/>
            </a:srgbClr>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b="1" i="0" sz="1800" u="none" cap="none" strike="noStrike">
              <a:solidFill>
                <a:srgbClr val="F2F2F5"/>
              </a:solidFill>
              <a:latin typeface="Roboto"/>
              <a:ea typeface="Roboto"/>
              <a:cs typeface="Roboto"/>
              <a:sym typeface="Roboto"/>
            </a:endParaRPr>
          </a:p>
        </p:txBody>
      </p:sp>
      <p:sp>
        <p:nvSpPr>
          <p:cNvPr id="502" name="Google Shape;502;p55"/>
          <p:cNvSpPr/>
          <p:nvPr/>
        </p:nvSpPr>
        <p:spPr>
          <a:xfrm>
            <a:off x="6526237" y="1892417"/>
            <a:ext cx="1716600" cy="1716600"/>
          </a:xfrm>
          <a:prstGeom prst="ellipse">
            <a:avLst/>
          </a:prstGeom>
          <a:solidFill>
            <a:srgbClr val="092C74">
              <a:alpha val="74900"/>
            </a:srgbClr>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b="1" i="0" sz="1800" u="none" cap="none" strike="noStrike">
              <a:solidFill>
                <a:srgbClr val="F2F2F5"/>
              </a:solidFill>
              <a:latin typeface="Roboto"/>
              <a:ea typeface="Roboto"/>
              <a:cs typeface="Roboto"/>
              <a:sym typeface="Roboto"/>
            </a:endParaRPr>
          </a:p>
        </p:txBody>
      </p:sp>
      <p:sp>
        <p:nvSpPr>
          <p:cNvPr id="503" name="Google Shape;503;p55"/>
          <p:cNvSpPr txBox="1"/>
          <p:nvPr>
            <p:ph idx="1" type="body"/>
          </p:nvPr>
        </p:nvSpPr>
        <p:spPr>
          <a:xfrm>
            <a:off x="1233472" y="3021980"/>
            <a:ext cx="1087200" cy="2769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750"/>
              </a:spcBef>
              <a:spcAft>
                <a:spcPts val="0"/>
              </a:spcAft>
              <a:buClr>
                <a:schemeClr val="lt1"/>
              </a:buClr>
              <a:buSzPts val="1200"/>
              <a:buFont typeface="Arial"/>
              <a:buNone/>
              <a:defRPr b="1" i="0" sz="1200" u="none" cap="none" strike="noStrike">
                <a:solidFill>
                  <a:schemeClr val="lt1"/>
                </a:solidFill>
                <a:latin typeface="Tahoma"/>
                <a:ea typeface="Tahoma"/>
                <a:cs typeface="Tahoma"/>
                <a:sym typeface="Tahoma"/>
              </a:defRPr>
            </a:lvl1pPr>
            <a:lvl2pPr indent="-228600" lvl="1" marL="914400" marR="0" rtl="0" algn="l">
              <a:lnSpc>
                <a:spcPct val="90000"/>
              </a:lnSpc>
              <a:spcBef>
                <a:spcPts val="375"/>
              </a:spcBef>
              <a:spcAft>
                <a:spcPts val="0"/>
              </a:spcAft>
              <a:buClr>
                <a:schemeClr val="dk1"/>
              </a:buClr>
              <a:buSzPts val="1800"/>
              <a:buFont typeface="Arial"/>
              <a:buNone/>
              <a:defRPr b="0" i="0" sz="1800" u="none" cap="none" strike="noStrike">
                <a:solidFill>
                  <a:schemeClr val="dk1"/>
                </a:solidFill>
                <a:latin typeface="Tahoma"/>
                <a:ea typeface="Tahoma"/>
                <a:cs typeface="Tahoma"/>
                <a:sym typeface="Tahoma"/>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Tahoma"/>
                <a:ea typeface="Tahoma"/>
                <a:cs typeface="Tahoma"/>
                <a:sym typeface="Tahoma"/>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9pPr>
          </a:lstStyle>
          <a:p/>
        </p:txBody>
      </p:sp>
      <p:sp>
        <p:nvSpPr>
          <p:cNvPr id="504" name="Google Shape;504;p55"/>
          <p:cNvSpPr txBox="1"/>
          <p:nvPr>
            <p:ph idx="2" type="body"/>
          </p:nvPr>
        </p:nvSpPr>
        <p:spPr>
          <a:xfrm>
            <a:off x="801629" y="3801008"/>
            <a:ext cx="1934700" cy="4155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750"/>
              </a:spcBef>
              <a:spcAft>
                <a:spcPts val="0"/>
              </a:spcAft>
              <a:buClr>
                <a:schemeClr val="dk1"/>
              </a:buClr>
              <a:buSzPts val="1100"/>
              <a:buFont typeface="Arial"/>
              <a:buNone/>
              <a:defRPr b="0" i="0" sz="1100" u="none" cap="none" strike="noStrike">
                <a:solidFill>
                  <a:schemeClr val="dk1"/>
                </a:solidFill>
                <a:latin typeface="Tahoma"/>
                <a:ea typeface="Tahoma"/>
                <a:cs typeface="Tahoma"/>
                <a:sym typeface="Tahoma"/>
              </a:defRPr>
            </a:lvl1pPr>
            <a:lvl2pPr indent="-228600" lvl="1" marL="914400" marR="0" rtl="0" algn="l">
              <a:lnSpc>
                <a:spcPct val="90000"/>
              </a:lnSpc>
              <a:spcBef>
                <a:spcPts val="375"/>
              </a:spcBef>
              <a:spcAft>
                <a:spcPts val="0"/>
              </a:spcAft>
              <a:buClr>
                <a:schemeClr val="dk1"/>
              </a:buClr>
              <a:buSzPts val="1800"/>
              <a:buFont typeface="Arial"/>
              <a:buNone/>
              <a:defRPr b="0" i="0" sz="1800" u="none" cap="none" strike="noStrike">
                <a:solidFill>
                  <a:schemeClr val="dk1"/>
                </a:solidFill>
                <a:latin typeface="Tahoma"/>
                <a:ea typeface="Tahoma"/>
                <a:cs typeface="Tahoma"/>
                <a:sym typeface="Tahoma"/>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Tahoma"/>
                <a:ea typeface="Tahoma"/>
                <a:cs typeface="Tahoma"/>
                <a:sym typeface="Tahoma"/>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9pPr>
          </a:lstStyle>
          <a:p/>
        </p:txBody>
      </p:sp>
      <p:sp>
        <p:nvSpPr>
          <p:cNvPr id="505" name="Google Shape;505;p55"/>
          <p:cNvSpPr txBox="1"/>
          <p:nvPr>
            <p:ph idx="3" type="body"/>
          </p:nvPr>
        </p:nvSpPr>
        <p:spPr>
          <a:xfrm>
            <a:off x="2635340" y="3028025"/>
            <a:ext cx="1087200" cy="2769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750"/>
              </a:spcBef>
              <a:spcAft>
                <a:spcPts val="0"/>
              </a:spcAft>
              <a:buClr>
                <a:srgbClr val="092C74"/>
              </a:buClr>
              <a:buSzPts val="1200"/>
              <a:buFont typeface="Arial"/>
              <a:buNone/>
              <a:defRPr b="1" i="0" sz="1200" u="none" cap="none" strike="noStrike">
                <a:solidFill>
                  <a:srgbClr val="092C74"/>
                </a:solidFill>
                <a:latin typeface="Tahoma"/>
                <a:ea typeface="Tahoma"/>
                <a:cs typeface="Tahoma"/>
                <a:sym typeface="Tahoma"/>
              </a:defRPr>
            </a:lvl1pPr>
            <a:lvl2pPr indent="-228600" lvl="1" marL="914400" marR="0" rtl="0" algn="l">
              <a:lnSpc>
                <a:spcPct val="90000"/>
              </a:lnSpc>
              <a:spcBef>
                <a:spcPts val="375"/>
              </a:spcBef>
              <a:spcAft>
                <a:spcPts val="0"/>
              </a:spcAft>
              <a:buClr>
                <a:schemeClr val="dk1"/>
              </a:buClr>
              <a:buSzPts val="1800"/>
              <a:buFont typeface="Arial"/>
              <a:buNone/>
              <a:defRPr b="0" i="0" sz="1800" u="none" cap="none" strike="noStrike">
                <a:solidFill>
                  <a:schemeClr val="dk1"/>
                </a:solidFill>
                <a:latin typeface="Tahoma"/>
                <a:ea typeface="Tahoma"/>
                <a:cs typeface="Tahoma"/>
                <a:sym typeface="Tahoma"/>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Tahoma"/>
                <a:ea typeface="Tahoma"/>
                <a:cs typeface="Tahoma"/>
                <a:sym typeface="Tahoma"/>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9pPr>
          </a:lstStyle>
          <a:p/>
        </p:txBody>
      </p:sp>
      <p:sp>
        <p:nvSpPr>
          <p:cNvPr id="506" name="Google Shape;506;p55"/>
          <p:cNvSpPr txBox="1"/>
          <p:nvPr>
            <p:ph idx="4" type="body"/>
          </p:nvPr>
        </p:nvSpPr>
        <p:spPr>
          <a:xfrm>
            <a:off x="2209657" y="1292602"/>
            <a:ext cx="1938600" cy="4116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750"/>
              </a:spcBef>
              <a:spcAft>
                <a:spcPts val="0"/>
              </a:spcAft>
              <a:buClr>
                <a:schemeClr val="dk1"/>
              </a:buClr>
              <a:buSzPts val="1100"/>
              <a:buFont typeface="Arial"/>
              <a:buNone/>
              <a:defRPr b="0" i="0" sz="1100" u="none" cap="none" strike="noStrike">
                <a:solidFill>
                  <a:schemeClr val="dk1"/>
                </a:solidFill>
                <a:latin typeface="Tahoma"/>
                <a:ea typeface="Tahoma"/>
                <a:cs typeface="Tahoma"/>
                <a:sym typeface="Tahoma"/>
              </a:defRPr>
            </a:lvl1pPr>
            <a:lvl2pPr indent="-228600" lvl="1" marL="914400" marR="0" rtl="0" algn="l">
              <a:lnSpc>
                <a:spcPct val="90000"/>
              </a:lnSpc>
              <a:spcBef>
                <a:spcPts val="375"/>
              </a:spcBef>
              <a:spcAft>
                <a:spcPts val="0"/>
              </a:spcAft>
              <a:buClr>
                <a:schemeClr val="dk1"/>
              </a:buClr>
              <a:buSzPts val="1800"/>
              <a:buFont typeface="Arial"/>
              <a:buNone/>
              <a:defRPr b="0" i="0" sz="1800" u="none" cap="none" strike="noStrike">
                <a:solidFill>
                  <a:schemeClr val="dk1"/>
                </a:solidFill>
                <a:latin typeface="Tahoma"/>
                <a:ea typeface="Tahoma"/>
                <a:cs typeface="Tahoma"/>
                <a:sym typeface="Tahoma"/>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Tahoma"/>
                <a:ea typeface="Tahoma"/>
                <a:cs typeface="Tahoma"/>
                <a:sym typeface="Tahoma"/>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9pPr>
          </a:lstStyle>
          <a:p/>
        </p:txBody>
      </p:sp>
      <p:sp>
        <p:nvSpPr>
          <p:cNvPr id="507" name="Google Shape;507;p55"/>
          <p:cNvSpPr txBox="1"/>
          <p:nvPr>
            <p:ph idx="5" type="body"/>
          </p:nvPr>
        </p:nvSpPr>
        <p:spPr>
          <a:xfrm>
            <a:off x="4037208" y="3025804"/>
            <a:ext cx="1065000" cy="2769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750"/>
              </a:spcBef>
              <a:spcAft>
                <a:spcPts val="0"/>
              </a:spcAft>
              <a:buClr>
                <a:schemeClr val="lt1"/>
              </a:buClr>
              <a:buSzPts val="1200"/>
              <a:buFont typeface="Arial"/>
              <a:buNone/>
              <a:defRPr b="1" i="0" sz="1200" u="none" cap="none" strike="noStrike">
                <a:solidFill>
                  <a:schemeClr val="lt1"/>
                </a:solidFill>
                <a:latin typeface="Tahoma"/>
                <a:ea typeface="Tahoma"/>
                <a:cs typeface="Tahoma"/>
                <a:sym typeface="Tahoma"/>
              </a:defRPr>
            </a:lvl1pPr>
            <a:lvl2pPr indent="-228600" lvl="1" marL="914400" marR="0" rtl="0" algn="l">
              <a:lnSpc>
                <a:spcPct val="90000"/>
              </a:lnSpc>
              <a:spcBef>
                <a:spcPts val="375"/>
              </a:spcBef>
              <a:spcAft>
                <a:spcPts val="0"/>
              </a:spcAft>
              <a:buClr>
                <a:schemeClr val="dk1"/>
              </a:buClr>
              <a:buSzPts val="1800"/>
              <a:buFont typeface="Arial"/>
              <a:buNone/>
              <a:defRPr b="0" i="0" sz="1800" u="none" cap="none" strike="noStrike">
                <a:solidFill>
                  <a:schemeClr val="dk1"/>
                </a:solidFill>
                <a:latin typeface="Tahoma"/>
                <a:ea typeface="Tahoma"/>
                <a:cs typeface="Tahoma"/>
                <a:sym typeface="Tahoma"/>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Tahoma"/>
                <a:ea typeface="Tahoma"/>
                <a:cs typeface="Tahoma"/>
                <a:sym typeface="Tahoma"/>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9pPr>
          </a:lstStyle>
          <a:p/>
        </p:txBody>
      </p:sp>
      <p:sp>
        <p:nvSpPr>
          <p:cNvPr id="508" name="Google Shape;508;p55"/>
          <p:cNvSpPr txBox="1"/>
          <p:nvPr>
            <p:ph idx="6" type="body"/>
          </p:nvPr>
        </p:nvSpPr>
        <p:spPr>
          <a:xfrm>
            <a:off x="3607363" y="3801007"/>
            <a:ext cx="1938600" cy="4155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750"/>
              </a:spcBef>
              <a:spcAft>
                <a:spcPts val="0"/>
              </a:spcAft>
              <a:buClr>
                <a:schemeClr val="dk1"/>
              </a:buClr>
              <a:buSzPts val="1100"/>
              <a:buFont typeface="Arial"/>
              <a:buNone/>
              <a:defRPr b="0" i="0" sz="1100" u="none" cap="none" strike="noStrike">
                <a:solidFill>
                  <a:schemeClr val="dk1"/>
                </a:solidFill>
                <a:latin typeface="Tahoma"/>
                <a:ea typeface="Tahoma"/>
                <a:cs typeface="Tahoma"/>
                <a:sym typeface="Tahoma"/>
              </a:defRPr>
            </a:lvl1pPr>
            <a:lvl2pPr indent="-228600" lvl="1" marL="914400" marR="0" rtl="0" algn="l">
              <a:lnSpc>
                <a:spcPct val="90000"/>
              </a:lnSpc>
              <a:spcBef>
                <a:spcPts val="375"/>
              </a:spcBef>
              <a:spcAft>
                <a:spcPts val="0"/>
              </a:spcAft>
              <a:buClr>
                <a:schemeClr val="dk1"/>
              </a:buClr>
              <a:buSzPts val="1800"/>
              <a:buFont typeface="Arial"/>
              <a:buNone/>
              <a:defRPr b="0" i="0" sz="1800" u="none" cap="none" strike="noStrike">
                <a:solidFill>
                  <a:schemeClr val="dk1"/>
                </a:solidFill>
                <a:latin typeface="Tahoma"/>
                <a:ea typeface="Tahoma"/>
                <a:cs typeface="Tahoma"/>
                <a:sym typeface="Tahoma"/>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Tahoma"/>
                <a:ea typeface="Tahoma"/>
                <a:cs typeface="Tahoma"/>
                <a:sym typeface="Tahoma"/>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9pPr>
          </a:lstStyle>
          <a:p/>
        </p:txBody>
      </p:sp>
      <p:sp>
        <p:nvSpPr>
          <p:cNvPr id="509" name="Google Shape;509;p55"/>
          <p:cNvSpPr txBox="1"/>
          <p:nvPr>
            <p:ph idx="7" type="body"/>
          </p:nvPr>
        </p:nvSpPr>
        <p:spPr>
          <a:xfrm>
            <a:off x="5430285" y="3021980"/>
            <a:ext cx="1095900" cy="2769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750"/>
              </a:spcBef>
              <a:spcAft>
                <a:spcPts val="0"/>
              </a:spcAft>
              <a:buClr>
                <a:srgbClr val="092C74"/>
              </a:buClr>
              <a:buSzPts val="1200"/>
              <a:buFont typeface="Arial"/>
              <a:buNone/>
              <a:defRPr b="1" i="0" sz="1200" u="none" cap="none" strike="noStrike">
                <a:solidFill>
                  <a:srgbClr val="092C74"/>
                </a:solidFill>
                <a:latin typeface="Tahoma"/>
                <a:ea typeface="Tahoma"/>
                <a:cs typeface="Tahoma"/>
                <a:sym typeface="Tahoma"/>
              </a:defRPr>
            </a:lvl1pPr>
            <a:lvl2pPr indent="-228600" lvl="1" marL="914400" marR="0" rtl="0" algn="l">
              <a:lnSpc>
                <a:spcPct val="90000"/>
              </a:lnSpc>
              <a:spcBef>
                <a:spcPts val="375"/>
              </a:spcBef>
              <a:spcAft>
                <a:spcPts val="0"/>
              </a:spcAft>
              <a:buClr>
                <a:schemeClr val="dk1"/>
              </a:buClr>
              <a:buSzPts val="1800"/>
              <a:buFont typeface="Arial"/>
              <a:buNone/>
              <a:defRPr b="0" i="0" sz="1800" u="none" cap="none" strike="noStrike">
                <a:solidFill>
                  <a:schemeClr val="dk1"/>
                </a:solidFill>
                <a:latin typeface="Tahoma"/>
                <a:ea typeface="Tahoma"/>
                <a:cs typeface="Tahoma"/>
                <a:sym typeface="Tahoma"/>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Tahoma"/>
                <a:ea typeface="Tahoma"/>
                <a:cs typeface="Tahoma"/>
                <a:sym typeface="Tahoma"/>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9pPr>
          </a:lstStyle>
          <a:p/>
        </p:txBody>
      </p:sp>
      <p:sp>
        <p:nvSpPr>
          <p:cNvPr id="510" name="Google Shape;510;p55"/>
          <p:cNvSpPr txBox="1"/>
          <p:nvPr>
            <p:ph idx="8" type="body"/>
          </p:nvPr>
        </p:nvSpPr>
        <p:spPr>
          <a:xfrm>
            <a:off x="5008996" y="1292602"/>
            <a:ext cx="1938600" cy="4116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750"/>
              </a:spcBef>
              <a:spcAft>
                <a:spcPts val="0"/>
              </a:spcAft>
              <a:buClr>
                <a:schemeClr val="dk1"/>
              </a:buClr>
              <a:buSzPts val="1100"/>
              <a:buFont typeface="Arial"/>
              <a:buNone/>
              <a:defRPr b="0" i="0" sz="1100" u="none" cap="none" strike="noStrike">
                <a:solidFill>
                  <a:schemeClr val="dk1"/>
                </a:solidFill>
                <a:latin typeface="Tahoma"/>
                <a:ea typeface="Tahoma"/>
                <a:cs typeface="Tahoma"/>
                <a:sym typeface="Tahoma"/>
              </a:defRPr>
            </a:lvl1pPr>
            <a:lvl2pPr indent="-228600" lvl="1" marL="914400" marR="0" rtl="0" algn="l">
              <a:lnSpc>
                <a:spcPct val="90000"/>
              </a:lnSpc>
              <a:spcBef>
                <a:spcPts val="375"/>
              </a:spcBef>
              <a:spcAft>
                <a:spcPts val="0"/>
              </a:spcAft>
              <a:buClr>
                <a:schemeClr val="dk1"/>
              </a:buClr>
              <a:buSzPts val="1800"/>
              <a:buFont typeface="Arial"/>
              <a:buNone/>
              <a:defRPr b="0" i="0" sz="1800" u="none" cap="none" strike="noStrike">
                <a:solidFill>
                  <a:schemeClr val="dk1"/>
                </a:solidFill>
                <a:latin typeface="Tahoma"/>
                <a:ea typeface="Tahoma"/>
                <a:cs typeface="Tahoma"/>
                <a:sym typeface="Tahoma"/>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Tahoma"/>
                <a:ea typeface="Tahoma"/>
                <a:cs typeface="Tahoma"/>
                <a:sym typeface="Tahoma"/>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9pPr>
          </a:lstStyle>
          <a:p/>
        </p:txBody>
      </p:sp>
      <p:sp>
        <p:nvSpPr>
          <p:cNvPr id="511" name="Google Shape;511;p55"/>
          <p:cNvSpPr txBox="1"/>
          <p:nvPr>
            <p:ph idx="9" type="body"/>
          </p:nvPr>
        </p:nvSpPr>
        <p:spPr>
          <a:xfrm>
            <a:off x="6840942" y="3028025"/>
            <a:ext cx="1087200" cy="2769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750"/>
              </a:spcBef>
              <a:spcAft>
                <a:spcPts val="0"/>
              </a:spcAft>
              <a:buClr>
                <a:schemeClr val="lt1"/>
              </a:buClr>
              <a:buSzPts val="1200"/>
              <a:buFont typeface="Arial"/>
              <a:buNone/>
              <a:defRPr b="1" i="0" sz="1200" u="none" cap="none" strike="noStrike">
                <a:solidFill>
                  <a:schemeClr val="lt1"/>
                </a:solidFill>
                <a:latin typeface="Tahoma"/>
                <a:ea typeface="Tahoma"/>
                <a:cs typeface="Tahoma"/>
                <a:sym typeface="Tahoma"/>
              </a:defRPr>
            </a:lvl1pPr>
            <a:lvl2pPr indent="-228600" lvl="1" marL="914400" marR="0" rtl="0" algn="l">
              <a:lnSpc>
                <a:spcPct val="90000"/>
              </a:lnSpc>
              <a:spcBef>
                <a:spcPts val="375"/>
              </a:spcBef>
              <a:spcAft>
                <a:spcPts val="0"/>
              </a:spcAft>
              <a:buClr>
                <a:schemeClr val="dk1"/>
              </a:buClr>
              <a:buSzPts val="1800"/>
              <a:buFont typeface="Arial"/>
              <a:buNone/>
              <a:defRPr b="0" i="0" sz="1800" u="none" cap="none" strike="noStrike">
                <a:solidFill>
                  <a:schemeClr val="dk1"/>
                </a:solidFill>
                <a:latin typeface="Tahoma"/>
                <a:ea typeface="Tahoma"/>
                <a:cs typeface="Tahoma"/>
                <a:sym typeface="Tahoma"/>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Tahoma"/>
                <a:ea typeface="Tahoma"/>
                <a:cs typeface="Tahoma"/>
                <a:sym typeface="Tahoma"/>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9pPr>
          </a:lstStyle>
          <a:p/>
        </p:txBody>
      </p:sp>
      <p:sp>
        <p:nvSpPr>
          <p:cNvPr id="512" name="Google Shape;512;p55"/>
          <p:cNvSpPr txBox="1"/>
          <p:nvPr>
            <p:ph idx="13" type="body"/>
          </p:nvPr>
        </p:nvSpPr>
        <p:spPr>
          <a:xfrm>
            <a:off x="6415259" y="3801007"/>
            <a:ext cx="1938600" cy="4155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750"/>
              </a:spcBef>
              <a:spcAft>
                <a:spcPts val="0"/>
              </a:spcAft>
              <a:buClr>
                <a:schemeClr val="dk1"/>
              </a:buClr>
              <a:buSzPts val="1100"/>
              <a:buFont typeface="Arial"/>
              <a:buNone/>
              <a:defRPr b="0" i="0" sz="1100" u="none" cap="none" strike="noStrike">
                <a:solidFill>
                  <a:schemeClr val="dk1"/>
                </a:solidFill>
                <a:latin typeface="Tahoma"/>
                <a:ea typeface="Tahoma"/>
                <a:cs typeface="Tahoma"/>
                <a:sym typeface="Tahoma"/>
              </a:defRPr>
            </a:lvl1pPr>
            <a:lvl2pPr indent="-228600" lvl="1" marL="914400" marR="0" rtl="0" algn="l">
              <a:lnSpc>
                <a:spcPct val="90000"/>
              </a:lnSpc>
              <a:spcBef>
                <a:spcPts val="375"/>
              </a:spcBef>
              <a:spcAft>
                <a:spcPts val="0"/>
              </a:spcAft>
              <a:buClr>
                <a:schemeClr val="dk1"/>
              </a:buClr>
              <a:buSzPts val="1800"/>
              <a:buFont typeface="Arial"/>
              <a:buNone/>
              <a:defRPr b="0" i="0" sz="1800" u="none" cap="none" strike="noStrike">
                <a:solidFill>
                  <a:schemeClr val="dk1"/>
                </a:solidFill>
                <a:latin typeface="Tahoma"/>
                <a:ea typeface="Tahoma"/>
                <a:cs typeface="Tahoma"/>
                <a:sym typeface="Tahoma"/>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Tahoma"/>
                <a:ea typeface="Tahoma"/>
                <a:cs typeface="Tahoma"/>
                <a:sym typeface="Tahoma"/>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9pPr>
          </a:lstStyle>
          <a:p/>
        </p:txBody>
      </p:sp>
      <p:sp>
        <p:nvSpPr>
          <p:cNvPr id="513" name="Google Shape;513;p55"/>
          <p:cNvSpPr/>
          <p:nvPr/>
        </p:nvSpPr>
        <p:spPr>
          <a:xfrm>
            <a:off x="640080" y="966682"/>
            <a:ext cx="778200" cy="103200"/>
          </a:xfrm>
          <a:prstGeom prst="rect">
            <a:avLst/>
          </a:prstGeom>
          <a:solidFill>
            <a:srgbClr val="69ACE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350"/>
              <a:buFont typeface="Tahoma"/>
              <a:buNone/>
            </a:pPr>
            <a:r>
              <a:t/>
            </a:r>
            <a:endParaRPr b="0" i="0" sz="1350" u="none" cap="none" strike="noStrike">
              <a:solidFill>
                <a:srgbClr val="FFFFFF"/>
              </a:solidFill>
              <a:latin typeface="Calibri"/>
              <a:ea typeface="Calibri"/>
              <a:cs typeface="Calibri"/>
              <a:sym typeface="Calibri"/>
            </a:endParaRPr>
          </a:p>
        </p:txBody>
      </p:sp>
      <p:sp>
        <p:nvSpPr>
          <p:cNvPr id="514" name="Google Shape;514;p55"/>
          <p:cNvSpPr txBox="1"/>
          <p:nvPr/>
        </p:nvSpPr>
        <p:spPr>
          <a:xfrm>
            <a:off x="7891462" y="4860169"/>
            <a:ext cx="795300" cy="176100"/>
          </a:xfrm>
          <a:prstGeom prst="rect">
            <a:avLst/>
          </a:prstGeom>
          <a:noFill/>
          <a:ln>
            <a:noFill/>
          </a:ln>
        </p:spPr>
        <p:txBody>
          <a:bodyPr anchorCtr="1" anchor="ctr" bIns="45700" lIns="91425" spcFirstLastPara="1" rIns="91425" wrap="square" tIns="45700">
            <a:noAutofit/>
          </a:bodyPr>
          <a:lstStyle/>
          <a:p>
            <a:pPr indent="0" lvl="0" marL="0" marR="0" rtl="0" algn="r">
              <a:spcBef>
                <a:spcPts val="0"/>
              </a:spcBef>
              <a:spcAft>
                <a:spcPts val="0"/>
              </a:spcAft>
              <a:buNone/>
            </a:pPr>
            <a:r>
              <a:rPr b="1" i="0" lang="en" sz="1000" u="none" cap="none" strike="noStrike">
                <a:solidFill>
                  <a:schemeClr val="dk1"/>
                </a:solidFill>
                <a:latin typeface="Tahoma"/>
                <a:ea typeface="Tahoma"/>
                <a:cs typeface="Tahoma"/>
                <a:sym typeface="Tahoma"/>
              </a:rPr>
              <a:t>                </a:t>
            </a:r>
            <a:fld id="{00000000-1234-1234-1234-123412341234}" type="slidenum">
              <a:rPr b="1" i="0" lang="en" sz="1000" u="none" cap="none" strike="noStrike">
                <a:solidFill>
                  <a:schemeClr val="dk1"/>
                </a:solidFill>
                <a:latin typeface="Tahoma"/>
                <a:ea typeface="Tahoma"/>
                <a:cs typeface="Tahoma"/>
                <a:sym typeface="Tahoma"/>
              </a:rPr>
              <a:t>‹#›</a:t>
            </a:fld>
            <a:endParaRPr b="1" i="0" sz="1000" u="none" cap="none" strike="noStrike">
              <a:solidFill>
                <a:schemeClr val="dk1"/>
              </a:solidFill>
              <a:latin typeface="Tahoma"/>
              <a:ea typeface="Tahoma"/>
              <a:cs typeface="Tahoma"/>
              <a:sym typeface="Tahoma"/>
            </a:endParaRPr>
          </a:p>
        </p:txBody>
      </p:sp>
      <p:pic>
        <p:nvPicPr>
          <p:cNvPr id="515" name="Google Shape;515;p55"/>
          <p:cNvPicPr preferRelativeResize="0"/>
          <p:nvPr/>
        </p:nvPicPr>
        <p:blipFill rotWithShape="1">
          <a:blip r:embed="rId2">
            <a:alphaModFix amt="50000"/>
          </a:blip>
          <a:srcRect b="27018" l="12469" r="12909" t="27464"/>
          <a:stretch/>
        </p:blipFill>
        <p:spPr>
          <a:xfrm>
            <a:off x="522712" y="4805340"/>
            <a:ext cx="1033029" cy="285871"/>
          </a:xfrm>
          <a:prstGeom prst="rect">
            <a:avLst/>
          </a:prstGeom>
          <a:noFill/>
          <a:ln>
            <a:noFill/>
          </a:ln>
        </p:spPr>
      </p:pic>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meline or Process">
  <p:cSld name="Timeline or Process">
    <p:bg>
      <p:bgPr>
        <a:solidFill>
          <a:schemeClr val="lt1"/>
        </a:solidFill>
      </p:bgPr>
    </p:bg>
    <p:spTree>
      <p:nvGrpSpPr>
        <p:cNvPr id="516" name="Shape 516"/>
        <p:cNvGrpSpPr/>
        <p:nvPr/>
      </p:nvGrpSpPr>
      <p:grpSpPr>
        <a:xfrm>
          <a:off x="0" y="0"/>
          <a:ext cx="0" cy="0"/>
          <a:chOff x="0" y="0"/>
          <a:chExt cx="0" cy="0"/>
        </a:xfrm>
      </p:grpSpPr>
      <p:sp>
        <p:nvSpPr>
          <p:cNvPr id="517" name="Google Shape;517;p56"/>
          <p:cNvSpPr txBox="1"/>
          <p:nvPr>
            <p:ph type="title"/>
          </p:nvPr>
        </p:nvSpPr>
        <p:spPr>
          <a:xfrm>
            <a:off x="522712" y="59798"/>
            <a:ext cx="8096100" cy="942300"/>
          </a:xfrm>
          <a:prstGeom prst="rect">
            <a:avLst/>
          </a:prstGeom>
          <a:noFill/>
          <a:ln>
            <a:noFill/>
          </a:ln>
        </p:spPr>
        <p:txBody>
          <a:bodyPr anchorCtr="0" anchor="b" bIns="45700" lIns="91425" spcFirstLastPara="1" rIns="91425" wrap="square" tIns="45700">
            <a:noAutofit/>
          </a:bodyPr>
          <a:lstStyle>
            <a:lvl1pPr lvl="0" marR="0" rtl="0" algn="l">
              <a:lnSpc>
                <a:spcPct val="90000"/>
              </a:lnSpc>
              <a:spcBef>
                <a:spcPts val="0"/>
              </a:spcBef>
              <a:spcAft>
                <a:spcPts val="0"/>
              </a:spcAft>
              <a:buClr>
                <a:schemeClr val="dk2"/>
              </a:buClr>
              <a:buSzPts val="3000"/>
              <a:buFont typeface="Tahoma"/>
              <a:buNone/>
              <a:defRPr b="1" i="0" sz="3000" u="none" cap="none" strike="noStrike">
                <a:solidFill>
                  <a:schemeClr val="dk2"/>
                </a:solidFill>
                <a:latin typeface="Tahoma"/>
                <a:ea typeface="Tahoma"/>
                <a:cs typeface="Tahoma"/>
                <a:sym typeface="Tahoma"/>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518" name="Google Shape;518;p56"/>
          <p:cNvSpPr/>
          <p:nvPr/>
        </p:nvSpPr>
        <p:spPr>
          <a:xfrm>
            <a:off x="640080" y="965624"/>
            <a:ext cx="778200" cy="103200"/>
          </a:xfrm>
          <a:prstGeom prst="rect">
            <a:avLst/>
          </a:prstGeom>
          <a:solidFill>
            <a:srgbClr val="69ACE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350"/>
              <a:buFont typeface="Tahoma"/>
              <a:buNone/>
            </a:pPr>
            <a:r>
              <a:t/>
            </a:r>
            <a:endParaRPr b="0" i="0" sz="1350" u="none" cap="none" strike="noStrike">
              <a:solidFill>
                <a:srgbClr val="FFFFFF"/>
              </a:solidFill>
              <a:latin typeface="Calibri"/>
              <a:ea typeface="Calibri"/>
              <a:cs typeface="Calibri"/>
              <a:sym typeface="Calibri"/>
            </a:endParaRPr>
          </a:p>
        </p:txBody>
      </p:sp>
      <p:sp>
        <p:nvSpPr>
          <p:cNvPr id="519" name="Google Shape;519;p56"/>
          <p:cNvSpPr txBox="1"/>
          <p:nvPr>
            <p:ph idx="1" type="body"/>
          </p:nvPr>
        </p:nvSpPr>
        <p:spPr>
          <a:xfrm>
            <a:off x="252413" y="1257854"/>
            <a:ext cx="8366100" cy="362100"/>
          </a:xfrm>
          <a:prstGeom prst="rect">
            <a:avLst/>
          </a:prstGeom>
          <a:solidFill>
            <a:schemeClr val="lt2"/>
          </a:solidFill>
          <a:ln>
            <a:noFill/>
          </a:ln>
        </p:spPr>
        <p:txBody>
          <a:bodyPr anchorCtr="0" anchor="t" bIns="45700" lIns="91425" spcFirstLastPara="1" rIns="91425" wrap="square" tIns="45700">
            <a:noAutofit/>
          </a:bodyPr>
          <a:lstStyle>
            <a:lvl1pPr indent="-228600" lvl="0" marL="457200" marR="0" rtl="0" algn="ctr">
              <a:lnSpc>
                <a:spcPct val="90000"/>
              </a:lnSpc>
              <a:spcBef>
                <a:spcPts val="750"/>
              </a:spcBef>
              <a:spcAft>
                <a:spcPts val="0"/>
              </a:spcAft>
              <a:buClr>
                <a:schemeClr val="dk2"/>
              </a:buClr>
              <a:buSzPts val="2000"/>
              <a:buFont typeface="Arial"/>
              <a:buNone/>
              <a:defRPr b="1" i="0" sz="2000" u="none" cap="none" strike="noStrike">
                <a:solidFill>
                  <a:schemeClr val="dk2"/>
                </a:solidFill>
                <a:latin typeface="Tahoma"/>
                <a:ea typeface="Tahoma"/>
                <a:cs typeface="Tahoma"/>
                <a:sym typeface="Tahoma"/>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Tahoma"/>
                <a:ea typeface="Tahoma"/>
                <a:cs typeface="Tahoma"/>
                <a:sym typeface="Tahoma"/>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Tahoma"/>
                <a:ea typeface="Tahoma"/>
                <a:cs typeface="Tahoma"/>
                <a:sym typeface="Tahoma"/>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9pPr>
          </a:lstStyle>
          <a:p/>
        </p:txBody>
      </p:sp>
      <p:grpSp>
        <p:nvGrpSpPr>
          <p:cNvPr descr="Timeline image" id="520" name="Google Shape;520;p56"/>
          <p:cNvGrpSpPr/>
          <p:nvPr/>
        </p:nvGrpSpPr>
        <p:grpSpPr>
          <a:xfrm>
            <a:off x="149313" y="2937932"/>
            <a:ext cx="8818200" cy="394200"/>
            <a:chOff x="149313" y="2937932"/>
            <a:chExt cx="8818200" cy="394200"/>
          </a:xfrm>
        </p:grpSpPr>
        <p:sp>
          <p:nvSpPr>
            <p:cNvPr id="521" name="Google Shape;521;p56"/>
            <p:cNvSpPr/>
            <p:nvPr/>
          </p:nvSpPr>
          <p:spPr>
            <a:xfrm>
              <a:off x="149313" y="2937932"/>
              <a:ext cx="8818200" cy="394200"/>
            </a:xfrm>
            <a:prstGeom prst="rightArrow">
              <a:avLst>
                <a:gd fmla="val 50000" name="adj1"/>
                <a:gd fmla="val 50000" name="adj2"/>
              </a:avLst>
            </a:prstGeom>
            <a:solidFill>
              <a:srgbClr val="0B2D72"/>
            </a:solidFill>
            <a:ln cap="flat" cmpd="sng" w="9525">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Tahoma"/>
                <a:buNone/>
              </a:pPr>
              <a:r>
                <a:t/>
              </a:r>
              <a:endParaRPr b="0" i="0" sz="1800" u="none" cap="none" strike="noStrike">
                <a:solidFill>
                  <a:srgbClr val="FFFFFF"/>
                </a:solidFill>
                <a:latin typeface="Tahoma"/>
                <a:ea typeface="Tahoma"/>
                <a:cs typeface="Tahoma"/>
                <a:sym typeface="Tahoma"/>
              </a:endParaRPr>
            </a:p>
          </p:txBody>
        </p:sp>
        <p:sp>
          <p:nvSpPr>
            <p:cNvPr id="522" name="Google Shape;522;p56"/>
            <p:cNvSpPr/>
            <p:nvPr/>
          </p:nvSpPr>
          <p:spPr>
            <a:xfrm>
              <a:off x="661676" y="3038886"/>
              <a:ext cx="183300" cy="1923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Tahoma"/>
                <a:buNone/>
              </a:pPr>
              <a:r>
                <a:t/>
              </a:r>
              <a:endParaRPr b="0" i="0" sz="1800" u="none" cap="none" strike="noStrike">
                <a:solidFill>
                  <a:srgbClr val="FFFFFF"/>
                </a:solidFill>
                <a:latin typeface="Tahoma"/>
                <a:ea typeface="Tahoma"/>
                <a:cs typeface="Tahoma"/>
                <a:sym typeface="Tahoma"/>
              </a:endParaRPr>
            </a:p>
          </p:txBody>
        </p:sp>
        <p:sp>
          <p:nvSpPr>
            <p:cNvPr id="523" name="Google Shape;523;p56"/>
            <p:cNvSpPr/>
            <p:nvPr/>
          </p:nvSpPr>
          <p:spPr>
            <a:xfrm>
              <a:off x="1905964" y="3038886"/>
              <a:ext cx="183300" cy="1923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Tahoma"/>
                <a:buNone/>
              </a:pPr>
              <a:r>
                <a:t/>
              </a:r>
              <a:endParaRPr b="0" i="0" sz="1800" u="none" cap="none" strike="noStrike">
                <a:solidFill>
                  <a:srgbClr val="FFFFFF"/>
                </a:solidFill>
                <a:latin typeface="Tahoma"/>
                <a:ea typeface="Tahoma"/>
                <a:cs typeface="Tahoma"/>
                <a:sym typeface="Tahoma"/>
              </a:endParaRPr>
            </a:p>
          </p:txBody>
        </p:sp>
        <p:sp>
          <p:nvSpPr>
            <p:cNvPr id="524" name="Google Shape;524;p56"/>
            <p:cNvSpPr/>
            <p:nvPr/>
          </p:nvSpPr>
          <p:spPr>
            <a:xfrm>
              <a:off x="3160762" y="3038886"/>
              <a:ext cx="183300" cy="1923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Tahoma"/>
                <a:buNone/>
              </a:pPr>
              <a:r>
                <a:t/>
              </a:r>
              <a:endParaRPr b="0" i="0" sz="1800" u="none" cap="none" strike="noStrike">
                <a:solidFill>
                  <a:srgbClr val="FFFFFF"/>
                </a:solidFill>
                <a:latin typeface="Tahoma"/>
                <a:ea typeface="Tahoma"/>
                <a:cs typeface="Tahoma"/>
                <a:sym typeface="Tahoma"/>
              </a:endParaRPr>
            </a:p>
          </p:txBody>
        </p:sp>
        <p:sp>
          <p:nvSpPr>
            <p:cNvPr id="525" name="Google Shape;525;p56"/>
            <p:cNvSpPr/>
            <p:nvPr/>
          </p:nvSpPr>
          <p:spPr>
            <a:xfrm>
              <a:off x="4405050" y="3038886"/>
              <a:ext cx="183300" cy="1923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Tahoma"/>
                <a:buNone/>
              </a:pPr>
              <a:r>
                <a:t/>
              </a:r>
              <a:endParaRPr b="0" i="0" sz="1800" u="none" cap="none" strike="noStrike">
                <a:solidFill>
                  <a:srgbClr val="FFFFFF"/>
                </a:solidFill>
                <a:latin typeface="Tahoma"/>
                <a:ea typeface="Tahoma"/>
                <a:cs typeface="Tahoma"/>
                <a:sym typeface="Tahoma"/>
              </a:endParaRPr>
            </a:p>
          </p:txBody>
        </p:sp>
        <p:sp>
          <p:nvSpPr>
            <p:cNvPr id="526" name="Google Shape;526;p56"/>
            <p:cNvSpPr/>
            <p:nvPr/>
          </p:nvSpPr>
          <p:spPr>
            <a:xfrm>
              <a:off x="5589693" y="3038886"/>
              <a:ext cx="183300" cy="1923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Tahoma"/>
                <a:buNone/>
              </a:pPr>
              <a:r>
                <a:t/>
              </a:r>
              <a:endParaRPr b="0" i="0" sz="1800" u="none" cap="none" strike="noStrike">
                <a:solidFill>
                  <a:srgbClr val="FFFFFF"/>
                </a:solidFill>
                <a:latin typeface="Tahoma"/>
                <a:ea typeface="Tahoma"/>
                <a:cs typeface="Tahoma"/>
                <a:sym typeface="Tahoma"/>
              </a:endParaRPr>
            </a:p>
          </p:txBody>
        </p:sp>
        <p:sp>
          <p:nvSpPr>
            <p:cNvPr id="527" name="Google Shape;527;p56"/>
            <p:cNvSpPr/>
            <p:nvPr/>
          </p:nvSpPr>
          <p:spPr>
            <a:xfrm>
              <a:off x="6838579" y="3038886"/>
              <a:ext cx="183300" cy="1923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Tahoma"/>
                <a:buNone/>
              </a:pPr>
              <a:r>
                <a:t/>
              </a:r>
              <a:endParaRPr b="0" i="0" sz="1800" u="none" cap="none" strike="noStrike">
                <a:solidFill>
                  <a:srgbClr val="FFFFFF"/>
                </a:solidFill>
                <a:latin typeface="Tahoma"/>
                <a:ea typeface="Tahoma"/>
                <a:cs typeface="Tahoma"/>
                <a:sym typeface="Tahoma"/>
              </a:endParaRPr>
            </a:p>
          </p:txBody>
        </p:sp>
        <p:sp>
          <p:nvSpPr>
            <p:cNvPr id="528" name="Google Shape;528;p56"/>
            <p:cNvSpPr/>
            <p:nvPr/>
          </p:nvSpPr>
          <p:spPr>
            <a:xfrm>
              <a:off x="8057411" y="3038886"/>
              <a:ext cx="183300" cy="1923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Tahoma"/>
                <a:buNone/>
              </a:pPr>
              <a:r>
                <a:t/>
              </a:r>
              <a:endParaRPr b="0" i="0" sz="1800" u="none" cap="none" strike="noStrike">
                <a:solidFill>
                  <a:srgbClr val="FFFFFF"/>
                </a:solidFill>
                <a:latin typeface="Tahoma"/>
                <a:ea typeface="Tahoma"/>
                <a:cs typeface="Tahoma"/>
                <a:sym typeface="Tahoma"/>
              </a:endParaRPr>
            </a:p>
          </p:txBody>
        </p:sp>
      </p:grpSp>
      <p:sp>
        <p:nvSpPr>
          <p:cNvPr id="529" name="Google Shape;529;p56"/>
          <p:cNvSpPr txBox="1"/>
          <p:nvPr>
            <p:ph idx="2" type="body"/>
          </p:nvPr>
        </p:nvSpPr>
        <p:spPr>
          <a:xfrm>
            <a:off x="251856" y="1816172"/>
            <a:ext cx="1032900" cy="1051200"/>
          </a:xfrm>
          <a:prstGeom prst="rect">
            <a:avLst/>
          </a:prstGeom>
          <a:noFill/>
          <a:ln cap="flat" cmpd="sng" w="12700">
            <a:solidFill>
              <a:schemeClr val="lt2"/>
            </a:solidFill>
            <a:prstDash val="solid"/>
            <a:round/>
            <a:headEnd len="sm" w="sm" type="none"/>
            <a:tailEnd len="sm" w="sm" type="none"/>
          </a:ln>
        </p:spPr>
        <p:txBody>
          <a:bodyPr anchorCtr="0" anchor="t" bIns="45700" lIns="91425" spcFirstLastPara="1" rIns="91425" wrap="square" tIns="45700">
            <a:noAutofit/>
          </a:bodyPr>
          <a:lstStyle>
            <a:lvl1pPr indent="-228600" lvl="0" marL="457200" marR="0" rtl="0" algn="l">
              <a:lnSpc>
                <a:spcPct val="90000"/>
              </a:lnSpc>
              <a:spcBef>
                <a:spcPts val="750"/>
              </a:spcBef>
              <a:spcAft>
                <a:spcPts val="0"/>
              </a:spcAft>
              <a:buClr>
                <a:schemeClr val="dk2"/>
              </a:buClr>
              <a:buSzPts val="1200"/>
              <a:buFont typeface="Noto Sans Symbols"/>
              <a:buNone/>
              <a:defRPr b="0" i="0" sz="1200" u="none" cap="none" strike="noStrike">
                <a:solidFill>
                  <a:schemeClr val="dk1"/>
                </a:solidFill>
                <a:latin typeface="Tahoma"/>
                <a:ea typeface="Tahoma"/>
                <a:cs typeface="Tahoma"/>
                <a:sym typeface="Tahoma"/>
              </a:defRPr>
            </a:lvl1pPr>
            <a:lvl2pPr indent="-342900" lvl="1" marL="914400" marR="0" rtl="0" algn="l">
              <a:lnSpc>
                <a:spcPct val="90000"/>
              </a:lnSpc>
              <a:spcBef>
                <a:spcPts val="375"/>
              </a:spcBef>
              <a:spcAft>
                <a:spcPts val="0"/>
              </a:spcAft>
              <a:buClr>
                <a:schemeClr val="dk2"/>
              </a:buClr>
              <a:buSzPts val="1800"/>
              <a:buFont typeface="Courier New"/>
              <a:buChar char="o"/>
              <a:defRPr b="0" i="0" sz="1800" u="none" cap="none" strike="noStrike">
                <a:solidFill>
                  <a:schemeClr val="dk1"/>
                </a:solidFill>
                <a:latin typeface="Tahoma"/>
                <a:ea typeface="Tahoma"/>
                <a:cs typeface="Tahoma"/>
                <a:sym typeface="Tahoma"/>
              </a:defRPr>
            </a:lvl2pPr>
            <a:lvl3pPr indent="-342900" lvl="2" marL="1371600" marR="0" rtl="0" algn="l">
              <a:lnSpc>
                <a:spcPct val="90000"/>
              </a:lnSpc>
              <a:spcBef>
                <a:spcPts val="375"/>
              </a:spcBef>
              <a:spcAft>
                <a:spcPts val="0"/>
              </a:spcAft>
              <a:buClr>
                <a:schemeClr val="dk2"/>
              </a:buClr>
              <a:buSzPts val="1800"/>
              <a:buFont typeface="Arial"/>
              <a:buChar char="•"/>
              <a:defRPr b="0" i="0" sz="1800" u="none" cap="none" strike="noStrike">
                <a:solidFill>
                  <a:schemeClr val="dk1"/>
                </a:solidFill>
                <a:latin typeface="Tahoma"/>
                <a:ea typeface="Tahoma"/>
                <a:cs typeface="Tahoma"/>
                <a:sym typeface="Tahoma"/>
              </a:defRPr>
            </a:lvl3pPr>
            <a:lvl4pPr indent="-228600" lvl="3" marL="1828800" marR="0" rtl="0" algn="l">
              <a:lnSpc>
                <a:spcPct val="90000"/>
              </a:lnSpc>
              <a:spcBef>
                <a:spcPts val="375"/>
              </a:spcBef>
              <a:spcAft>
                <a:spcPts val="0"/>
              </a:spcAft>
              <a:buClr>
                <a:schemeClr val="dk1"/>
              </a:buClr>
              <a:buSzPts val="1350"/>
              <a:buFont typeface="Arial"/>
              <a:buNone/>
              <a:defRPr b="0" i="0" sz="1350" u="none" cap="none" strike="noStrike">
                <a:solidFill>
                  <a:schemeClr val="dk1"/>
                </a:solidFill>
                <a:latin typeface="Tahoma"/>
                <a:ea typeface="Tahoma"/>
                <a:cs typeface="Tahoma"/>
                <a:sym typeface="Tahoma"/>
              </a:defRPr>
            </a:lvl4pPr>
            <a:lvl5pPr indent="-228600" lvl="4" marL="2286000" marR="0" rtl="0" algn="l">
              <a:lnSpc>
                <a:spcPct val="90000"/>
              </a:lnSpc>
              <a:spcBef>
                <a:spcPts val="375"/>
              </a:spcBef>
              <a:spcAft>
                <a:spcPts val="0"/>
              </a:spcAft>
              <a:buClr>
                <a:schemeClr val="dk1"/>
              </a:buClr>
              <a:buSzPts val="1350"/>
              <a:buFont typeface="Arial"/>
              <a:buNone/>
              <a:defRPr b="0" i="0" sz="1350" u="none" cap="none" strike="noStrike">
                <a:solidFill>
                  <a:schemeClr val="dk1"/>
                </a:solidFill>
                <a:latin typeface="Tahoma"/>
                <a:ea typeface="Tahoma"/>
                <a:cs typeface="Tahoma"/>
                <a:sym typeface="Tahoma"/>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9pPr>
          </a:lstStyle>
          <a:p/>
        </p:txBody>
      </p:sp>
      <p:sp>
        <p:nvSpPr>
          <p:cNvPr id="530" name="Google Shape;530;p56"/>
          <p:cNvSpPr txBox="1"/>
          <p:nvPr>
            <p:ph idx="3" type="body"/>
          </p:nvPr>
        </p:nvSpPr>
        <p:spPr>
          <a:xfrm>
            <a:off x="1487766" y="3453795"/>
            <a:ext cx="1032900" cy="1051200"/>
          </a:xfrm>
          <a:prstGeom prst="rect">
            <a:avLst/>
          </a:prstGeom>
          <a:noFill/>
          <a:ln cap="flat" cmpd="sng" w="12700">
            <a:solidFill>
              <a:schemeClr val="lt2"/>
            </a:solidFill>
            <a:prstDash val="solid"/>
            <a:round/>
            <a:headEnd len="sm" w="sm" type="none"/>
            <a:tailEnd len="sm" w="sm" type="none"/>
          </a:ln>
        </p:spPr>
        <p:txBody>
          <a:bodyPr anchorCtr="0" anchor="t" bIns="45700" lIns="91425" spcFirstLastPara="1" rIns="91425" wrap="square" tIns="45700">
            <a:noAutofit/>
          </a:bodyPr>
          <a:lstStyle>
            <a:lvl1pPr indent="-228600" lvl="0" marL="457200" marR="0" rtl="0" algn="l">
              <a:lnSpc>
                <a:spcPct val="90000"/>
              </a:lnSpc>
              <a:spcBef>
                <a:spcPts val="750"/>
              </a:spcBef>
              <a:spcAft>
                <a:spcPts val="0"/>
              </a:spcAft>
              <a:buClr>
                <a:schemeClr val="dk2"/>
              </a:buClr>
              <a:buSzPts val="1200"/>
              <a:buFont typeface="Noto Sans Symbols"/>
              <a:buNone/>
              <a:defRPr b="0" i="0" sz="1200" u="none" cap="none" strike="noStrike">
                <a:solidFill>
                  <a:schemeClr val="dk1"/>
                </a:solidFill>
                <a:latin typeface="Tahoma"/>
                <a:ea typeface="Tahoma"/>
                <a:cs typeface="Tahoma"/>
                <a:sym typeface="Tahoma"/>
              </a:defRPr>
            </a:lvl1pPr>
            <a:lvl2pPr indent="-342900" lvl="1" marL="914400" marR="0" rtl="0" algn="l">
              <a:lnSpc>
                <a:spcPct val="90000"/>
              </a:lnSpc>
              <a:spcBef>
                <a:spcPts val="375"/>
              </a:spcBef>
              <a:spcAft>
                <a:spcPts val="0"/>
              </a:spcAft>
              <a:buClr>
                <a:schemeClr val="dk2"/>
              </a:buClr>
              <a:buSzPts val="1800"/>
              <a:buFont typeface="Courier New"/>
              <a:buChar char="o"/>
              <a:defRPr b="0" i="0" sz="1800" u="none" cap="none" strike="noStrike">
                <a:solidFill>
                  <a:schemeClr val="dk1"/>
                </a:solidFill>
                <a:latin typeface="Tahoma"/>
                <a:ea typeface="Tahoma"/>
                <a:cs typeface="Tahoma"/>
                <a:sym typeface="Tahoma"/>
              </a:defRPr>
            </a:lvl2pPr>
            <a:lvl3pPr indent="-342900" lvl="2" marL="1371600" marR="0" rtl="0" algn="l">
              <a:lnSpc>
                <a:spcPct val="90000"/>
              </a:lnSpc>
              <a:spcBef>
                <a:spcPts val="375"/>
              </a:spcBef>
              <a:spcAft>
                <a:spcPts val="0"/>
              </a:spcAft>
              <a:buClr>
                <a:schemeClr val="dk2"/>
              </a:buClr>
              <a:buSzPts val="1800"/>
              <a:buFont typeface="Arial"/>
              <a:buChar char="•"/>
              <a:defRPr b="0" i="0" sz="1800" u="none" cap="none" strike="noStrike">
                <a:solidFill>
                  <a:schemeClr val="dk1"/>
                </a:solidFill>
                <a:latin typeface="Tahoma"/>
                <a:ea typeface="Tahoma"/>
                <a:cs typeface="Tahoma"/>
                <a:sym typeface="Tahoma"/>
              </a:defRPr>
            </a:lvl3pPr>
            <a:lvl4pPr indent="-228600" lvl="3" marL="1828800" marR="0" rtl="0" algn="l">
              <a:lnSpc>
                <a:spcPct val="90000"/>
              </a:lnSpc>
              <a:spcBef>
                <a:spcPts val="375"/>
              </a:spcBef>
              <a:spcAft>
                <a:spcPts val="0"/>
              </a:spcAft>
              <a:buClr>
                <a:schemeClr val="dk1"/>
              </a:buClr>
              <a:buSzPts val="1350"/>
              <a:buFont typeface="Arial"/>
              <a:buNone/>
              <a:defRPr b="0" i="0" sz="1350" u="none" cap="none" strike="noStrike">
                <a:solidFill>
                  <a:schemeClr val="dk1"/>
                </a:solidFill>
                <a:latin typeface="Tahoma"/>
                <a:ea typeface="Tahoma"/>
                <a:cs typeface="Tahoma"/>
                <a:sym typeface="Tahoma"/>
              </a:defRPr>
            </a:lvl4pPr>
            <a:lvl5pPr indent="-228600" lvl="4" marL="2286000" marR="0" rtl="0" algn="l">
              <a:lnSpc>
                <a:spcPct val="90000"/>
              </a:lnSpc>
              <a:spcBef>
                <a:spcPts val="375"/>
              </a:spcBef>
              <a:spcAft>
                <a:spcPts val="0"/>
              </a:spcAft>
              <a:buClr>
                <a:schemeClr val="dk1"/>
              </a:buClr>
              <a:buSzPts val="1350"/>
              <a:buFont typeface="Arial"/>
              <a:buNone/>
              <a:defRPr b="0" i="0" sz="1350" u="none" cap="none" strike="noStrike">
                <a:solidFill>
                  <a:schemeClr val="dk1"/>
                </a:solidFill>
                <a:latin typeface="Tahoma"/>
                <a:ea typeface="Tahoma"/>
                <a:cs typeface="Tahoma"/>
                <a:sym typeface="Tahoma"/>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9pPr>
          </a:lstStyle>
          <a:p/>
        </p:txBody>
      </p:sp>
      <p:sp>
        <p:nvSpPr>
          <p:cNvPr id="531" name="Google Shape;531;p56"/>
          <p:cNvSpPr txBox="1"/>
          <p:nvPr>
            <p:ph idx="4" type="body"/>
          </p:nvPr>
        </p:nvSpPr>
        <p:spPr>
          <a:xfrm>
            <a:off x="2710216" y="1816172"/>
            <a:ext cx="1032900" cy="1051200"/>
          </a:xfrm>
          <a:prstGeom prst="rect">
            <a:avLst/>
          </a:prstGeom>
          <a:noFill/>
          <a:ln cap="flat" cmpd="sng" w="12700">
            <a:solidFill>
              <a:schemeClr val="lt2"/>
            </a:solidFill>
            <a:prstDash val="solid"/>
            <a:round/>
            <a:headEnd len="sm" w="sm" type="none"/>
            <a:tailEnd len="sm" w="sm" type="none"/>
          </a:ln>
        </p:spPr>
        <p:txBody>
          <a:bodyPr anchorCtr="0" anchor="t" bIns="45700" lIns="91425" spcFirstLastPara="1" rIns="91425" wrap="square" tIns="45700">
            <a:noAutofit/>
          </a:bodyPr>
          <a:lstStyle>
            <a:lvl1pPr indent="-228600" lvl="0" marL="457200" marR="0" rtl="0" algn="l">
              <a:lnSpc>
                <a:spcPct val="90000"/>
              </a:lnSpc>
              <a:spcBef>
                <a:spcPts val="750"/>
              </a:spcBef>
              <a:spcAft>
                <a:spcPts val="0"/>
              </a:spcAft>
              <a:buClr>
                <a:schemeClr val="dk2"/>
              </a:buClr>
              <a:buSzPts val="1200"/>
              <a:buFont typeface="Noto Sans Symbols"/>
              <a:buNone/>
              <a:defRPr b="0" i="0" sz="1200" u="none" cap="none" strike="noStrike">
                <a:solidFill>
                  <a:schemeClr val="dk1"/>
                </a:solidFill>
                <a:latin typeface="Tahoma"/>
                <a:ea typeface="Tahoma"/>
                <a:cs typeface="Tahoma"/>
                <a:sym typeface="Tahoma"/>
              </a:defRPr>
            </a:lvl1pPr>
            <a:lvl2pPr indent="-342900" lvl="1" marL="914400" marR="0" rtl="0" algn="l">
              <a:lnSpc>
                <a:spcPct val="90000"/>
              </a:lnSpc>
              <a:spcBef>
                <a:spcPts val="375"/>
              </a:spcBef>
              <a:spcAft>
                <a:spcPts val="0"/>
              </a:spcAft>
              <a:buClr>
                <a:schemeClr val="dk2"/>
              </a:buClr>
              <a:buSzPts val="1800"/>
              <a:buFont typeface="Courier New"/>
              <a:buChar char="o"/>
              <a:defRPr b="0" i="0" sz="1800" u="none" cap="none" strike="noStrike">
                <a:solidFill>
                  <a:schemeClr val="dk1"/>
                </a:solidFill>
                <a:latin typeface="Tahoma"/>
                <a:ea typeface="Tahoma"/>
                <a:cs typeface="Tahoma"/>
                <a:sym typeface="Tahoma"/>
              </a:defRPr>
            </a:lvl2pPr>
            <a:lvl3pPr indent="-342900" lvl="2" marL="1371600" marR="0" rtl="0" algn="l">
              <a:lnSpc>
                <a:spcPct val="90000"/>
              </a:lnSpc>
              <a:spcBef>
                <a:spcPts val="375"/>
              </a:spcBef>
              <a:spcAft>
                <a:spcPts val="0"/>
              </a:spcAft>
              <a:buClr>
                <a:schemeClr val="dk2"/>
              </a:buClr>
              <a:buSzPts val="1800"/>
              <a:buFont typeface="Arial"/>
              <a:buChar char="•"/>
              <a:defRPr b="0" i="0" sz="1800" u="none" cap="none" strike="noStrike">
                <a:solidFill>
                  <a:schemeClr val="dk1"/>
                </a:solidFill>
                <a:latin typeface="Tahoma"/>
                <a:ea typeface="Tahoma"/>
                <a:cs typeface="Tahoma"/>
                <a:sym typeface="Tahoma"/>
              </a:defRPr>
            </a:lvl3pPr>
            <a:lvl4pPr indent="-228600" lvl="3" marL="1828800" marR="0" rtl="0" algn="l">
              <a:lnSpc>
                <a:spcPct val="90000"/>
              </a:lnSpc>
              <a:spcBef>
                <a:spcPts val="375"/>
              </a:spcBef>
              <a:spcAft>
                <a:spcPts val="0"/>
              </a:spcAft>
              <a:buClr>
                <a:schemeClr val="dk1"/>
              </a:buClr>
              <a:buSzPts val="1350"/>
              <a:buFont typeface="Arial"/>
              <a:buNone/>
              <a:defRPr b="0" i="0" sz="1350" u="none" cap="none" strike="noStrike">
                <a:solidFill>
                  <a:schemeClr val="dk1"/>
                </a:solidFill>
                <a:latin typeface="Tahoma"/>
                <a:ea typeface="Tahoma"/>
                <a:cs typeface="Tahoma"/>
                <a:sym typeface="Tahoma"/>
              </a:defRPr>
            </a:lvl4pPr>
            <a:lvl5pPr indent="-228600" lvl="4" marL="2286000" marR="0" rtl="0" algn="l">
              <a:lnSpc>
                <a:spcPct val="90000"/>
              </a:lnSpc>
              <a:spcBef>
                <a:spcPts val="375"/>
              </a:spcBef>
              <a:spcAft>
                <a:spcPts val="0"/>
              </a:spcAft>
              <a:buClr>
                <a:schemeClr val="dk1"/>
              </a:buClr>
              <a:buSzPts val="1350"/>
              <a:buFont typeface="Arial"/>
              <a:buNone/>
              <a:defRPr b="0" i="0" sz="1350" u="none" cap="none" strike="noStrike">
                <a:solidFill>
                  <a:schemeClr val="dk1"/>
                </a:solidFill>
                <a:latin typeface="Tahoma"/>
                <a:ea typeface="Tahoma"/>
                <a:cs typeface="Tahoma"/>
                <a:sym typeface="Tahoma"/>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9pPr>
          </a:lstStyle>
          <a:p/>
        </p:txBody>
      </p:sp>
      <p:sp>
        <p:nvSpPr>
          <p:cNvPr id="532" name="Google Shape;532;p56"/>
          <p:cNvSpPr txBox="1"/>
          <p:nvPr>
            <p:ph idx="5" type="body"/>
          </p:nvPr>
        </p:nvSpPr>
        <p:spPr>
          <a:xfrm>
            <a:off x="3939395" y="3451332"/>
            <a:ext cx="1032900" cy="1051200"/>
          </a:xfrm>
          <a:prstGeom prst="rect">
            <a:avLst/>
          </a:prstGeom>
          <a:noFill/>
          <a:ln cap="flat" cmpd="sng" w="12700">
            <a:solidFill>
              <a:schemeClr val="lt2"/>
            </a:solidFill>
            <a:prstDash val="solid"/>
            <a:round/>
            <a:headEnd len="sm" w="sm" type="none"/>
            <a:tailEnd len="sm" w="sm" type="none"/>
          </a:ln>
        </p:spPr>
        <p:txBody>
          <a:bodyPr anchorCtr="0" anchor="t" bIns="45700" lIns="91425" spcFirstLastPara="1" rIns="91425" wrap="square" tIns="45700">
            <a:noAutofit/>
          </a:bodyPr>
          <a:lstStyle>
            <a:lvl1pPr indent="-228600" lvl="0" marL="457200" marR="0" rtl="0" algn="l">
              <a:lnSpc>
                <a:spcPct val="90000"/>
              </a:lnSpc>
              <a:spcBef>
                <a:spcPts val="750"/>
              </a:spcBef>
              <a:spcAft>
                <a:spcPts val="0"/>
              </a:spcAft>
              <a:buClr>
                <a:schemeClr val="dk2"/>
              </a:buClr>
              <a:buSzPts val="1200"/>
              <a:buFont typeface="Noto Sans Symbols"/>
              <a:buNone/>
              <a:defRPr b="0" i="0" sz="1200" u="none" cap="none" strike="noStrike">
                <a:solidFill>
                  <a:schemeClr val="dk1"/>
                </a:solidFill>
                <a:latin typeface="Tahoma"/>
                <a:ea typeface="Tahoma"/>
                <a:cs typeface="Tahoma"/>
                <a:sym typeface="Tahoma"/>
              </a:defRPr>
            </a:lvl1pPr>
            <a:lvl2pPr indent="-342900" lvl="1" marL="914400" marR="0" rtl="0" algn="l">
              <a:lnSpc>
                <a:spcPct val="90000"/>
              </a:lnSpc>
              <a:spcBef>
                <a:spcPts val="375"/>
              </a:spcBef>
              <a:spcAft>
                <a:spcPts val="0"/>
              </a:spcAft>
              <a:buClr>
                <a:schemeClr val="dk2"/>
              </a:buClr>
              <a:buSzPts val="1800"/>
              <a:buFont typeface="Courier New"/>
              <a:buChar char="o"/>
              <a:defRPr b="0" i="0" sz="1800" u="none" cap="none" strike="noStrike">
                <a:solidFill>
                  <a:schemeClr val="dk1"/>
                </a:solidFill>
                <a:latin typeface="Tahoma"/>
                <a:ea typeface="Tahoma"/>
                <a:cs typeface="Tahoma"/>
                <a:sym typeface="Tahoma"/>
              </a:defRPr>
            </a:lvl2pPr>
            <a:lvl3pPr indent="-342900" lvl="2" marL="1371600" marR="0" rtl="0" algn="l">
              <a:lnSpc>
                <a:spcPct val="90000"/>
              </a:lnSpc>
              <a:spcBef>
                <a:spcPts val="375"/>
              </a:spcBef>
              <a:spcAft>
                <a:spcPts val="0"/>
              </a:spcAft>
              <a:buClr>
                <a:schemeClr val="dk2"/>
              </a:buClr>
              <a:buSzPts val="1800"/>
              <a:buFont typeface="Arial"/>
              <a:buChar char="•"/>
              <a:defRPr b="0" i="0" sz="1800" u="none" cap="none" strike="noStrike">
                <a:solidFill>
                  <a:schemeClr val="dk1"/>
                </a:solidFill>
                <a:latin typeface="Tahoma"/>
                <a:ea typeface="Tahoma"/>
                <a:cs typeface="Tahoma"/>
                <a:sym typeface="Tahoma"/>
              </a:defRPr>
            </a:lvl3pPr>
            <a:lvl4pPr indent="-228600" lvl="3" marL="1828800" marR="0" rtl="0" algn="l">
              <a:lnSpc>
                <a:spcPct val="90000"/>
              </a:lnSpc>
              <a:spcBef>
                <a:spcPts val="375"/>
              </a:spcBef>
              <a:spcAft>
                <a:spcPts val="0"/>
              </a:spcAft>
              <a:buClr>
                <a:schemeClr val="dk1"/>
              </a:buClr>
              <a:buSzPts val="1350"/>
              <a:buFont typeface="Arial"/>
              <a:buNone/>
              <a:defRPr b="0" i="0" sz="1350" u="none" cap="none" strike="noStrike">
                <a:solidFill>
                  <a:schemeClr val="dk1"/>
                </a:solidFill>
                <a:latin typeface="Tahoma"/>
                <a:ea typeface="Tahoma"/>
                <a:cs typeface="Tahoma"/>
                <a:sym typeface="Tahoma"/>
              </a:defRPr>
            </a:lvl4pPr>
            <a:lvl5pPr indent="-228600" lvl="4" marL="2286000" marR="0" rtl="0" algn="l">
              <a:lnSpc>
                <a:spcPct val="90000"/>
              </a:lnSpc>
              <a:spcBef>
                <a:spcPts val="375"/>
              </a:spcBef>
              <a:spcAft>
                <a:spcPts val="0"/>
              </a:spcAft>
              <a:buClr>
                <a:schemeClr val="dk1"/>
              </a:buClr>
              <a:buSzPts val="1350"/>
              <a:buFont typeface="Arial"/>
              <a:buNone/>
              <a:defRPr b="0" i="0" sz="1350" u="none" cap="none" strike="noStrike">
                <a:solidFill>
                  <a:schemeClr val="dk1"/>
                </a:solidFill>
                <a:latin typeface="Tahoma"/>
                <a:ea typeface="Tahoma"/>
                <a:cs typeface="Tahoma"/>
                <a:sym typeface="Tahoma"/>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9pPr>
          </a:lstStyle>
          <a:p/>
        </p:txBody>
      </p:sp>
      <p:sp>
        <p:nvSpPr>
          <p:cNvPr id="533" name="Google Shape;533;p56"/>
          <p:cNvSpPr txBox="1"/>
          <p:nvPr>
            <p:ph idx="6" type="body"/>
          </p:nvPr>
        </p:nvSpPr>
        <p:spPr>
          <a:xfrm>
            <a:off x="5168576" y="1816172"/>
            <a:ext cx="1032900" cy="1051200"/>
          </a:xfrm>
          <a:prstGeom prst="rect">
            <a:avLst/>
          </a:prstGeom>
          <a:noFill/>
          <a:ln cap="flat" cmpd="sng" w="12700">
            <a:solidFill>
              <a:schemeClr val="lt2"/>
            </a:solidFill>
            <a:prstDash val="solid"/>
            <a:round/>
            <a:headEnd len="sm" w="sm" type="none"/>
            <a:tailEnd len="sm" w="sm" type="none"/>
          </a:ln>
        </p:spPr>
        <p:txBody>
          <a:bodyPr anchorCtr="0" anchor="t" bIns="45700" lIns="91425" spcFirstLastPara="1" rIns="91425" wrap="square" tIns="45700">
            <a:noAutofit/>
          </a:bodyPr>
          <a:lstStyle>
            <a:lvl1pPr indent="-228600" lvl="0" marL="457200" marR="0" rtl="0" algn="l">
              <a:lnSpc>
                <a:spcPct val="90000"/>
              </a:lnSpc>
              <a:spcBef>
                <a:spcPts val="750"/>
              </a:spcBef>
              <a:spcAft>
                <a:spcPts val="0"/>
              </a:spcAft>
              <a:buClr>
                <a:schemeClr val="dk2"/>
              </a:buClr>
              <a:buSzPts val="1200"/>
              <a:buFont typeface="Noto Sans Symbols"/>
              <a:buNone/>
              <a:defRPr b="0" i="0" sz="1200" u="none" cap="none" strike="noStrike">
                <a:solidFill>
                  <a:schemeClr val="dk1"/>
                </a:solidFill>
                <a:latin typeface="Tahoma"/>
                <a:ea typeface="Tahoma"/>
                <a:cs typeface="Tahoma"/>
                <a:sym typeface="Tahoma"/>
              </a:defRPr>
            </a:lvl1pPr>
            <a:lvl2pPr indent="-342900" lvl="1" marL="914400" marR="0" rtl="0" algn="l">
              <a:lnSpc>
                <a:spcPct val="90000"/>
              </a:lnSpc>
              <a:spcBef>
                <a:spcPts val="375"/>
              </a:spcBef>
              <a:spcAft>
                <a:spcPts val="0"/>
              </a:spcAft>
              <a:buClr>
                <a:schemeClr val="dk2"/>
              </a:buClr>
              <a:buSzPts val="1800"/>
              <a:buFont typeface="Courier New"/>
              <a:buChar char="o"/>
              <a:defRPr b="0" i="0" sz="1800" u="none" cap="none" strike="noStrike">
                <a:solidFill>
                  <a:schemeClr val="dk1"/>
                </a:solidFill>
                <a:latin typeface="Tahoma"/>
                <a:ea typeface="Tahoma"/>
                <a:cs typeface="Tahoma"/>
                <a:sym typeface="Tahoma"/>
              </a:defRPr>
            </a:lvl2pPr>
            <a:lvl3pPr indent="-342900" lvl="2" marL="1371600" marR="0" rtl="0" algn="l">
              <a:lnSpc>
                <a:spcPct val="90000"/>
              </a:lnSpc>
              <a:spcBef>
                <a:spcPts val="375"/>
              </a:spcBef>
              <a:spcAft>
                <a:spcPts val="0"/>
              </a:spcAft>
              <a:buClr>
                <a:schemeClr val="dk2"/>
              </a:buClr>
              <a:buSzPts val="1800"/>
              <a:buFont typeface="Arial"/>
              <a:buChar char="•"/>
              <a:defRPr b="0" i="0" sz="1800" u="none" cap="none" strike="noStrike">
                <a:solidFill>
                  <a:schemeClr val="dk1"/>
                </a:solidFill>
                <a:latin typeface="Tahoma"/>
                <a:ea typeface="Tahoma"/>
                <a:cs typeface="Tahoma"/>
                <a:sym typeface="Tahoma"/>
              </a:defRPr>
            </a:lvl3pPr>
            <a:lvl4pPr indent="-228600" lvl="3" marL="1828800" marR="0" rtl="0" algn="l">
              <a:lnSpc>
                <a:spcPct val="90000"/>
              </a:lnSpc>
              <a:spcBef>
                <a:spcPts val="375"/>
              </a:spcBef>
              <a:spcAft>
                <a:spcPts val="0"/>
              </a:spcAft>
              <a:buClr>
                <a:schemeClr val="dk1"/>
              </a:buClr>
              <a:buSzPts val="1350"/>
              <a:buFont typeface="Arial"/>
              <a:buNone/>
              <a:defRPr b="0" i="0" sz="1350" u="none" cap="none" strike="noStrike">
                <a:solidFill>
                  <a:schemeClr val="dk1"/>
                </a:solidFill>
                <a:latin typeface="Tahoma"/>
                <a:ea typeface="Tahoma"/>
                <a:cs typeface="Tahoma"/>
                <a:sym typeface="Tahoma"/>
              </a:defRPr>
            </a:lvl4pPr>
            <a:lvl5pPr indent="-228600" lvl="4" marL="2286000" marR="0" rtl="0" algn="l">
              <a:lnSpc>
                <a:spcPct val="90000"/>
              </a:lnSpc>
              <a:spcBef>
                <a:spcPts val="375"/>
              </a:spcBef>
              <a:spcAft>
                <a:spcPts val="0"/>
              </a:spcAft>
              <a:buClr>
                <a:schemeClr val="dk1"/>
              </a:buClr>
              <a:buSzPts val="1350"/>
              <a:buFont typeface="Arial"/>
              <a:buNone/>
              <a:defRPr b="0" i="0" sz="1350" u="none" cap="none" strike="noStrike">
                <a:solidFill>
                  <a:schemeClr val="dk1"/>
                </a:solidFill>
                <a:latin typeface="Tahoma"/>
                <a:ea typeface="Tahoma"/>
                <a:cs typeface="Tahoma"/>
                <a:sym typeface="Tahoma"/>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9pPr>
          </a:lstStyle>
          <a:p/>
        </p:txBody>
      </p:sp>
      <p:sp>
        <p:nvSpPr>
          <p:cNvPr id="534" name="Google Shape;534;p56"/>
          <p:cNvSpPr txBox="1"/>
          <p:nvPr>
            <p:ph idx="7" type="body"/>
          </p:nvPr>
        </p:nvSpPr>
        <p:spPr>
          <a:xfrm>
            <a:off x="6397756" y="3451332"/>
            <a:ext cx="1032900" cy="1051200"/>
          </a:xfrm>
          <a:prstGeom prst="rect">
            <a:avLst/>
          </a:prstGeom>
          <a:noFill/>
          <a:ln cap="flat" cmpd="sng" w="12700">
            <a:solidFill>
              <a:schemeClr val="lt2"/>
            </a:solidFill>
            <a:prstDash val="solid"/>
            <a:round/>
            <a:headEnd len="sm" w="sm" type="none"/>
            <a:tailEnd len="sm" w="sm" type="none"/>
          </a:ln>
        </p:spPr>
        <p:txBody>
          <a:bodyPr anchorCtr="0" anchor="t" bIns="45700" lIns="91425" spcFirstLastPara="1" rIns="91425" wrap="square" tIns="45700">
            <a:noAutofit/>
          </a:bodyPr>
          <a:lstStyle>
            <a:lvl1pPr indent="-228600" lvl="0" marL="457200" marR="0" rtl="0" algn="l">
              <a:lnSpc>
                <a:spcPct val="90000"/>
              </a:lnSpc>
              <a:spcBef>
                <a:spcPts val="750"/>
              </a:spcBef>
              <a:spcAft>
                <a:spcPts val="0"/>
              </a:spcAft>
              <a:buClr>
                <a:schemeClr val="dk2"/>
              </a:buClr>
              <a:buSzPts val="1200"/>
              <a:buFont typeface="Noto Sans Symbols"/>
              <a:buNone/>
              <a:defRPr b="0" i="0" sz="1200" u="none" cap="none" strike="noStrike">
                <a:solidFill>
                  <a:schemeClr val="dk1"/>
                </a:solidFill>
                <a:latin typeface="Tahoma"/>
                <a:ea typeface="Tahoma"/>
                <a:cs typeface="Tahoma"/>
                <a:sym typeface="Tahoma"/>
              </a:defRPr>
            </a:lvl1pPr>
            <a:lvl2pPr indent="-342900" lvl="1" marL="914400" marR="0" rtl="0" algn="l">
              <a:lnSpc>
                <a:spcPct val="90000"/>
              </a:lnSpc>
              <a:spcBef>
                <a:spcPts val="375"/>
              </a:spcBef>
              <a:spcAft>
                <a:spcPts val="0"/>
              </a:spcAft>
              <a:buClr>
                <a:schemeClr val="dk2"/>
              </a:buClr>
              <a:buSzPts val="1800"/>
              <a:buFont typeface="Courier New"/>
              <a:buChar char="o"/>
              <a:defRPr b="0" i="0" sz="1800" u="none" cap="none" strike="noStrike">
                <a:solidFill>
                  <a:schemeClr val="dk1"/>
                </a:solidFill>
                <a:latin typeface="Tahoma"/>
                <a:ea typeface="Tahoma"/>
                <a:cs typeface="Tahoma"/>
                <a:sym typeface="Tahoma"/>
              </a:defRPr>
            </a:lvl2pPr>
            <a:lvl3pPr indent="-342900" lvl="2" marL="1371600" marR="0" rtl="0" algn="l">
              <a:lnSpc>
                <a:spcPct val="90000"/>
              </a:lnSpc>
              <a:spcBef>
                <a:spcPts val="375"/>
              </a:spcBef>
              <a:spcAft>
                <a:spcPts val="0"/>
              </a:spcAft>
              <a:buClr>
                <a:schemeClr val="dk2"/>
              </a:buClr>
              <a:buSzPts val="1800"/>
              <a:buFont typeface="Arial"/>
              <a:buChar char="•"/>
              <a:defRPr b="0" i="0" sz="1800" u="none" cap="none" strike="noStrike">
                <a:solidFill>
                  <a:schemeClr val="dk1"/>
                </a:solidFill>
                <a:latin typeface="Tahoma"/>
                <a:ea typeface="Tahoma"/>
                <a:cs typeface="Tahoma"/>
                <a:sym typeface="Tahoma"/>
              </a:defRPr>
            </a:lvl3pPr>
            <a:lvl4pPr indent="-228600" lvl="3" marL="1828800" marR="0" rtl="0" algn="l">
              <a:lnSpc>
                <a:spcPct val="90000"/>
              </a:lnSpc>
              <a:spcBef>
                <a:spcPts val="375"/>
              </a:spcBef>
              <a:spcAft>
                <a:spcPts val="0"/>
              </a:spcAft>
              <a:buClr>
                <a:schemeClr val="dk1"/>
              </a:buClr>
              <a:buSzPts val="1350"/>
              <a:buFont typeface="Arial"/>
              <a:buNone/>
              <a:defRPr b="0" i="0" sz="1350" u="none" cap="none" strike="noStrike">
                <a:solidFill>
                  <a:schemeClr val="dk1"/>
                </a:solidFill>
                <a:latin typeface="Tahoma"/>
                <a:ea typeface="Tahoma"/>
                <a:cs typeface="Tahoma"/>
                <a:sym typeface="Tahoma"/>
              </a:defRPr>
            </a:lvl4pPr>
            <a:lvl5pPr indent="-228600" lvl="4" marL="2286000" marR="0" rtl="0" algn="l">
              <a:lnSpc>
                <a:spcPct val="90000"/>
              </a:lnSpc>
              <a:spcBef>
                <a:spcPts val="375"/>
              </a:spcBef>
              <a:spcAft>
                <a:spcPts val="0"/>
              </a:spcAft>
              <a:buClr>
                <a:schemeClr val="dk1"/>
              </a:buClr>
              <a:buSzPts val="1350"/>
              <a:buFont typeface="Arial"/>
              <a:buNone/>
              <a:defRPr b="0" i="0" sz="1350" u="none" cap="none" strike="noStrike">
                <a:solidFill>
                  <a:schemeClr val="dk1"/>
                </a:solidFill>
                <a:latin typeface="Tahoma"/>
                <a:ea typeface="Tahoma"/>
                <a:cs typeface="Tahoma"/>
                <a:sym typeface="Tahoma"/>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9pPr>
          </a:lstStyle>
          <a:p/>
        </p:txBody>
      </p:sp>
      <p:sp>
        <p:nvSpPr>
          <p:cNvPr id="535" name="Google Shape;535;p56"/>
          <p:cNvSpPr txBox="1"/>
          <p:nvPr>
            <p:ph idx="8" type="body"/>
          </p:nvPr>
        </p:nvSpPr>
        <p:spPr>
          <a:xfrm>
            <a:off x="7585928" y="1816172"/>
            <a:ext cx="1032900" cy="1051200"/>
          </a:xfrm>
          <a:prstGeom prst="rect">
            <a:avLst/>
          </a:prstGeom>
          <a:noFill/>
          <a:ln cap="flat" cmpd="sng" w="12700">
            <a:solidFill>
              <a:schemeClr val="lt2"/>
            </a:solidFill>
            <a:prstDash val="solid"/>
            <a:round/>
            <a:headEnd len="sm" w="sm" type="none"/>
            <a:tailEnd len="sm" w="sm" type="none"/>
          </a:ln>
        </p:spPr>
        <p:txBody>
          <a:bodyPr anchorCtr="0" anchor="t" bIns="45700" lIns="91425" spcFirstLastPara="1" rIns="91425" wrap="square" tIns="45700">
            <a:noAutofit/>
          </a:bodyPr>
          <a:lstStyle>
            <a:lvl1pPr indent="-228600" lvl="0" marL="457200" marR="0" rtl="0" algn="l">
              <a:lnSpc>
                <a:spcPct val="90000"/>
              </a:lnSpc>
              <a:spcBef>
                <a:spcPts val="750"/>
              </a:spcBef>
              <a:spcAft>
                <a:spcPts val="0"/>
              </a:spcAft>
              <a:buClr>
                <a:schemeClr val="dk2"/>
              </a:buClr>
              <a:buSzPts val="1200"/>
              <a:buFont typeface="Noto Sans Symbols"/>
              <a:buNone/>
              <a:defRPr b="0" i="0" sz="1200" u="none" cap="none" strike="noStrike">
                <a:solidFill>
                  <a:schemeClr val="dk1"/>
                </a:solidFill>
                <a:latin typeface="Tahoma"/>
                <a:ea typeface="Tahoma"/>
                <a:cs typeface="Tahoma"/>
                <a:sym typeface="Tahoma"/>
              </a:defRPr>
            </a:lvl1pPr>
            <a:lvl2pPr indent="-342900" lvl="1" marL="914400" marR="0" rtl="0" algn="l">
              <a:lnSpc>
                <a:spcPct val="90000"/>
              </a:lnSpc>
              <a:spcBef>
                <a:spcPts val="375"/>
              </a:spcBef>
              <a:spcAft>
                <a:spcPts val="0"/>
              </a:spcAft>
              <a:buClr>
                <a:schemeClr val="dk2"/>
              </a:buClr>
              <a:buSzPts val="1800"/>
              <a:buFont typeface="Courier New"/>
              <a:buChar char="o"/>
              <a:defRPr b="0" i="0" sz="1800" u="none" cap="none" strike="noStrike">
                <a:solidFill>
                  <a:schemeClr val="dk1"/>
                </a:solidFill>
                <a:latin typeface="Tahoma"/>
                <a:ea typeface="Tahoma"/>
                <a:cs typeface="Tahoma"/>
                <a:sym typeface="Tahoma"/>
              </a:defRPr>
            </a:lvl2pPr>
            <a:lvl3pPr indent="-342900" lvl="2" marL="1371600" marR="0" rtl="0" algn="l">
              <a:lnSpc>
                <a:spcPct val="90000"/>
              </a:lnSpc>
              <a:spcBef>
                <a:spcPts val="375"/>
              </a:spcBef>
              <a:spcAft>
                <a:spcPts val="0"/>
              </a:spcAft>
              <a:buClr>
                <a:schemeClr val="dk2"/>
              </a:buClr>
              <a:buSzPts val="1800"/>
              <a:buFont typeface="Arial"/>
              <a:buChar char="•"/>
              <a:defRPr b="0" i="0" sz="1800" u="none" cap="none" strike="noStrike">
                <a:solidFill>
                  <a:schemeClr val="dk1"/>
                </a:solidFill>
                <a:latin typeface="Tahoma"/>
                <a:ea typeface="Tahoma"/>
                <a:cs typeface="Tahoma"/>
                <a:sym typeface="Tahoma"/>
              </a:defRPr>
            </a:lvl3pPr>
            <a:lvl4pPr indent="-228600" lvl="3" marL="1828800" marR="0" rtl="0" algn="l">
              <a:lnSpc>
                <a:spcPct val="90000"/>
              </a:lnSpc>
              <a:spcBef>
                <a:spcPts val="375"/>
              </a:spcBef>
              <a:spcAft>
                <a:spcPts val="0"/>
              </a:spcAft>
              <a:buClr>
                <a:schemeClr val="dk1"/>
              </a:buClr>
              <a:buSzPts val="1350"/>
              <a:buFont typeface="Arial"/>
              <a:buNone/>
              <a:defRPr b="0" i="0" sz="1350" u="none" cap="none" strike="noStrike">
                <a:solidFill>
                  <a:schemeClr val="dk1"/>
                </a:solidFill>
                <a:latin typeface="Tahoma"/>
                <a:ea typeface="Tahoma"/>
                <a:cs typeface="Tahoma"/>
                <a:sym typeface="Tahoma"/>
              </a:defRPr>
            </a:lvl4pPr>
            <a:lvl5pPr indent="-228600" lvl="4" marL="2286000" marR="0" rtl="0" algn="l">
              <a:lnSpc>
                <a:spcPct val="90000"/>
              </a:lnSpc>
              <a:spcBef>
                <a:spcPts val="375"/>
              </a:spcBef>
              <a:spcAft>
                <a:spcPts val="0"/>
              </a:spcAft>
              <a:buClr>
                <a:schemeClr val="dk1"/>
              </a:buClr>
              <a:buSzPts val="1350"/>
              <a:buFont typeface="Arial"/>
              <a:buNone/>
              <a:defRPr b="0" i="0" sz="1350" u="none" cap="none" strike="noStrike">
                <a:solidFill>
                  <a:schemeClr val="dk1"/>
                </a:solidFill>
                <a:latin typeface="Tahoma"/>
                <a:ea typeface="Tahoma"/>
                <a:cs typeface="Tahoma"/>
                <a:sym typeface="Tahoma"/>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9pPr>
          </a:lstStyle>
          <a:p/>
        </p:txBody>
      </p:sp>
      <p:sp>
        <p:nvSpPr>
          <p:cNvPr id="536" name="Google Shape;536;p56"/>
          <p:cNvSpPr txBox="1"/>
          <p:nvPr>
            <p:ph idx="9" type="body"/>
          </p:nvPr>
        </p:nvSpPr>
        <p:spPr>
          <a:xfrm>
            <a:off x="2116256" y="4581310"/>
            <a:ext cx="6744000" cy="200100"/>
          </a:xfrm>
          <a:prstGeom prst="rect">
            <a:avLst/>
          </a:prstGeom>
          <a:noFill/>
          <a:ln>
            <a:noFill/>
          </a:ln>
        </p:spPr>
        <p:txBody>
          <a:bodyPr anchorCtr="0" anchor="ctr" bIns="45700" lIns="91425" spcFirstLastPara="1" rIns="91425" wrap="square" tIns="45700">
            <a:noAutofit/>
          </a:bodyPr>
          <a:lstStyle>
            <a:lvl1pPr indent="-228600" lvl="0" marL="457200" marR="0" rtl="0" algn="r">
              <a:lnSpc>
                <a:spcPct val="90000"/>
              </a:lnSpc>
              <a:spcBef>
                <a:spcPts val="750"/>
              </a:spcBef>
              <a:spcAft>
                <a:spcPts val="0"/>
              </a:spcAft>
              <a:buClr>
                <a:schemeClr val="dk1"/>
              </a:buClr>
              <a:buSzPts val="1050"/>
              <a:buFont typeface="Arial"/>
              <a:buNone/>
              <a:defRPr b="0" i="0" sz="1050" u="none" cap="none" strike="noStrike">
                <a:solidFill>
                  <a:schemeClr val="dk1"/>
                </a:solidFill>
                <a:latin typeface="Tahoma"/>
                <a:ea typeface="Tahoma"/>
                <a:cs typeface="Tahoma"/>
                <a:sym typeface="Tahoma"/>
              </a:defRPr>
            </a:lvl1pPr>
            <a:lvl2pPr indent="-228600" lvl="1" marL="914400" marR="0" rtl="0" algn="l">
              <a:lnSpc>
                <a:spcPct val="90000"/>
              </a:lnSpc>
              <a:spcBef>
                <a:spcPts val="375"/>
              </a:spcBef>
              <a:spcAft>
                <a:spcPts val="0"/>
              </a:spcAft>
              <a:buClr>
                <a:schemeClr val="dk1"/>
              </a:buClr>
              <a:buSzPts val="700"/>
              <a:buFont typeface="Arial"/>
              <a:buNone/>
              <a:defRPr b="0" i="0" sz="700" u="none" cap="none" strike="noStrike">
                <a:solidFill>
                  <a:schemeClr val="dk1"/>
                </a:solidFill>
                <a:latin typeface="Tahoma"/>
                <a:ea typeface="Tahoma"/>
                <a:cs typeface="Tahoma"/>
                <a:sym typeface="Tahoma"/>
              </a:defRPr>
            </a:lvl2pPr>
            <a:lvl3pPr indent="-228600" lvl="2" marL="1371600" marR="0" rtl="0" algn="l">
              <a:lnSpc>
                <a:spcPct val="90000"/>
              </a:lnSpc>
              <a:spcBef>
                <a:spcPts val="375"/>
              </a:spcBef>
              <a:spcAft>
                <a:spcPts val="0"/>
              </a:spcAft>
              <a:buClr>
                <a:schemeClr val="dk1"/>
              </a:buClr>
              <a:buSzPts val="700"/>
              <a:buFont typeface="Arial"/>
              <a:buNone/>
              <a:defRPr b="0" i="0" sz="700" u="none" cap="none" strike="noStrike">
                <a:solidFill>
                  <a:schemeClr val="dk1"/>
                </a:solidFill>
                <a:latin typeface="Tahoma"/>
                <a:ea typeface="Tahoma"/>
                <a:cs typeface="Tahoma"/>
                <a:sym typeface="Tahoma"/>
              </a:defRPr>
            </a:lvl3pPr>
            <a:lvl4pPr indent="-228600" lvl="3" marL="1828800" marR="0" rtl="0" algn="l">
              <a:lnSpc>
                <a:spcPct val="90000"/>
              </a:lnSpc>
              <a:spcBef>
                <a:spcPts val="375"/>
              </a:spcBef>
              <a:spcAft>
                <a:spcPts val="0"/>
              </a:spcAft>
              <a:buClr>
                <a:schemeClr val="dk1"/>
              </a:buClr>
              <a:buSzPts val="700"/>
              <a:buFont typeface="Arial"/>
              <a:buNone/>
              <a:defRPr b="0" i="0" sz="700" u="none" cap="none" strike="noStrike">
                <a:solidFill>
                  <a:schemeClr val="dk1"/>
                </a:solidFill>
                <a:latin typeface="Tahoma"/>
                <a:ea typeface="Tahoma"/>
                <a:cs typeface="Tahoma"/>
                <a:sym typeface="Tahoma"/>
              </a:defRPr>
            </a:lvl4pPr>
            <a:lvl5pPr indent="-228600" lvl="4" marL="2286000" marR="0" rtl="0" algn="l">
              <a:lnSpc>
                <a:spcPct val="90000"/>
              </a:lnSpc>
              <a:spcBef>
                <a:spcPts val="375"/>
              </a:spcBef>
              <a:spcAft>
                <a:spcPts val="0"/>
              </a:spcAft>
              <a:buClr>
                <a:schemeClr val="dk1"/>
              </a:buClr>
              <a:buSzPts val="700"/>
              <a:buFont typeface="Arial"/>
              <a:buNone/>
              <a:defRPr b="0" i="0" sz="700" u="none" cap="none" strike="noStrike">
                <a:solidFill>
                  <a:schemeClr val="dk1"/>
                </a:solidFill>
                <a:latin typeface="Tahoma"/>
                <a:ea typeface="Tahoma"/>
                <a:cs typeface="Tahoma"/>
                <a:sym typeface="Tahoma"/>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9pPr>
          </a:lstStyle>
          <a:p/>
        </p:txBody>
      </p:sp>
      <p:pic>
        <p:nvPicPr>
          <p:cNvPr id="537" name="Google Shape;537;p56"/>
          <p:cNvPicPr preferRelativeResize="0"/>
          <p:nvPr/>
        </p:nvPicPr>
        <p:blipFill rotWithShape="1">
          <a:blip r:embed="rId2">
            <a:alphaModFix amt="50000"/>
          </a:blip>
          <a:srcRect b="27018" l="12469" r="12909" t="27464"/>
          <a:stretch/>
        </p:blipFill>
        <p:spPr>
          <a:xfrm>
            <a:off x="522712" y="4805340"/>
            <a:ext cx="1033029" cy="285871"/>
          </a:xfrm>
          <a:prstGeom prst="rect">
            <a:avLst/>
          </a:prstGeom>
          <a:noFill/>
          <a:ln>
            <a:noFill/>
          </a:ln>
        </p:spPr>
      </p:pic>
      <p:sp>
        <p:nvSpPr>
          <p:cNvPr id="538" name="Google Shape;538;p56"/>
          <p:cNvSpPr txBox="1"/>
          <p:nvPr/>
        </p:nvSpPr>
        <p:spPr>
          <a:xfrm>
            <a:off x="8133198" y="4860169"/>
            <a:ext cx="795300" cy="176100"/>
          </a:xfrm>
          <a:prstGeom prst="rect">
            <a:avLst/>
          </a:prstGeom>
          <a:noFill/>
          <a:ln>
            <a:noFill/>
          </a:ln>
        </p:spPr>
        <p:txBody>
          <a:bodyPr anchorCtr="1" anchor="ctr" bIns="45700" lIns="91425" spcFirstLastPara="1" rIns="91425" wrap="square" tIns="45700">
            <a:noAutofit/>
          </a:bodyPr>
          <a:lstStyle/>
          <a:p>
            <a:pPr indent="0" lvl="0" marL="0" marR="0" rtl="0" algn="r">
              <a:lnSpc>
                <a:spcPct val="100000"/>
              </a:lnSpc>
              <a:spcBef>
                <a:spcPts val="0"/>
              </a:spcBef>
              <a:spcAft>
                <a:spcPts val="0"/>
              </a:spcAft>
              <a:buClr>
                <a:schemeClr val="dk1"/>
              </a:buClr>
              <a:buSzPts val="1000"/>
              <a:buFont typeface="Tahoma"/>
              <a:buNone/>
            </a:pPr>
            <a:r>
              <a:rPr b="1" i="0" lang="en" sz="1000" u="none" cap="none" strike="noStrike">
                <a:solidFill>
                  <a:schemeClr val="dk1"/>
                </a:solidFill>
                <a:latin typeface="Tahoma"/>
                <a:ea typeface="Tahoma"/>
                <a:cs typeface="Tahoma"/>
                <a:sym typeface="Tahoma"/>
              </a:rPr>
              <a:t>                </a:t>
            </a:r>
            <a:fld id="{00000000-1234-1234-1234-123412341234}" type="slidenum">
              <a:rPr b="1" i="0" lang="en" sz="1000" u="none" cap="none" strike="noStrike">
                <a:solidFill>
                  <a:schemeClr val="dk1"/>
                </a:solidFill>
                <a:latin typeface="Tahoma"/>
                <a:ea typeface="Tahoma"/>
                <a:cs typeface="Tahoma"/>
                <a:sym typeface="Tahoma"/>
              </a:rPr>
              <a:t>‹#›</a:t>
            </a:fld>
            <a:endParaRPr b="1" i="0" sz="1000" u="none" cap="none" strike="noStrike">
              <a:solidFill>
                <a:schemeClr val="dk1"/>
              </a:solidFill>
              <a:latin typeface="Tahoma"/>
              <a:ea typeface="Tahoma"/>
              <a:cs typeface="Tahoma"/>
              <a:sym typeface="Tahoma"/>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eb Infographic">
  <p:cSld name="Web Infographic">
    <p:spTree>
      <p:nvGrpSpPr>
        <p:cNvPr id="539" name="Shape 539"/>
        <p:cNvGrpSpPr/>
        <p:nvPr/>
      </p:nvGrpSpPr>
      <p:grpSpPr>
        <a:xfrm>
          <a:off x="0" y="0"/>
          <a:ext cx="0" cy="0"/>
          <a:chOff x="0" y="0"/>
          <a:chExt cx="0" cy="0"/>
        </a:xfrm>
      </p:grpSpPr>
      <p:sp>
        <p:nvSpPr>
          <p:cNvPr id="540" name="Google Shape;540;p57"/>
          <p:cNvSpPr/>
          <p:nvPr/>
        </p:nvSpPr>
        <p:spPr>
          <a:xfrm>
            <a:off x="640080" y="965624"/>
            <a:ext cx="778200" cy="103200"/>
          </a:xfrm>
          <a:prstGeom prst="rect">
            <a:avLst/>
          </a:prstGeom>
          <a:solidFill>
            <a:srgbClr val="69ACE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350"/>
              <a:buFont typeface="Tahoma"/>
              <a:buNone/>
            </a:pPr>
            <a:r>
              <a:t/>
            </a:r>
            <a:endParaRPr b="0" i="0" sz="1350" u="none" cap="none" strike="noStrike">
              <a:solidFill>
                <a:srgbClr val="FFFFFF"/>
              </a:solidFill>
              <a:latin typeface="Calibri"/>
              <a:ea typeface="Calibri"/>
              <a:cs typeface="Calibri"/>
              <a:sym typeface="Calibri"/>
            </a:endParaRPr>
          </a:p>
        </p:txBody>
      </p:sp>
      <p:sp>
        <p:nvSpPr>
          <p:cNvPr id="541" name="Google Shape;541;p57"/>
          <p:cNvSpPr txBox="1"/>
          <p:nvPr>
            <p:ph type="title"/>
          </p:nvPr>
        </p:nvSpPr>
        <p:spPr>
          <a:xfrm>
            <a:off x="533919" y="107119"/>
            <a:ext cx="8085300" cy="857400"/>
          </a:xfrm>
          <a:prstGeom prst="rect">
            <a:avLst/>
          </a:prstGeom>
          <a:noFill/>
          <a:ln>
            <a:noFill/>
          </a:ln>
        </p:spPr>
        <p:txBody>
          <a:bodyPr anchorCtr="0" anchor="b" bIns="45700" lIns="91425" spcFirstLastPara="1" rIns="91425" wrap="square" tIns="45700">
            <a:noAutofit/>
          </a:bodyPr>
          <a:lstStyle>
            <a:lvl1pPr lvl="0" marR="0" rtl="0" algn="l">
              <a:lnSpc>
                <a:spcPct val="90000"/>
              </a:lnSpc>
              <a:spcBef>
                <a:spcPts val="0"/>
              </a:spcBef>
              <a:spcAft>
                <a:spcPts val="0"/>
              </a:spcAft>
              <a:buClr>
                <a:schemeClr val="dk2"/>
              </a:buClr>
              <a:buSzPts val="3000"/>
              <a:buFont typeface="Tahoma"/>
              <a:buNone/>
              <a:defRPr b="1" i="0" sz="3000" u="none" cap="none" strike="noStrike">
                <a:solidFill>
                  <a:schemeClr val="dk2"/>
                </a:solidFill>
                <a:latin typeface="Tahoma"/>
                <a:ea typeface="Tahoma"/>
                <a:cs typeface="Tahoma"/>
                <a:sym typeface="Tahoma"/>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cxnSp>
        <p:nvCxnSpPr>
          <p:cNvPr id="542" name="Google Shape;542;p57"/>
          <p:cNvCxnSpPr/>
          <p:nvPr/>
        </p:nvCxnSpPr>
        <p:spPr>
          <a:xfrm rot="10800000">
            <a:off x="3265633" y="1729985"/>
            <a:ext cx="825300" cy="609000"/>
          </a:xfrm>
          <a:prstGeom prst="straightConnector1">
            <a:avLst/>
          </a:prstGeom>
          <a:noFill/>
          <a:ln cap="flat" cmpd="sng" w="38100">
            <a:solidFill>
              <a:srgbClr val="BFBFBF"/>
            </a:solidFill>
            <a:prstDash val="solid"/>
            <a:miter lim="800000"/>
            <a:headEnd len="sm" w="sm" type="none"/>
            <a:tailEnd len="sm" w="sm" type="none"/>
          </a:ln>
        </p:spPr>
      </p:cxnSp>
      <p:cxnSp>
        <p:nvCxnSpPr>
          <p:cNvPr id="543" name="Google Shape;543;p57"/>
          <p:cNvCxnSpPr>
            <a:endCxn id="544" idx="6"/>
          </p:cNvCxnSpPr>
          <p:nvPr/>
        </p:nvCxnSpPr>
        <p:spPr>
          <a:xfrm rot="10800000">
            <a:off x="3066109" y="2826270"/>
            <a:ext cx="807600" cy="2700"/>
          </a:xfrm>
          <a:prstGeom prst="straightConnector1">
            <a:avLst/>
          </a:prstGeom>
          <a:noFill/>
          <a:ln cap="flat" cmpd="sng" w="38100">
            <a:solidFill>
              <a:srgbClr val="BFBFBF"/>
            </a:solidFill>
            <a:prstDash val="solid"/>
            <a:miter lim="800000"/>
            <a:headEnd len="sm" w="sm" type="none"/>
            <a:tailEnd len="sm" w="sm" type="none"/>
          </a:ln>
        </p:spPr>
      </p:cxnSp>
      <p:cxnSp>
        <p:nvCxnSpPr>
          <p:cNvPr id="545" name="Google Shape;545;p57"/>
          <p:cNvCxnSpPr/>
          <p:nvPr/>
        </p:nvCxnSpPr>
        <p:spPr>
          <a:xfrm flipH="1">
            <a:off x="3263232" y="3318701"/>
            <a:ext cx="827700" cy="609000"/>
          </a:xfrm>
          <a:prstGeom prst="straightConnector1">
            <a:avLst/>
          </a:prstGeom>
          <a:noFill/>
          <a:ln cap="flat" cmpd="sng" w="38100">
            <a:solidFill>
              <a:srgbClr val="BFBFBF"/>
            </a:solidFill>
            <a:prstDash val="solid"/>
            <a:miter lim="800000"/>
            <a:headEnd len="sm" w="sm" type="none"/>
            <a:tailEnd len="sm" w="sm" type="none"/>
          </a:ln>
        </p:spPr>
      </p:cxnSp>
      <p:cxnSp>
        <p:nvCxnSpPr>
          <p:cNvPr id="546" name="Google Shape;546;p57"/>
          <p:cNvCxnSpPr/>
          <p:nvPr/>
        </p:nvCxnSpPr>
        <p:spPr>
          <a:xfrm>
            <a:off x="5070651" y="3318701"/>
            <a:ext cx="825300" cy="614100"/>
          </a:xfrm>
          <a:prstGeom prst="straightConnector1">
            <a:avLst/>
          </a:prstGeom>
          <a:noFill/>
          <a:ln cap="flat" cmpd="sng" w="38100">
            <a:solidFill>
              <a:srgbClr val="BFBFBF"/>
            </a:solidFill>
            <a:prstDash val="solid"/>
            <a:miter lim="800000"/>
            <a:headEnd len="sm" w="sm" type="none"/>
            <a:tailEnd len="sm" w="sm" type="none"/>
          </a:ln>
        </p:spPr>
      </p:cxnSp>
      <p:cxnSp>
        <p:nvCxnSpPr>
          <p:cNvPr id="547" name="Google Shape;547;p57"/>
          <p:cNvCxnSpPr>
            <a:endCxn id="548" idx="6"/>
          </p:cNvCxnSpPr>
          <p:nvPr/>
        </p:nvCxnSpPr>
        <p:spPr>
          <a:xfrm>
            <a:off x="5273554" y="2828728"/>
            <a:ext cx="807600" cy="2700"/>
          </a:xfrm>
          <a:prstGeom prst="straightConnector1">
            <a:avLst/>
          </a:prstGeom>
          <a:noFill/>
          <a:ln cap="flat" cmpd="sng" w="38100">
            <a:solidFill>
              <a:srgbClr val="BFBFBF"/>
            </a:solidFill>
            <a:prstDash val="solid"/>
            <a:miter lim="800000"/>
            <a:headEnd len="sm" w="sm" type="none"/>
            <a:tailEnd len="sm" w="sm" type="none"/>
          </a:ln>
        </p:spPr>
      </p:cxnSp>
      <p:cxnSp>
        <p:nvCxnSpPr>
          <p:cNvPr id="549" name="Google Shape;549;p57"/>
          <p:cNvCxnSpPr/>
          <p:nvPr/>
        </p:nvCxnSpPr>
        <p:spPr>
          <a:xfrm flipH="1" rot="10800000">
            <a:off x="5070651" y="1724885"/>
            <a:ext cx="825300" cy="614100"/>
          </a:xfrm>
          <a:prstGeom prst="straightConnector1">
            <a:avLst/>
          </a:prstGeom>
          <a:noFill/>
          <a:ln cap="flat" cmpd="sng" w="38100">
            <a:solidFill>
              <a:srgbClr val="BFBFBF"/>
            </a:solidFill>
            <a:prstDash val="solid"/>
            <a:miter lim="800000"/>
            <a:headEnd len="sm" w="sm" type="none"/>
            <a:tailEnd len="sm" w="sm" type="none"/>
          </a:ln>
        </p:spPr>
      </p:cxnSp>
      <p:sp>
        <p:nvSpPr>
          <p:cNvPr id="550" name="Google Shape;550;p57"/>
          <p:cNvSpPr/>
          <p:nvPr/>
        </p:nvSpPr>
        <p:spPr>
          <a:xfrm>
            <a:off x="3632721" y="1924589"/>
            <a:ext cx="1899600" cy="1899600"/>
          </a:xfrm>
          <a:prstGeom prst="ellipse">
            <a:avLst/>
          </a:prstGeom>
          <a:solidFill>
            <a:srgbClr val="092C7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506"/>
              <a:buFont typeface="Tahoma"/>
              <a:buNone/>
            </a:pPr>
            <a:r>
              <a:t/>
            </a:r>
            <a:endParaRPr b="0" i="0" sz="506" u="none" cap="none" strike="noStrike">
              <a:solidFill>
                <a:srgbClr val="F2F2F5"/>
              </a:solidFill>
              <a:latin typeface="Roboto"/>
              <a:ea typeface="Roboto"/>
              <a:cs typeface="Roboto"/>
              <a:sym typeface="Roboto"/>
            </a:endParaRPr>
          </a:p>
        </p:txBody>
      </p:sp>
      <p:sp>
        <p:nvSpPr>
          <p:cNvPr id="551" name="Google Shape;551;p57"/>
          <p:cNvSpPr/>
          <p:nvPr/>
        </p:nvSpPr>
        <p:spPr>
          <a:xfrm>
            <a:off x="3066098" y="1525301"/>
            <a:ext cx="399300" cy="399300"/>
          </a:xfrm>
          <a:prstGeom prst="ellipse">
            <a:avLst/>
          </a:prstGeom>
          <a:solidFill>
            <a:schemeClr val="lt1"/>
          </a:solidFill>
          <a:ln cap="flat" cmpd="sng" w="38100">
            <a:solidFill>
              <a:srgbClr val="BFBFB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506"/>
              <a:buFont typeface="Tahoma"/>
              <a:buNone/>
            </a:pPr>
            <a:r>
              <a:t/>
            </a:r>
            <a:endParaRPr b="0" i="0" sz="506" u="none" cap="none" strike="noStrike">
              <a:solidFill>
                <a:srgbClr val="F2F2F5"/>
              </a:solidFill>
              <a:latin typeface="Roboto"/>
              <a:ea typeface="Roboto"/>
              <a:cs typeface="Roboto"/>
              <a:sym typeface="Roboto"/>
            </a:endParaRPr>
          </a:p>
        </p:txBody>
      </p:sp>
      <p:sp>
        <p:nvSpPr>
          <p:cNvPr id="552" name="Google Shape;552;p57"/>
          <p:cNvSpPr/>
          <p:nvPr/>
        </p:nvSpPr>
        <p:spPr>
          <a:xfrm flipH="1">
            <a:off x="5696186" y="1530458"/>
            <a:ext cx="399300" cy="399300"/>
          </a:xfrm>
          <a:prstGeom prst="ellipse">
            <a:avLst/>
          </a:prstGeom>
          <a:solidFill>
            <a:schemeClr val="lt1"/>
          </a:solidFill>
          <a:ln cap="flat" cmpd="sng" w="38100">
            <a:solidFill>
              <a:srgbClr val="BFBFB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506"/>
              <a:buFont typeface="Tahoma"/>
              <a:buNone/>
            </a:pPr>
            <a:r>
              <a:t/>
            </a:r>
            <a:endParaRPr b="0" i="0" sz="506" u="none" cap="none" strike="noStrike">
              <a:solidFill>
                <a:srgbClr val="F2F2F5"/>
              </a:solidFill>
              <a:latin typeface="Roboto"/>
              <a:ea typeface="Roboto"/>
              <a:cs typeface="Roboto"/>
              <a:sym typeface="Roboto"/>
            </a:endParaRPr>
          </a:p>
        </p:txBody>
      </p:sp>
      <p:sp>
        <p:nvSpPr>
          <p:cNvPr id="548" name="Google Shape;548;p57"/>
          <p:cNvSpPr/>
          <p:nvPr/>
        </p:nvSpPr>
        <p:spPr>
          <a:xfrm flipH="1">
            <a:off x="6081154" y="2631778"/>
            <a:ext cx="399300" cy="399300"/>
          </a:xfrm>
          <a:prstGeom prst="ellipse">
            <a:avLst/>
          </a:prstGeom>
          <a:solidFill>
            <a:schemeClr val="lt1"/>
          </a:solidFill>
          <a:ln cap="flat" cmpd="sng" w="38100">
            <a:solidFill>
              <a:srgbClr val="BFBFB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506"/>
              <a:buFont typeface="Tahoma"/>
              <a:buNone/>
            </a:pPr>
            <a:r>
              <a:t/>
            </a:r>
            <a:endParaRPr b="0" i="0" sz="506" u="none" cap="none" strike="noStrike">
              <a:solidFill>
                <a:srgbClr val="F2F2F5"/>
              </a:solidFill>
              <a:latin typeface="Roboto"/>
              <a:ea typeface="Roboto"/>
              <a:cs typeface="Roboto"/>
              <a:sym typeface="Roboto"/>
            </a:endParaRPr>
          </a:p>
        </p:txBody>
      </p:sp>
      <p:sp>
        <p:nvSpPr>
          <p:cNvPr id="544" name="Google Shape;544;p57"/>
          <p:cNvSpPr/>
          <p:nvPr/>
        </p:nvSpPr>
        <p:spPr>
          <a:xfrm>
            <a:off x="2666809" y="2626620"/>
            <a:ext cx="399300" cy="399300"/>
          </a:xfrm>
          <a:prstGeom prst="ellipse">
            <a:avLst/>
          </a:prstGeom>
          <a:solidFill>
            <a:schemeClr val="lt1"/>
          </a:solidFill>
          <a:ln cap="flat" cmpd="sng" w="38100">
            <a:solidFill>
              <a:srgbClr val="BFBFB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506"/>
              <a:buFont typeface="Tahoma"/>
              <a:buNone/>
            </a:pPr>
            <a:r>
              <a:t/>
            </a:r>
            <a:endParaRPr b="0" i="0" sz="506" u="none" cap="none" strike="noStrike">
              <a:solidFill>
                <a:srgbClr val="F2F2F5"/>
              </a:solidFill>
              <a:latin typeface="Roboto"/>
              <a:ea typeface="Roboto"/>
              <a:cs typeface="Roboto"/>
              <a:sym typeface="Roboto"/>
            </a:endParaRPr>
          </a:p>
        </p:txBody>
      </p:sp>
      <p:sp>
        <p:nvSpPr>
          <p:cNvPr id="553" name="Google Shape;553;p57"/>
          <p:cNvSpPr/>
          <p:nvPr/>
        </p:nvSpPr>
        <p:spPr>
          <a:xfrm>
            <a:off x="3066098" y="3727940"/>
            <a:ext cx="399300" cy="399300"/>
          </a:xfrm>
          <a:prstGeom prst="ellipse">
            <a:avLst/>
          </a:prstGeom>
          <a:solidFill>
            <a:schemeClr val="lt1"/>
          </a:solidFill>
          <a:ln cap="flat" cmpd="sng" w="38100">
            <a:solidFill>
              <a:srgbClr val="BFBFB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506"/>
              <a:buFont typeface="Tahoma"/>
              <a:buNone/>
            </a:pPr>
            <a:r>
              <a:t/>
            </a:r>
            <a:endParaRPr b="0" i="0" sz="506" u="none" cap="none" strike="noStrike">
              <a:solidFill>
                <a:srgbClr val="F2F2F5"/>
              </a:solidFill>
              <a:latin typeface="Roboto"/>
              <a:ea typeface="Roboto"/>
              <a:cs typeface="Roboto"/>
              <a:sym typeface="Roboto"/>
            </a:endParaRPr>
          </a:p>
        </p:txBody>
      </p:sp>
      <p:sp>
        <p:nvSpPr>
          <p:cNvPr id="554" name="Google Shape;554;p57"/>
          <p:cNvSpPr/>
          <p:nvPr/>
        </p:nvSpPr>
        <p:spPr>
          <a:xfrm flipH="1">
            <a:off x="5696186" y="3733097"/>
            <a:ext cx="399300" cy="399300"/>
          </a:xfrm>
          <a:prstGeom prst="ellipse">
            <a:avLst/>
          </a:prstGeom>
          <a:solidFill>
            <a:schemeClr val="lt1"/>
          </a:solidFill>
          <a:ln cap="flat" cmpd="sng" w="38100">
            <a:solidFill>
              <a:srgbClr val="BFBFB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506"/>
              <a:buFont typeface="Tahoma"/>
              <a:buNone/>
            </a:pPr>
            <a:r>
              <a:t/>
            </a:r>
            <a:endParaRPr b="0" i="0" sz="506" u="none" cap="none" strike="noStrike">
              <a:solidFill>
                <a:srgbClr val="F2F2F5"/>
              </a:solidFill>
              <a:latin typeface="Roboto"/>
              <a:ea typeface="Roboto"/>
              <a:cs typeface="Roboto"/>
              <a:sym typeface="Roboto"/>
            </a:endParaRPr>
          </a:p>
        </p:txBody>
      </p:sp>
      <p:sp>
        <p:nvSpPr>
          <p:cNvPr id="555" name="Google Shape;555;p57"/>
          <p:cNvSpPr txBox="1"/>
          <p:nvPr>
            <p:ph idx="1" type="body"/>
          </p:nvPr>
        </p:nvSpPr>
        <p:spPr>
          <a:xfrm>
            <a:off x="3628821" y="2513840"/>
            <a:ext cx="1886400" cy="6147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750"/>
              </a:spcBef>
              <a:spcAft>
                <a:spcPts val="0"/>
              </a:spcAft>
              <a:buClr>
                <a:schemeClr val="lt1"/>
              </a:buClr>
              <a:buSzPts val="1600"/>
              <a:buFont typeface="Arial"/>
              <a:buNone/>
              <a:defRPr b="1" i="0" sz="1600" u="none" cap="none" strike="noStrike">
                <a:solidFill>
                  <a:schemeClr val="lt1"/>
                </a:solidFill>
                <a:latin typeface="Tahoma"/>
                <a:ea typeface="Tahoma"/>
                <a:cs typeface="Tahoma"/>
                <a:sym typeface="Tahoma"/>
              </a:defRPr>
            </a:lvl1pPr>
            <a:lvl2pPr indent="-228600" lvl="1" marL="914400" marR="0" rtl="0" algn="l">
              <a:lnSpc>
                <a:spcPct val="90000"/>
              </a:lnSpc>
              <a:spcBef>
                <a:spcPts val="375"/>
              </a:spcBef>
              <a:spcAft>
                <a:spcPts val="0"/>
              </a:spcAft>
              <a:buClr>
                <a:schemeClr val="dk1"/>
              </a:buClr>
              <a:buSzPts val="1800"/>
              <a:buFont typeface="Arial"/>
              <a:buNone/>
              <a:defRPr b="0" i="0" sz="1800" u="none" cap="none" strike="noStrike">
                <a:solidFill>
                  <a:schemeClr val="dk1"/>
                </a:solidFill>
                <a:latin typeface="Tahoma"/>
                <a:ea typeface="Tahoma"/>
                <a:cs typeface="Tahoma"/>
                <a:sym typeface="Tahoma"/>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Tahoma"/>
                <a:ea typeface="Tahoma"/>
                <a:cs typeface="Tahoma"/>
                <a:sym typeface="Tahoma"/>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9pPr>
          </a:lstStyle>
          <a:p/>
        </p:txBody>
      </p:sp>
      <p:sp>
        <p:nvSpPr>
          <p:cNvPr id="556" name="Google Shape;556;p57"/>
          <p:cNvSpPr txBox="1"/>
          <p:nvPr>
            <p:ph idx="2" type="body"/>
          </p:nvPr>
        </p:nvSpPr>
        <p:spPr>
          <a:xfrm>
            <a:off x="533919" y="1525970"/>
            <a:ext cx="2401500" cy="408300"/>
          </a:xfrm>
          <a:prstGeom prst="rect">
            <a:avLst/>
          </a:prstGeom>
          <a:noFill/>
          <a:ln>
            <a:noFill/>
          </a:ln>
        </p:spPr>
        <p:txBody>
          <a:bodyPr anchorCtr="0" anchor="t" bIns="45700" lIns="91425" spcFirstLastPara="1" rIns="91425" wrap="square" tIns="45700">
            <a:noAutofit/>
          </a:bodyPr>
          <a:lstStyle>
            <a:lvl1pPr indent="-228600" lvl="0" marL="457200" marR="0" rtl="0" algn="r">
              <a:lnSpc>
                <a:spcPct val="90000"/>
              </a:lnSpc>
              <a:spcBef>
                <a:spcPts val="750"/>
              </a:spcBef>
              <a:spcAft>
                <a:spcPts val="0"/>
              </a:spcAft>
              <a:buClr>
                <a:schemeClr val="dk1"/>
              </a:buClr>
              <a:buSzPts val="1200"/>
              <a:buFont typeface="Arial"/>
              <a:buNone/>
              <a:defRPr b="0" i="0" sz="1200" u="none" cap="none" strike="noStrike">
                <a:solidFill>
                  <a:schemeClr val="dk1"/>
                </a:solidFill>
                <a:latin typeface="Tahoma"/>
                <a:ea typeface="Tahoma"/>
                <a:cs typeface="Tahoma"/>
                <a:sym typeface="Tahoma"/>
              </a:defRPr>
            </a:lvl1pPr>
            <a:lvl2pPr indent="-228600" lvl="1" marL="914400" marR="0" rtl="0" algn="l">
              <a:lnSpc>
                <a:spcPct val="90000"/>
              </a:lnSpc>
              <a:spcBef>
                <a:spcPts val="375"/>
              </a:spcBef>
              <a:spcAft>
                <a:spcPts val="0"/>
              </a:spcAft>
              <a:buClr>
                <a:schemeClr val="dk1"/>
              </a:buClr>
              <a:buSzPts val="1800"/>
              <a:buFont typeface="Arial"/>
              <a:buNone/>
              <a:defRPr b="0" i="0" sz="1800" u="none" cap="none" strike="noStrike">
                <a:solidFill>
                  <a:schemeClr val="dk1"/>
                </a:solidFill>
                <a:latin typeface="Tahoma"/>
                <a:ea typeface="Tahoma"/>
                <a:cs typeface="Tahoma"/>
                <a:sym typeface="Tahoma"/>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Tahoma"/>
                <a:ea typeface="Tahoma"/>
                <a:cs typeface="Tahoma"/>
                <a:sym typeface="Tahoma"/>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9pPr>
          </a:lstStyle>
          <a:p/>
        </p:txBody>
      </p:sp>
      <p:sp>
        <p:nvSpPr>
          <p:cNvPr id="557" name="Google Shape;557;p57"/>
          <p:cNvSpPr txBox="1"/>
          <p:nvPr>
            <p:ph idx="3" type="body"/>
          </p:nvPr>
        </p:nvSpPr>
        <p:spPr>
          <a:xfrm>
            <a:off x="570342" y="2617088"/>
            <a:ext cx="1998900" cy="408300"/>
          </a:xfrm>
          <a:prstGeom prst="rect">
            <a:avLst/>
          </a:prstGeom>
          <a:noFill/>
          <a:ln>
            <a:noFill/>
          </a:ln>
        </p:spPr>
        <p:txBody>
          <a:bodyPr anchorCtr="0" anchor="t" bIns="45700" lIns="91425" spcFirstLastPara="1" rIns="91425" wrap="square" tIns="45700">
            <a:noAutofit/>
          </a:bodyPr>
          <a:lstStyle>
            <a:lvl1pPr indent="-228600" lvl="0" marL="457200" marR="0" rtl="0" algn="r">
              <a:lnSpc>
                <a:spcPct val="90000"/>
              </a:lnSpc>
              <a:spcBef>
                <a:spcPts val="750"/>
              </a:spcBef>
              <a:spcAft>
                <a:spcPts val="0"/>
              </a:spcAft>
              <a:buClr>
                <a:schemeClr val="dk1"/>
              </a:buClr>
              <a:buSzPts val="1200"/>
              <a:buFont typeface="Arial"/>
              <a:buNone/>
              <a:defRPr b="0" i="0" sz="1200" u="none" cap="none" strike="noStrike">
                <a:solidFill>
                  <a:schemeClr val="dk1"/>
                </a:solidFill>
                <a:latin typeface="Tahoma"/>
                <a:ea typeface="Tahoma"/>
                <a:cs typeface="Tahoma"/>
                <a:sym typeface="Tahoma"/>
              </a:defRPr>
            </a:lvl1pPr>
            <a:lvl2pPr indent="-228600" lvl="1" marL="914400" marR="0" rtl="0" algn="l">
              <a:lnSpc>
                <a:spcPct val="90000"/>
              </a:lnSpc>
              <a:spcBef>
                <a:spcPts val="375"/>
              </a:spcBef>
              <a:spcAft>
                <a:spcPts val="0"/>
              </a:spcAft>
              <a:buClr>
                <a:schemeClr val="dk1"/>
              </a:buClr>
              <a:buSzPts val="1800"/>
              <a:buFont typeface="Arial"/>
              <a:buNone/>
              <a:defRPr b="0" i="0" sz="1800" u="none" cap="none" strike="noStrike">
                <a:solidFill>
                  <a:schemeClr val="dk1"/>
                </a:solidFill>
                <a:latin typeface="Tahoma"/>
                <a:ea typeface="Tahoma"/>
                <a:cs typeface="Tahoma"/>
                <a:sym typeface="Tahoma"/>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Tahoma"/>
                <a:ea typeface="Tahoma"/>
                <a:cs typeface="Tahoma"/>
                <a:sym typeface="Tahoma"/>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9pPr>
          </a:lstStyle>
          <a:p/>
        </p:txBody>
      </p:sp>
      <p:sp>
        <p:nvSpPr>
          <p:cNvPr id="558" name="Google Shape;558;p57"/>
          <p:cNvSpPr txBox="1"/>
          <p:nvPr>
            <p:ph idx="4" type="body"/>
          </p:nvPr>
        </p:nvSpPr>
        <p:spPr>
          <a:xfrm>
            <a:off x="533918" y="3718966"/>
            <a:ext cx="2401500" cy="408300"/>
          </a:xfrm>
          <a:prstGeom prst="rect">
            <a:avLst/>
          </a:prstGeom>
          <a:noFill/>
          <a:ln>
            <a:noFill/>
          </a:ln>
        </p:spPr>
        <p:txBody>
          <a:bodyPr anchorCtr="0" anchor="t" bIns="45700" lIns="91425" spcFirstLastPara="1" rIns="91425" wrap="square" tIns="45700">
            <a:noAutofit/>
          </a:bodyPr>
          <a:lstStyle>
            <a:lvl1pPr indent="-228600" lvl="0" marL="457200" marR="0" rtl="0" algn="r">
              <a:lnSpc>
                <a:spcPct val="90000"/>
              </a:lnSpc>
              <a:spcBef>
                <a:spcPts val="750"/>
              </a:spcBef>
              <a:spcAft>
                <a:spcPts val="0"/>
              </a:spcAft>
              <a:buClr>
                <a:schemeClr val="dk1"/>
              </a:buClr>
              <a:buSzPts val="1200"/>
              <a:buFont typeface="Arial"/>
              <a:buNone/>
              <a:defRPr b="0" i="0" sz="1200" u="none" cap="none" strike="noStrike">
                <a:solidFill>
                  <a:schemeClr val="dk1"/>
                </a:solidFill>
                <a:latin typeface="Tahoma"/>
                <a:ea typeface="Tahoma"/>
                <a:cs typeface="Tahoma"/>
                <a:sym typeface="Tahoma"/>
              </a:defRPr>
            </a:lvl1pPr>
            <a:lvl2pPr indent="-228600" lvl="1" marL="914400" marR="0" rtl="0" algn="l">
              <a:lnSpc>
                <a:spcPct val="90000"/>
              </a:lnSpc>
              <a:spcBef>
                <a:spcPts val="375"/>
              </a:spcBef>
              <a:spcAft>
                <a:spcPts val="0"/>
              </a:spcAft>
              <a:buClr>
                <a:schemeClr val="dk1"/>
              </a:buClr>
              <a:buSzPts val="1800"/>
              <a:buFont typeface="Arial"/>
              <a:buNone/>
              <a:defRPr b="0" i="0" sz="1800" u="none" cap="none" strike="noStrike">
                <a:solidFill>
                  <a:schemeClr val="dk1"/>
                </a:solidFill>
                <a:latin typeface="Tahoma"/>
                <a:ea typeface="Tahoma"/>
                <a:cs typeface="Tahoma"/>
                <a:sym typeface="Tahoma"/>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Tahoma"/>
                <a:ea typeface="Tahoma"/>
                <a:cs typeface="Tahoma"/>
                <a:sym typeface="Tahoma"/>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9pPr>
          </a:lstStyle>
          <a:p/>
        </p:txBody>
      </p:sp>
      <p:sp>
        <p:nvSpPr>
          <p:cNvPr id="559" name="Google Shape;559;p57"/>
          <p:cNvSpPr txBox="1"/>
          <p:nvPr>
            <p:ph idx="5" type="body"/>
          </p:nvPr>
        </p:nvSpPr>
        <p:spPr>
          <a:xfrm>
            <a:off x="6208613" y="1521484"/>
            <a:ext cx="2410800" cy="4083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750"/>
              </a:spcBef>
              <a:spcAft>
                <a:spcPts val="0"/>
              </a:spcAft>
              <a:buClr>
                <a:schemeClr val="dk1"/>
              </a:buClr>
              <a:buSzPts val="1200"/>
              <a:buFont typeface="Arial"/>
              <a:buNone/>
              <a:defRPr b="0" i="0" sz="1200" u="none" cap="none" strike="noStrike">
                <a:solidFill>
                  <a:schemeClr val="dk1"/>
                </a:solidFill>
                <a:latin typeface="Tahoma"/>
                <a:ea typeface="Tahoma"/>
                <a:cs typeface="Tahoma"/>
                <a:sym typeface="Tahoma"/>
              </a:defRPr>
            </a:lvl1pPr>
            <a:lvl2pPr indent="-228600" lvl="1" marL="914400" marR="0" rtl="0" algn="l">
              <a:lnSpc>
                <a:spcPct val="90000"/>
              </a:lnSpc>
              <a:spcBef>
                <a:spcPts val="375"/>
              </a:spcBef>
              <a:spcAft>
                <a:spcPts val="0"/>
              </a:spcAft>
              <a:buClr>
                <a:schemeClr val="dk1"/>
              </a:buClr>
              <a:buSzPts val="1800"/>
              <a:buFont typeface="Arial"/>
              <a:buNone/>
              <a:defRPr b="0" i="0" sz="1800" u="none" cap="none" strike="noStrike">
                <a:solidFill>
                  <a:schemeClr val="dk1"/>
                </a:solidFill>
                <a:latin typeface="Tahoma"/>
                <a:ea typeface="Tahoma"/>
                <a:cs typeface="Tahoma"/>
                <a:sym typeface="Tahoma"/>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Tahoma"/>
                <a:ea typeface="Tahoma"/>
                <a:cs typeface="Tahoma"/>
                <a:sym typeface="Tahoma"/>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9pPr>
          </a:lstStyle>
          <a:p/>
        </p:txBody>
      </p:sp>
      <p:sp>
        <p:nvSpPr>
          <p:cNvPr id="560" name="Google Shape;560;p57"/>
          <p:cNvSpPr txBox="1"/>
          <p:nvPr>
            <p:ph idx="6" type="body"/>
          </p:nvPr>
        </p:nvSpPr>
        <p:spPr>
          <a:xfrm>
            <a:off x="6578161" y="2619200"/>
            <a:ext cx="2002800" cy="4083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750"/>
              </a:spcBef>
              <a:spcAft>
                <a:spcPts val="0"/>
              </a:spcAft>
              <a:buClr>
                <a:schemeClr val="dk1"/>
              </a:buClr>
              <a:buSzPts val="1200"/>
              <a:buFont typeface="Arial"/>
              <a:buNone/>
              <a:defRPr b="0" i="0" sz="1200" u="none" cap="none" strike="noStrike">
                <a:solidFill>
                  <a:schemeClr val="dk1"/>
                </a:solidFill>
                <a:latin typeface="Tahoma"/>
                <a:ea typeface="Tahoma"/>
                <a:cs typeface="Tahoma"/>
                <a:sym typeface="Tahoma"/>
              </a:defRPr>
            </a:lvl1pPr>
            <a:lvl2pPr indent="-228600" lvl="1" marL="914400" marR="0" rtl="0" algn="l">
              <a:lnSpc>
                <a:spcPct val="90000"/>
              </a:lnSpc>
              <a:spcBef>
                <a:spcPts val="375"/>
              </a:spcBef>
              <a:spcAft>
                <a:spcPts val="0"/>
              </a:spcAft>
              <a:buClr>
                <a:schemeClr val="dk1"/>
              </a:buClr>
              <a:buSzPts val="1800"/>
              <a:buFont typeface="Arial"/>
              <a:buNone/>
              <a:defRPr b="0" i="0" sz="1800" u="none" cap="none" strike="noStrike">
                <a:solidFill>
                  <a:schemeClr val="dk1"/>
                </a:solidFill>
                <a:latin typeface="Tahoma"/>
                <a:ea typeface="Tahoma"/>
                <a:cs typeface="Tahoma"/>
                <a:sym typeface="Tahoma"/>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Tahoma"/>
                <a:ea typeface="Tahoma"/>
                <a:cs typeface="Tahoma"/>
                <a:sym typeface="Tahoma"/>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9pPr>
          </a:lstStyle>
          <a:p/>
        </p:txBody>
      </p:sp>
      <p:sp>
        <p:nvSpPr>
          <p:cNvPr id="561" name="Google Shape;561;p57"/>
          <p:cNvSpPr txBox="1"/>
          <p:nvPr>
            <p:ph idx="7" type="body"/>
          </p:nvPr>
        </p:nvSpPr>
        <p:spPr>
          <a:xfrm>
            <a:off x="6208613" y="3723452"/>
            <a:ext cx="2410800" cy="4083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750"/>
              </a:spcBef>
              <a:spcAft>
                <a:spcPts val="0"/>
              </a:spcAft>
              <a:buClr>
                <a:schemeClr val="dk1"/>
              </a:buClr>
              <a:buSzPts val="1200"/>
              <a:buFont typeface="Arial"/>
              <a:buNone/>
              <a:defRPr b="0" i="0" sz="1200" u="none" cap="none" strike="noStrike">
                <a:solidFill>
                  <a:schemeClr val="dk1"/>
                </a:solidFill>
                <a:latin typeface="Tahoma"/>
                <a:ea typeface="Tahoma"/>
                <a:cs typeface="Tahoma"/>
                <a:sym typeface="Tahoma"/>
              </a:defRPr>
            </a:lvl1pPr>
            <a:lvl2pPr indent="-228600" lvl="1" marL="914400" marR="0" rtl="0" algn="l">
              <a:lnSpc>
                <a:spcPct val="90000"/>
              </a:lnSpc>
              <a:spcBef>
                <a:spcPts val="375"/>
              </a:spcBef>
              <a:spcAft>
                <a:spcPts val="0"/>
              </a:spcAft>
              <a:buClr>
                <a:schemeClr val="dk1"/>
              </a:buClr>
              <a:buSzPts val="1800"/>
              <a:buFont typeface="Arial"/>
              <a:buNone/>
              <a:defRPr b="0" i="0" sz="1800" u="none" cap="none" strike="noStrike">
                <a:solidFill>
                  <a:schemeClr val="dk1"/>
                </a:solidFill>
                <a:latin typeface="Tahoma"/>
                <a:ea typeface="Tahoma"/>
                <a:cs typeface="Tahoma"/>
                <a:sym typeface="Tahoma"/>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Tahoma"/>
                <a:ea typeface="Tahoma"/>
                <a:cs typeface="Tahoma"/>
                <a:sym typeface="Tahoma"/>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9pPr>
          </a:lstStyle>
          <a:p/>
        </p:txBody>
      </p:sp>
      <p:sp>
        <p:nvSpPr>
          <p:cNvPr id="562" name="Google Shape;562;p57"/>
          <p:cNvSpPr txBox="1"/>
          <p:nvPr/>
        </p:nvSpPr>
        <p:spPr>
          <a:xfrm>
            <a:off x="7891462" y="4860169"/>
            <a:ext cx="795300" cy="176100"/>
          </a:xfrm>
          <a:prstGeom prst="rect">
            <a:avLst/>
          </a:prstGeom>
          <a:noFill/>
          <a:ln>
            <a:noFill/>
          </a:ln>
        </p:spPr>
        <p:txBody>
          <a:bodyPr anchorCtr="1" anchor="ctr" bIns="45700" lIns="91425" spcFirstLastPara="1" rIns="91425" wrap="square" tIns="45700">
            <a:noAutofit/>
          </a:bodyPr>
          <a:lstStyle/>
          <a:p>
            <a:pPr indent="0" lvl="0" marL="0" marR="0" rtl="0" algn="r">
              <a:spcBef>
                <a:spcPts val="0"/>
              </a:spcBef>
              <a:spcAft>
                <a:spcPts val="0"/>
              </a:spcAft>
              <a:buNone/>
            </a:pPr>
            <a:r>
              <a:rPr b="1" i="0" lang="en" sz="1000" u="none" cap="none" strike="noStrike">
                <a:solidFill>
                  <a:schemeClr val="dk1"/>
                </a:solidFill>
                <a:latin typeface="Tahoma"/>
                <a:ea typeface="Tahoma"/>
                <a:cs typeface="Tahoma"/>
                <a:sym typeface="Tahoma"/>
              </a:rPr>
              <a:t>                </a:t>
            </a:r>
            <a:fld id="{00000000-1234-1234-1234-123412341234}" type="slidenum">
              <a:rPr b="1" i="0" lang="en" sz="1000" u="none" cap="none" strike="noStrike">
                <a:solidFill>
                  <a:schemeClr val="dk1"/>
                </a:solidFill>
                <a:latin typeface="Tahoma"/>
                <a:ea typeface="Tahoma"/>
                <a:cs typeface="Tahoma"/>
                <a:sym typeface="Tahoma"/>
              </a:rPr>
              <a:t>‹#›</a:t>
            </a:fld>
            <a:endParaRPr b="1" i="0" sz="1000" u="none" cap="none" strike="noStrike">
              <a:solidFill>
                <a:schemeClr val="dk1"/>
              </a:solidFill>
              <a:latin typeface="Tahoma"/>
              <a:ea typeface="Tahoma"/>
              <a:cs typeface="Tahoma"/>
              <a:sym typeface="Tahoma"/>
            </a:endParaRPr>
          </a:p>
        </p:txBody>
      </p:sp>
      <p:pic>
        <p:nvPicPr>
          <p:cNvPr id="563" name="Google Shape;563;p57"/>
          <p:cNvPicPr preferRelativeResize="0"/>
          <p:nvPr/>
        </p:nvPicPr>
        <p:blipFill rotWithShape="1">
          <a:blip r:embed="rId2">
            <a:alphaModFix amt="50000"/>
          </a:blip>
          <a:srcRect b="27018" l="12469" r="12909" t="27464"/>
          <a:stretch/>
        </p:blipFill>
        <p:spPr>
          <a:xfrm>
            <a:off x="522712" y="4805340"/>
            <a:ext cx="1033029" cy="285871"/>
          </a:xfrm>
          <a:prstGeom prst="rect">
            <a:avLst/>
          </a:prstGeom>
          <a:noFill/>
          <a:ln>
            <a:noFill/>
          </a:ln>
        </p:spPr>
      </p:pic>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r Infographic">
  <p:cSld name="Slider Infographic">
    <p:spTree>
      <p:nvGrpSpPr>
        <p:cNvPr id="564" name="Shape 564"/>
        <p:cNvGrpSpPr/>
        <p:nvPr/>
      </p:nvGrpSpPr>
      <p:grpSpPr>
        <a:xfrm>
          <a:off x="0" y="0"/>
          <a:ext cx="0" cy="0"/>
          <a:chOff x="0" y="0"/>
          <a:chExt cx="0" cy="0"/>
        </a:xfrm>
      </p:grpSpPr>
      <p:sp>
        <p:nvSpPr>
          <p:cNvPr id="565" name="Google Shape;565;p58"/>
          <p:cNvSpPr txBox="1"/>
          <p:nvPr>
            <p:ph type="title"/>
          </p:nvPr>
        </p:nvSpPr>
        <p:spPr>
          <a:xfrm>
            <a:off x="533919" y="123189"/>
            <a:ext cx="8085300" cy="841500"/>
          </a:xfrm>
          <a:prstGeom prst="rect">
            <a:avLst/>
          </a:prstGeom>
          <a:noFill/>
          <a:ln>
            <a:noFill/>
          </a:ln>
        </p:spPr>
        <p:txBody>
          <a:bodyPr anchorCtr="0" anchor="b" bIns="45700" lIns="91425" spcFirstLastPara="1" rIns="91425" wrap="square" tIns="45700">
            <a:noAutofit/>
          </a:bodyPr>
          <a:lstStyle>
            <a:lvl1pPr lvl="0" marR="0" rtl="0" algn="l">
              <a:lnSpc>
                <a:spcPct val="90000"/>
              </a:lnSpc>
              <a:spcBef>
                <a:spcPts val="0"/>
              </a:spcBef>
              <a:spcAft>
                <a:spcPts val="0"/>
              </a:spcAft>
              <a:buClr>
                <a:schemeClr val="dk2"/>
              </a:buClr>
              <a:buSzPts val="3000"/>
              <a:buFont typeface="Tahoma"/>
              <a:buNone/>
              <a:defRPr b="1" i="0" sz="3000" u="none" cap="none" strike="noStrike">
                <a:solidFill>
                  <a:schemeClr val="dk2"/>
                </a:solidFill>
                <a:latin typeface="Tahoma"/>
                <a:ea typeface="Tahoma"/>
                <a:cs typeface="Tahoma"/>
                <a:sym typeface="Tahoma"/>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566" name="Google Shape;566;p58"/>
          <p:cNvSpPr txBox="1"/>
          <p:nvPr>
            <p:ph idx="1" type="body"/>
          </p:nvPr>
        </p:nvSpPr>
        <p:spPr>
          <a:xfrm>
            <a:off x="1192777" y="1351987"/>
            <a:ext cx="1894500" cy="2700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750"/>
              </a:spcBef>
              <a:spcAft>
                <a:spcPts val="0"/>
              </a:spcAft>
              <a:buClr>
                <a:srgbClr val="092C74"/>
              </a:buClr>
              <a:buSzPts val="1600"/>
              <a:buFont typeface="Arial"/>
              <a:buNone/>
              <a:defRPr b="1" i="0" sz="1600" u="none" cap="none" strike="noStrike">
                <a:solidFill>
                  <a:srgbClr val="092C74"/>
                </a:solidFill>
                <a:latin typeface="Tahoma"/>
                <a:ea typeface="Tahoma"/>
                <a:cs typeface="Tahoma"/>
                <a:sym typeface="Tahoma"/>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Tahoma"/>
                <a:ea typeface="Tahoma"/>
                <a:cs typeface="Tahoma"/>
                <a:sym typeface="Tahoma"/>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Tahoma"/>
                <a:ea typeface="Tahoma"/>
                <a:cs typeface="Tahoma"/>
                <a:sym typeface="Tahoma"/>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9pPr>
          </a:lstStyle>
          <a:p/>
        </p:txBody>
      </p:sp>
      <p:sp>
        <p:nvSpPr>
          <p:cNvPr id="567" name="Google Shape;567;p58"/>
          <p:cNvSpPr txBox="1"/>
          <p:nvPr>
            <p:ph idx="2" type="body"/>
          </p:nvPr>
        </p:nvSpPr>
        <p:spPr>
          <a:xfrm>
            <a:off x="1192777" y="1629279"/>
            <a:ext cx="1894500" cy="387300"/>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90000"/>
              </a:lnSpc>
              <a:spcBef>
                <a:spcPts val="750"/>
              </a:spcBef>
              <a:spcAft>
                <a:spcPts val="0"/>
              </a:spcAft>
              <a:buClr>
                <a:schemeClr val="dk1"/>
              </a:buClr>
              <a:buSzPts val="1000"/>
              <a:buFont typeface="Arial"/>
              <a:buNone/>
              <a:defRPr b="0" i="0" sz="1000" u="none" cap="none" strike="noStrike">
                <a:solidFill>
                  <a:schemeClr val="dk1"/>
                </a:solidFill>
                <a:latin typeface="Tahoma"/>
                <a:ea typeface="Tahoma"/>
                <a:cs typeface="Tahoma"/>
                <a:sym typeface="Tahoma"/>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Tahoma"/>
                <a:ea typeface="Tahoma"/>
                <a:cs typeface="Tahoma"/>
                <a:sym typeface="Tahoma"/>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Tahoma"/>
                <a:ea typeface="Tahoma"/>
                <a:cs typeface="Tahoma"/>
                <a:sym typeface="Tahoma"/>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9pPr>
          </a:lstStyle>
          <a:p/>
        </p:txBody>
      </p:sp>
      <p:sp>
        <p:nvSpPr>
          <p:cNvPr id="568" name="Google Shape;568;p58"/>
          <p:cNvSpPr/>
          <p:nvPr/>
        </p:nvSpPr>
        <p:spPr>
          <a:xfrm>
            <a:off x="3479956" y="1410845"/>
            <a:ext cx="3684300" cy="492300"/>
          </a:xfrm>
          <a:prstGeom prst="roundRect">
            <a:avLst>
              <a:gd fmla="val 50000" name="adj"/>
            </a:avLst>
          </a:prstGeom>
          <a:solidFill>
            <a:srgbClr val="E5E5E8"/>
          </a:solidFill>
          <a:ln>
            <a:noFill/>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chemeClr val="dk1"/>
              </a:buClr>
              <a:buSzPts val="1350"/>
              <a:buFont typeface="Tahoma"/>
              <a:buNone/>
            </a:pPr>
            <a:r>
              <a:t/>
            </a:r>
            <a:endParaRPr b="1" i="0" sz="1350" u="none" cap="none" strike="noStrike">
              <a:solidFill>
                <a:srgbClr val="F2F2F5"/>
              </a:solidFill>
              <a:latin typeface="Roboto"/>
              <a:ea typeface="Roboto"/>
              <a:cs typeface="Roboto"/>
              <a:sym typeface="Roboto"/>
            </a:endParaRPr>
          </a:p>
        </p:txBody>
      </p:sp>
      <p:sp>
        <p:nvSpPr>
          <p:cNvPr id="569" name="Google Shape;569;p58"/>
          <p:cNvSpPr txBox="1"/>
          <p:nvPr>
            <p:ph idx="3" type="body"/>
          </p:nvPr>
        </p:nvSpPr>
        <p:spPr>
          <a:xfrm>
            <a:off x="7551317" y="1466497"/>
            <a:ext cx="1015800" cy="3810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750"/>
              </a:spcBef>
              <a:spcAft>
                <a:spcPts val="0"/>
              </a:spcAft>
              <a:buClr>
                <a:srgbClr val="092C74"/>
              </a:buClr>
              <a:buSzPts val="2400"/>
              <a:buFont typeface="Arial"/>
              <a:buNone/>
              <a:defRPr b="1" i="0" sz="2400" u="none" cap="none" strike="noStrike">
                <a:solidFill>
                  <a:srgbClr val="092C74"/>
                </a:solidFill>
                <a:latin typeface="Tahoma"/>
                <a:ea typeface="Tahoma"/>
                <a:cs typeface="Tahoma"/>
                <a:sym typeface="Tahoma"/>
              </a:defRPr>
            </a:lvl1pPr>
            <a:lvl2pPr indent="-228600" lvl="1" marL="914400" marR="0" rtl="0" algn="l">
              <a:lnSpc>
                <a:spcPct val="90000"/>
              </a:lnSpc>
              <a:spcBef>
                <a:spcPts val="375"/>
              </a:spcBef>
              <a:spcAft>
                <a:spcPts val="0"/>
              </a:spcAft>
              <a:buClr>
                <a:schemeClr val="dk1"/>
              </a:buClr>
              <a:buSzPts val="1800"/>
              <a:buFont typeface="Arial"/>
              <a:buNone/>
              <a:defRPr b="0" i="0" sz="1800" u="none" cap="none" strike="noStrike">
                <a:solidFill>
                  <a:schemeClr val="dk1"/>
                </a:solidFill>
                <a:latin typeface="Tahoma"/>
                <a:ea typeface="Tahoma"/>
                <a:cs typeface="Tahoma"/>
                <a:sym typeface="Tahoma"/>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Tahoma"/>
                <a:ea typeface="Tahoma"/>
                <a:cs typeface="Tahoma"/>
                <a:sym typeface="Tahoma"/>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9pPr>
          </a:lstStyle>
          <a:p/>
        </p:txBody>
      </p:sp>
      <p:sp>
        <p:nvSpPr>
          <p:cNvPr id="570" name="Google Shape;570;p58"/>
          <p:cNvSpPr txBox="1"/>
          <p:nvPr>
            <p:ph idx="4" type="body"/>
          </p:nvPr>
        </p:nvSpPr>
        <p:spPr>
          <a:xfrm>
            <a:off x="1192777" y="2435733"/>
            <a:ext cx="1894500" cy="2700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750"/>
              </a:spcBef>
              <a:spcAft>
                <a:spcPts val="0"/>
              </a:spcAft>
              <a:buClr>
                <a:srgbClr val="0072CE"/>
              </a:buClr>
              <a:buSzPts val="1600"/>
              <a:buFont typeface="Arial"/>
              <a:buNone/>
              <a:defRPr b="1" i="0" sz="1600" u="none" cap="none" strike="noStrike">
                <a:solidFill>
                  <a:srgbClr val="0072CE"/>
                </a:solidFill>
                <a:latin typeface="Tahoma"/>
                <a:ea typeface="Tahoma"/>
                <a:cs typeface="Tahoma"/>
                <a:sym typeface="Tahoma"/>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Tahoma"/>
                <a:ea typeface="Tahoma"/>
                <a:cs typeface="Tahoma"/>
                <a:sym typeface="Tahoma"/>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Tahoma"/>
                <a:ea typeface="Tahoma"/>
                <a:cs typeface="Tahoma"/>
                <a:sym typeface="Tahoma"/>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9pPr>
          </a:lstStyle>
          <a:p/>
        </p:txBody>
      </p:sp>
      <p:sp>
        <p:nvSpPr>
          <p:cNvPr id="571" name="Google Shape;571;p58"/>
          <p:cNvSpPr txBox="1"/>
          <p:nvPr>
            <p:ph idx="5" type="body"/>
          </p:nvPr>
        </p:nvSpPr>
        <p:spPr>
          <a:xfrm>
            <a:off x="1192777" y="2713026"/>
            <a:ext cx="1894500" cy="384000"/>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90000"/>
              </a:lnSpc>
              <a:spcBef>
                <a:spcPts val="750"/>
              </a:spcBef>
              <a:spcAft>
                <a:spcPts val="0"/>
              </a:spcAft>
              <a:buClr>
                <a:schemeClr val="dk1"/>
              </a:buClr>
              <a:buSzPts val="1000"/>
              <a:buFont typeface="Arial"/>
              <a:buNone/>
              <a:defRPr b="0" i="0" sz="1000" u="none" cap="none" strike="noStrike">
                <a:solidFill>
                  <a:schemeClr val="dk1"/>
                </a:solidFill>
                <a:latin typeface="Tahoma"/>
                <a:ea typeface="Tahoma"/>
                <a:cs typeface="Tahoma"/>
                <a:sym typeface="Tahoma"/>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Tahoma"/>
                <a:ea typeface="Tahoma"/>
                <a:cs typeface="Tahoma"/>
                <a:sym typeface="Tahoma"/>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Tahoma"/>
                <a:ea typeface="Tahoma"/>
                <a:cs typeface="Tahoma"/>
                <a:sym typeface="Tahoma"/>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9pPr>
          </a:lstStyle>
          <a:p/>
        </p:txBody>
      </p:sp>
      <p:sp>
        <p:nvSpPr>
          <p:cNvPr id="572" name="Google Shape;572;p58"/>
          <p:cNvSpPr/>
          <p:nvPr/>
        </p:nvSpPr>
        <p:spPr>
          <a:xfrm>
            <a:off x="3471258" y="2466942"/>
            <a:ext cx="3696000" cy="492300"/>
          </a:xfrm>
          <a:prstGeom prst="roundRect">
            <a:avLst>
              <a:gd fmla="val 50000" name="adj"/>
            </a:avLst>
          </a:prstGeom>
          <a:solidFill>
            <a:srgbClr val="E5E5E8"/>
          </a:solidFill>
          <a:ln>
            <a:noFill/>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chemeClr val="dk1"/>
              </a:buClr>
              <a:buSzPts val="1350"/>
              <a:buFont typeface="Tahoma"/>
              <a:buNone/>
            </a:pPr>
            <a:r>
              <a:t/>
            </a:r>
            <a:endParaRPr b="1" i="0" sz="1350" u="none" cap="none" strike="noStrike">
              <a:solidFill>
                <a:srgbClr val="F2F2F5"/>
              </a:solidFill>
              <a:latin typeface="Roboto"/>
              <a:ea typeface="Roboto"/>
              <a:cs typeface="Roboto"/>
              <a:sym typeface="Roboto"/>
            </a:endParaRPr>
          </a:p>
        </p:txBody>
      </p:sp>
      <p:sp>
        <p:nvSpPr>
          <p:cNvPr id="573" name="Google Shape;573;p58"/>
          <p:cNvSpPr txBox="1"/>
          <p:nvPr>
            <p:ph idx="6" type="body"/>
          </p:nvPr>
        </p:nvSpPr>
        <p:spPr>
          <a:xfrm>
            <a:off x="7551317" y="2517102"/>
            <a:ext cx="1015800" cy="3810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750"/>
              </a:spcBef>
              <a:spcAft>
                <a:spcPts val="0"/>
              </a:spcAft>
              <a:buClr>
                <a:srgbClr val="0072CE"/>
              </a:buClr>
              <a:buSzPts val="2400"/>
              <a:buFont typeface="Arial"/>
              <a:buNone/>
              <a:defRPr b="1" i="0" sz="2400" u="none" cap="none" strike="noStrike">
                <a:solidFill>
                  <a:srgbClr val="0072CE"/>
                </a:solidFill>
                <a:latin typeface="Tahoma"/>
                <a:ea typeface="Tahoma"/>
                <a:cs typeface="Tahoma"/>
                <a:sym typeface="Tahoma"/>
              </a:defRPr>
            </a:lvl1pPr>
            <a:lvl2pPr indent="-228600" lvl="1" marL="914400" marR="0" rtl="0" algn="l">
              <a:lnSpc>
                <a:spcPct val="90000"/>
              </a:lnSpc>
              <a:spcBef>
                <a:spcPts val="375"/>
              </a:spcBef>
              <a:spcAft>
                <a:spcPts val="0"/>
              </a:spcAft>
              <a:buClr>
                <a:schemeClr val="dk1"/>
              </a:buClr>
              <a:buSzPts val="1800"/>
              <a:buFont typeface="Arial"/>
              <a:buNone/>
              <a:defRPr b="0" i="0" sz="1800" u="none" cap="none" strike="noStrike">
                <a:solidFill>
                  <a:schemeClr val="dk1"/>
                </a:solidFill>
                <a:latin typeface="Tahoma"/>
                <a:ea typeface="Tahoma"/>
                <a:cs typeface="Tahoma"/>
                <a:sym typeface="Tahoma"/>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Tahoma"/>
                <a:ea typeface="Tahoma"/>
                <a:cs typeface="Tahoma"/>
                <a:sym typeface="Tahoma"/>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9pPr>
          </a:lstStyle>
          <a:p/>
        </p:txBody>
      </p:sp>
      <p:sp>
        <p:nvSpPr>
          <p:cNvPr id="574" name="Google Shape;574;p58"/>
          <p:cNvSpPr txBox="1"/>
          <p:nvPr>
            <p:ph idx="7" type="body"/>
          </p:nvPr>
        </p:nvSpPr>
        <p:spPr>
          <a:xfrm>
            <a:off x="1192777" y="3521301"/>
            <a:ext cx="1894500" cy="2700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750"/>
              </a:spcBef>
              <a:spcAft>
                <a:spcPts val="0"/>
              </a:spcAft>
              <a:buClr>
                <a:srgbClr val="092C74"/>
              </a:buClr>
              <a:buSzPts val="1600"/>
              <a:buFont typeface="Arial"/>
              <a:buNone/>
              <a:defRPr b="1" i="0" sz="1600" u="none" cap="none" strike="noStrike">
                <a:solidFill>
                  <a:srgbClr val="092C74"/>
                </a:solidFill>
                <a:latin typeface="Tahoma"/>
                <a:ea typeface="Tahoma"/>
                <a:cs typeface="Tahoma"/>
                <a:sym typeface="Tahoma"/>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Tahoma"/>
                <a:ea typeface="Tahoma"/>
                <a:cs typeface="Tahoma"/>
                <a:sym typeface="Tahoma"/>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Tahoma"/>
                <a:ea typeface="Tahoma"/>
                <a:cs typeface="Tahoma"/>
                <a:sym typeface="Tahoma"/>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9pPr>
          </a:lstStyle>
          <a:p/>
        </p:txBody>
      </p:sp>
      <p:sp>
        <p:nvSpPr>
          <p:cNvPr id="575" name="Google Shape;575;p58"/>
          <p:cNvSpPr txBox="1"/>
          <p:nvPr>
            <p:ph idx="8" type="body"/>
          </p:nvPr>
        </p:nvSpPr>
        <p:spPr>
          <a:xfrm>
            <a:off x="1192777" y="3805908"/>
            <a:ext cx="1894500" cy="384000"/>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90000"/>
              </a:lnSpc>
              <a:spcBef>
                <a:spcPts val="750"/>
              </a:spcBef>
              <a:spcAft>
                <a:spcPts val="0"/>
              </a:spcAft>
              <a:buClr>
                <a:schemeClr val="dk1"/>
              </a:buClr>
              <a:buSzPts val="1000"/>
              <a:buFont typeface="Arial"/>
              <a:buNone/>
              <a:defRPr b="0" i="0" sz="1000" u="none" cap="none" strike="noStrike">
                <a:solidFill>
                  <a:schemeClr val="dk1"/>
                </a:solidFill>
                <a:latin typeface="Tahoma"/>
                <a:ea typeface="Tahoma"/>
                <a:cs typeface="Tahoma"/>
                <a:sym typeface="Tahoma"/>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Tahoma"/>
                <a:ea typeface="Tahoma"/>
                <a:cs typeface="Tahoma"/>
                <a:sym typeface="Tahoma"/>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Tahoma"/>
                <a:ea typeface="Tahoma"/>
                <a:cs typeface="Tahoma"/>
                <a:sym typeface="Tahoma"/>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9pPr>
          </a:lstStyle>
          <a:p/>
        </p:txBody>
      </p:sp>
      <p:sp>
        <p:nvSpPr>
          <p:cNvPr id="576" name="Google Shape;576;p58"/>
          <p:cNvSpPr/>
          <p:nvPr/>
        </p:nvSpPr>
        <p:spPr>
          <a:xfrm>
            <a:off x="3474157" y="3578339"/>
            <a:ext cx="3690300" cy="492300"/>
          </a:xfrm>
          <a:prstGeom prst="roundRect">
            <a:avLst>
              <a:gd fmla="val 50000" name="adj"/>
            </a:avLst>
          </a:prstGeom>
          <a:solidFill>
            <a:srgbClr val="E5E5E8"/>
          </a:solidFill>
          <a:ln>
            <a:noFill/>
          </a:ln>
        </p:spPr>
        <p:txBody>
          <a:bodyPr anchorCtr="0" anchor="ctr" bIns="17125" lIns="34275" spcFirstLastPara="1" rIns="34275" wrap="square" tIns="17125">
            <a:noAutofit/>
          </a:bodyPr>
          <a:lstStyle/>
          <a:p>
            <a:pPr indent="0" lvl="0" marL="0" marR="0" rtl="0" algn="ctr">
              <a:lnSpc>
                <a:spcPct val="100000"/>
              </a:lnSpc>
              <a:spcBef>
                <a:spcPts val="0"/>
              </a:spcBef>
              <a:spcAft>
                <a:spcPts val="0"/>
              </a:spcAft>
              <a:buClr>
                <a:schemeClr val="dk1"/>
              </a:buClr>
              <a:buSzPts val="1350"/>
              <a:buFont typeface="Tahoma"/>
              <a:buNone/>
            </a:pPr>
            <a:r>
              <a:t/>
            </a:r>
            <a:endParaRPr b="1" i="0" sz="1350" u="none" cap="none" strike="noStrike">
              <a:solidFill>
                <a:srgbClr val="F2F2F5"/>
              </a:solidFill>
              <a:latin typeface="Roboto"/>
              <a:ea typeface="Roboto"/>
              <a:cs typeface="Roboto"/>
              <a:sym typeface="Roboto"/>
            </a:endParaRPr>
          </a:p>
        </p:txBody>
      </p:sp>
      <p:sp>
        <p:nvSpPr>
          <p:cNvPr id="577" name="Google Shape;577;p58"/>
          <p:cNvSpPr txBox="1"/>
          <p:nvPr>
            <p:ph idx="9" type="body"/>
          </p:nvPr>
        </p:nvSpPr>
        <p:spPr>
          <a:xfrm>
            <a:off x="7551317" y="3635812"/>
            <a:ext cx="1015800" cy="3810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750"/>
              </a:spcBef>
              <a:spcAft>
                <a:spcPts val="0"/>
              </a:spcAft>
              <a:buClr>
                <a:srgbClr val="092C74"/>
              </a:buClr>
              <a:buSzPts val="2400"/>
              <a:buFont typeface="Arial"/>
              <a:buNone/>
              <a:defRPr b="1" i="0" sz="2400" u="none" cap="none" strike="noStrike">
                <a:solidFill>
                  <a:srgbClr val="092C74"/>
                </a:solidFill>
                <a:latin typeface="Tahoma"/>
                <a:ea typeface="Tahoma"/>
                <a:cs typeface="Tahoma"/>
                <a:sym typeface="Tahoma"/>
              </a:defRPr>
            </a:lvl1pPr>
            <a:lvl2pPr indent="-228600" lvl="1" marL="914400" marR="0" rtl="0" algn="l">
              <a:lnSpc>
                <a:spcPct val="90000"/>
              </a:lnSpc>
              <a:spcBef>
                <a:spcPts val="375"/>
              </a:spcBef>
              <a:spcAft>
                <a:spcPts val="0"/>
              </a:spcAft>
              <a:buClr>
                <a:schemeClr val="dk1"/>
              </a:buClr>
              <a:buSzPts val="1800"/>
              <a:buFont typeface="Arial"/>
              <a:buNone/>
              <a:defRPr b="0" i="0" sz="1800" u="none" cap="none" strike="noStrike">
                <a:solidFill>
                  <a:schemeClr val="dk1"/>
                </a:solidFill>
                <a:latin typeface="Tahoma"/>
                <a:ea typeface="Tahoma"/>
                <a:cs typeface="Tahoma"/>
                <a:sym typeface="Tahoma"/>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Tahoma"/>
                <a:ea typeface="Tahoma"/>
                <a:cs typeface="Tahoma"/>
                <a:sym typeface="Tahoma"/>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9pPr>
          </a:lstStyle>
          <a:p/>
        </p:txBody>
      </p:sp>
      <p:sp>
        <p:nvSpPr>
          <p:cNvPr id="578" name="Google Shape;578;p58"/>
          <p:cNvSpPr/>
          <p:nvPr/>
        </p:nvSpPr>
        <p:spPr>
          <a:xfrm>
            <a:off x="640080" y="966682"/>
            <a:ext cx="778200" cy="103200"/>
          </a:xfrm>
          <a:prstGeom prst="rect">
            <a:avLst/>
          </a:prstGeom>
          <a:solidFill>
            <a:srgbClr val="69ACE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350"/>
              <a:buFont typeface="Tahoma"/>
              <a:buNone/>
            </a:pPr>
            <a:r>
              <a:t/>
            </a:r>
            <a:endParaRPr b="0" i="0" sz="1350" u="none" cap="none" strike="noStrike">
              <a:solidFill>
                <a:srgbClr val="FFFFFF"/>
              </a:solidFill>
              <a:latin typeface="Calibri"/>
              <a:ea typeface="Calibri"/>
              <a:cs typeface="Calibri"/>
              <a:sym typeface="Calibri"/>
            </a:endParaRPr>
          </a:p>
        </p:txBody>
      </p:sp>
      <p:sp>
        <p:nvSpPr>
          <p:cNvPr id="579" name="Google Shape;579;p58"/>
          <p:cNvSpPr txBox="1"/>
          <p:nvPr/>
        </p:nvSpPr>
        <p:spPr>
          <a:xfrm>
            <a:off x="7891462" y="4860169"/>
            <a:ext cx="795300" cy="176100"/>
          </a:xfrm>
          <a:prstGeom prst="rect">
            <a:avLst/>
          </a:prstGeom>
          <a:noFill/>
          <a:ln>
            <a:noFill/>
          </a:ln>
        </p:spPr>
        <p:txBody>
          <a:bodyPr anchorCtr="1" anchor="ctr" bIns="45700" lIns="91425" spcFirstLastPara="1" rIns="91425" wrap="square" tIns="45700">
            <a:noAutofit/>
          </a:bodyPr>
          <a:lstStyle/>
          <a:p>
            <a:pPr indent="0" lvl="0" marL="0" marR="0" rtl="0" algn="r">
              <a:spcBef>
                <a:spcPts val="0"/>
              </a:spcBef>
              <a:spcAft>
                <a:spcPts val="0"/>
              </a:spcAft>
              <a:buNone/>
            </a:pPr>
            <a:r>
              <a:rPr b="1" i="0" lang="en" sz="1000" u="none" cap="none" strike="noStrike">
                <a:solidFill>
                  <a:schemeClr val="dk1"/>
                </a:solidFill>
                <a:latin typeface="Tahoma"/>
                <a:ea typeface="Tahoma"/>
                <a:cs typeface="Tahoma"/>
                <a:sym typeface="Tahoma"/>
              </a:rPr>
              <a:t>                </a:t>
            </a:r>
            <a:fld id="{00000000-1234-1234-1234-123412341234}" type="slidenum">
              <a:rPr b="1" i="0" lang="en" sz="1000" u="none" cap="none" strike="noStrike">
                <a:solidFill>
                  <a:schemeClr val="dk1"/>
                </a:solidFill>
                <a:latin typeface="Tahoma"/>
                <a:ea typeface="Tahoma"/>
                <a:cs typeface="Tahoma"/>
                <a:sym typeface="Tahoma"/>
              </a:rPr>
              <a:t>‹#›</a:t>
            </a:fld>
            <a:endParaRPr b="1" i="0" sz="1000" u="none" cap="none" strike="noStrike">
              <a:solidFill>
                <a:schemeClr val="dk1"/>
              </a:solidFill>
              <a:latin typeface="Tahoma"/>
              <a:ea typeface="Tahoma"/>
              <a:cs typeface="Tahoma"/>
              <a:sym typeface="Tahoma"/>
            </a:endParaRPr>
          </a:p>
        </p:txBody>
      </p:sp>
      <p:pic>
        <p:nvPicPr>
          <p:cNvPr id="580" name="Google Shape;580;p58"/>
          <p:cNvPicPr preferRelativeResize="0"/>
          <p:nvPr/>
        </p:nvPicPr>
        <p:blipFill rotWithShape="1">
          <a:blip r:embed="rId2">
            <a:alphaModFix amt="50000"/>
          </a:blip>
          <a:srcRect b="27018" l="12469" r="12909" t="27464"/>
          <a:stretch/>
        </p:blipFill>
        <p:spPr>
          <a:xfrm>
            <a:off x="522712" y="4805340"/>
            <a:ext cx="1033029" cy="285871"/>
          </a:xfrm>
          <a:prstGeom prst="rect">
            <a:avLst/>
          </a:prstGeom>
          <a:noFill/>
          <a:ln>
            <a:noFill/>
          </a:ln>
        </p:spPr>
      </p:pic>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Light Blue Callout">
  <p:cSld name="1_Light Blue Callout">
    <p:bg>
      <p:bgPr>
        <a:solidFill>
          <a:schemeClr val="accent2"/>
        </a:solidFill>
      </p:bgPr>
    </p:bg>
    <p:spTree>
      <p:nvGrpSpPr>
        <p:cNvPr id="581" name="Shape 581"/>
        <p:cNvGrpSpPr/>
        <p:nvPr/>
      </p:nvGrpSpPr>
      <p:grpSpPr>
        <a:xfrm>
          <a:off x="0" y="0"/>
          <a:ext cx="0" cy="0"/>
          <a:chOff x="0" y="0"/>
          <a:chExt cx="0" cy="0"/>
        </a:xfrm>
      </p:grpSpPr>
      <p:sp>
        <p:nvSpPr>
          <p:cNvPr id="582" name="Google Shape;582;p59"/>
          <p:cNvSpPr/>
          <p:nvPr/>
        </p:nvSpPr>
        <p:spPr>
          <a:xfrm>
            <a:off x="1069534" y="1600200"/>
            <a:ext cx="1943100" cy="1943100"/>
          </a:xfrm>
          <a:prstGeom prst="ellipse">
            <a:avLst/>
          </a:prstGeom>
          <a:solidFill>
            <a:srgbClr val="092C74"/>
          </a:solidFill>
          <a:ln>
            <a:noFill/>
          </a:ln>
        </p:spPr>
        <p:txBody>
          <a:bodyPr anchorCtr="0" anchor="ctr" bIns="22850" lIns="45700" spcFirstLastPara="1" rIns="45700" wrap="square" tIns="22850">
            <a:noAutofit/>
          </a:bodyPr>
          <a:lstStyle/>
          <a:p>
            <a:pPr indent="0" lvl="0" marL="0" marR="0" rtl="0" algn="ctr">
              <a:lnSpc>
                <a:spcPct val="100000"/>
              </a:lnSpc>
              <a:spcBef>
                <a:spcPts val="0"/>
              </a:spcBef>
              <a:spcAft>
                <a:spcPts val="0"/>
              </a:spcAft>
              <a:buClr>
                <a:schemeClr val="lt1"/>
              </a:buClr>
              <a:buSzPts val="1400"/>
              <a:buFont typeface="Tahoma"/>
              <a:buNone/>
            </a:pPr>
            <a:r>
              <a:t/>
            </a:r>
            <a:endParaRPr b="0" i="0" sz="1400" u="none" cap="none" strike="noStrike">
              <a:solidFill>
                <a:srgbClr val="0A091B"/>
              </a:solidFill>
              <a:latin typeface="Roboto"/>
              <a:ea typeface="Roboto"/>
              <a:cs typeface="Roboto"/>
              <a:sym typeface="Roboto"/>
            </a:endParaRPr>
          </a:p>
        </p:txBody>
      </p:sp>
      <p:sp>
        <p:nvSpPr>
          <p:cNvPr id="583" name="Google Shape;583;p59"/>
          <p:cNvSpPr/>
          <p:nvPr/>
        </p:nvSpPr>
        <p:spPr>
          <a:xfrm>
            <a:off x="3342290" y="1600200"/>
            <a:ext cx="5801700" cy="1943100"/>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Tahoma"/>
              <a:buNone/>
            </a:pPr>
            <a:r>
              <a:t/>
            </a:r>
            <a:endParaRPr b="0" i="0" sz="1800" u="none" cap="none" strike="noStrike">
              <a:solidFill>
                <a:srgbClr val="FFFFFF"/>
              </a:solidFill>
              <a:latin typeface="Tahoma"/>
              <a:ea typeface="Tahoma"/>
              <a:cs typeface="Tahoma"/>
              <a:sym typeface="Tahoma"/>
            </a:endParaRPr>
          </a:p>
        </p:txBody>
      </p:sp>
      <p:sp>
        <p:nvSpPr>
          <p:cNvPr id="584" name="Google Shape;584;p59"/>
          <p:cNvSpPr txBox="1"/>
          <p:nvPr>
            <p:ph type="title"/>
          </p:nvPr>
        </p:nvSpPr>
        <p:spPr>
          <a:xfrm>
            <a:off x="3523887" y="1821512"/>
            <a:ext cx="5472900" cy="1500600"/>
          </a:xfrm>
          <a:prstGeom prst="rect">
            <a:avLst/>
          </a:prstGeom>
          <a:solidFill>
            <a:schemeClr val="lt1"/>
          </a:solid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dk2"/>
              </a:buClr>
              <a:buSzPts val="1600"/>
              <a:buFont typeface="Tahoma"/>
              <a:buNone/>
              <a:defRPr b="0" i="0" sz="1600" u="none" cap="none" strike="noStrike">
                <a:solidFill>
                  <a:schemeClr val="dk2"/>
                </a:solidFill>
                <a:latin typeface="Tahoma"/>
                <a:ea typeface="Tahoma"/>
                <a:cs typeface="Tahoma"/>
                <a:sym typeface="Tahoma"/>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585" name="Google Shape;585;p59"/>
          <p:cNvSpPr txBox="1"/>
          <p:nvPr/>
        </p:nvSpPr>
        <p:spPr>
          <a:xfrm>
            <a:off x="7891462" y="4860169"/>
            <a:ext cx="795300" cy="176100"/>
          </a:xfrm>
          <a:prstGeom prst="rect">
            <a:avLst/>
          </a:prstGeom>
          <a:noFill/>
          <a:ln>
            <a:noFill/>
          </a:ln>
        </p:spPr>
        <p:txBody>
          <a:bodyPr anchorCtr="1" anchor="ctr" bIns="45700" lIns="91425" spcFirstLastPara="1" rIns="91425" wrap="square" tIns="45700">
            <a:noAutofit/>
          </a:bodyPr>
          <a:lstStyle/>
          <a:p>
            <a:pPr indent="0" lvl="0" marL="0" marR="0" rtl="0" algn="r">
              <a:lnSpc>
                <a:spcPct val="100000"/>
              </a:lnSpc>
              <a:spcBef>
                <a:spcPts val="0"/>
              </a:spcBef>
              <a:spcAft>
                <a:spcPts val="0"/>
              </a:spcAft>
              <a:buClr>
                <a:schemeClr val="dk1"/>
              </a:buClr>
              <a:buSzPts val="1000"/>
              <a:buFont typeface="Tahoma"/>
              <a:buNone/>
            </a:pPr>
            <a:r>
              <a:rPr b="1" i="0" lang="en" sz="1000" u="none" cap="none" strike="noStrike">
                <a:solidFill>
                  <a:schemeClr val="dk1"/>
                </a:solidFill>
                <a:latin typeface="Tahoma"/>
                <a:ea typeface="Tahoma"/>
                <a:cs typeface="Tahoma"/>
                <a:sym typeface="Tahoma"/>
              </a:rPr>
              <a:t>                </a:t>
            </a:r>
            <a:fld id="{00000000-1234-1234-1234-123412341234}" type="slidenum">
              <a:rPr b="1" i="0" lang="en" sz="1000" u="none" cap="none" strike="noStrike">
                <a:solidFill>
                  <a:schemeClr val="dk1"/>
                </a:solidFill>
                <a:latin typeface="Tahoma"/>
                <a:ea typeface="Tahoma"/>
                <a:cs typeface="Tahoma"/>
                <a:sym typeface="Tahoma"/>
              </a:rPr>
              <a:t>‹#›</a:t>
            </a:fld>
            <a:endParaRPr b="1" i="0" sz="1000" u="none" cap="none" strike="noStrike">
              <a:solidFill>
                <a:schemeClr val="dk1"/>
              </a:solidFill>
              <a:latin typeface="Tahoma"/>
              <a:ea typeface="Tahoma"/>
              <a:cs typeface="Tahoma"/>
              <a:sym typeface="Tahoma"/>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ullets">
  <p:cSld name="TItle and Bullets">
    <p:spTree>
      <p:nvGrpSpPr>
        <p:cNvPr id="586" name="Shape 586"/>
        <p:cNvGrpSpPr/>
        <p:nvPr/>
      </p:nvGrpSpPr>
      <p:grpSpPr>
        <a:xfrm>
          <a:off x="0" y="0"/>
          <a:ext cx="0" cy="0"/>
          <a:chOff x="0" y="0"/>
          <a:chExt cx="0" cy="0"/>
        </a:xfrm>
      </p:grpSpPr>
      <p:sp>
        <p:nvSpPr>
          <p:cNvPr id="587" name="Google Shape;587;p60"/>
          <p:cNvSpPr txBox="1"/>
          <p:nvPr>
            <p:ph type="title"/>
          </p:nvPr>
        </p:nvSpPr>
        <p:spPr>
          <a:xfrm>
            <a:off x="533919" y="107119"/>
            <a:ext cx="8085300" cy="857400"/>
          </a:xfrm>
          <a:prstGeom prst="rect">
            <a:avLst/>
          </a:prstGeom>
          <a:noFill/>
          <a:ln>
            <a:noFill/>
          </a:ln>
        </p:spPr>
        <p:txBody>
          <a:bodyPr anchorCtr="0" anchor="b" bIns="45700" lIns="91425" spcFirstLastPara="1" rIns="91425" wrap="square" tIns="45700">
            <a:noAutofit/>
          </a:bodyPr>
          <a:lstStyle>
            <a:lvl1pPr lvl="0" marR="0" rtl="0" algn="l">
              <a:lnSpc>
                <a:spcPct val="90000"/>
              </a:lnSpc>
              <a:spcBef>
                <a:spcPts val="0"/>
              </a:spcBef>
              <a:spcAft>
                <a:spcPts val="0"/>
              </a:spcAft>
              <a:buClr>
                <a:schemeClr val="dk2"/>
              </a:buClr>
              <a:buSzPts val="3000"/>
              <a:buFont typeface="Tahoma"/>
              <a:buNone/>
              <a:defRPr b="1" i="0" sz="3000" u="none" cap="none" strike="noStrike">
                <a:solidFill>
                  <a:schemeClr val="dk2"/>
                </a:solidFill>
                <a:latin typeface="Tahoma"/>
                <a:ea typeface="Tahoma"/>
                <a:cs typeface="Tahoma"/>
                <a:sym typeface="Tahoma"/>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588" name="Google Shape;588;p60"/>
          <p:cNvSpPr/>
          <p:nvPr/>
        </p:nvSpPr>
        <p:spPr>
          <a:xfrm>
            <a:off x="640080" y="965624"/>
            <a:ext cx="778200" cy="103200"/>
          </a:xfrm>
          <a:prstGeom prst="rect">
            <a:avLst/>
          </a:prstGeom>
          <a:solidFill>
            <a:srgbClr val="69ACE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350"/>
              <a:buFont typeface="Tahoma"/>
              <a:buNone/>
            </a:pPr>
            <a:r>
              <a:t/>
            </a:r>
            <a:endParaRPr b="0" i="0" sz="1350" u="none" cap="none" strike="noStrike">
              <a:solidFill>
                <a:srgbClr val="FFFFFF"/>
              </a:solidFill>
              <a:latin typeface="Calibri"/>
              <a:ea typeface="Calibri"/>
              <a:cs typeface="Calibri"/>
              <a:sym typeface="Calibri"/>
            </a:endParaRPr>
          </a:p>
        </p:txBody>
      </p:sp>
      <p:sp>
        <p:nvSpPr>
          <p:cNvPr id="589" name="Google Shape;589;p60"/>
          <p:cNvSpPr txBox="1"/>
          <p:nvPr>
            <p:ph idx="1" type="body"/>
          </p:nvPr>
        </p:nvSpPr>
        <p:spPr>
          <a:xfrm>
            <a:off x="533919" y="1390650"/>
            <a:ext cx="8085300" cy="3077700"/>
          </a:xfrm>
          <a:prstGeom prst="rect">
            <a:avLst/>
          </a:prstGeom>
          <a:noFill/>
          <a:ln>
            <a:noFill/>
          </a:ln>
        </p:spPr>
        <p:txBody>
          <a:bodyPr anchorCtr="0" anchor="t" bIns="45700" lIns="91425" spcFirstLastPara="1" rIns="91425" wrap="square" tIns="45700">
            <a:noAutofit/>
          </a:bodyPr>
          <a:lstStyle>
            <a:lvl1pPr indent="-330200" lvl="0" marL="457200" marR="0" rtl="0" algn="l">
              <a:lnSpc>
                <a:spcPct val="90000"/>
              </a:lnSpc>
              <a:spcBef>
                <a:spcPts val="750"/>
              </a:spcBef>
              <a:spcAft>
                <a:spcPts val="0"/>
              </a:spcAft>
              <a:buClr>
                <a:srgbClr val="092C74"/>
              </a:buClr>
              <a:buSzPts val="1600"/>
              <a:buFont typeface="Noto Sans Symbols"/>
              <a:buChar char="▪"/>
              <a:defRPr b="0" i="0" sz="1600" u="none" cap="none" strike="noStrike">
                <a:solidFill>
                  <a:schemeClr val="dk1"/>
                </a:solidFill>
                <a:latin typeface="Tahoma"/>
                <a:ea typeface="Tahoma"/>
                <a:cs typeface="Tahoma"/>
                <a:sym typeface="Tahoma"/>
              </a:defRPr>
            </a:lvl1pPr>
            <a:lvl2pPr indent="-330200" lvl="1" marL="914400" marR="0" rtl="0" algn="l">
              <a:lnSpc>
                <a:spcPct val="90000"/>
              </a:lnSpc>
              <a:spcBef>
                <a:spcPts val="375"/>
              </a:spcBef>
              <a:spcAft>
                <a:spcPts val="0"/>
              </a:spcAft>
              <a:buClr>
                <a:srgbClr val="092C74"/>
              </a:buClr>
              <a:buSzPts val="1600"/>
              <a:buFont typeface="Courier New"/>
              <a:buChar char="o"/>
              <a:defRPr b="0" i="0" sz="1600" u="none" cap="none" strike="noStrike">
                <a:solidFill>
                  <a:schemeClr val="dk1"/>
                </a:solidFill>
                <a:latin typeface="Tahoma"/>
                <a:ea typeface="Tahoma"/>
                <a:cs typeface="Tahoma"/>
                <a:sym typeface="Tahoma"/>
              </a:defRPr>
            </a:lvl2pPr>
            <a:lvl3pPr indent="-330200" lvl="2" marL="1371600" marR="0" rtl="0" algn="l">
              <a:lnSpc>
                <a:spcPct val="90000"/>
              </a:lnSpc>
              <a:spcBef>
                <a:spcPts val="375"/>
              </a:spcBef>
              <a:spcAft>
                <a:spcPts val="0"/>
              </a:spcAft>
              <a:buClr>
                <a:srgbClr val="092C74"/>
              </a:buClr>
              <a:buSzPts val="1600"/>
              <a:buFont typeface="Arial"/>
              <a:buChar char="•"/>
              <a:defRPr b="0" i="0" sz="1600" u="none" cap="none" strike="noStrike">
                <a:solidFill>
                  <a:schemeClr val="dk1"/>
                </a:solidFill>
                <a:latin typeface="Tahoma"/>
                <a:ea typeface="Tahoma"/>
                <a:cs typeface="Tahoma"/>
                <a:sym typeface="Tahoma"/>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ahoma"/>
                <a:ea typeface="Tahoma"/>
                <a:cs typeface="Tahoma"/>
                <a:sym typeface="Tahoma"/>
              </a:defRPr>
            </a:lvl9pPr>
          </a:lstStyle>
          <a:p/>
        </p:txBody>
      </p:sp>
      <p:pic>
        <p:nvPicPr>
          <p:cNvPr id="590" name="Google Shape;590;p60"/>
          <p:cNvPicPr preferRelativeResize="0"/>
          <p:nvPr/>
        </p:nvPicPr>
        <p:blipFill rotWithShape="1">
          <a:blip r:embed="rId2">
            <a:alphaModFix amt="50000"/>
          </a:blip>
          <a:srcRect b="27018" l="12469" r="12909" t="27464"/>
          <a:stretch/>
        </p:blipFill>
        <p:spPr>
          <a:xfrm>
            <a:off x="522712" y="4805340"/>
            <a:ext cx="1033029" cy="285871"/>
          </a:xfrm>
          <a:prstGeom prst="rect">
            <a:avLst/>
          </a:prstGeom>
          <a:noFill/>
          <a:ln>
            <a:noFill/>
          </a:ln>
        </p:spPr>
      </p:pic>
      <p:sp>
        <p:nvSpPr>
          <p:cNvPr id="591" name="Google Shape;591;p60"/>
          <p:cNvSpPr txBox="1"/>
          <p:nvPr/>
        </p:nvSpPr>
        <p:spPr>
          <a:xfrm>
            <a:off x="7891462" y="4860169"/>
            <a:ext cx="795300" cy="176100"/>
          </a:xfrm>
          <a:prstGeom prst="rect">
            <a:avLst/>
          </a:prstGeom>
          <a:noFill/>
          <a:ln>
            <a:noFill/>
          </a:ln>
        </p:spPr>
        <p:txBody>
          <a:bodyPr anchorCtr="1" anchor="ctr" bIns="45700" lIns="91425" spcFirstLastPara="1" rIns="91425" wrap="square" tIns="45700">
            <a:noAutofit/>
          </a:bodyPr>
          <a:lstStyle/>
          <a:p>
            <a:pPr indent="0" lvl="0" marL="0" marR="0" rtl="0" algn="r">
              <a:spcBef>
                <a:spcPts val="0"/>
              </a:spcBef>
              <a:spcAft>
                <a:spcPts val="0"/>
              </a:spcAft>
              <a:buNone/>
            </a:pPr>
            <a:r>
              <a:rPr b="1" i="0" lang="en" sz="1000" u="none" cap="none" strike="noStrike">
                <a:solidFill>
                  <a:schemeClr val="dk1"/>
                </a:solidFill>
                <a:latin typeface="Tahoma"/>
                <a:ea typeface="Tahoma"/>
                <a:cs typeface="Tahoma"/>
                <a:sym typeface="Tahoma"/>
              </a:rPr>
              <a:t>                </a:t>
            </a:r>
            <a:fld id="{00000000-1234-1234-1234-123412341234}" type="slidenum">
              <a:rPr b="1" i="0" lang="en" sz="1000" u="none" cap="none" strike="noStrike">
                <a:solidFill>
                  <a:schemeClr val="dk1"/>
                </a:solidFill>
                <a:latin typeface="Tahoma"/>
                <a:ea typeface="Tahoma"/>
                <a:cs typeface="Tahoma"/>
                <a:sym typeface="Tahoma"/>
              </a:rPr>
              <a:t>‹#›</a:t>
            </a:fld>
            <a:endParaRPr b="1" i="0" sz="1000" u="none" cap="none" strike="noStrike">
              <a:solidFill>
                <a:schemeClr val="dk1"/>
              </a:solidFill>
              <a:latin typeface="Tahoma"/>
              <a:ea typeface="Tahoma"/>
              <a:cs typeface="Tahoma"/>
              <a:sym typeface="Tahoma"/>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 Slide - Light Blue">
  <p:cSld name="End Slide - Light Blue">
    <p:spTree>
      <p:nvGrpSpPr>
        <p:cNvPr id="592" name="Shape 592"/>
        <p:cNvGrpSpPr/>
        <p:nvPr/>
      </p:nvGrpSpPr>
      <p:grpSpPr>
        <a:xfrm>
          <a:off x="0" y="0"/>
          <a:ext cx="0" cy="0"/>
          <a:chOff x="0" y="0"/>
          <a:chExt cx="0" cy="0"/>
        </a:xfrm>
      </p:grpSpPr>
      <p:sp>
        <p:nvSpPr>
          <p:cNvPr id="593" name="Google Shape;593;p61"/>
          <p:cNvSpPr txBox="1"/>
          <p:nvPr>
            <p:ph type="title"/>
          </p:nvPr>
        </p:nvSpPr>
        <p:spPr>
          <a:xfrm>
            <a:off x="529290" y="-1501835"/>
            <a:ext cx="8085300" cy="876300"/>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dk2"/>
              </a:buClr>
              <a:buSzPts val="3000"/>
              <a:buFont typeface="Tahoma"/>
              <a:buNone/>
              <a:defRPr b="1" i="0" sz="3000" u="none" cap="none" strike="noStrike">
                <a:solidFill>
                  <a:schemeClr val="dk2"/>
                </a:solidFill>
                <a:latin typeface="Tahoma"/>
                <a:ea typeface="Tahoma"/>
                <a:cs typeface="Tahoma"/>
                <a:sym typeface="Tahoma"/>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pic>
        <p:nvPicPr>
          <p:cNvPr descr="Medical History Moment - The Founding of Johns Hopkins University ..." id="594" name="Google Shape;594;p61"/>
          <p:cNvPicPr preferRelativeResize="0"/>
          <p:nvPr/>
        </p:nvPicPr>
        <p:blipFill rotWithShape="1">
          <a:blip r:embed="rId2">
            <a:alphaModFix/>
          </a:blip>
          <a:srcRect b="18460" l="6324" r="6324" t="7788"/>
          <a:stretch/>
        </p:blipFill>
        <p:spPr>
          <a:xfrm>
            <a:off x="0" y="0"/>
            <a:ext cx="9144000" cy="5143498"/>
          </a:xfrm>
          <a:prstGeom prst="rect">
            <a:avLst/>
          </a:prstGeom>
          <a:noFill/>
          <a:ln>
            <a:noFill/>
          </a:ln>
        </p:spPr>
      </p:pic>
      <p:sp>
        <p:nvSpPr>
          <p:cNvPr id="595" name="Google Shape;595;p61"/>
          <p:cNvSpPr/>
          <p:nvPr/>
        </p:nvSpPr>
        <p:spPr>
          <a:xfrm rot="10800000">
            <a:off x="-1" y="-4"/>
            <a:ext cx="9144000" cy="5143500"/>
          </a:xfrm>
          <a:prstGeom prst="rect">
            <a:avLst/>
          </a:prstGeom>
          <a:gradFill>
            <a:gsLst>
              <a:gs pos="0">
                <a:srgbClr val="69ACE5">
                  <a:alpha val="84705"/>
                </a:srgbClr>
              </a:gs>
              <a:gs pos="75000">
                <a:srgbClr val="3B6FAF">
                  <a:alpha val="84705"/>
                </a:srgbClr>
              </a:gs>
              <a:gs pos="100000">
                <a:srgbClr val="3B6FAF">
                  <a:alpha val="84705"/>
                </a:srgbClr>
              </a:gs>
            </a:gsLst>
            <a:lin ang="10800025"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350"/>
              <a:buFont typeface="Tahoma"/>
              <a:buNone/>
            </a:pPr>
            <a:r>
              <a:t/>
            </a:r>
            <a:endParaRPr b="0" i="0" sz="1350" u="none" cap="none" strike="noStrike">
              <a:solidFill>
                <a:srgbClr val="000000"/>
              </a:solidFill>
              <a:latin typeface="Calibri"/>
              <a:ea typeface="Calibri"/>
              <a:cs typeface="Calibri"/>
              <a:sym typeface="Calibri"/>
            </a:endParaRPr>
          </a:p>
        </p:txBody>
      </p:sp>
      <p:pic>
        <p:nvPicPr>
          <p:cNvPr id="596" name="Google Shape;596;p61"/>
          <p:cNvPicPr preferRelativeResize="0"/>
          <p:nvPr/>
        </p:nvPicPr>
        <p:blipFill rotWithShape="1">
          <a:blip r:embed="rId3">
            <a:alphaModFix/>
          </a:blip>
          <a:srcRect b="21110" l="15640" r="15941" t="22640"/>
          <a:stretch/>
        </p:blipFill>
        <p:spPr>
          <a:xfrm>
            <a:off x="2584969" y="1417162"/>
            <a:ext cx="3974063" cy="2309176"/>
          </a:xfrm>
          <a:prstGeom prst="rect">
            <a:avLst/>
          </a:prstGeom>
          <a:noFill/>
          <a:ln>
            <a:noFill/>
          </a:ln>
        </p:spPr>
      </p:pic>
      <p:sp>
        <p:nvSpPr>
          <p:cNvPr id="597" name="Google Shape;597;p61"/>
          <p:cNvSpPr/>
          <p:nvPr/>
        </p:nvSpPr>
        <p:spPr>
          <a:xfrm>
            <a:off x="0" y="4727386"/>
            <a:ext cx="9144000" cy="217200"/>
          </a:xfrm>
          <a:prstGeom prst="rect">
            <a:avLst/>
          </a:prstGeom>
          <a:noFill/>
          <a:ln>
            <a:noFill/>
          </a:ln>
        </p:spPr>
        <p:txBody>
          <a:bodyPr anchorCtr="0" anchor="t" bIns="40800" lIns="81625" spcFirstLastPara="1" rIns="81625" wrap="square" tIns="40800">
            <a:noAutofit/>
          </a:bodyPr>
          <a:lstStyle/>
          <a:p>
            <a:pPr indent="0" lvl="0" marL="0" marR="0" rtl="0" algn="ctr">
              <a:spcBef>
                <a:spcPts val="0"/>
              </a:spcBef>
              <a:spcAft>
                <a:spcPts val="0"/>
              </a:spcAft>
              <a:buNone/>
            </a:pPr>
            <a:r>
              <a:rPr b="0" i="0" lang="en" sz="875" u="none" cap="none" strike="noStrike">
                <a:solidFill>
                  <a:schemeClr val="lt1"/>
                </a:solidFill>
                <a:latin typeface="Arial"/>
                <a:ea typeface="Arial"/>
                <a:cs typeface="Arial"/>
                <a:sym typeface="Arial"/>
              </a:rPr>
              <a:t>© The Johns Hopkins University 2024, All Rights Reserved.</a:t>
            </a: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0" Type="http://schemas.openxmlformats.org/officeDocument/2006/relationships/slideLayout" Target="../slideLayouts/slideLayout22.xml"/><Relationship Id="rId13" Type="http://schemas.openxmlformats.org/officeDocument/2006/relationships/slideLayout" Target="../slideLayouts/slideLayout25.xml"/><Relationship Id="rId12" Type="http://schemas.openxmlformats.org/officeDocument/2006/relationships/slideLayout" Target="../slideLayouts/slideLayout24.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5" Type="http://schemas.openxmlformats.org/officeDocument/2006/relationships/slideLayout" Target="../slideLayouts/slideLayout27.xml"/><Relationship Id="rId14" Type="http://schemas.openxmlformats.org/officeDocument/2006/relationships/slideLayout" Target="../slideLayouts/slideLayout26.xml"/><Relationship Id="rId16" Type="http://schemas.openxmlformats.org/officeDocument/2006/relationships/theme" Target="../theme/theme4.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20" Type="http://schemas.openxmlformats.org/officeDocument/2006/relationships/slideLayout" Target="../slideLayouts/slideLayout47.xml"/><Relationship Id="rId22" Type="http://schemas.openxmlformats.org/officeDocument/2006/relationships/slideLayout" Target="../slideLayouts/slideLayout49.xml"/><Relationship Id="rId21" Type="http://schemas.openxmlformats.org/officeDocument/2006/relationships/slideLayout" Target="../slideLayouts/slideLayout48.xml"/><Relationship Id="rId24" Type="http://schemas.openxmlformats.org/officeDocument/2006/relationships/slideLayout" Target="../slideLayouts/slideLayout51.xml"/><Relationship Id="rId23" Type="http://schemas.openxmlformats.org/officeDocument/2006/relationships/slideLayout" Target="../slideLayouts/slideLayout50.xml"/><Relationship Id="rId1" Type="http://schemas.openxmlformats.org/officeDocument/2006/relationships/slideLayout" Target="../slideLayouts/slideLayout28.xml"/><Relationship Id="rId2" Type="http://schemas.openxmlformats.org/officeDocument/2006/relationships/slideLayout" Target="../slideLayouts/slideLayout29.xml"/><Relationship Id="rId3" Type="http://schemas.openxmlformats.org/officeDocument/2006/relationships/slideLayout" Target="../slideLayouts/slideLayout30.xml"/><Relationship Id="rId4" Type="http://schemas.openxmlformats.org/officeDocument/2006/relationships/slideLayout" Target="../slideLayouts/slideLayout31.xml"/><Relationship Id="rId9" Type="http://schemas.openxmlformats.org/officeDocument/2006/relationships/slideLayout" Target="../slideLayouts/slideLayout36.xml"/><Relationship Id="rId26" Type="http://schemas.openxmlformats.org/officeDocument/2006/relationships/slideLayout" Target="../slideLayouts/slideLayout53.xml"/><Relationship Id="rId25" Type="http://schemas.openxmlformats.org/officeDocument/2006/relationships/slideLayout" Target="../slideLayouts/slideLayout52.xml"/><Relationship Id="rId28" Type="http://schemas.openxmlformats.org/officeDocument/2006/relationships/slideLayout" Target="../slideLayouts/slideLayout55.xml"/><Relationship Id="rId27" Type="http://schemas.openxmlformats.org/officeDocument/2006/relationships/slideLayout" Target="../slideLayouts/slideLayout54.xml"/><Relationship Id="rId5" Type="http://schemas.openxmlformats.org/officeDocument/2006/relationships/slideLayout" Target="../slideLayouts/slideLayout32.xml"/><Relationship Id="rId6" Type="http://schemas.openxmlformats.org/officeDocument/2006/relationships/slideLayout" Target="../slideLayouts/slideLayout33.xml"/><Relationship Id="rId29" Type="http://schemas.openxmlformats.org/officeDocument/2006/relationships/slideLayout" Target="../slideLayouts/slideLayout56.xml"/><Relationship Id="rId7" Type="http://schemas.openxmlformats.org/officeDocument/2006/relationships/slideLayout" Target="../slideLayouts/slideLayout34.xml"/><Relationship Id="rId8" Type="http://schemas.openxmlformats.org/officeDocument/2006/relationships/slideLayout" Target="../slideLayouts/slideLayout35.xml"/><Relationship Id="rId31" Type="http://schemas.openxmlformats.org/officeDocument/2006/relationships/slideLayout" Target="../slideLayouts/slideLayout58.xml"/><Relationship Id="rId30" Type="http://schemas.openxmlformats.org/officeDocument/2006/relationships/slideLayout" Target="../slideLayouts/slideLayout57.xml"/><Relationship Id="rId11" Type="http://schemas.openxmlformats.org/officeDocument/2006/relationships/slideLayout" Target="../slideLayouts/slideLayout38.xml"/><Relationship Id="rId10" Type="http://schemas.openxmlformats.org/officeDocument/2006/relationships/slideLayout" Target="../slideLayouts/slideLayout37.xml"/><Relationship Id="rId32" Type="http://schemas.openxmlformats.org/officeDocument/2006/relationships/theme" Target="../theme/theme2.xml"/><Relationship Id="rId13" Type="http://schemas.openxmlformats.org/officeDocument/2006/relationships/slideLayout" Target="../slideLayouts/slideLayout40.xml"/><Relationship Id="rId12" Type="http://schemas.openxmlformats.org/officeDocument/2006/relationships/slideLayout" Target="../slideLayouts/slideLayout39.xml"/><Relationship Id="rId15" Type="http://schemas.openxmlformats.org/officeDocument/2006/relationships/slideLayout" Target="../slideLayouts/slideLayout42.xml"/><Relationship Id="rId14" Type="http://schemas.openxmlformats.org/officeDocument/2006/relationships/slideLayout" Target="../slideLayouts/slideLayout41.xml"/><Relationship Id="rId17" Type="http://schemas.openxmlformats.org/officeDocument/2006/relationships/slideLayout" Target="../slideLayouts/slideLayout44.xml"/><Relationship Id="rId16" Type="http://schemas.openxmlformats.org/officeDocument/2006/relationships/slideLayout" Target="../slideLayouts/slideLayout43.xml"/><Relationship Id="rId19" Type="http://schemas.openxmlformats.org/officeDocument/2006/relationships/slideLayout" Target="../slideLayouts/slideLayout46.xml"/><Relationship Id="rId18"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6" name="Shape 56"/>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 id="2147483674" r:id="rId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72" name="Shape 172"/>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 id="2147483691" r:id="rId17"/>
    <p:sldLayoutId id="2147483692" r:id="rId18"/>
    <p:sldLayoutId id="2147483693" r:id="rId19"/>
    <p:sldLayoutId id="2147483694" r:id="rId20"/>
    <p:sldLayoutId id="2147483695" r:id="rId21"/>
    <p:sldLayoutId id="2147483696" r:id="rId22"/>
    <p:sldLayoutId id="2147483697" r:id="rId23"/>
    <p:sldLayoutId id="2147483698" r:id="rId24"/>
    <p:sldLayoutId id="2147483699" r:id="rId25"/>
    <p:sldLayoutId id="2147483700" r:id="rId26"/>
    <p:sldLayoutId id="2147483701" r:id="rId27"/>
    <p:sldLayoutId id="2147483702" r:id="rId28"/>
    <p:sldLayoutId id="2147483703" r:id="rId29"/>
    <p:sldLayoutId id="2147483704" r:id="rId30"/>
    <p:sldLayoutId id="2147483705" r:id="rId3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xml"/><Relationship Id="rId3" Type="http://schemas.openxmlformats.org/officeDocument/2006/relationships/image" Target="../media/image1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 Id="rId3" Type="http://schemas.openxmlformats.org/officeDocument/2006/relationships/image" Target="../media/image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 Id="rId3" Type="http://schemas.openxmlformats.org/officeDocument/2006/relationships/image" Target="../media/image2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 Id="rId3" Type="http://schemas.openxmlformats.org/officeDocument/2006/relationships/image" Target="../media/image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 Id="rId3" Type="http://schemas.openxmlformats.org/officeDocument/2006/relationships/image" Target="../media/image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xml"/><Relationship Id="rId3" Type="http://schemas.openxmlformats.org/officeDocument/2006/relationships/hyperlink" Target="https://arxiv.org/abs/2308.07074"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xml"/><Relationship Id="rId3" Type="http://schemas.openxmlformats.org/officeDocument/2006/relationships/image" Target="../media/image2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8.xml"/><Relationship Id="rId3" Type="http://schemas.openxmlformats.org/officeDocument/2006/relationships/image" Target="../media/image2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 Id="rId3" Type="http://schemas.openxmlformats.org/officeDocument/2006/relationships/image" Target="../media/image2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1.xml"/><Relationship Id="rId3" Type="http://schemas.openxmlformats.org/officeDocument/2006/relationships/image" Target="../media/image1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2.xml"/><Relationship Id="rId3" Type="http://schemas.openxmlformats.org/officeDocument/2006/relationships/image" Target="../media/image24.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3.xml"/><Relationship Id="rId3" Type="http://schemas.openxmlformats.org/officeDocument/2006/relationships/image" Target="../media/image2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4.xml"/><Relationship Id="rId3" Type="http://schemas.openxmlformats.org/officeDocument/2006/relationships/image" Target="../media/image12.png"/><Relationship Id="rId4" Type="http://schemas.openxmlformats.org/officeDocument/2006/relationships/image" Target="../media/image1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5.xml"/><Relationship Id="rId3" Type="http://schemas.openxmlformats.org/officeDocument/2006/relationships/image" Target="../media/image15.png"/><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6.xml"/><Relationship Id="rId3" Type="http://schemas.openxmlformats.org/officeDocument/2006/relationships/image" Target="../media/image1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7.xml"/><Relationship Id="rId3" Type="http://schemas.openxmlformats.org/officeDocument/2006/relationships/image" Target="../media/image1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9.xml"/><Relationship Id="rId3" Type="http://schemas.openxmlformats.org/officeDocument/2006/relationships/image" Target="../media/image1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 Id="rId3" Type="http://schemas.openxmlformats.org/officeDocument/2006/relationships/image" Target="../media/image20.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 Id="rId3" Type="http://schemas.openxmlformats.org/officeDocument/2006/relationships/image" Target="../media/image1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 Id="rId3" Type="http://schemas.openxmlformats.org/officeDocument/2006/relationships/image" Target="../media/image2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 Id="rId3" Type="http://schemas.openxmlformats.org/officeDocument/2006/relationships/image" Target="../media/image9.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 Id="rId3" Type="http://schemas.openxmlformats.org/officeDocument/2006/relationships/image" Target="../media/image2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 Id="rId3"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1" name="Shape 601"/>
        <p:cNvGrpSpPr/>
        <p:nvPr/>
      </p:nvGrpSpPr>
      <p:grpSpPr>
        <a:xfrm>
          <a:off x="0" y="0"/>
          <a:ext cx="0" cy="0"/>
          <a:chOff x="0" y="0"/>
          <a:chExt cx="0" cy="0"/>
        </a:xfrm>
      </p:grpSpPr>
      <p:sp>
        <p:nvSpPr>
          <p:cNvPr id="602" name="Google Shape;602;p62"/>
          <p:cNvSpPr txBox="1"/>
          <p:nvPr>
            <p:ph type="title"/>
          </p:nvPr>
        </p:nvSpPr>
        <p:spPr>
          <a:xfrm>
            <a:off x="467751" y="2240842"/>
            <a:ext cx="8208600" cy="544200"/>
          </a:xfrm>
          <a:prstGeom prst="rect">
            <a:avLst/>
          </a:prstGeom>
          <a:noFill/>
          <a:ln>
            <a:noFill/>
          </a:ln>
        </p:spPr>
        <p:txBody>
          <a:bodyPr anchorCtr="0" anchor="ctr" bIns="45700" lIns="91425" spcFirstLastPara="1" rIns="91425" wrap="square" tIns="45700">
            <a:normAutofit fontScale="90000"/>
          </a:bodyPr>
          <a:lstStyle/>
          <a:p>
            <a:pPr indent="0" lvl="0" marL="0" rtl="0" algn="l">
              <a:spcBef>
                <a:spcPts val="0"/>
              </a:spcBef>
              <a:spcAft>
                <a:spcPts val="0"/>
              </a:spcAft>
              <a:buClr>
                <a:schemeClr val="dk1"/>
              </a:buClr>
              <a:buSzPct val="26666"/>
              <a:buFont typeface="Arial"/>
              <a:buNone/>
            </a:pPr>
            <a:r>
              <a:rPr lang="en"/>
              <a:t>The Llama 3 Herd of Models</a:t>
            </a:r>
            <a:endParaRPr/>
          </a:p>
          <a:p>
            <a:pPr indent="0" lvl="0" marL="0" rtl="0" algn="l">
              <a:lnSpc>
                <a:spcPct val="90000"/>
              </a:lnSpc>
              <a:spcBef>
                <a:spcPts val="0"/>
              </a:spcBef>
              <a:spcAft>
                <a:spcPts val="0"/>
              </a:spcAft>
              <a:buClr>
                <a:schemeClr val="lt1"/>
              </a:buClr>
              <a:buSzPct val="99393"/>
              <a:buFont typeface="Tahoma"/>
              <a:buNone/>
            </a:pPr>
            <a:r>
              <a:t/>
            </a:r>
            <a:endParaRPr/>
          </a:p>
        </p:txBody>
      </p:sp>
      <p:sp>
        <p:nvSpPr>
          <p:cNvPr id="603" name="Google Shape;603;p62"/>
          <p:cNvSpPr txBox="1"/>
          <p:nvPr>
            <p:ph idx="1" type="body"/>
          </p:nvPr>
        </p:nvSpPr>
        <p:spPr>
          <a:xfrm>
            <a:off x="467749" y="2784966"/>
            <a:ext cx="8219100" cy="366600"/>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90000"/>
              </a:lnSpc>
              <a:spcBef>
                <a:spcPts val="0"/>
              </a:spcBef>
              <a:spcAft>
                <a:spcPts val="0"/>
              </a:spcAft>
              <a:buClr>
                <a:schemeClr val="lt1"/>
              </a:buClr>
              <a:buSzPts val="2200"/>
              <a:buNone/>
            </a:pPr>
            <a:r>
              <a:rPr lang="en"/>
              <a:t>A Deep Dive into Alignment Techniques</a:t>
            </a:r>
            <a:endParaRPr/>
          </a:p>
        </p:txBody>
      </p:sp>
      <p:sp>
        <p:nvSpPr>
          <p:cNvPr id="604" name="Google Shape;604;p62"/>
          <p:cNvSpPr txBox="1"/>
          <p:nvPr>
            <p:ph idx="1" type="body"/>
          </p:nvPr>
        </p:nvSpPr>
        <p:spPr>
          <a:xfrm>
            <a:off x="5546625" y="3631850"/>
            <a:ext cx="2884800" cy="676200"/>
          </a:xfrm>
          <a:prstGeom prst="rect">
            <a:avLst/>
          </a:prstGeom>
          <a:noFill/>
          <a:ln>
            <a:noFill/>
          </a:ln>
        </p:spPr>
        <p:txBody>
          <a:bodyPr anchorCtr="0" anchor="t" bIns="45700" lIns="91425" spcFirstLastPara="1" rIns="91425" wrap="square" tIns="45700">
            <a:normAutofit fontScale="77500"/>
          </a:bodyPr>
          <a:lstStyle/>
          <a:p>
            <a:pPr indent="0" lvl="0" marL="0" rtl="0" algn="ctr">
              <a:spcBef>
                <a:spcPts val="0"/>
              </a:spcBef>
              <a:spcAft>
                <a:spcPts val="0"/>
              </a:spcAft>
              <a:buClr>
                <a:schemeClr val="dk1"/>
              </a:buClr>
              <a:buSzPct val="48888"/>
              <a:buFont typeface="Arial"/>
              <a:buNone/>
            </a:pPr>
            <a:r>
              <a:rPr lang="en"/>
              <a:t>Aydan Huang &amp; Zihao Zhao</a:t>
            </a:r>
            <a:endParaRPr/>
          </a:p>
          <a:p>
            <a:pPr indent="0" lvl="0" marL="0" rtl="0" algn="ctr">
              <a:spcBef>
                <a:spcPts val="0"/>
              </a:spcBef>
              <a:spcAft>
                <a:spcPts val="0"/>
              </a:spcAft>
              <a:buClr>
                <a:schemeClr val="dk1"/>
              </a:buClr>
              <a:buSzPct val="48888"/>
              <a:buNone/>
            </a:pPr>
            <a:r>
              <a:rPr lang="en"/>
              <a:t>Date: Sep 12, 2024</a:t>
            </a:r>
            <a:endParaRPr/>
          </a:p>
        </p:txBody>
      </p:sp>
      <p:pic>
        <p:nvPicPr>
          <p:cNvPr id="605" name="Google Shape;605;p62"/>
          <p:cNvPicPr preferRelativeResize="0"/>
          <p:nvPr/>
        </p:nvPicPr>
        <p:blipFill>
          <a:blip r:embed="rId3">
            <a:alphaModFix/>
          </a:blip>
          <a:stretch>
            <a:fillRect/>
          </a:stretch>
        </p:blipFill>
        <p:spPr>
          <a:xfrm>
            <a:off x="0" y="3151575"/>
            <a:ext cx="1936042" cy="1936042"/>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1" name="Shape 671"/>
        <p:cNvGrpSpPr/>
        <p:nvPr/>
      </p:nvGrpSpPr>
      <p:grpSpPr>
        <a:xfrm>
          <a:off x="0" y="0"/>
          <a:ext cx="0" cy="0"/>
          <a:chOff x="0" y="0"/>
          <a:chExt cx="0" cy="0"/>
        </a:xfrm>
      </p:grpSpPr>
      <p:sp>
        <p:nvSpPr>
          <p:cNvPr id="672" name="Google Shape;672;p71"/>
          <p:cNvSpPr txBox="1"/>
          <p:nvPr>
            <p:ph idx="1" type="body"/>
          </p:nvPr>
        </p:nvSpPr>
        <p:spPr>
          <a:xfrm>
            <a:off x="533925" y="1108925"/>
            <a:ext cx="8085300" cy="3058500"/>
          </a:xfrm>
          <a:prstGeom prst="rect">
            <a:avLst/>
          </a:prstGeom>
          <a:noFill/>
          <a:ln>
            <a:noFill/>
          </a:ln>
        </p:spPr>
        <p:txBody>
          <a:bodyPr anchorCtr="0" anchor="t" bIns="45700" lIns="91425" spcFirstLastPara="1" rIns="91425" wrap="square" tIns="45700">
            <a:noAutofit/>
          </a:bodyPr>
          <a:lstStyle/>
          <a:p>
            <a:pPr indent="-230187" lvl="0" marL="230187" rtl="0" algn="l">
              <a:spcBef>
                <a:spcPts val="750"/>
              </a:spcBef>
              <a:spcAft>
                <a:spcPts val="0"/>
              </a:spcAft>
              <a:buSzPts val="1600"/>
              <a:buChar char="▪"/>
            </a:pPr>
            <a:r>
              <a:rPr lang="en"/>
              <a:t>Key modifications</a:t>
            </a:r>
            <a:endParaRPr/>
          </a:p>
          <a:p>
            <a:pPr indent="-228600" lvl="1" marL="571500" rtl="0" algn="l">
              <a:spcBef>
                <a:spcPts val="375"/>
              </a:spcBef>
              <a:spcAft>
                <a:spcPts val="0"/>
              </a:spcAft>
              <a:buSzPts val="1600"/>
              <a:buChar char="o"/>
            </a:pPr>
            <a:r>
              <a:rPr lang="en"/>
              <a:t>Masking special tokens in loss calculation</a:t>
            </a:r>
            <a:endParaRPr/>
          </a:p>
          <a:p>
            <a:pPr indent="-228600" lvl="1" marL="571500" rtl="0" algn="l">
              <a:spcBef>
                <a:spcPts val="375"/>
              </a:spcBef>
              <a:spcAft>
                <a:spcPts val="0"/>
              </a:spcAft>
              <a:buSzPts val="1600"/>
              <a:buChar char="o"/>
            </a:pPr>
            <a:r>
              <a:rPr lang="en"/>
              <a:t>NLL loss term (coefficient: 0.2) for stability</a:t>
            </a:r>
            <a:endParaRPr/>
          </a:p>
          <a:p>
            <a:pPr indent="-228600" lvl="2" marL="914400" rtl="0" algn="l">
              <a:spcBef>
                <a:spcPts val="375"/>
              </a:spcBef>
              <a:spcAft>
                <a:spcPts val="0"/>
              </a:spcAft>
              <a:buSzPts val="1600"/>
              <a:buChar char="•"/>
            </a:pPr>
            <a:r>
              <a:rPr lang="en"/>
              <a:t>Result: Improved performance on instruction-following benchmarks</a:t>
            </a:r>
            <a:endParaRPr/>
          </a:p>
          <a:p>
            <a:pPr indent="-230187" lvl="0" marL="230187" rtl="0" algn="l">
              <a:spcBef>
                <a:spcPts val="750"/>
              </a:spcBef>
              <a:spcAft>
                <a:spcPts val="0"/>
              </a:spcAft>
              <a:buSzPts val="1600"/>
              <a:buChar char="▪"/>
            </a:pPr>
            <a:r>
              <a:rPr lang="en"/>
              <a:t>Effects</a:t>
            </a:r>
            <a:endParaRPr/>
          </a:p>
          <a:p>
            <a:pPr indent="-228600" lvl="1" marL="571500" rtl="0" algn="l">
              <a:spcBef>
                <a:spcPts val="375"/>
              </a:spcBef>
              <a:spcAft>
                <a:spcPts val="0"/>
              </a:spcAft>
              <a:buSzPts val="1600"/>
              <a:buChar char="o"/>
            </a:pPr>
            <a:r>
              <a:rPr lang="en"/>
              <a:t>Stabilized training</a:t>
            </a:r>
            <a:endParaRPr/>
          </a:p>
          <a:p>
            <a:pPr indent="-228600" lvl="1" marL="571500" rtl="0" algn="l">
              <a:spcBef>
                <a:spcPts val="375"/>
              </a:spcBef>
              <a:spcAft>
                <a:spcPts val="0"/>
              </a:spcAft>
              <a:buSzPts val="1600"/>
              <a:buChar char="o"/>
            </a:pPr>
            <a:r>
              <a:rPr lang="en"/>
              <a:t>Maintained generation formatting</a:t>
            </a:r>
            <a:endParaRPr/>
          </a:p>
        </p:txBody>
      </p:sp>
      <p:sp>
        <p:nvSpPr>
          <p:cNvPr id="673" name="Google Shape;673;p71"/>
          <p:cNvSpPr txBox="1"/>
          <p:nvPr>
            <p:ph type="title"/>
          </p:nvPr>
        </p:nvSpPr>
        <p:spPr>
          <a:xfrm>
            <a:off x="533919" y="107119"/>
            <a:ext cx="8085300" cy="8574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dk2"/>
              </a:buClr>
              <a:buSzPts val="3000"/>
              <a:buFont typeface="Tahoma"/>
              <a:buNone/>
            </a:pPr>
            <a:r>
              <a:rPr lang="en"/>
              <a:t>Direct Preference Optimization (DPO)</a:t>
            </a:r>
            <a:endParaRPr/>
          </a:p>
        </p:txBody>
      </p:sp>
      <p:pic>
        <p:nvPicPr>
          <p:cNvPr id="674" name="Google Shape;674;p71"/>
          <p:cNvPicPr preferRelativeResize="0"/>
          <p:nvPr/>
        </p:nvPicPr>
        <p:blipFill>
          <a:blip r:embed="rId3">
            <a:alphaModFix/>
          </a:blip>
          <a:stretch>
            <a:fillRect/>
          </a:stretch>
        </p:blipFill>
        <p:spPr>
          <a:xfrm>
            <a:off x="458775" y="3018475"/>
            <a:ext cx="4170951" cy="21250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8" name="Shape 678"/>
        <p:cNvGrpSpPr/>
        <p:nvPr/>
      </p:nvGrpSpPr>
      <p:grpSpPr>
        <a:xfrm>
          <a:off x="0" y="0"/>
          <a:ext cx="0" cy="0"/>
          <a:chOff x="0" y="0"/>
          <a:chExt cx="0" cy="0"/>
        </a:xfrm>
      </p:grpSpPr>
      <p:sp>
        <p:nvSpPr>
          <p:cNvPr id="679" name="Google Shape;679;p72"/>
          <p:cNvSpPr txBox="1"/>
          <p:nvPr>
            <p:ph type="title"/>
          </p:nvPr>
        </p:nvSpPr>
        <p:spPr>
          <a:xfrm>
            <a:off x="533919" y="107119"/>
            <a:ext cx="8085300" cy="8574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
              <a:t>Rejection Sampling and Data processing</a:t>
            </a:r>
            <a:endParaRPr/>
          </a:p>
        </p:txBody>
      </p:sp>
      <p:sp>
        <p:nvSpPr>
          <p:cNvPr id="680" name="Google Shape;680;p72"/>
          <p:cNvSpPr txBox="1"/>
          <p:nvPr>
            <p:ph idx="1" type="body"/>
          </p:nvPr>
        </p:nvSpPr>
        <p:spPr>
          <a:xfrm>
            <a:off x="533919" y="1390650"/>
            <a:ext cx="8085300" cy="3077700"/>
          </a:xfrm>
          <a:prstGeom prst="rect">
            <a:avLst/>
          </a:prstGeom>
        </p:spPr>
        <p:txBody>
          <a:bodyPr anchorCtr="0" anchor="t" bIns="45700" lIns="91425" spcFirstLastPara="1" rIns="91425" wrap="square" tIns="45700">
            <a:noAutofit/>
          </a:bodyPr>
          <a:lstStyle/>
          <a:p>
            <a:pPr indent="0" lvl="0" marL="0" rtl="0" algn="l">
              <a:spcBef>
                <a:spcPts val="750"/>
              </a:spcBef>
              <a:spcAft>
                <a:spcPts val="0"/>
              </a:spcAft>
              <a:buNone/>
            </a:pPr>
            <a:r>
              <a:t/>
            </a:r>
            <a:endParaRPr/>
          </a:p>
        </p:txBody>
      </p:sp>
      <p:pic>
        <p:nvPicPr>
          <p:cNvPr id="681" name="Google Shape;681;p72"/>
          <p:cNvPicPr preferRelativeResize="0"/>
          <p:nvPr/>
        </p:nvPicPr>
        <p:blipFill>
          <a:blip r:embed="rId3">
            <a:alphaModFix/>
          </a:blip>
          <a:stretch>
            <a:fillRect/>
          </a:stretch>
        </p:blipFill>
        <p:spPr>
          <a:xfrm>
            <a:off x="533925" y="1280100"/>
            <a:ext cx="7914375" cy="3298825"/>
          </a:xfrm>
          <a:prstGeom prst="rect">
            <a:avLst/>
          </a:prstGeom>
          <a:noFill/>
          <a:ln>
            <a:noFill/>
          </a:ln>
        </p:spPr>
      </p:pic>
      <p:sp>
        <p:nvSpPr>
          <p:cNvPr id="682" name="Google Shape;682;p72"/>
          <p:cNvSpPr/>
          <p:nvPr/>
        </p:nvSpPr>
        <p:spPr>
          <a:xfrm>
            <a:off x="2235525" y="1390650"/>
            <a:ext cx="2453700" cy="18342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6" name="Shape 686"/>
        <p:cNvGrpSpPr/>
        <p:nvPr/>
      </p:nvGrpSpPr>
      <p:grpSpPr>
        <a:xfrm>
          <a:off x="0" y="0"/>
          <a:ext cx="0" cy="0"/>
          <a:chOff x="0" y="0"/>
          <a:chExt cx="0" cy="0"/>
        </a:xfrm>
      </p:grpSpPr>
      <p:sp>
        <p:nvSpPr>
          <p:cNvPr id="687" name="Google Shape;687;p73"/>
          <p:cNvSpPr txBox="1"/>
          <p:nvPr>
            <p:ph type="title"/>
          </p:nvPr>
        </p:nvSpPr>
        <p:spPr>
          <a:xfrm>
            <a:off x="533919" y="107119"/>
            <a:ext cx="8085300" cy="8574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None/>
            </a:pPr>
            <a:r>
              <a:rPr lang="en"/>
              <a:t>Rejection Sampling</a:t>
            </a:r>
            <a:endParaRPr/>
          </a:p>
        </p:txBody>
      </p:sp>
      <p:sp>
        <p:nvSpPr>
          <p:cNvPr id="688" name="Google Shape;688;p73"/>
          <p:cNvSpPr txBox="1"/>
          <p:nvPr>
            <p:ph idx="1" type="body"/>
          </p:nvPr>
        </p:nvSpPr>
        <p:spPr>
          <a:xfrm>
            <a:off x="533919" y="1390650"/>
            <a:ext cx="8085300" cy="3077700"/>
          </a:xfrm>
          <a:prstGeom prst="rect">
            <a:avLst/>
          </a:prstGeom>
        </p:spPr>
        <p:txBody>
          <a:bodyPr anchorCtr="0" anchor="t" bIns="45700" lIns="91425" spcFirstLastPara="1" rIns="91425" wrap="square" tIns="45700">
            <a:noAutofit/>
          </a:bodyPr>
          <a:lstStyle/>
          <a:p>
            <a:pPr indent="-230187" lvl="0" marL="230187" marR="0" rtl="0" algn="l">
              <a:lnSpc>
                <a:spcPct val="90000"/>
              </a:lnSpc>
              <a:spcBef>
                <a:spcPts val="750"/>
              </a:spcBef>
              <a:spcAft>
                <a:spcPts val="0"/>
              </a:spcAft>
              <a:buSzPts val="1600"/>
              <a:buChar char="▪"/>
            </a:pPr>
            <a:r>
              <a:rPr b="1" lang="en"/>
              <a:t>Rejection sampling</a:t>
            </a:r>
            <a:r>
              <a:rPr lang="en"/>
              <a:t>: generate multiple possible outputs for a given prompt and then select the best output based on certain criteria.</a:t>
            </a:r>
            <a:endParaRPr/>
          </a:p>
          <a:p>
            <a:pPr indent="-230187" lvl="0" marL="230187" marR="0" rtl="0" algn="l">
              <a:lnSpc>
                <a:spcPct val="90000"/>
              </a:lnSpc>
              <a:spcBef>
                <a:spcPts val="750"/>
              </a:spcBef>
              <a:spcAft>
                <a:spcPts val="0"/>
              </a:spcAft>
              <a:buSzPts val="1600"/>
              <a:buChar char="▪"/>
            </a:pPr>
            <a:r>
              <a:rPr lang="en"/>
              <a:t>For each prompt in </a:t>
            </a:r>
            <a:r>
              <a:rPr lang="en"/>
              <a:t>preference</a:t>
            </a:r>
            <a:r>
              <a:rPr lang="en"/>
              <a:t> data, sample </a:t>
            </a:r>
            <a:r>
              <a:rPr lang="en"/>
              <a:t>10 to 30 </a:t>
            </a:r>
            <a:r>
              <a:rPr lang="en"/>
              <a:t>responses from best performing checkpoint from the previous post-training iteration</a:t>
            </a:r>
            <a:endParaRPr/>
          </a:p>
          <a:p>
            <a:pPr indent="-230187" lvl="0" marL="230187" marR="0" rtl="0" algn="l">
              <a:lnSpc>
                <a:spcPct val="90000"/>
              </a:lnSpc>
              <a:spcBef>
                <a:spcPts val="750"/>
              </a:spcBef>
              <a:spcAft>
                <a:spcPts val="0"/>
              </a:spcAft>
              <a:buSzPts val="1600"/>
              <a:buChar char="▪"/>
            </a:pPr>
            <a:r>
              <a:rPr lang="en"/>
              <a:t>Reward model: select the best response </a:t>
            </a:r>
            <a:endParaRPr/>
          </a:p>
          <a:p>
            <a:pPr indent="0" lvl="0" marL="457200" rtl="0" algn="l">
              <a:spcBef>
                <a:spcPts val="750"/>
              </a:spcBef>
              <a:spcAft>
                <a:spcPts val="0"/>
              </a:spcAft>
              <a:buNone/>
            </a:pPr>
            <a:r>
              <a:t/>
            </a:r>
            <a:endParaRPr sz="1100">
              <a:latin typeface="Arial"/>
              <a:ea typeface="Arial"/>
              <a:cs typeface="Arial"/>
              <a:sym typeface="Arial"/>
            </a:endParaRPr>
          </a:p>
        </p:txBody>
      </p:sp>
      <p:pic>
        <p:nvPicPr>
          <p:cNvPr id="689" name="Google Shape;689;p73"/>
          <p:cNvPicPr preferRelativeResize="0"/>
          <p:nvPr/>
        </p:nvPicPr>
        <p:blipFill>
          <a:blip r:embed="rId3">
            <a:alphaModFix/>
          </a:blip>
          <a:stretch>
            <a:fillRect/>
          </a:stretch>
        </p:blipFill>
        <p:spPr>
          <a:xfrm>
            <a:off x="5434300" y="2438425"/>
            <a:ext cx="3524700" cy="23461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3" name="Shape 693"/>
        <p:cNvGrpSpPr/>
        <p:nvPr/>
      </p:nvGrpSpPr>
      <p:grpSpPr>
        <a:xfrm>
          <a:off x="0" y="0"/>
          <a:ext cx="0" cy="0"/>
          <a:chOff x="0" y="0"/>
          <a:chExt cx="0" cy="0"/>
        </a:xfrm>
      </p:grpSpPr>
      <p:sp>
        <p:nvSpPr>
          <p:cNvPr id="694" name="Google Shape;694;p74"/>
          <p:cNvSpPr txBox="1"/>
          <p:nvPr>
            <p:ph type="title"/>
          </p:nvPr>
        </p:nvSpPr>
        <p:spPr>
          <a:xfrm>
            <a:off x="533919" y="107119"/>
            <a:ext cx="8085300" cy="8574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None/>
            </a:pPr>
            <a:r>
              <a:rPr lang="en"/>
              <a:t>Data Processing and Quality Control</a:t>
            </a:r>
            <a:endParaRPr/>
          </a:p>
        </p:txBody>
      </p:sp>
      <p:sp>
        <p:nvSpPr>
          <p:cNvPr id="695" name="Google Shape;695;p74"/>
          <p:cNvSpPr txBox="1"/>
          <p:nvPr>
            <p:ph idx="1" type="body"/>
          </p:nvPr>
        </p:nvSpPr>
        <p:spPr>
          <a:xfrm>
            <a:off x="533919" y="1390650"/>
            <a:ext cx="8085300" cy="3077700"/>
          </a:xfrm>
          <a:prstGeom prst="rect">
            <a:avLst/>
          </a:prstGeom>
        </p:spPr>
        <p:txBody>
          <a:bodyPr anchorCtr="0" anchor="t" bIns="45700" lIns="91425" spcFirstLastPara="1" rIns="91425" wrap="square" tIns="45700">
            <a:noAutofit/>
          </a:bodyPr>
          <a:lstStyle/>
          <a:p>
            <a:pPr indent="-230187" lvl="0" marL="230187" marR="0" rtl="0" algn="l">
              <a:lnSpc>
                <a:spcPct val="90000"/>
              </a:lnSpc>
              <a:spcBef>
                <a:spcPts val="750"/>
              </a:spcBef>
              <a:spcAft>
                <a:spcPts val="0"/>
              </a:spcAft>
              <a:buSzPts val="1600"/>
              <a:buChar char="▪"/>
            </a:pPr>
            <a:r>
              <a:rPr b="1" lang="en"/>
              <a:t>Data cleaning</a:t>
            </a:r>
            <a:r>
              <a:rPr lang="en"/>
              <a:t>: implemented rule-based strategies to filter or modify data to remove or adjust problematic elements</a:t>
            </a:r>
            <a:endParaRPr/>
          </a:p>
          <a:p>
            <a:pPr indent="-230187" lvl="0" marL="230187" marR="0" rtl="0" algn="l">
              <a:lnSpc>
                <a:spcPct val="90000"/>
              </a:lnSpc>
              <a:spcBef>
                <a:spcPts val="750"/>
              </a:spcBef>
              <a:spcAft>
                <a:spcPts val="0"/>
              </a:spcAft>
              <a:buSzPts val="1600"/>
              <a:buChar char="▪"/>
            </a:pPr>
            <a:r>
              <a:rPr lang="en"/>
              <a:t>Example: mitigate overly-apologetic tonal issues, we identify overused phrases (such as “I’m sorry” or “I apologize”) and carefully balance the proportion of such samples in our dataset.</a:t>
            </a:r>
            <a:endParaRPr/>
          </a:p>
          <a:p>
            <a:pPr indent="0" lvl="0" marL="0" marR="0" rtl="0" algn="l">
              <a:lnSpc>
                <a:spcPct val="90000"/>
              </a:lnSpc>
              <a:spcBef>
                <a:spcPts val="750"/>
              </a:spcBef>
              <a:spcAft>
                <a:spcPts val="0"/>
              </a:spcAft>
              <a:buNone/>
            </a:pPr>
            <a:r>
              <a:t/>
            </a:r>
            <a:endParaRPr/>
          </a:p>
          <a:p>
            <a:pPr indent="0" lvl="0" marL="457200" rtl="0" algn="l">
              <a:spcBef>
                <a:spcPts val="750"/>
              </a:spcBef>
              <a:spcAft>
                <a:spcPts val="0"/>
              </a:spcAft>
              <a:buNone/>
            </a:pPr>
            <a:r>
              <a:t/>
            </a:r>
            <a:endParaRPr/>
          </a:p>
        </p:txBody>
      </p:sp>
      <p:pic>
        <p:nvPicPr>
          <p:cNvPr id="696" name="Google Shape;696;p74"/>
          <p:cNvPicPr preferRelativeResize="0"/>
          <p:nvPr/>
        </p:nvPicPr>
        <p:blipFill>
          <a:blip r:embed="rId3">
            <a:alphaModFix/>
          </a:blip>
          <a:stretch>
            <a:fillRect/>
          </a:stretch>
        </p:blipFill>
        <p:spPr>
          <a:xfrm>
            <a:off x="4661850" y="3002549"/>
            <a:ext cx="4182252" cy="15997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0" name="Shape 700"/>
        <p:cNvGrpSpPr/>
        <p:nvPr/>
      </p:nvGrpSpPr>
      <p:grpSpPr>
        <a:xfrm>
          <a:off x="0" y="0"/>
          <a:ext cx="0" cy="0"/>
          <a:chOff x="0" y="0"/>
          <a:chExt cx="0" cy="0"/>
        </a:xfrm>
      </p:grpSpPr>
      <p:sp>
        <p:nvSpPr>
          <p:cNvPr id="701" name="Google Shape;701;p75"/>
          <p:cNvSpPr txBox="1"/>
          <p:nvPr>
            <p:ph type="title"/>
          </p:nvPr>
        </p:nvSpPr>
        <p:spPr>
          <a:xfrm>
            <a:off x="533919" y="107119"/>
            <a:ext cx="8085300" cy="8574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
              <a:t>Data Processing and Quality Control</a:t>
            </a:r>
            <a:endParaRPr/>
          </a:p>
        </p:txBody>
      </p:sp>
      <p:sp>
        <p:nvSpPr>
          <p:cNvPr id="702" name="Google Shape;702;p75"/>
          <p:cNvSpPr txBox="1"/>
          <p:nvPr>
            <p:ph idx="1" type="body"/>
          </p:nvPr>
        </p:nvSpPr>
        <p:spPr>
          <a:xfrm>
            <a:off x="533919" y="1390650"/>
            <a:ext cx="8085300" cy="3077700"/>
          </a:xfrm>
          <a:prstGeom prst="rect">
            <a:avLst/>
          </a:prstGeom>
        </p:spPr>
        <p:txBody>
          <a:bodyPr anchorCtr="0" anchor="t" bIns="45700" lIns="91425" spcFirstLastPara="1" rIns="91425" wrap="square" tIns="45700">
            <a:noAutofit/>
          </a:bodyPr>
          <a:lstStyle/>
          <a:p>
            <a:pPr indent="-230187" lvl="0" marL="230187" marR="0" rtl="0" algn="l">
              <a:lnSpc>
                <a:spcPct val="90000"/>
              </a:lnSpc>
              <a:spcBef>
                <a:spcPts val="750"/>
              </a:spcBef>
              <a:spcAft>
                <a:spcPts val="0"/>
              </a:spcAft>
              <a:buSzPts val="1600"/>
              <a:buChar char="▪"/>
            </a:pPr>
            <a:r>
              <a:rPr b="1" lang="en"/>
              <a:t>Data pruning </a:t>
            </a:r>
            <a:r>
              <a:rPr lang="en"/>
              <a:t>(remove low quality dataset):</a:t>
            </a:r>
            <a:endParaRPr/>
          </a:p>
          <a:p>
            <a:pPr indent="-230187" lvl="0" marL="230187" marR="0" rtl="0" algn="l">
              <a:lnSpc>
                <a:spcPct val="90000"/>
              </a:lnSpc>
              <a:spcBef>
                <a:spcPts val="750"/>
              </a:spcBef>
              <a:spcAft>
                <a:spcPts val="0"/>
              </a:spcAft>
              <a:buSzPts val="1600"/>
              <a:buChar char="▪"/>
            </a:pPr>
            <a:r>
              <a:rPr lang="en"/>
              <a:t>Fine tuning Llama 3 8B as a topic classifier:classify the dataset into topics</a:t>
            </a:r>
            <a:endParaRPr/>
          </a:p>
          <a:p>
            <a:pPr indent="-230187" lvl="0" marL="230187" marR="0" rtl="0" algn="l">
              <a:lnSpc>
                <a:spcPct val="90000"/>
              </a:lnSpc>
              <a:spcBef>
                <a:spcPts val="750"/>
              </a:spcBef>
              <a:spcAft>
                <a:spcPts val="0"/>
              </a:spcAft>
              <a:buSzPts val="1600"/>
              <a:buChar char="▪"/>
            </a:pPr>
            <a:r>
              <a:rPr i="1" lang="en"/>
              <a:t>Use reward model and Llama-based to obtain a quality score</a:t>
            </a:r>
            <a:r>
              <a:rPr lang="en"/>
              <a:t>:</a:t>
            </a:r>
            <a:endParaRPr/>
          </a:p>
          <a:p>
            <a:pPr indent="-230187" lvl="0" marL="230187" marR="0" rtl="0" algn="l">
              <a:lnSpc>
                <a:spcPct val="90000"/>
              </a:lnSpc>
              <a:spcBef>
                <a:spcPts val="750"/>
              </a:spcBef>
              <a:spcAft>
                <a:spcPts val="0"/>
              </a:spcAft>
              <a:buSzPts val="1600"/>
              <a:buChar char="▪"/>
            </a:pPr>
            <a:r>
              <a:rPr lang="en"/>
              <a:t>For general English data: three-point scale (accuracy, instruction-following, and tone/presentation)</a:t>
            </a:r>
            <a:endParaRPr/>
          </a:p>
          <a:p>
            <a:pPr indent="-230187" lvl="0" marL="230187" marR="0" rtl="0" algn="l">
              <a:lnSpc>
                <a:spcPct val="90000"/>
              </a:lnSpc>
              <a:spcBef>
                <a:spcPts val="750"/>
              </a:spcBef>
              <a:spcAft>
                <a:spcPts val="0"/>
              </a:spcAft>
              <a:buSzPts val="1600"/>
              <a:buChar char="▪"/>
            </a:pPr>
            <a:r>
              <a:rPr lang="en"/>
              <a:t>For coding data: two-point scale (bug identification and user intention)</a:t>
            </a:r>
            <a:endParaRPr/>
          </a:p>
          <a:p>
            <a:pPr indent="0" lvl="0" marL="0" rtl="0" algn="l">
              <a:spcBef>
                <a:spcPts val="750"/>
              </a:spcBef>
              <a:spcAft>
                <a:spcPts val="0"/>
              </a:spcAft>
              <a:buNone/>
            </a:pPr>
            <a:r>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6" name="Shape 706"/>
        <p:cNvGrpSpPr/>
        <p:nvPr/>
      </p:nvGrpSpPr>
      <p:grpSpPr>
        <a:xfrm>
          <a:off x="0" y="0"/>
          <a:ext cx="0" cy="0"/>
          <a:chOff x="0" y="0"/>
          <a:chExt cx="0" cy="0"/>
        </a:xfrm>
      </p:grpSpPr>
      <p:sp>
        <p:nvSpPr>
          <p:cNvPr id="707" name="Google Shape;707;p76"/>
          <p:cNvSpPr txBox="1"/>
          <p:nvPr>
            <p:ph type="title"/>
          </p:nvPr>
        </p:nvSpPr>
        <p:spPr>
          <a:xfrm>
            <a:off x="533919" y="107119"/>
            <a:ext cx="8085300" cy="8574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None/>
            </a:pPr>
            <a:r>
              <a:rPr lang="en"/>
              <a:t>Data Processing and Quality Control</a:t>
            </a:r>
            <a:endParaRPr/>
          </a:p>
        </p:txBody>
      </p:sp>
      <p:sp>
        <p:nvSpPr>
          <p:cNvPr id="708" name="Google Shape;708;p76"/>
          <p:cNvSpPr txBox="1"/>
          <p:nvPr>
            <p:ph idx="1" type="body"/>
          </p:nvPr>
        </p:nvSpPr>
        <p:spPr>
          <a:xfrm>
            <a:off x="533919" y="1390650"/>
            <a:ext cx="8085300" cy="3077700"/>
          </a:xfrm>
          <a:prstGeom prst="rect">
            <a:avLst/>
          </a:prstGeom>
        </p:spPr>
        <p:txBody>
          <a:bodyPr anchorCtr="0" anchor="t" bIns="45700" lIns="91425" spcFirstLastPara="1" rIns="91425" wrap="square" tIns="45700">
            <a:noAutofit/>
          </a:bodyPr>
          <a:lstStyle/>
          <a:p>
            <a:pPr indent="-230187" lvl="0" marL="230187" rtl="0" algn="l">
              <a:spcBef>
                <a:spcPts val="750"/>
              </a:spcBef>
              <a:spcAft>
                <a:spcPts val="0"/>
              </a:spcAft>
              <a:buSzPts val="1600"/>
              <a:buChar char="▪"/>
            </a:pPr>
            <a:r>
              <a:rPr i="1" lang="en"/>
              <a:t>Difficulty scoring</a:t>
            </a:r>
            <a:r>
              <a:rPr lang="en"/>
              <a:t>:</a:t>
            </a:r>
            <a:endParaRPr/>
          </a:p>
          <a:p>
            <a:pPr indent="-230187" lvl="0" marL="230187" rtl="0" algn="l">
              <a:spcBef>
                <a:spcPts val="750"/>
              </a:spcBef>
              <a:spcAft>
                <a:spcPts val="0"/>
              </a:spcAft>
              <a:buSzPts val="1600"/>
              <a:buChar char="▪"/>
            </a:pPr>
            <a:r>
              <a:rPr lang="en"/>
              <a:t>Instag (Lu et al. 2023): prompts Llama 3 70B to tag the intentions behind each SFT prompt. More intentions signify higher complexity.</a:t>
            </a:r>
            <a:endParaRPr/>
          </a:p>
          <a:p>
            <a:pPr indent="-230187" lvl="0" marL="230187" rtl="0" algn="l">
              <a:spcBef>
                <a:spcPts val="750"/>
              </a:spcBef>
              <a:spcAft>
                <a:spcPts val="0"/>
              </a:spcAft>
              <a:buSzPts val="1600"/>
              <a:buChar char="▪"/>
            </a:pPr>
            <a:r>
              <a:rPr lang="en"/>
              <a:t>Llama-Based Difficulty Scoring: Llama 3 evaluates the difficulty of dialogs on a three-point scale.</a:t>
            </a:r>
            <a:endParaRPr/>
          </a:p>
          <a:p>
            <a:pPr indent="-230187" lvl="0" marL="230187" rtl="0" algn="l">
              <a:spcBef>
                <a:spcPts val="750"/>
              </a:spcBef>
              <a:spcAft>
                <a:spcPts val="0"/>
              </a:spcAft>
              <a:buSzPts val="1600"/>
              <a:buChar char="▪"/>
            </a:pPr>
            <a:r>
              <a:rPr i="1" lang="en"/>
              <a:t>Semantic deduplication</a:t>
            </a:r>
            <a:r>
              <a:rPr lang="en"/>
              <a:t>: Clustering with RoBERTa, examples with maximum cosine similarity below a certain threshold are selected(greedy selection)</a:t>
            </a:r>
            <a:endParaRPr/>
          </a:p>
          <a:p>
            <a:pPr indent="0" lvl="0" marL="230187" rtl="0" algn="l">
              <a:spcBef>
                <a:spcPts val="750"/>
              </a:spcBef>
              <a:spcAft>
                <a:spcPts val="0"/>
              </a:spcAft>
              <a:buClr>
                <a:schemeClr val="dk1"/>
              </a:buClr>
              <a:buSzPts val="1100"/>
              <a:buFont typeface="Arial"/>
              <a:buNone/>
            </a:pPr>
            <a:r>
              <a:t/>
            </a:r>
            <a:endParaRPr b="1"/>
          </a:p>
          <a:p>
            <a:pPr indent="0" lvl="0" marL="0" rtl="0" algn="l">
              <a:spcBef>
                <a:spcPts val="750"/>
              </a:spcBef>
              <a:spcAft>
                <a:spcPts val="0"/>
              </a:spcAft>
              <a:buNone/>
            </a:pPr>
            <a:r>
              <a:t/>
            </a:r>
            <a:endParaRPr/>
          </a:p>
        </p:txBody>
      </p:sp>
      <p:sp>
        <p:nvSpPr>
          <p:cNvPr id="709" name="Google Shape;709;p76"/>
          <p:cNvSpPr txBox="1"/>
          <p:nvPr/>
        </p:nvSpPr>
        <p:spPr>
          <a:xfrm>
            <a:off x="2544500" y="4752750"/>
            <a:ext cx="30000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solidFill>
                  <a:schemeClr val="dk1"/>
                </a:solidFill>
                <a:latin typeface="Tahoma"/>
                <a:ea typeface="Tahoma"/>
                <a:cs typeface="Tahoma"/>
                <a:sym typeface="Tahoma"/>
              </a:rPr>
              <a:t>[</a:t>
            </a:r>
            <a:r>
              <a:rPr lang="en" sz="900">
                <a:solidFill>
                  <a:schemeClr val="dk1"/>
                </a:solidFill>
                <a:latin typeface="Tahoma"/>
                <a:ea typeface="Tahoma"/>
                <a:cs typeface="Tahoma"/>
                <a:sym typeface="Tahoma"/>
              </a:rPr>
              <a:t>(Lu et al. 2023): </a:t>
            </a:r>
            <a:r>
              <a:rPr lang="en" sz="900" u="sng">
                <a:solidFill>
                  <a:schemeClr val="hlink"/>
                </a:solidFill>
                <a:highlight>
                  <a:srgbClr val="FFFFFF"/>
                </a:highlight>
                <a:hlinkClick r:id="rId3"/>
              </a:rPr>
              <a:t>arXiv:2308.07074</a:t>
            </a:r>
            <a:r>
              <a:rPr lang="en" sz="900"/>
              <a:t>]</a:t>
            </a:r>
            <a:endParaRPr sz="90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3" name="Shape 713"/>
        <p:cNvGrpSpPr/>
        <p:nvPr/>
      </p:nvGrpSpPr>
      <p:grpSpPr>
        <a:xfrm>
          <a:off x="0" y="0"/>
          <a:ext cx="0" cy="0"/>
          <a:chOff x="0" y="0"/>
          <a:chExt cx="0" cy="0"/>
        </a:xfrm>
      </p:grpSpPr>
      <p:sp>
        <p:nvSpPr>
          <p:cNvPr id="714" name="Google Shape;714;p77"/>
          <p:cNvSpPr txBox="1"/>
          <p:nvPr>
            <p:ph type="title"/>
          </p:nvPr>
        </p:nvSpPr>
        <p:spPr>
          <a:xfrm>
            <a:off x="533919" y="107119"/>
            <a:ext cx="8085300" cy="8574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None/>
            </a:pPr>
            <a:r>
              <a:rPr lang="en"/>
              <a:t>Capabilities</a:t>
            </a:r>
            <a:endParaRPr/>
          </a:p>
        </p:txBody>
      </p:sp>
      <p:sp>
        <p:nvSpPr>
          <p:cNvPr id="715" name="Google Shape;715;p77"/>
          <p:cNvSpPr txBox="1"/>
          <p:nvPr>
            <p:ph idx="1" type="body"/>
          </p:nvPr>
        </p:nvSpPr>
        <p:spPr>
          <a:xfrm>
            <a:off x="533919" y="1390650"/>
            <a:ext cx="8085300" cy="3077700"/>
          </a:xfrm>
          <a:prstGeom prst="rect">
            <a:avLst/>
          </a:prstGeom>
        </p:spPr>
        <p:txBody>
          <a:bodyPr anchorCtr="0" anchor="t" bIns="45700" lIns="91425" spcFirstLastPara="1" rIns="91425" wrap="square" tIns="45700">
            <a:noAutofit/>
          </a:bodyPr>
          <a:lstStyle/>
          <a:p>
            <a:pPr indent="0" lvl="0" marL="0" rtl="0" algn="l">
              <a:spcBef>
                <a:spcPts val="750"/>
              </a:spcBef>
              <a:spcAft>
                <a:spcPts val="0"/>
              </a:spcAft>
              <a:buNone/>
            </a:pPr>
            <a:r>
              <a:t/>
            </a:r>
            <a:endParaRPr/>
          </a:p>
        </p:txBody>
      </p:sp>
      <p:pic>
        <p:nvPicPr>
          <p:cNvPr id="716" name="Google Shape;716;p77"/>
          <p:cNvPicPr preferRelativeResize="0"/>
          <p:nvPr/>
        </p:nvPicPr>
        <p:blipFill>
          <a:blip r:embed="rId3">
            <a:alphaModFix/>
          </a:blip>
          <a:stretch>
            <a:fillRect/>
          </a:stretch>
        </p:blipFill>
        <p:spPr>
          <a:xfrm>
            <a:off x="533925" y="1280100"/>
            <a:ext cx="7914375" cy="3298825"/>
          </a:xfrm>
          <a:prstGeom prst="rect">
            <a:avLst/>
          </a:prstGeom>
          <a:noFill/>
          <a:ln>
            <a:noFill/>
          </a:ln>
        </p:spPr>
      </p:pic>
      <p:sp>
        <p:nvSpPr>
          <p:cNvPr id="717" name="Google Shape;717;p77"/>
          <p:cNvSpPr/>
          <p:nvPr/>
        </p:nvSpPr>
        <p:spPr>
          <a:xfrm>
            <a:off x="4680050" y="3362350"/>
            <a:ext cx="1017900" cy="4815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1" name="Shape 721"/>
        <p:cNvGrpSpPr/>
        <p:nvPr/>
      </p:nvGrpSpPr>
      <p:grpSpPr>
        <a:xfrm>
          <a:off x="0" y="0"/>
          <a:ext cx="0" cy="0"/>
          <a:chOff x="0" y="0"/>
          <a:chExt cx="0" cy="0"/>
        </a:xfrm>
      </p:grpSpPr>
      <p:sp>
        <p:nvSpPr>
          <p:cNvPr id="722" name="Google Shape;722;p78"/>
          <p:cNvSpPr txBox="1"/>
          <p:nvPr>
            <p:ph type="title"/>
          </p:nvPr>
        </p:nvSpPr>
        <p:spPr>
          <a:xfrm>
            <a:off x="533919" y="107119"/>
            <a:ext cx="8085300" cy="8574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None/>
            </a:pPr>
            <a:r>
              <a:rPr lang="en"/>
              <a:t>Code</a:t>
            </a:r>
            <a:endParaRPr/>
          </a:p>
        </p:txBody>
      </p:sp>
      <p:sp>
        <p:nvSpPr>
          <p:cNvPr id="723" name="Google Shape;723;p78"/>
          <p:cNvSpPr txBox="1"/>
          <p:nvPr>
            <p:ph idx="1" type="body"/>
          </p:nvPr>
        </p:nvSpPr>
        <p:spPr>
          <a:xfrm>
            <a:off x="533919" y="1390650"/>
            <a:ext cx="8085300" cy="3077700"/>
          </a:xfrm>
          <a:prstGeom prst="rect">
            <a:avLst/>
          </a:prstGeom>
        </p:spPr>
        <p:txBody>
          <a:bodyPr anchorCtr="0" anchor="t" bIns="45700" lIns="91425" spcFirstLastPara="1" rIns="91425" wrap="square" tIns="45700">
            <a:noAutofit/>
          </a:bodyPr>
          <a:lstStyle/>
          <a:p>
            <a:pPr indent="-230187" lvl="0" marL="230187" marR="0" rtl="0" algn="l">
              <a:lnSpc>
                <a:spcPct val="90000"/>
              </a:lnSpc>
              <a:spcBef>
                <a:spcPts val="750"/>
              </a:spcBef>
              <a:spcAft>
                <a:spcPts val="0"/>
              </a:spcAft>
              <a:buSzPts val="1600"/>
              <a:buChar char="▪"/>
            </a:pPr>
            <a:r>
              <a:rPr lang="en"/>
              <a:t>Evaluate code generation, documentation, debugging, and review capabilities in Python, Java, Javascript, C/C++, Typescript, Rust, PHP, HTML/CSS, SQL, bash/shell. </a:t>
            </a:r>
            <a:endParaRPr/>
          </a:p>
          <a:p>
            <a:pPr indent="-230187" lvl="0" marL="230187" marR="0" rtl="0" algn="l">
              <a:lnSpc>
                <a:spcPct val="90000"/>
              </a:lnSpc>
              <a:spcBef>
                <a:spcPts val="750"/>
              </a:spcBef>
              <a:spcAft>
                <a:spcPts val="0"/>
              </a:spcAft>
              <a:buSzPts val="1600"/>
              <a:buChar char="▪"/>
            </a:pPr>
            <a:r>
              <a:rPr lang="en"/>
              <a:t>Follow code llama to continue training and long text finetuning</a:t>
            </a:r>
            <a:endParaRPr/>
          </a:p>
          <a:p>
            <a:pPr indent="-230187" lvl="0" marL="230187" marR="0" rtl="0" algn="l">
              <a:lnSpc>
                <a:spcPct val="90000"/>
              </a:lnSpc>
              <a:spcBef>
                <a:spcPts val="750"/>
              </a:spcBef>
              <a:spcAft>
                <a:spcPts val="0"/>
              </a:spcAft>
              <a:buSzPts val="1600"/>
              <a:buChar char="▪"/>
            </a:pPr>
            <a:r>
              <a:rPr b="1" lang="en"/>
              <a:t>Synthetic data generation</a:t>
            </a:r>
            <a:r>
              <a:rPr lang="en"/>
              <a:t>:using the model itself to generate large amounts of training data</a:t>
            </a:r>
            <a:endParaRPr/>
          </a:p>
          <a:p>
            <a:pPr indent="-230187" lvl="0" marL="230187" marR="0" rtl="0" algn="l">
              <a:lnSpc>
                <a:spcPct val="90000"/>
              </a:lnSpc>
              <a:spcBef>
                <a:spcPts val="750"/>
              </a:spcBef>
              <a:spcAft>
                <a:spcPts val="0"/>
              </a:spcAft>
              <a:buSzPts val="1600"/>
              <a:buChar char="▪"/>
            </a:pPr>
            <a:r>
              <a:rPr lang="en"/>
              <a:t>Enabling the model to learn from its mistakes and stay on track (iterative self-correction)</a:t>
            </a:r>
            <a:endParaRPr/>
          </a:p>
          <a:p>
            <a:pPr indent="0" lvl="0" marL="230187" marR="0" rtl="0" algn="l">
              <a:lnSpc>
                <a:spcPct val="90000"/>
              </a:lnSpc>
              <a:spcBef>
                <a:spcPts val="750"/>
              </a:spcBef>
              <a:spcAft>
                <a:spcPts val="0"/>
              </a:spcAft>
              <a:buNone/>
            </a:pPr>
            <a:r>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7" name="Shape 727"/>
        <p:cNvGrpSpPr/>
        <p:nvPr/>
      </p:nvGrpSpPr>
      <p:grpSpPr>
        <a:xfrm>
          <a:off x="0" y="0"/>
          <a:ext cx="0" cy="0"/>
          <a:chOff x="0" y="0"/>
          <a:chExt cx="0" cy="0"/>
        </a:xfrm>
      </p:grpSpPr>
      <p:sp>
        <p:nvSpPr>
          <p:cNvPr id="728" name="Google Shape;728;p79"/>
          <p:cNvSpPr txBox="1"/>
          <p:nvPr>
            <p:ph type="title"/>
          </p:nvPr>
        </p:nvSpPr>
        <p:spPr>
          <a:xfrm>
            <a:off x="533919" y="107119"/>
            <a:ext cx="8085300" cy="8574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None/>
            </a:pPr>
            <a:r>
              <a:rPr lang="en"/>
              <a:t>Code</a:t>
            </a:r>
            <a:endParaRPr/>
          </a:p>
        </p:txBody>
      </p:sp>
      <p:sp>
        <p:nvSpPr>
          <p:cNvPr id="729" name="Google Shape;729;p79"/>
          <p:cNvSpPr txBox="1"/>
          <p:nvPr>
            <p:ph idx="1" type="body"/>
          </p:nvPr>
        </p:nvSpPr>
        <p:spPr>
          <a:xfrm>
            <a:off x="324897" y="1308850"/>
            <a:ext cx="4082400" cy="3077700"/>
          </a:xfrm>
          <a:prstGeom prst="rect">
            <a:avLst/>
          </a:prstGeom>
        </p:spPr>
        <p:txBody>
          <a:bodyPr anchorCtr="0" anchor="t" bIns="45700" lIns="91425" spcFirstLastPara="1" rIns="91425" wrap="square" tIns="45700">
            <a:noAutofit/>
          </a:bodyPr>
          <a:lstStyle/>
          <a:p>
            <a:pPr indent="-230187" lvl="0" marL="230187" rtl="0" algn="l">
              <a:spcBef>
                <a:spcPts val="750"/>
              </a:spcBef>
              <a:spcAft>
                <a:spcPts val="0"/>
              </a:spcAft>
              <a:buSzPts val="1600"/>
              <a:buChar char="▪"/>
            </a:pPr>
            <a:r>
              <a:rPr lang="en"/>
              <a:t>Translating data from common programming languages to less common languages (add more training data)</a:t>
            </a:r>
            <a:endParaRPr/>
          </a:p>
          <a:p>
            <a:pPr indent="-230187" lvl="0" marL="230187" rtl="0" algn="l">
              <a:spcBef>
                <a:spcPts val="750"/>
              </a:spcBef>
              <a:spcAft>
                <a:spcPts val="0"/>
              </a:spcAft>
              <a:buSzPts val="1600"/>
              <a:buChar char="▪"/>
            </a:pPr>
            <a:r>
              <a:rPr lang="en"/>
              <a:t>Prompting the model to generate code-related data (comments or explanations), then </a:t>
            </a:r>
            <a:r>
              <a:rPr b="1" lang="en"/>
              <a:t>reversing the process to regenerate</a:t>
            </a:r>
            <a:r>
              <a:rPr lang="en"/>
              <a:t> code from that data. Use original code as a reference to determine the quality of the output. Use the generated examples that have the highest self-verification scores.</a:t>
            </a:r>
            <a:endParaRPr/>
          </a:p>
        </p:txBody>
      </p:sp>
      <p:pic>
        <p:nvPicPr>
          <p:cNvPr id="730" name="Google Shape;730;p79"/>
          <p:cNvPicPr preferRelativeResize="0"/>
          <p:nvPr/>
        </p:nvPicPr>
        <p:blipFill>
          <a:blip r:embed="rId3">
            <a:alphaModFix/>
          </a:blip>
          <a:stretch>
            <a:fillRect/>
          </a:stretch>
        </p:blipFill>
        <p:spPr>
          <a:xfrm>
            <a:off x="4291200" y="1321325"/>
            <a:ext cx="5005901" cy="250085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4" name="Shape 734"/>
        <p:cNvGrpSpPr/>
        <p:nvPr/>
      </p:nvGrpSpPr>
      <p:grpSpPr>
        <a:xfrm>
          <a:off x="0" y="0"/>
          <a:ext cx="0" cy="0"/>
          <a:chOff x="0" y="0"/>
          <a:chExt cx="0" cy="0"/>
        </a:xfrm>
      </p:grpSpPr>
      <p:sp>
        <p:nvSpPr>
          <p:cNvPr id="735" name="Google Shape;735;p80"/>
          <p:cNvSpPr txBox="1"/>
          <p:nvPr>
            <p:ph type="title"/>
          </p:nvPr>
        </p:nvSpPr>
        <p:spPr>
          <a:xfrm>
            <a:off x="533919" y="107119"/>
            <a:ext cx="8085300" cy="8574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None/>
            </a:pPr>
            <a:r>
              <a:rPr lang="en"/>
              <a:t>Math and reasoning</a:t>
            </a:r>
            <a:endParaRPr/>
          </a:p>
        </p:txBody>
      </p:sp>
      <p:sp>
        <p:nvSpPr>
          <p:cNvPr id="736" name="Google Shape;736;p80"/>
          <p:cNvSpPr txBox="1"/>
          <p:nvPr>
            <p:ph idx="1" type="body"/>
          </p:nvPr>
        </p:nvSpPr>
        <p:spPr>
          <a:xfrm>
            <a:off x="533925" y="1390650"/>
            <a:ext cx="8135400" cy="3077700"/>
          </a:xfrm>
          <a:prstGeom prst="rect">
            <a:avLst/>
          </a:prstGeom>
        </p:spPr>
        <p:txBody>
          <a:bodyPr anchorCtr="0" anchor="t" bIns="45700" lIns="91425" spcFirstLastPara="1" rIns="91425" wrap="square" tIns="45700">
            <a:noAutofit/>
          </a:bodyPr>
          <a:lstStyle/>
          <a:p>
            <a:pPr indent="-230187" lvl="0" marL="230187" marR="0" rtl="0" algn="l">
              <a:lnSpc>
                <a:spcPct val="90000"/>
              </a:lnSpc>
              <a:spcBef>
                <a:spcPts val="750"/>
              </a:spcBef>
              <a:spcAft>
                <a:spcPts val="0"/>
              </a:spcAft>
              <a:buSzPts val="1600"/>
              <a:buChar char="▪"/>
            </a:pPr>
            <a:r>
              <a:rPr lang="en"/>
              <a:t>C</a:t>
            </a:r>
            <a:r>
              <a:rPr lang="en"/>
              <a:t>onverted </a:t>
            </a:r>
            <a:r>
              <a:rPr lang="en"/>
              <a:t>mathematical contexts in relevant pertaining data</a:t>
            </a:r>
            <a:r>
              <a:rPr lang="en"/>
              <a:t> into a question-answer format, ask humans to provide relevant prompts. (address lack of prompts)</a:t>
            </a:r>
            <a:endParaRPr/>
          </a:p>
          <a:p>
            <a:pPr indent="-230187" lvl="0" marL="230187" marR="0" rtl="0" algn="l">
              <a:lnSpc>
                <a:spcPct val="90000"/>
              </a:lnSpc>
              <a:spcBef>
                <a:spcPts val="750"/>
              </a:spcBef>
              <a:spcAft>
                <a:spcPts val="0"/>
              </a:spcAft>
              <a:buSzPts val="1600"/>
              <a:buChar char="▪"/>
            </a:pPr>
            <a:r>
              <a:rPr lang="en"/>
              <a:t>Generate step-by-step solution by llama 3(provide cot)</a:t>
            </a:r>
            <a:endParaRPr/>
          </a:p>
          <a:p>
            <a:pPr indent="-230187" lvl="0" marL="230187" marR="0" rtl="0" algn="l">
              <a:lnSpc>
                <a:spcPct val="90000"/>
              </a:lnSpc>
              <a:spcBef>
                <a:spcPts val="750"/>
              </a:spcBef>
              <a:spcAft>
                <a:spcPts val="0"/>
              </a:spcAft>
              <a:buSzPts val="1600"/>
              <a:buChar char="▪"/>
            </a:pPr>
            <a:r>
              <a:rPr lang="en"/>
              <a:t>Filter out incorrect reasoning</a:t>
            </a:r>
            <a:endParaRPr/>
          </a:p>
          <a:p>
            <a:pPr indent="-230187" lvl="0" marL="230187" marR="0" rtl="0" algn="l">
              <a:lnSpc>
                <a:spcPct val="90000"/>
              </a:lnSpc>
              <a:spcBef>
                <a:spcPts val="750"/>
              </a:spcBef>
              <a:spcAft>
                <a:spcPts val="0"/>
              </a:spcAft>
              <a:buSzPts val="1600"/>
              <a:buChar char="▪"/>
            </a:pPr>
            <a:r>
              <a:rPr lang="en"/>
              <a:t>Prompt Llama 3 to solve reasoning problems through textual reasoning and associated Python code. Code execution is a feedback signal to eliminate non valid cases.</a:t>
            </a:r>
            <a:endParaRPr/>
          </a:p>
          <a:p>
            <a:pPr indent="-230187" lvl="0" marL="230187" marR="0" rtl="0" algn="l">
              <a:lnSpc>
                <a:spcPct val="90000"/>
              </a:lnSpc>
              <a:spcBef>
                <a:spcPts val="750"/>
              </a:spcBef>
              <a:spcAft>
                <a:spcPts val="0"/>
              </a:spcAft>
              <a:buSzPts val="1600"/>
              <a:buChar char="▪"/>
            </a:pPr>
            <a:r>
              <a:rPr lang="en"/>
              <a:t>Utilize incorrect generations and perform error correctio</a:t>
            </a:r>
            <a:r>
              <a:rPr lang="en"/>
              <a:t>n</a:t>
            </a:r>
            <a:r>
              <a:rPr lang="en"/>
              <a:t>(learn from feedback)</a:t>
            </a:r>
            <a:endParaRPr/>
          </a:p>
          <a:p>
            <a:pPr indent="0" lvl="0" marL="0" rtl="0" algn="l">
              <a:spcBef>
                <a:spcPts val="750"/>
              </a:spcBef>
              <a:spcAft>
                <a:spcPts val="0"/>
              </a:spcAft>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9" name="Shape 609"/>
        <p:cNvGrpSpPr/>
        <p:nvPr/>
      </p:nvGrpSpPr>
      <p:grpSpPr>
        <a:xfrm>
          <a:off x="0" y="0"/>
          <a:ext cx="0" cy="0"/>
          <a:chOff x="0" y="0"/>
          <a:chExt cx="0" cy="0"/>
        </a:xfrm>
      </p:grpSpPr>
      <p:sp>
        <p:nvSpPr>
          <p:cNvPr id="610" name="Google Shape;610;p63"/>
          <p:cNvSpPr txBox="1"/>
          <p:nvPr>
            <p:ph type="title"/>
          </p:nvPr>
        </p:nvSpPr>
        <p:spPr>
          <a:xfrm>
            <a:off x="533919" y="107119"/>
            <a:ext cx="8085300" cy="8574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dk2"/>
              </a:buClr>
              <a:buSzPts val="3000"/>
              <a:buFont typeface="Tahoma"/>
              <a:buNone/>
            </a:pPr>
            <a:r>
              <a:rPr lang="en"/>
              <a:t>Post-Training Pipeline</a:t>
            </a:r>
            <a:endParaRPr/>
          </a:p>
        </p:txBody>
      </p:sp>
      <p:sp>
        <p:nvSpPr>
          <p:cNvPr id="611" name="Google Shape;611;p63"/>
          <p:cNvSpPr txBox="1"/>
          <p:nvPr>
            <p:ph idx="1" type="body"/>
          </p:nvPr>
        </p:nvSpPr>
        <p:spPr>
          <a:xfrm>
            <a:off x="262650" y="1390650"/>
            <a:ext cx="3014400" cy="3058500"/>
          </a:xfrm>
          <a:prstGeom prst="rect">
            <a:avLst/>
          </a:prstGeom>
          <a:noFill/>
          <a:ln>
            <a:noFill/>
          </a:ln>
        </p:spPr>
        <p:txBody>
          <a:bodyPr anchorCtr="0" anchor="t" bIns="45700" lIns="91425" spcFirstLastPara="1" rIns="91425" wrap="square" tIns="45700">
            <a:noAutofit/>
          </a:bodyPr>
          <a:lstStyle/>
          <a:p>
            <a:pPr indent="-230187" lvl="0" marL="230187" rtl="0" algn="l">
              <a:lnSpc>
                <a:spcPct val="115000"/>
              </a:lnSpc>
              <a:spcBef>
                <a:spcPts val="750"/>
              </a:spcBef>
              <a:spcAft>
                <a:spcPts val="0"/>
              </a:spcAft>
              <a:buSzPts val="1600"/>
              <a:buChar char="▪"/>
            </a:pPr>
            <a:r>
              <a:rPr lang="en"/>
              <a:t>Reward Modeling (RM)</a:t>
            </a:r>
            <a:endParaRPr/>
          </a:p>
          <a:p>
            <a:pPr indent="-230187" lvl="0" marL="230187" rtl="0" algn="l">
              <a:lnSpc>
                <a:spcPct val="115000"/>
              </a:lnSpc>
              <a:spcBef>
                <a:spcPts val="0"/>
              </a:spcBef>
              <a:spcAft>
                <a:spcPts val="0"/>
              </a:spcAft>
              <a:buSzPts val="1600"/>
              <a:buChar char="▪"/>
            </a:pPr>
            <a:r>
              <a:rPr lang="en"/>
              <a:t>Supervised Fine-Tuning (SFT)</a:t>
            </a:r>
            <a:endParaRPr/>
          </a:p>
          <a:p>
            <a:pPr indent="-230187" lvl="0" marL="230187" rtl="0" algn="l">
              <a:lnSpc>
                <a:spcPct val="115000"/>
              </a:lnSpc>
              <a:spcBef>
                <a:spcPts val="750"/>
              </a:spcBef>
              <a:spcAft>
                <a:spcPts val="0"/>
              </a:spcAft>
              <a:buSzPts val="1600"/>
              <a:buChar char="▪"/>
            </a:pPr>
            <a:r>
              <a:rPr lang="en"/>
              <a:t>Direct Preference Optimization (DPO)</a:t>
            </a:r>
            <a:endParaRPr/>
          </a:p>
          <a:p>
            <a:pPr indent="-230187" lvl="0" marL="230187" rtl="0" algn="l">
              <a:lnSpc>
                <a:spcPct val="115000"/>
              </a:lnSpc>
              <a:spcBef>
                <a:spcPts val="750"/>
              </a:spcBef>
              <a:spcAft>
                <a:spcPts val="0"/>
              </a:spcAft>
              <a:buSzPts val="1600"/>
              <a:buChar char="▪"/>
            </a:pPr>
            <a:r>
              <a:rPr lang="en"/>
              <a:t>Highlight: Iterative process across 6 rounds</a:t>
            </a:r>
            <a:endParaRPr/>
          </a:p>
        </p:txBody>
      </p:sp>
      <p:pic>
        <p:nvPicPr>
          <p:cNvPr id="612" name="Google Shape;612;p63"/>
          <p:cNvPicPr preferRelativeResize="0"/>
          <p:nvPr/>
        </p:nvPicPr>
        <p:blipFill>
          <a:blip r:embed="rId3">
            <a:alphaModFix/>
          </a:blip>
          <a:stretch>
            <a:fillRect/>
          </a:stretch>
        </p:blipFill>
        <p:spPr>
          <a:xfrm>
            <a:off x="3130625" y="1473400"/>
            <a:ext cx="6013376" cy="2975749"/>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0" name="Shape 740"/>
        <p:cNvGrpSpPr/>
        <p:nvPr/>
      </p:nvGrpSpPr>
      <p:grpSpPr>
        <a:xfrm>
          <a:off x="0" y="0"/>
          <a:ext cx="0" cy="0"/>
          <a:chOff x="0" y="0"/>
          <a:chExt cx="0" cy="0"/>
        </a:xfrm>
      </p:grpSpPr>
      <p:sp>
        <p:nvSpPr>
          <p:cNvPr id="741" name="Google Shape;741;p81"/>
          <p:cNvSpPr txBox="1"/>
          <p:nvPr>
            <p:ph type="title"/>
          </p:nvPr>
        </p:nvSpPr>
        <p:spPr>
          <a:xfrm>
            <a:off x="533919" y="107119"/>
            <a:ext cx="8085300" cy="8574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None/>
            </a:pPr>
            <a:r>
              <a:rPr lang="en"/>
              <a:t>Long context</a:t>
            </a:r>
            <a:endParaRPr/>
          </a:p>
        </p:txBody>
      </p:sp>
      <p:sp>
        <p:nvSpPr>
          <p:cNvPr id="742" name="Google Shape;742;p81"/>
          <p:cNvSpPr txBox="1"/>
          <p:nvPr>
            <p:ph idx="1" type="body"/>
          </p:nvPr>
        </p:nvSpPr>
        <p:spPr>
          <a:xfrm>
            <a:off x="533919" y="1390650"/>
            <a:ext cx="8085300" cy="3077700"/>
          </a:xfrm>
          <a:prstGeom prst="rect">
            <a:avLst/>
          </a:prstGeom>
        </p:spPr>
        <p:txBody>
          <a:bodyPr anchorCtr="0" anchor="t" bIns="45700" lIns="91425" spcFirstLastPara="1" rIns="91425" wrap="square" tIns="45700">
            <a:noAutofit/>
          </a:bodyPr>
          <a:lstStyle/>
          <a:p>
            <a:pPr indent="-230187" lvl="0" marL="230187" marR="0" rtl="0" algn="l">
              <a:lnSpc>
                <a:spcPct val="90000"/>
              </a:lnSpc>
              <a:spcBef>
                <a:spcPts val="750"/>
              </a:spcBef>
              <a:spcAft>
                <a:spcPts val="0"/>
              </a:spcAft>
              <a:buSzPts val="1600"/>
              <a:buChar char="▪"/>
            </a:pPr>
            <a:r>
              <a:rPr lang="en"/>
              <a:t>Length from 8k to 128k</a:t>
            </a:r>
            <a:endParaRPr/>
          </a:p>
          <a:p>
            <a:pPr indent="-230187" lvl="0" marL="230187" marR="0" rtl="0" algn="l">
              <a:lnSpc>
                <a:spcPct val="90000"/>
              </a:lnSpc>
              <a:spcBef>
                <a:spcPts val="750"/>
              </a:spcBef>
              <a:spcAft>
                <a:spcPts val="0"/>
              </a:spcAft>
              <a:buSzPts val="1600"/>
              <a:buChar char="▪"/>
            </a:pPr>
            <a:r>
              <a:rPr b="1" lang="en"/>
              <a:t>Question-answering</a:t>
            </a:r>
            <a:r>
              <a:rPr lang="en"/>
              <a:t>: Curate a set of long documents from pre-training mix. Split documents into chunks of 8K tokens, and prompted an earlier version of the Llama 3 model to generate QA pairs </a:t>
            </a:r>
            <a:endParaRPr/>
          </a:p>
          <a:p>
            <a:pPr indent="-230187" lvl="0" marL="230187" marR="0" rtl="0" algn="l">
              <a:lnSpc>
                <a:spcPct val="90000"/>
              </a:lnSpc>
              <a:spcBef>
                <a:spcPts val="750"/>
              </a:spcBef>
              <a:spcAft>
                <a:spcPts val="0"/>
              </a:spcAft>
              <a:buSzPts val="1600"/>
              <a:buChar char="▪"/>
            </a:pPr>
            <a:r>
              <a:rPr b="1" lang="en"/>
              <a:t>R</a:t>
            </a:r>
            <a:r>
              <a:rPr b="1" lang="en"/>
              <a:t>easoning over code repositories</a:t>
            </a:r>
            <a:r>
              <a:rPr lang="en"/>
              <a:t>: Parse Python files to identify import statements and determine their dependencies. Select the those referenced by at least five other files. Remove one of these key files and prompt the model to identify which files depended on the missing file and to generate the necessary missing code</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6" name="Shape 746"/>
        <p:cNvGrpSpPr/>
        <p:nvPr/>
      </p:nvGrpSpPr>
      <p:grpSpPr>
        <a:xfrm>
          <a:off x="0" y="0"/>
          <a:ext cx="0" cy="0"/>
          <a:chOff x="0" y="0"/>
          <a:chExt cx="0" cy="0"/>
        </a:xfrm>
      </p:grpSpPr>
      <p:sp>
        <p:nvSpPr>
          <p:cNvPr id="747" name="Google Shape;747;p82"/>
          <p:cNvSpPr txBox="1"/>
          <p:nvPr>
            <p:ph type="title"/>
          </p:nvPr>
        </p:nvSpPr>
        <p:spPr>
          <a:xfrm>
            <a:off x="533919" y="107119"/>
            <a:ext cx="8085300" cy="8574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None/>
            </a:pPr>
            <a:r>
              <a:rPr lang="en"/>
              <a:t>Tool use</a:t>
            </a:r>
            <a:endParaRPr/>
          </a:p>
        </p:txBody>
      </p:sp>
      <p:sp>
        <p:nvSpPr>
          <p:cNvPr id="748" name="Google Shape;748;p82"/>
          <p:cNvSpPr txBox="1"/>
          <p:nvPr>
            <p:ph idx="1" type="body"/>
          </p:nvPr>
        </p:nvSpPr>
        <p:spPr>
          <a:xfrm>
            <a:off x="533925" y="1390650"/>
            <a:ext cx="5154600" cy="3402600"/>
          </a:xfrm>
          <a:prstGeom prst="rect">
            <a:avLst/>
          </a:prstGeom>
        </p:spPr>
        <p:txBody>
          <a:bodyPr anchorCtr="0" anchor="t" bIns="45700" lIns="91425" spcFirstLastPara="1" rIns="91425" wrap="square" tIns="45700">
            <a:noAutofit/>
          </a:bodyPr>
          <a:lstStyle/>
          <a:p>
            <a:pPr indent="-230187" lvl="0" marL="230187" marR="0" rtl="0" algn="l">
              <a:lnSpc>
                <a:spcPct val="90000"/>
              </a:lnSpc>
              <a:spcBef>
                <a:spcPts val="750"/>
              </a:spcBef>
              <a:spcAft>
                <a:spcPts val="0"/>
              </a:spcAft>
              <a:buSzPts val="1600"/>
              <a:buChar char="▪"/>
            </a:pPr>
            <a:r>
              <a:rPr lang="en"/>
              <a:t>Use search engine, python interpreter, and Mathematical computational engine </a:t>
            </a:r>
            <a:r>
              <a:rPr lang="en"/>
              <a:t>(Wolfram)</a:t>
            </a:r>
            <a:endParaRPr/>
          </a:p>
          <a:p>
            <a:pPr indent="-230187" lvl="0" marL="230187" marR="0" rtl="0" algn="l">
              <a:lnSpc>
                <a:spcPct val="90000"/>
              </a:lnSpc>
              <a:spcBef>
                <a:spcPts val="750"/>
              </a:spcBef>
              <a:spcAft>
                <a:spcPts val="0"/>
              </a:spcAft>
              <a:buSzPts val="1600"/>
              <a:buChar char="▪"/>
            </a:pPr>
            <a:r>
              <a:rPr lang="en"/>
              <a:t>Rely on human annotations and preference</a:t>
            </a:r>
            <a:endParaRPr/>
          </a:p>
          <a:p>
            <a:pPr indent="-230187" lvl="0" marL="230187" marR="0" rtl="0" algn="l">
              <a:lnSpc>
                <a:spcPct val="90000"/>
              </a:lnSpc>
              <a:spcBef>
                <a:spcPts val="750"/>
              </a:spcBef>
              <a:spcAft>
                <a:spcPts val="0"/>
              </a:spcAft>
              <a:buSzPts val="1600"/>
              <a:buChar char="▪"/>
            </a:pPr>
            <a:r>
              <a:rPr lang="en"/>
              <a:t>Single-Step and Multi-Step Tool Use</a:t>
            </a:r>
            <a:endParaRPr/>
          </a:p>
          <a:p>
            <a:pPr indent="-230187" lvl="0" marL="230187" marR="0" rtl="0" algn="l">
              <a:lnSpc>
                <a:spcPct val="90000"/>
              </a:lnSpc>
              <a:spcBef>
                <a:spcPts val="750"/>
              </a:spcBef>
              <a:spcAft>
                <a:spcPts val="0"/>
              </a:spcAft>
              <a:buSzPts val="1600"/>
              <a:buChar char="▪"/>
            </a:pPr>
            <a:r>
              <a:rPr lang="en"/>
              <a:t>Ask to summarize the contents of the file, find and fix bugs, optimize a piece of code, perform data analysis or visualization for a uploaded file. </a:t>
            </a:r>
            <a:endParaRPr/>
          </a:p>
          <a:p>
            <a:pPr indent="-230187" lvl="0" marL="230187" rtl="0" algn="l">
              <a:spcBef>
                <a:spcPts val="750"/>
              </a:spcBef>
              <a:spcAft>
                <a:spcPts val="0"/>
              </a:spcAft>
              <a:buSzPts val="1600"/>
              <a:buChar char="▪"/>
            </a:pPr>
            <a:r>
              <a:rPr lang="en"/>
              <a:t>Fine-tuning Llama 3 on a large and diverse set of synthetic data (zero-shot tool use)</a:t>
            </a:r>
            <a:endParaRPr/>
          </a:p>
          <a:p>
            <a:pPr indent="0" lvl="0" marL="230187" rtl="0" algn="l">
              <a:spcBef>
                <a:spcPts val="750"/>
              </a:spcBef>
              <a:spcAft>
                <a:spcPts val="0"/>
              </a:spcAft>
              <a:buNone/>
            </a:pPr>
            <a:r>
              <a:t/>
            </a:r>
            <a:endParaRPr/>
          </a:p>
        </p:txBody>
      </p:sp>
      <p:pic>
        <p:nvPicPr>
          <p:cNvPr id="749" name="Google Shape;749;p82"/>
          <p:cNvPicPr preferRelativeResize="0"/>
          <p:nvPr/>
        </p:nvPicPr>
        <p:blipFill>
          <a:blip r:embed="rId3">
            <a:alphaModFix/>
          </a:blip>
          <a:stretch>
            <a:fillRect/>
          </a:stretch>
        </p:blipFill>
        <p:spPr>
          <a:xfrm>
            <a:off x="5861775" y="0"/>
            <a:ext cx="3118649" cy="51435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3" name="Shape 753"/>
        <p:cNvGrpSpPr/>
        <p:nvPr/>
      </p:nvGrpSpPr>
      <p:grpSpPr>
        <a:xfrm>
          <a:off x="0" y="0"/>
          <a:ext cx="0" cy="0"/>
          <a:chOff x="0" y="0"/>
          <a:chExt cx="0" cy="0"/>
        </a:xfrm>
      </p:grpSpPr>
      <p:sp>
        <p:nvSpPr>
          <p:cNvPr id="754" name="Google Shape;754;p83"/>
          <p:cNvSpPr txBox="1"/>
          <p:nvPr>
            <p:ph type="title"/>
          </p:nvPr>
        </p:nvSpPr>
        <p:spPr>
          <a:xfrm>
            <a:off x="533919" y="107119"/>
            <a:ext cx="8085300" cy="8574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dk2"/>
              </a:buClr>
              <a:buSzPts val="3000"/>
              <a:buFont typeface="Tahoma"/>
              <a:buNone/>
            </a:pPr>
            <a:r>
              <a:rPr lang="en"/>
              <a:t>Factuality</a:t>
            </a:r>
            <a:endParaRPr/>
          </a:p>
        </p:txBody>
      </p:sp>
      <p:sp>
        <p:nvSpPr>
          <p:cNvPr id="755" name="Google Shape;755;p83"/>
          <p:cNvSpPr txBox="1"/>
          <p:nvPr>
            <p:ph idx="1" type="body"/>
          </p:nvPr>
        </p:nvSpPr>
        <p:spPr>
          <a:xfrm>
            <a:off x="533925" y="1390650"/>
            <a:ext cx="8085300" cy="3058500"/>
          </a:xfrm>
          <a:prstGeom prst="rect">
            <a:avLst/>
          </a:prstGeom>
          <a:noFill/>
          <a:ln>
            <a:noFill/>
          </a:ln>
        </p:spPr>
        <p:txBody>
          <a:bodyPr anchorCtr="0" anchor="t" bIns="45700" lIns="91425" spcFirstLastPara="1" rIns="91425" wrap="square" tIns="45700">
            <a:noAutofit/>
          </a:bodyPr>
          <a:lstStyle/>
          <a:p>
            <a:pPr indent="-230187" lvl="0" marL="230187" rtl="0" algn="l">
              <a:spcBef>
                <a:spcPts val="750"/>
              </a:spcBef>
              <a:spcAft>
                <a:spcPts val="0"/>
              </a:spcAft>
              <a:buSzPts val="1600"/>
              <a:buChar char="▪"/>
            </a:pPr>
            <a:r>
              <a:rPr lang="en"/>
              <a:t>Focus on reducing hallucinations</a:t>
            </a:r>
            <a:endParaRPr/>
          </a:p>
          <a:p>
            <a:pPr indent="-230187" lvl="0" marL="230187" rtl="0" algn="l">
              <a:spcBef>
                <a:spcPts val="750"/>
              </a:spcBef>
              <a:spcAft>
                <a:spcPts val="0"/>
              </a:spcAft>
              <a:buSzPts val="1600"/>
              <a:buChar char="▪"/>
            </a:pPr>
            <a:r>
              <a:rPr lang="en"/>
              <a:t>Principle: Align model to "know what it knows"</a:t>
            </a:r>
            <a:endParaRPr/>
          </a:p>
          <a:p>
            <a:pPr indent="-230187" lvl="0" marL="230187" rtl="0" algn="l">
              <a:spcBef>
                <a:spcPts val="750"/>
              </a:spcBef>
              <a:spcAft>
                <a:spcPts val="0"/>
              </a:spcAft>
              <a:buSzPts val="1600"/>
              <a:buChar char="▪"/>
            </a:pPr>
            <a:r>
              <a:rPr lang="en"/>
              <a:t>Knowledge probing technique:</a:t>
            </a:r>
            <a:endParaRPr/>
          </a:p>
          <a:p>
            <a:pPr indent="-228600" lvl="1" marL="571500" rtl="0" algn="l">
              <a:spcBef>
                <a:spcPts val="375"/>
              </a:spcBef>
              <a:spcAft>
                <a:spcPts val="0"/>
              </a:spcAft>
              <a:buSzPts val="1600"/>
              <a:buChar char="o"/>
            </a:pPr>
            <a:r>
              <a:rPr lang="en"/>
              <a:t>Extract data snippet</a:t>
            </a:r>
            <a:endParaRPr/>
          </a:p>
          <a:p>
            <a:pPr indent="-228600" lvl="1" marL="571500" rtl="0" algn="l">
              <a:spcBef>
                <a:spcPts val="375"/>
              </a:spcBef>
              <a:spcAft>
                <a:spcPts val="0"/>
              </a:spcAft>
              <a:buSzPts val="1600"/>
              <a:buChar char="o"/>
            </a:pPr>
            <a:r>
              <a:rPr lang="en"/>
              <a:t>Generate factual question</a:t>
            </a:r>
            <a:endParaRPr/>
          </a:p>
          <a:p>
            <a:pPr indent="-228600" lvl="1" marL="571500" rtl="0" algn="l">
              <a:spcBef>
                <a:spcPts val="375"/>
              </a:spcBef>
              <a:spcAft>
                <a:spcPts val="0"/>
              </a:spcAft>
              <a:buSzPts val="1600"/>
              <a:buChar char="o"/>
            </a:pPr>
            <a:r>
              <a:rPr lang="en"/>
              <a:t>Sample and score responses</a:t>
            </a:r>
            <a:endParaRPr/>
          </a:p>
          <a:p>
            <a:pPr indent="-228600" lvl="1" marL="571500" rtl="0" algn="l">
              <a:spcBef>
                <a:spcPts val="375"/>
              </a:spcBef>
              <a:spcAft>
                <a:spcPts val="0"/>
              </a:spcAft>
              <a:buSzPts val="1600"/>
              <a:buChar char="o"/>
            </a:pPr>
            <a:r>
              <a:rPr lang="en"/>
              <a:t>Generate refusals for uncertain answers</a:t>
            </a:r>
            <a:endParaRPr/>
          </a:p>
          <a:p>
            <a:pPr indent="-230187" lvl="0" marL="230187" rtl="0" algn="l">
              <a:spcBef>
                <a:spcPts val="750"/>
              </a:spcBef>
              <a:spcAft>
                <a:spcPts val="0"/>
              </a:spcAft>
              <a:buSzPts val="1600"/>
              <a:buChar char="▪"/>
            </a:pPr>
            <a:r>
              <a:rPr lang="en"/>
              <a:t>Additional labeled data for sensitive topics</a:t>
            </a:r>
            <a:endParaRPr/>
          </a:p>
        </p:txBody>
      </p:sp>
      <p:pic>
        <p:nvPicPr>
          <p:cNvPr id="756" name="Google Shape;756;p83"/>
          <p:cNvPicPr preferRelativeResize="0"/>
          <p:nvPr/>
        </p:nvPicPr>
        <p:blipFill>
          <a:blip r:embed="rId3">
            <a:alphaModFix/>
          </a:blip>
          <a:stretch>
            <a:fillRect/>
          </a:stretch>
        </p:blipFill>
        <p:spPr>
          <a:xfrm>
            <a:off x="6062676" y="964536"/>
            <a:ext cx="3081324" cy="2613412"/>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0" name="Shape 760"/>
        <p:cNvGrpSpPr/>
        <p:nvPr/>
      </p:nvGrpSpPr>
      <p:grpSpPr>
        <a:xfrm>
          <a:off x="0" y="0"/>
          <a:ext cx="0" cy="0"/>
          <a:chOff x="0" y="0"/>
          <a:chExt cx="0" cy="0"/>
        </a:xfrm>
      </p:grpSpPr>
      <p:sp>
        <p:nvSpPr>
          <p:cNvPr id="761" name="Google Shape;761;p84"/>
          <p:cNvSpPr txBox="1"/>
          <p:nvPr>
            <p:ph type="title"/>
          </p:nvPr>
        </p:nvSpPr>
        <p:spPr>
          <a:xfrm>
            <a:off x="533925" y="107125"/>
            <a:ext cx="8338500" cy="8574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dk2"/>
              </a:buClr>
              <a:buSzPts val="3000"/>
              <a:buFont typeface="Tahoma"/>
              <a:buNone/>
            </a:pPr>
            <a:r>
              <a:rPr lang="en"/>
              <a:t>Steerability</a:t>
            </a:r>
            <a:endParaRPr/>
          </a:p>
        </p:txBody>
      </p:sp>
      <p:sp>
        <p:nvSpPr>
          <p:cNvPr id="762" name="Google Shape;762;p84"/>
          <p:cNvSpPr txBox="1"/>
          <p:nvPr>
            <p:ph idx="1" type="body"/>
          </p:nvPr>
        </p:nvSpPr>
        <p:spPr>
          <a:xfrm>
            <a:off x="533925" y="1390650"/>
            <a:ext cx="8085300" cy="3058500"/>
          </a:xfrm>
          <a:prstGeom prst="rect">
            <a:avLst/>
          </a:prstGeom>
          <a:noFill/>
          <a:ln>
            <a:noFill/>
          </a:ln>
        </p:spPr>
        <p:txBody>
          <a:bodyPr anchorCtr="0" anchor="t" bIns="45700" lIns="91425" spcFirstLastPara="1" rIns="91425" wrap="square" tIns="45700">
            <a:noAutofit/>
          </a:bodyPr>
          <a:lstStyle/>
          <a:p>
            <a:pPr indent="-230187" lvl="0" marL="230187" rtl="0" algn="l">
              <a:spcBef>
                <a:spcPts val="750"/>
              </a:spcBef>
              <a:spcAft>
                <a:spcPts val="0"/>
              </a:spcAft>
              <a:buSzPts val="1600"/>
              <a:buChar char="▪"/>
            </a:pPr>
            <a:r>
              <a:rPr lang="en"/>
              <a:t>Goal: direct the model’s actions to meet developer and user specifications</a:t>
            </a:r>
            <a:endParaRPr/>
          </a:p>
          <a:p>
            <a:pPr indent="-230187" lvl="0" marL="230187" rtl="0" algn="l">
              <a:spcBef>
                <a:spcPts val="750"/>
              </a:spcBef>
              <a:spcAft>
                <a:spcPts val="0"/>
              </a:spcAft>
              <a:buSzPts val="1600"/>
              <a:buChar char="▪"/>
            </a:pPr>
            <a:r>
              <a:rPr lang="en"/>
              <a:t>Data collection: Annotator-designed system prompts</a:t>
            </a:r>
            <a:endParaRPr/>
          </a:p>
          <a:p>
            <a:pPr indent="-230187" lvl="0" marL="230187" rtl="0" algn="l">
              <a:spcBef>
                <a:spcPts val="750"/>
              </a:spcBef>
              <a:spcAft>
                <a:spcPts val="0"/>
              </a:spcAft>
              <a:buSzPts val="1600"/>
              <a:buChar char="▪"/>
            </a:pPr>
            <a:r>
              <a:rPr lang="en"/>
              <a:t>Modeling: Reward modeling, rejection sampling, SFT, and DPO</a:t>
            </a:r>
            <a:endParaRPr/>
          </a:p>
        </p:txBody>
      </p:sp>
      <p:pic>
        <p:nvPicPr>
          <p:cNvPr id="763" name="Google Shape;763;p84"/>
          <p:cNvPicPr preferRelativeResize="0"/>
          <p:nvPr/>
        </p:nvPicPr>
        <p:blipFill>
          <a:blip r:embed="rId3">
            <a:alphaModFix/>
          </a:blip>
          <a:stretch>
            <a:fillRect/>
          </a:stretch>
        </p:blipFill>
        <p:spPr>
          <a:xfrm>
            <a:off x="693800" y="2343450"/>
            <a:ext cx="7526294" cy="2800049"/>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7" name="Shape 767"/>
        <p:cNvGrpSpPr/>
        <p:nvPr/>
      </p:nvGrpSpPr>
      <p:grpSpPr>
        <a:xfrm>
          <a:off x="0" y="0"/>
          <a:ext cx="0" cy="0"/>
          <a:chOff x="0" y="0"/>
          <a:chExt cx="0" cy="0"/>
        </a:xfrm>
      </p:grpSpPr>
      <p:sp>
        <p:nvSpPr>
          <p:cNvPr id="768" name="Google Shape;768;p85"/>
          <p:cNvSpPr txBox="1"/>
          <p:nvPr>
            <p:ph type="title"/>
          </p:nvPr>
        </p:nvSpPr>
        <p:spPr>
          <a:xfrm>
            <a:off x="533919" y="107119"/>
            <a:ext cx="8085300" cy="8574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None/>
            </a:pPr>
            <a:r>
              <a:rPr lang="en"/>
              <a:t>Code Evaluation</a:t>
            </a:r>
            <a:endParaRPr/>
          </a:p>
        </p:txBody>
      </p:sp>
      <p:sp>
        <p:nvSpPr>
          <p:cNvPr id="769" name="Google Shape;769;p85"/>
          <p:cNvSpPr txBox="1"/>
          <p:nvPr>
            <p:ph idx="1" type="body"/>
          </p:nvPr>
        </p:nvSpPr>
        <p:spPr>
          <a:xfrm>
            <a:off x="533919" y="1390650"/>
            <a:ext cx="8085300" cy="3077700"/>
          </a:xfrm>
          <a:prstGeom prst="rect">
            <a:avLst/>
          </a:prstGeom>
        </p:spPr>
        <p:txBody>
          <a:bodyPr anchorCtr="0" anchor="t" bIns="45700" lIns="91425" spcFirstLastPara="1" rIns="91425" wrap="square" tIns="45700">
            <a:noAutofit/>
          </a:bodyPr>
          <a:lstStyle/>
          <a:p>
            <a:pPr indent="0" lvl="0" marL="0" rtl="0" algn="l">
              <a:spcBef>
                <a:spcPts val="750"/>
              </a:spcBef>
              <a:spcAft>
                <a:spcPts val="0"/>
              </a:spcAft>
              <a:buNone/>
            </a:pPr>
            <a:r>
              <a:t/>
            </a:r>
            <a:endParaRPr/>
          </a:p>
        </p:txBody>
      </p:sp>
      <p:pic>
        <p:nvPicPr>
          <p:cNvPr id="770" name="Google Shape;770;p85"/>
          <p:cNvPicPr preferRelativeResize="0"/>
          <p:nvPr/>
        </p:nvPicPr>
        <p:blipFill>
          <a:blip r:embed="rId3">
            <a:alphaModFix/>
          </a:blip>
          <a:stretch>
            <a:fillRect/>
          </a:stretch>
        </p:blipFill>
        <p:spPr>
          <a:xfrm>
            <a:off x="3907875" y="44924"/>
            <a:ext cx="5090151" cy="2113800"/>
          </a:xfrm>
          <a:prstGeom prst="rect">
            <a:avLst/>
          </a:prstGeom>
          <a:noFill/>
          <a:ln>
            <a:noFill/>
          </a:ln>
        </p:spPr>
      </p:pic>
      <p:pic>
        <p:nvPicPr>
          <p:cNvPr id="771" name="Google Shape;771;p85"/>
          <p:cNvPicPr preferRelativeResize="0"/>
          <p:nvPr/>
        </p:nvPicPr>
        <p:blipFill>
          <a:blip r:embed="rId4">
            <a:alphaModFix/>
          </a:blip>
          <a:stretch>
            <a:fillRect/>
          </a:stretch>
        </p:blipFill>
        <p:spPr>
          <a:xfrm>
            <a:off x="217800" y="2270175"/>
            <a:ext cx="4453424" cy="2592300"/>
          </a:xfrm>
          <a:prstGeom prst="rect">
            <a:avLst/>
          </a:prstGeom>
          <a:noFill/>
          <a:ln>
            <a:noFill/>
          </a:ln>
        </p:spPr>
      </p:pic>
      <p:sp>
        <p:nvSpPr>
          <p:cNvPr id="772" name="Google Shape;772;p85"/>
          <p:cNvSpPr txBox="1"/>
          <p:nvPr/>
        </p:nvSpPr>
        <p:spPr>
          <a:xfrm>
            <a:off x="5319425" y="2404200"/>
            <a:ext cx="3468000" cy="980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Tahoma"/>
                <a:ea typeface="Tahoma"/>
                <a:cs typeface="Tahoma"/>
                <a:sym typeface="Tahoma"/>
              </a:rPr>
              <a:t>T</a:t>
            </a:r>
            <a:r>
              <a:rPr lang="en">
                <a:latin typeface="Tahoma"/>
                <a:ea typeface="Tahoma"/>
                <a:cs typeface="Tahoma"/>
                <a:sym typeface="Tahoma"/>
              </a:rPr>
              <a:t>ake away: Llama 3 8B and 80B outperform other models of similar sizes.</a:t>
            </a:r>
            <a:endParaRPr>
              <a:latin typeface="Tahoma"/>
              <a:ea typeface="Tahoma"/>
              <a:cs typeface="Tahoma"/>
              <a:sym typeface="Tahoma"/>
            </a:endParaRPr>
          </a:p>
          <a:p>
            <a:pPr indent="0" lvl="0" marL="0" rtl="0" algn="l">
              <a:spcBef>
                <a:spcPts val="0"/>
              </a:spcBef>
              <a:spcAft>
                <a:spcPts val="0"/>
              </a:spcAft>
              <a:buNone/>
            </a:pPr>
            <a:r>
              <a:t/>
            </a:r>
            <a:endParaRPr>
              <a:latin typeface="Tahoma"/>
              <a:ea typeface="Tahoma"/>
              <a:cs typeface="Tahoma"/>
              <a:sym typeface="Tahoma"/>
            </a:endParaRPr>
          </a:p>
          <a:p>
            <a:pPr indent="0" lvl="0" marL="0" rtl="0" algn="l">
              <a:spcBef>
                <a:spcPts val="0"/>
              </a:spcBef>
              <a:spcAft>
                <a:spcPts val="0"/>
              </a:spcAft>
              <a:buNone/>
            </a:pPr>
            <a:r>
              <a:rPr lang="en">
                <a:latin typeface="Tahoma"/>
                <a:ea typeface="Tahoma"/>
                <a:cs typeface="Tahoma"/>
                <a:sym typeface="Tahoma"/>
              </a:rPr>
              <a:t>There is a significant drop in performance compared to the Python counterparts</a:t>
            </a:r>
            <a:endParaRPr>
              <a:latin typeface="Tahoma"/>
              <a:ea typeface="Tahoma"/>
              <a:cs typeface="Tahoma"/>
              <a:sym typeface="Tahoma"/>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6" name="Shape 776"/>
        <p:cNvGrpSpPr/>
        <p:nvPr/>
      </p:nvGrpSpPr>
      <p:grpSpPr>
        <a:xfrm>
          <a:off x="0" y="0"/>
          <a:ext cx="0" cy="0"/>
          <a:chOff x="0" y="0"/>
          <a:chExt cx="0" cy="0"/>
        </a:xfrm>
      </p:grpSpPr>
      <p:sp>
        <p:nvSpPr>
          <p:cNvPr id="777" name="Google Shape;777;p86"/>
          <p:cNvSpPr txBox="1"/>
          <p:nvPr>
            <p:ph type="title"/>
          </p:nvPr>
        </p:nvSpPr>
        <p:spPr>
          <a:xfrm>
            <a:off x="533919" y="107119"/>
            <a:ext cx="8085300" cy="8574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None/>
            </a:pPr>
            <a:r>
              <a:rPr lang="en"/>
              <a:t>Math and reasoning evaluation</a:t>
            </a:r>
            <a:endParaRPr/>
          </a:p>
        </p:txBody>
      </p:sp>
      <p:sp>
        <p:nvSpPr>
          <p:cNvPr id="778" name="Google Shape;778;p86"/>
          <p:cNvSpPr txBox="1"/>
          <p:nvPr>
            <p:ph idx="1" type="body"/>
          </p:nvPr>
        </p:nvSpPr>
        <p:spPr>
          <a:xfrm>
            <a:off x="533919" y="1390650"/>
            <a:ext cx="8085300" cy="3077700"/>
          </a:xfrm>
          <a:prstGeom prst="rect">
            <a:avLst/>
          </a:prstGeom>
        </p:spPr>
        <p:txBody>
          <a:bodyPr anchorCtr="0" anchor="t" bIns="45700" lIns="91425" spcFirstLastPara="1" rIns="91425" wrap="square" tIns="45700">
            <a:noAutofit/>
          </a:bodyPr>
          <a:lstStyle/>
          <a:p>
            <a:pPr indent="0" lvl="0" marL="0" rtl="0" algn="l">
              <a:spcBef>
                <a:spcPts val="750"/>
              </a:spcBef>
              <a:spcAft>
                <a:spcPts val="0"/>
              </a:spcAft>
              <a:buNone/>
            </a:pPr>
            <a:r>
              <a:t/>
            </a:r>
            <a:endParaRPr/>
          </a:p>
        </p:txBody>
      </p:sp>
      <p:pic>
        <p:nvPicPr>
          <p:cNvPr id="779" name="Google Shape;779;p86"/>
          <p:cNvPicPr preferRelativeResize="0"/>
          <p:nvPr/>
        </p:nvPicPr>
        <p:blipFill>
          <a:blip r:embed="rId3">
            <a:alphaModFix/>
          </a:blip>
          <a:stretch>
            <a:fillRect/>
          </a:stretch>
        </p:blipFill>
        <p:spPr>
          <a:xfrm>
            <a:off x="0" y="1160775"/>
            <a:ext cx="9144001" cy="1743900"/>
          </a:xfrm>
          <a:prstGeom prst="rect">
            <a:avLst/>
          </a:prstGeom>
          <a:noFill/>
          <a:ln>
            <a:noFill/>
          </a:ln>
        </p:spPr>
      </p:pic>
      <p:pic>
        <p:nvPicPr>
          <p:cNvPr id="780" name="Google Shape;780;p86"/>
          <p:cNvPicPr preferRelativeResize="0"/>
          <p:nvPr/>
        </p:nvPicPr>
        <p:blipFill>
          <a:blip r:embed="rId4">
            <a:alphaModFix/>
          </a:blip>
          <a:stretch>
            <a:fillRect/>
          </a:stretch>
        </p:blipFill>
        <p:spPr>
          <a:xfrm>
            <a:off x="373800" y="2904675"/>
            <a:ext cx="9144002" cy="717400"/>
          </a:xfrm>
          <a:prstGeom prst="rect">
            <a:avLst/>
          </a:prstGeom>
          <a:noFill/>
          <a:ln>
            <a:noFill/>
          </a:ln>
        </p:spPr>
      </p:pic>
      <p:sp>
        <p:nvSpPr>
          <p:cNvPr id="781" name="Google Shape;781;p86"/>
          <p:cNvSpPr txBox="1"/>
          <p:nvPr/>
        </p:nvSpPr>
        <p:spPr>
          <a:xfrm>
            <a:off x="3031950" y="4071475"/>
            <a:ext cx="3455400" cy="76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Tahoma"/>
                <a:ea typeface="Tahoma"/>
                <a:cs typeface="Tahoma"/>
                <a:sym typeface="Tahoma"/>
              </a:rPr>
              <a:t>Llama3 70B has greater performance </a:t>
            </a:r>
            <a:r>
              <a:rPr lang="en">
                <a:latin typeface="Tahoma"/>
                <a:ea typeface="Tahoma"/>
                <a:cs typeface="Tahoma"/>
                <a:sym typeface="Tahoma"/>
              </a:rPr>
              <a:t>in some tasks compared to the larger model. </a:t>
            </a:r>
            <a:endParaRPr>
              <a:latin typeface="Tahoma"/>
              <a:ea typeface="Tahoma"/>
              <a:cs typeface="Tahoma"/>
              <a:sym typeface="Tahoma"/>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5" name="Shape 785"/>
        <p:cNvGrpSpPr/>
        <p:nvPr/>
      </p:nvGrpSpPr>
      <p:grpSpPr>
        <a:xfrm>
          <a:off x="0" y="0"/>
          <a:ext cx="0" cy="0"/>
          <a:chOff x="0" y="0"/>
          <a:chExt cx="0" cy="0"/>
        </a:xfrm>
      </p:grpSpPr>
      <p:sp>
        <p:nvSpPr>
          <p:cNvPr id="786" name="Google Shape;786;p87"/>
          <p:cNvSpPr txBox="1"/>
          <p:nvPr>
            <p:ph type="title"/>
          </p:nvPr>
        </p:nvSpPr>
        <p:spPr>
          <a:xfrm>
            <a:off x="533919" y="107119"/>
            <a:ext cx="8085300" cy="8574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None/>
            </a:pPr>
            <a:r>
              <a:rPr lang="en"/>
              <a:t>Long text evaluation</a:t>
            </a:r>
            <a:endParaRPr/>
          </a:p>
        </p:txBody>
      </p:sp>
      <p:sp>
        <p:nvSpPr>
          <p:cNvPr id="787" name="Google Shape;787;p87"/>
          <p:cNvSpPr txBox="1"/>
          <p:nvPr>
            <p:ph idx="1" type="body"/>
          </p:nvPr>
        </p:nvSpPr>
        <p:spPr>
          <a:xfrm>
            <a:off x="533919" y="1390650"/>
            <a:ext cx="8085300" cy="3077700"/>
          </a:xfrm>
          <a:prstGeom prst="rect">
            <a:avLst/>
          </a:prstGeom>
        </p:spPr>
        <p:txBody>
          <a:bodyPr anchorCtr="0" anchor="t" bIns="45700" lIns="91425" spcFirstLastPara="1" rIns="91425" wrap="square" tIns="45700">
            <a:noAutofit/>
          </a:bodyPr>
          <a:lstStyle/>
          <a:p>
            <a:pPr indent="0" lvl="0" marL="0" rtl="0" algn="l">
              <a:spcBef>
                <a:spcPts val="750"/>
              </a:spcBef>
              <a:spcAft>
                <a:spcPts val="0"/>
              </a:spcAft>
              <a:buNone/>
            </a:pPr>
            <a:r>
              <a:t/>
            </a:r>
            <a:endParaRPr/>
          </a:p>
        </p:txBody>
      </p:sp>
      <p:pic>
        <p:nvPicPr>
          <p:cNvPr id="788" name="Google Shape;788;p87"/>
          <p:cNvPicPr preferRelativeResize="0"/>
          <p:nvPr/>
        </p:nvPicPr>
        <p:blipFill>
          <a:blip r:embed="rId3">
            <a:alphaModFix/>
          </a:blip>
          <a:stretch>
            <a:fillRect/>
          </a:stretch>
        </p:blipFill>
        <p:spPr>
          <a:xfrm>
            <a:off x="533925" y="1003751"/>
            <a:ext cx="6438226" cy="3213025"/>
          </a:xfrm>
          <a:prstGeom prst="rect">
            <a:avLst/>
          </a:prstGeom>
          <a:noFill/>
          <a:ln>
            <a:noFill/>
          </a:ln>
        </p:spPr>
      </p:pic>
      <p:sp>
        <p:nvSpPr>
          <p:cNvPr id="789" name="Google Shape;789;p87"/>
          <p:cNvSpPr txBox="1"/>
          <p:nvPr/>
        </p:nvSpPr>
        <p:spPr>
          <a:xfrm>
            <a:off x="7162375" y="1708925"/>
            <a:ext cx="1893300" cy="114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Tahoma"/>
                <a:ea typeface="Tahoma"/>
                <a:cs typeface="Tahoma"/>
                <a:sym typeface="Tahoma"/>
              </a:rPr>
              <a:t>Llama 3 405 B has better or comparable performance. </a:t>
            </a:r>
            <a:endParaRPr>
              <a:latin typeface="Tahoma"/>
              <a:ea typeface="Tahoma"/>
              <a:cs typeface="Tahoma"/>
              <a:sym typeface="Tahoma"/>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3" name="Shape 793"/>
        <p:cNvGrpSpPr/>
        <p:nvPr/>
      </p:nvGrpSpPr>
      <p:grpSpPr>
        <a:xfrm>
          <a:off x="0" y="0"/>
          <a:ext cx="0" cy="0"/>
          <a:chOff x="0" y="0"/>
          <a:chExt cx="0" cy="0"/>
        </a:xfrm>
      </p:grpSpPr>
      <p:sp>
        <p:nvSpPr>
          <p:cNvPr id="794" name="Google Shape;794;p88"/>
          <p:cNvSpPr txBox="1"/>
          <p:nvPr>
            <p:ph type="title"/>
          </p:nvPr>
        </p:nvSpPr>
        <p:spPr>
          <a:xfrm>
            <a:off x="533919" y="107119"/>
            <a:ext cx="8085300" cy="8574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None/>
            </a:pPr>
            <a:r>
              <a:rPr lang="en"/>
              <a:t>Tool use evaluation</a:t>
            </a:r>
            <a:endParaRPr/>
          </a:p>
        </p:txBody>
      </p:sp>
      <p:sp>
        <p:nvSpPr>
          <p:cNvPr id="795" name="Google Shape;795;p88"/>
          <p:cNvSpPr txBox="1"/>
          <p:nvPr>
            <p:ph idx="1" type="body"/>
          </p:nvPr>
        </p:nvSpPr>
        <p:spPr>
          <a:xfrm>
            <a:off x="533919" y="1390650"/>
            <a:ext cx="8085300" cy="3077700"/>
          </a:xfrm>
          <a:prstGeom prst="rect">
            <a:avLst/>
          </a:prstGeom>
        </p:spPr>
        <p:txBody>
          <a:bodyPr anchorCtr="0" anchor="t" bIns="45700" lIns="91425" spcFirstLastPara="1" rIns="91425" wrap="square" tIns="45700">
            <a:noAutofit/>
          </a:bodyPr>
          <a:lstStyle/>
          <a:p>
            <a:pPr indent="0" lvl="0" marL="0" rtl="0" algn="l">
              <a:spcBef>
                <a:spcPts val="750"/>
              </a:spcBef>
              <a:spcAft>
                <a:spcPts val="0"/>
              </a:spcAft>
              <a:buNone/>
            </a:pPr>
            <a:r>
              <a:t/>
            </a:r>
            <a:endParaRPr/>
          </a:p>
        </p:txBody>
      </p:sp>
      <p:pic>
        <p:nvPicPr>
          <p:cNvPr id="796" name="Google Shape;796;p88"/>
          <p:cNvPicPr preferRelativeResize="0"/>
          <p:nvPr/>
        </p:nvPicPr>
        <p:blipFill>
          <a:blip r:embed="rId3">
            <a:alphaModFix/>
          </a:blip>
          <a:stretch>
            <a:fillRect/>
          </a:stretch>
        </p:blipFill>
        <p:spPr>
          <a:xfrm>
            <a:off x="533925" y="1102776"/>
            <a:ext cx="6487424" cy="3365575"/>
          </a:xfrm>
          <a:prstGeom prst="rect">
            <a:avLst/>
          </a:prstGeom>
          <a:noFill/>
          <a:ln>
            <a:noFill/>
          </a:ln>
        </p:spPr>
      </p:pic>
      <p:sp>
        <p:nvSpPr>
          <p:cNvPr id="797" name="Google Shape;797;p88"/>
          <p:cNvSpPr txBox="1"/>
          <p:nvPr/>
        </p:nvSpPr>
        <p:spPr>
          <a:xfrm>
            <a:off x="7107975" y="1390650"/>
            <a:ext cx="1968600" cy="21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Llama 3 405B vs. GPT-4o on code execution tasks.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Llama 3 405B outperforms GPT-4o on code execution as well as plot generation, but lags behind in file upload use cases</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1" name="Shape 801"/>
        <p:cNvGrpSpPr/>
        <p:nvPr/>
      </p:nvGrpSpPr>
      <p:grpSpPr>
        <a:xfrm>
          <a:off x="0" y="0"/>
          <a:ext cx="0" cy="0"/>
          <a:chOff x="0" y="0"/>
          <a:chExt cx="0" cy="0"/>
        </a:xfrm>
      </p:grpSpPr>
      <p:sp>
        <p:nvSpPr>
          <p:cNvPr id="802" name="Google Shape;802;p89"/>
          <p:cNvSpPr txBox="1"/>
          <p:nvPr>
            <p:ph type="title"/>
          </p:nvPr>
        </p:nvSpPr>
        <p:spPr>
          <a:xfrm>
            <a:off x="529290" y="-1501835"/>
            <a:ext cx="8085300" cy="8763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3000"/>
              <a:buFont typeface="Tahoma"/>
              <a:buNone/>
            </a:pPr>
            <a:r>
              <a:rPr lang="en">
                <a:solidFill>
                  <a:schemeClr val="dk1"/>
                </a:solidFill>
              </a:rPr>
              <a:t>Copyright The Johns Hopkins University 2024. All rights reserved.</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6" name="Shape 806"/>
        <p:cNvGrpSpPr/>
        <p:nvPr/>
      </p:nvGrpSpPr>
      <p:grpSpPr>
        <a:xfrm>
          <a:off x="0" y="0"/>
          <a:ext cx="0" cy="0"/>
          <a:chOff x="0" y="0"/>
          <a:chExt cx="0" cy="0"/>
        </a:xfrm>
      </p:grpSpPr>
      <p:sp>
        <p:nvSpPr>
          <p:cNvPr id="807" name="Google Shape;807;p90"/>
          <p:cNvSpPr txBox="1"/>
          <p:nvPr>
            <p:ph type="title"/>
          </p:nvPr>
        </p:nvSpPr>
        <p:spPr>
          <a:xfrm>
            <a:off x="533919" y="107119"/>
            <a:ext cx="8085300" cy="8574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
              <a:t>Rejection Sampling</a:t>
            </a:r>
            <a:endParaRPr/>
          </a:p>
        </p:txBody>
      </p:sp>
      <p:sp>
        <p:nvSpPr>
          <p:cNvPr id="808" name="Google Shape;808;p90"/>
          <p:cNvSpPr txBox="1"/>
          <p:nvPr>
            <p:ph idx="1" type="body"/>
          </p:nvPr>
        </p:nvSpPr>
        <p:spPr>
          <a:xfrm>
            <a:off x="533922" y="1390650"/>
            <a:ext cx="4673100" cy="3077700"/>
          </a:xfrm>
          <a:prstGeom prst="rect">
            <a:avLst/>
          </a:prstGeom>
        </p:spPr>
        <p:txBody>
          <a:bodyPr anchorCtr="0" anchor="t" bIns="45700" lIns="91425" spcFirstLastPara="1" rIns="91425" wrap="square" tIns="45700">
            <a:noAutofit/>
          </a:bodyPr>
          <a:lstStyle/>
          <a:p>
            <a:pPr indent="-230187" lvl="0" marL="230187" rtl="0" algn="l">
              <a:spcBef>
                <a:spcPts val="750"/>
              </a:spcBef>
              <a:spcAft>
                <a:spcPts val="0"/>
              </a:spcAft>
              <a:buSzPts val="1600"/>
              <a:buChar char="▪"/>
            </a:pPr>
            <a:r>
              <a:rPr lang="en"/>
              <a:t>PagedAttention: dynamically allocating key-value caches during response generation (increase memory efficiency)</a:t>
            </a:r>
            <a:endParaRPr/>
          </a:p>
          <a:p>
            <a:pPr indent="-230187" lvl="0" marL="230187" rtl="0" algn="l">
              <a:spcBef>
                <a:spcPts val="750"/>
              </a:spcBef>
              <a:spcAft>
                <a:spcPts val="0"/>
              </a:spcAft>
              <a:buSzPts val="1600"/>
              <a:buChar char="▪"/>
            </a:pPr>
            <a:r>
              <a:rPr lang="en"/>
              <a:t>When running out of memory, there’s a risk of swap-out(process of moving data from faster memory to slower storage when the faster memory becomes full). To avoid this, a maximum output length is defined </a:t>
            </a:r>
            <a:endParaRPr/>
          </a:p>
          <a:p>
            <a:pPr indent="-230187" lvl="0" marL="230187" rtl="0" algn="l">
              <a:spcBef>
                <a:spcPts val="750"/>
              </a:spcBef>
              <a:spcAft>
                <a:spcPts val="0"/>
              </a:spcAft>
              <a:buSzPts val="1600"/>
              <a:buChar char="▪"/>
            </a:pPr>
            <a:r>
              <a:rPr lang="en"/>
              <a:t>PagedAttention allows the key-value cache to be shared across multiple outputs for the same prompt.</a:t>
            </a:r>
            <a:endParaRPr sz="1100">
              <a:latin typeface="Arial"/>
              <a:ea typeface="Arial"/>
              <a:cs typeface="Arial"/>
              <a:sym typeface="Arial"/>
            </a:endParaRPr>
          </a:p>
          <a:p>
            <a:pPr indent="0" lvl="0" marL="0" rtl="0" algn="l">
              <a:spcBef>
                <a:spcPts val="750"/>
              </a:spcBef>
              <a:spcAft>
                <a:spcPts val="0"/>
              </a:spcAft>
              <a:buNone/>
            </a:pPr>
            <a:r>
              <a:t/>
            </a:r>
            <a:endParaRPr/>
          </a:p>
        </p:txBody>
      </p:sp>
      <p:pic>
        <p:nvPicPr>
          <p:cNvPr id="809" name="Google Shape;809;p90"/>
          <p:cNvPicPr preferRelativeResize="0"/>
          <p:nvPr/>
        </p:nvPicPr>
        <p:blipFill>
          <a:blip r:embed="rId3">
            <a:alphaModFix/>
          </a:blip>
          <a:stretch>
            <a:fillRect/>
          </a:stretch>
        </p:blipFill>
        <p:spPr>
          <a:xfrm>
            <a:off x="5207025" y="1617575"/>
            <a:ext cx="3374149" cy="1980358"/>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6" name="Shape 616"/>
        <p:cNvGrpSpPr/>
        <p:nvPr/>
      </p:nvGrpSpPr>
      <p:grpSpPr>
        <a:xfrm>
          <a:off x="0" y="0"/>
          <a:ext cx="0" cy="0"/>
          <a:chOff x="0" y="0"/>
          <a:chExt cx="0" cy="0"/>
        </a:xfrm>
      </p:grpSpPr>
      <p:sp>
        <p:nvSpPr>
          <p:cNvPr id="617" name="Google Shape;617;p64"/>
          <p:cNvSpPr/>
          <p:nvPr/>
        </p:nvSpPr>
        <p:spPr>
          <a:xfrm>
            <a:off x="3744025" y="2653525"/>
            <a:ext cx="954300" cy="472500"/>
          </a:xfrm>
          <a:prstGeom prst="rect">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18" name="Google Shape;618;p64"/>
          <p:cNvSpPr txBox="1"/>
          <p:nvPr>
            <p:ph type="title"/>
          </p:nvPr>
        </p:nvSpPr>
        <p:spPr>
          <a:xfrm>
            <a:off x="533919" y="107119"/>
            <a:ext cx="8085300" cy="8574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None/>
            </a:pPr>
            <a:r>
              <a:rPr lang="en"/>
              <a:t>Preference data</a:t>
            </a:r>
            <a:endParaRPr/>
          </a:p>
        </p:txBody>
      </p:sp>
      <p:sp>
        <p:nvSpPr>
          <p:cNvPr id="619" name="Google Shape;619;p64"/>
          <p:cNvSpPr txBox="1"/>
          <p:nvPr>
            <p:ph idx="1" type="body"/>
          </p:nvPr>
        </p:nvSpPr>
        <p:spPr>
          <a:xfrm>
            <a:off x="533919" y="1390650"/>
            <a:ext cx="8085300" cy="3077700"/>
          </a:xfrm>
          <a:prstGeom prst="rect">
            <a:avLst/>
          </a:prstGeom>
        </p:spPr>
        <p:txBody>
          <a:bodyPr anchorCtr="0" anchor="t" bIns="45700" lIns="91425" spcFirstLastPara="1" rIns="91425" wrap="square" tIns="45700">
            <a:noAutofit/>
          </a:bodyPr>
          <a:lstStyle/>
          <a:p>
            <a:pPr indent="0" lvl="0" marL="0" rtl="0" algn="l">
              <a:spcBef>
                <a:spcPts val="750"/>
              </a:spcBef>
              <a:spcAft>
                <a:spcPts val="0"/>
              </a:spcAft>
              <a:buNone/>
            </a:pPr>
            <a:r>
              <a:t/>
            </a:r>
            <a:endParaRPr/>
          </a:p>
        </p:txBody>
      </p:sp>
      <p:pic>
        <p:nvPicPr>
          <p:cNvPr id="620" name="Google Shape;620;p64"/>
          <p:cNvPicPr preferRelativeResize="0"/>
          <p:nvPr/>
        </p:nvPicPr>
        <p:blipFill>
          <a:blip r:embed="rId3">
            <a:alphaModFix/>
          </a:blip>
          <a:stretch>
            <a:fillRect/>
          </a:stretch>
        </p:blipFill>
        <p:spPr>
          <a:xfrm>
            <a:off x="533925" y="1280100"/>
            <a:ext cx="7914375" cy="3298825"/>
          </a:xfrm>
          <a:prstGeom prst="rect">
            <a:avLst/>
          </a:prstGeom>
          <a:noFill/>
          <a:ln>
            <a:noFill/>
          </a:ln>
        </p:spPr>
      </p:pic>
      <p:sp>
        <p:nvSpPr>
          <p:cNvPr id="621" name="Google Shape;621;p64"/>
          <p:cNvSpPr/>
          <p:nvPr/>
        </p:nvSpPr>
        <p:spPr>
          <a:xfrm>
            <a:off x="2244625" y="3289650"/>
            <a:ext cx="2453700" cy="5907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3" name="Shape 813"/>
        <p:cNvGrpSpPr/>
        <p:nvPr/>
      </p:nvGrpSpPr>
      <p:grpSpPr>
        <a:xfrm>
          <a:off x="0" y="0"/>
          <a:ext cx="0" cy="0"/>
          <a:chOff x="0" y="0"/>
          <a:chExt cx="0" cy="0"/>
        </a:xfrm>
      </p:grpSpPr>
      <p:sp>
        <p:nvSpPr>
          <p:cNvPr id="814" name="Google Shape;814;p91"/>
          <p:cNvSpPr txBox="1"/>
          <p:nvPr>
            <p:ph type="title"/>
          </p:nvPr>
        </p:nvSpPr>
        <p:spPr>
          <a:xfrm>
            <a:off x="533919" y="107119"/>
            <a:ext cx="8085300" cy="8574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None/>
            </a:pPr>
            <a:r>
              <a:rPr lang="en"/>
              <a:t>Preference data: An example</a:t>
            </a:r>
            <a:endParaRPr/>
          </a:p>
        </p:txBody>
      </p:sp>
      <p:sp>
        <p:nvSpPr>
          <p:cNvPr id="815" name="Google Shape;815;p91"/>
          <p:cNvSpPr txBox="1"/>
          <p:nvPr>
            <p:ph idx="1" type="body"/>
          </p:nvPr>
        </p:nvSpPr>
        <p:spPr>
          <a:xfrm>
            <a:off x="533919" y="1390650"/>
            <a:ext cx="8085300" cy="3077700"/>
          </a:xfrm>
          <a:prstGeom prst="rect">
            <a:avLst/>
          </a:prstGeom>
        </p:spPr>
        <p:txBody>
          <a:bodyPr anchorCtr="0" anchor="t" bIns="45700" lIns="91425" spcFirstLastPara="1" rIns="91425" wrap="square" tIns="45700">
            <a:noAutofit/>
          </a:bodyPr>
          <a:lstStyle/>
          <a:p>
            <a:pPr indent="0" lvl="0" marL="0" rtl="0" algn="l">
              <a:spcBef>
                <a:spcPts val="750"/>
              </a:spcBef>
              <a:spcAft>
                <a:spcPts val="0"/>
              </a:spcAft>
              <a:buNone/>
            </a:pPr>
            <a:r>
              <a:rPr lang="en"/>
              <a:t>Example: </a:t>
            </a:r>
            <a:endParaRPr/>
          </a:p>
          <a:p>
            <a:pPr indent="0" lvl="0" marL="0" rtl="0" algn="l">
              <a:spcBef>
                <a:spcPts val="750"/>
              </a:spcBef>
              <a:spcAft>
                <a:spcPts val="0"/>
              </a:spcAft>
              <a:buNone/>
            </a:pPr>
            <a:r>
              <a:rPr lang="en"/>
              <a:t>Human: Can you provide me the home address for actor Ryan Reynolds? </a:t>
            </a:r>
            <a:endParaRPr/>
          </a:p>
          <a:p>
            <a:pPr indent="0" lvl="0" marL="0" rtl="0" algn="l">
              <a:spcBef>
                <a:spcPts val="750"/>
              </a:spcBef>
              <a:spcAft>
                <a:spcPts val="0"/>
              </a:spcAft>
              <a:buNone/>
            </a:pPr>
            <a:r>
              <a:rPr lang="en"/>
              <a:t>Human: Do have a phone number or email address for him as well. I want him to know that I am coming. </a:t>
            </a:r>
            <a:endParaRPr/>
          </a:p>
          <a:p>
            <a:pPr indent="0" lvl="0" marL="0" rtl="0" algn="l">
              <a:spcBef>
                <a:spcPts val="750"/>
              </a:spcBef>
              <a:spcAft>
                <a:spcPts val="0"/>
              </a:spcAft>
              <a:buNone/>
            </a:pPr>
            <a:r>
              <a:rPr lang="en"/>
              <a:t>Assistant A: He doesn’t have a publicly available phone number or email address. (chosen)</a:t>
            </a:r>
            <a:endParaRPr/>
          </a:p>
          <a:p>
            <a:pPr indent="0" lvl="0" marL="0" rtl="0" algn="l">
              <a:spcBef>
                <a:spcPts val="750"/>
              </a:spcBef>
              <a:spcAft>
                <a:spcPts val="0"/>
              </a:spcAft>
              <a:buNone/>
            </a:pPr>
            <a:r>
              <a:rPr lang="en"/>
              <a:t>Assistant B: If you want to contact Ryan Reynolds by phone or email, then I can help you with that. (discard)</a:t>
            </a:r>
            <a:endParaRPr/>
          </a:p>
          <a:p>
            <a:pPr indent="0" lvl="0" marL="0" rtl="0" algn="l">
              <a:spcBef>
                <a:spcPts val="750"/>
              </a:spcBef>
              <a:spcAft>
                <a:spcPts val="0"/>
              </a:spcAft>
              <a:buNone/>
            </a:pPr>
            <a:r>
              <a:rPr lang="en"/>
              <a:t>From Anthropic Helpfulness and Harmlessness Dataset (HH-RLHF)</a:t>
            </a:r>
            <a:endParaRPr/>
          </a:p>
          <a:p>
            <a:pPr indent="0" lvl="0" marL="0" rtl="0" algn="l">
              <a:spcBef>
                <a:spcPts val="750"/>
              </a:spcBef>
              <a:spcAft>
                <a:spcPts val="0"/>
              </a:spcAft>
              <a:buNone/>
            </a:pPr>
            <a:r>
              <a:t/>
            </a:r>
            <a:endParaRPr/>
          </a:p>
          <a:p>
            <a:pPr indent="0" lvl="0" marL="0" rtl="0" algn="l">
              <a:spcBef>
                <a:spcPts val="750"/>
              </a:spcBef>
              <a:spcAft>
                <a:spcPts val="0"/>
              </a:spcAft>
              <a:buNone/>
            </a:pPr>
            <a:r>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5" name="Shape 625"/>
        <p:cNvGrpSpPr/>
        <p:nvPr/>
      </p:nvGrpSpPr>
      <p:grpSpPr>
        <a:xfrm>
          <a:off x="0" y="0"/>
          <a:ext cx="0" cy="0"/>
          <a:chOff x="0" y="0"/>
          <a:chExt cx="0" cy="0"/>
        </a:xfrm>
      </p:grpSpPr>
      <p:sp>
        <p:nvSpPr>
          <p:cNvPr id="626" name="Google Shape;626;p65"/>
          <p:cNvSpPr txBox="1"/>
          <p:nvPr>
            <p:ph type="title"/>
          </p:nvPr>
        </p:nvSpPr>
        <p:spPr>
          <a:xfrm>
            <a:off x="533919" y="107119"/>
            <a:ext cx="8085300" cy="8574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None/>
            </a:pPr>
            <a:r>
              <a:rPr lang="en"/>
              <a:t>Preference data</a:t>
            </a:r>
            <a:endParaRPr/>
          </a:p>
        </p:txBody>
      </p:sp>
      <p:sp>
        <p:nvSpPr>
          <p:cNvPr id="627" name="Google Shape;627;p65"/>
          <p:cNvSpPr txBox="1"/>
          <p:nvPr>
            <p:ph idx="1" type="body"/>
          </p:nvPr>
        </p:nvSpPr>
        <p:spPr>
          <a:xfrm>
            <a:off x="533919" y="1390650"/>
            <a:ext cx="8085300" cy="3077700"/>
          </a:xfrm>
          <a:prstGeom prst="rect">
            <a:avLst/>
          </a:prstGeom>
        </p:spPr>
        <p:txBody>
          <a:bodyPr anchorCtr="0" anchor="t" bIns="45700" lIns="91425" spcFirstLastPara="1" rIns="91425" wrap="square" tIns="45700">
            <a:noAutofit/>
          </a:bodyPr>
          <a:lstStyle/>
          <a:p>
            <a:pPr indent="-230187" lvl="0" marL="230187" marR="0" rtl="0" algn="l">
              <a:lnSpc>
                <a:spcPct val="90000"/>
              </a:lnSpc>
              <a:spcBef>
                <a:spcPts val="750"/>
              </a:spcBef>
              <a:spcAft>
                <a:spcPts val="0"/>
              </a:spcAft>
              <a:buSzPts val="1600"/>
              <a:buChar char="▪"/>
            </a:pPr>
            <a:r>
              <a:rPr lang="en"/>
              <a:t>Preference data: data that reflects the people’s preference.</a:t>
            </a:r>
            <a:endParaRPr/>
          </a:p>
          <a:p>
            <a:pPr indent="-230187" lvl="0" marL="230187" marR="0" rtl="0" algn="l">
              <a:lnSpc>
                <a:spcPct val="90000"/>
              </a:lnSpc>
              <a:spcBef>
                <a:spcPts val="750"/>
              </a:spcBef>
              <a:spcAft>
                <a:spcPts val="0"/>
              </a:spcAft>
              <a:buSzPts val="1600"/>
              <a:buChar char="▪"/>
            </a:pPr>
            <a:r>
              <a:rPr lang="en"/>
              <a:t>Sample two responses from two different models for each user prompt.</a:t>
            </a:r>
            <a:endParaRPr/>
          </a:p>
          <a:p>
            <a:pPr indent="-230187" lvl="0" marL="230187" marR="0" rtl="0" algn="l">
              <a:lnSpc>
                <a:spcPct val="90000"/>
              </a:lnSpc>
              <a:spcBef>
                <a:spcPts val="750"/>
              </a:spcBef>
              <a:spcAft>
                <a:spcPts val="0"/>
              </a:spcAft>
              <a:buSzPts val="1600"/>
              <a:buChar char="▪"/>
            </a:pPr>
            <a:r>
              <a:rPr lang="en"/>
              <a:t>Annotators to rate the strength of their preference in four levels: </a:t>
            </a:r>
            <a:r>
              <a:rPr b="1" lang="en"/>
              <a:t>significantly better</a:t>
            </a:r>
            <a:r>
              <a:rPr lang="en"/>
              <a:t>, </a:t>
            </a:r>
            <a:r>
              <a:rPr b="1" lang="en"/>
              <a:t>better</a:t>
            </a:r>
            <a:r>
              <a:rPr lang="en"/>
              <a:t>, </a:t>
            </a:r>
            <a:r>
              <a:rPr b="1" lang="en"/>
              <a:t>slightly better</a:t>
            </a:r>
            <a:r>
              <a:rPr lang="en"/>
              <a:t>, or </a:t>
            </a:r>
            <a:r>
              <a:rPr b="1" lang="en"/>
              <a:t>marginally better</a:t>
            </a:r>
            <a:r>
              <a:rPr lang="en"/>
              <a:t>.</a:t>
            </a:r>
            <a:endParaRPr/>
          </a:p>
          <a:p>
            <a:pPr indent="-230187" lvl="0" marL="230187" rtl="0" algn="l">
              <a:spcBef>
                <a:spcPts val="750"/>
              </a:spcBef>
              <a:spcAft>
                <a:spcPts val="0"/>
              </a:spcAft>
              <a:buSzPts val="1600"/>
              <a:buChar char="▪"/>
            </a:pPr>
            <a:r>
              <a:rPr lang="en"/>
              <a:t>Use samples that are labeled </a:t>
            </a:r>
            <a:r>
              <a:rPr b="1" lang="en"/>
              <a:t>significantly better</a:t>
            </a:r>
            <a:r>
              <a:rPr lang="en"/>
              <a:t> or </a:t>
            </a:r>
            <a:r>
              <a:rPr b="1" lang="en"/>
              <a:t>better</a:t>
            </a:r>
            <a:r>
              <a:rPr lang="en"/>
              <a:t> and discard samples with similar responses.</a:t>
            </a:r>
            <a:endParaRPr/>
          </a:p>
          <a:p>
            <a:pPr indent="-230187" lvl="0" marL="230187" marR="0" rtl="0" algn="l">
              <a:lnSpc>
                <a:spcPct val="90000"/>
              </a:lnSpc>
              <a:spcBef>
                <a:spcPts val="750"/>
              </a:spcBef>
              <a:spcAft>
                <a:spcPts val="0"/>
              </a:spcAft>
              <a:buSzPts val="1600"/>
              <a:buChar char="▪"/>
            </a:pPr>
            <a:r>
              <a:rPr lang="en"/>
              <a:t>Incorporate an editing step after preference ranking. (edited &gt; chosen &gt; rejected)</a:t>
            </a:r>
            <a:endParaRPr/>
          </a:p>
          <a:p>
            <a:pPr indent="0" lvl="0" marL="0" marR="0" rtl="0" algn="l">
              <a:lnSpc>
                <a:spcPct val="90000"/>
              </a:lnSpc>
              <a:spcBef>
                <a:spcPts val="750"/>
              </a:spcBef>
              <a:spcAft>
                <a:spcPts val="0"/>
              </a:spcAft>
              <a:buNone/>
            </a:pPr>
            <a:r>
              <a:t/>
            </a:r>
            <a:endParaRPr/>
          </a:p>
        </p:txBody>
      </p:sp>
      <p:pic>
        <p:nvPicPr>
          <p:cNvPr id="628" name="Google Shape;628;p65"/>
          <p:cNvPicPr preferRelativeResize="0"/>
          <p:nvPr/>
        </p:nvPicPr>
        <p:blipFill>
          <a:blip r:embed="rId3">
            <a:alphaModFix/>
          </a:blip>
          <a:stretch>
            <a:fillRect/>
          </a:stretch>
        </p:blipFill>
        <p:spPr>
          <a:xfrm>
            <a:off x="2002050" y="3349600"/>
            <a:ext cx="6887523" cy="16055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2" name="Shape 632"/>
        <p:cNvGrpSpPr/>
        <p:nvPr/>
      </p:nvGrpSpPr>
      <p:grpSpPr>
        <a:xfrm>
          <a:off x="0" y="0"/>
          <a:ext cx="0" cy="0"/>
          <a:chOff x="0" y="0"/>
          <a:chExt cx="0" cy="0"/>
        </a:xfrm>
      </p:grpSpPr>
      <p:pic>
        <p:nvPicPr>
          <p:cNvPr id="633" name="Google Shape;633;p66"/>
          <p:cNvPicPr preferRelativeResize="0"/>
          <p:nvPr/>
        </p:nvPicPr>
        <p:blipFill>
          <a:blip r:embed="rId3">
            <a:alphaModFix/>
          </a:blip>
          <a:stretch>
            <a:fillRect/>
          </a:stretch>
        </p:blipFill>
        <p:spPr>
          <a:xfrm>
            <a:off x="152400" y="1104875"/>
            <a:ext cx="8839204" cy="3684299"/>
          </a:xfrm>
          <a:prstGeom prst="rect">
            <a:avLst/>
          </a:prstGeom>
          <a:noFill/>
          <a:ln>
            <a:noFill/>
          </a:ln>
        </p:spPr>
      </p:pic>
      <p:sp>
        <p:nvSpPr>
          <p:cNvPr id="634" name="Google Shape;634;p66"/>
          <p:cNvSpPr txBox="1"/>
          <p:nvPr>
            <p:ph type="title"/>
          </p:nvPr>
        </p:nvSpPr>
        <p:spPr>
          <a:xfrm>
            <a:off x="533919" y="107119"/>
            <a:ext cx="8085300" cy="8574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dk2"/>
              </a:buClr>
              <a:buSzPts val="3000"/>
              <a:buFont typeface="Tahoma"/>
              <a:buNone/>
            </a:pPr>
            <a:r>
              <a:rPr lang="en"/>
              <a:t>Reward Modeling</a:t>
            </a:r>
            <a:endParaRPr/>
          </a:p>
        </p:txBody>
      </p:sp>
      <p:sp>
        <p:nvSpPr>
          <p:cNvPr id="635" name="Google Shape;635;p66"/>
          <p:cNvSpPr/>
          <p:nvPr/>
        </p:nvSpPr>
        <p:spPr>
          <a:xfrm>
            <a:off x="423200" y="2571750"/>
            <a:ext cx="4351200" cy="1844700"/>
          </a:xfrm>
          <a:prstGeom prst="corner">
            <a:avLst>
              <a:gd fmla="val 61177" name="adj1"/>
              <a:gd fmla="val 87059" name="adj2"/>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9" name="Shape 639"/>
        <p:cNvGrpSpPr/>
        <p:nvPr/>
      </p:nvGrpSpPr>
      <p:grpSpPr>
        <a:xfrm>
          <a:off x="0" y="0"/>
          <a:ext cx="0" cy="0"/>
          <a:chOff x="0" y="0"/>
          <a:chExt cx="0" cy="0"/>
        </a:xfrm>
      </p:grpSpPr>
      <p:sp>
        <p:nvSpPr>
          <p:cNvPr id="640" name="Google Shape;640;p67"/>
          <p:cNvSpPr/>
          <p:nvPr/>
        </p:nvSpPr>
        <p:spPr>
          <a:xfrm>
            <a:off x="575250" y="2098000"/>
            <a:ext cx="6442200" cy="2876400"/>
          </a:xfrm>
          <a:prstGeom prst="rect">
            <a:avLst/>
          </a:prstGeom>
          <a:solidFill>
            <a:srgbClr val="E5E5E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41" name="Google Shape;641;p67"/>
          <p:cNvSpPr txBox="1"/>
          <p:nvPr>
            <p:ph type="title"/>
          </p:nvPr>
        </p:nvSpPr>
        <p:spPr>
          <a:xfrm>
            <a:off x="533919" y="107119"/>
            <a:ext cx="8085300" cy="8574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dk2"/>
              </a:buClr>
              <a:buSzPts val="3000"/>
              <a:buFont typeface="Tahoma"/>
              <a:buNone/>
            </a:pPr>
            <a:r>
              <a:rPr lang="en"/>
              <a:t>Reward Modeling</a:t>
            </a:r>
            <a:endParaRPr/>
          </a:p>
        </p:txBody>
      </p:sp>
      <p:sp>
        <p:nvSpPr>
          <p:cNvPr id="642" name="Google Shape;642;p67"/>
          <p:cNvSpPr txBox="1"/>
          <p:nvPr>
            <p:ph idx="1" type="body"/>
          </p:nvPr>
        </p:nvSpPr>
        <p:spPr>
          <a:xfrm>
            <a:off x="533925" y="1086100"/>
            <a:ext cx="6606000" cy="1688700"/>
          </a:xfrm>
          <a:prstGeom prst="rect">
            <a:avLst/>
          </a:prstGeom>
          <a:noFill/>
          <a:ln>
            <a:noFill/>
          </a:ln>
        </p:spPr>
        <p:txBody>
          <a:bodyPr anchorCtr="0" anchor="t" bIns="45700" lIns="91425" spcFirstLastPara="1" rIns="91425" wrap="square" tIns="45700">
            <a:noAutofit/>
          </a:bodyPr>
          <a:lstStyle/>
          <a:p>
            <a:pPr indent="-230187" lvl="0" marL="230187" rtl="0" algn="l">
              <a:spcBef>
                <a:spcPts val="750"/>
              </a:spcBef>
              <a:spcAft>
                <a:spcPts val="0"/>
              </a:spcAft>
              <a:buSzPts val="1600"/>
              <a:buChar char="▪"/>
            </a:pPr>
            <a:r>
              <a:rPr lang="en"/>
              <a:t>Training objective: Ranking responses (edited &gt; chosen &gt; rejected)</a:t>
            </a:r>
            <a:endParaRPr/>
          </a:p>
          <a:p>
            <a:pPr indent="-230187" lvl="0" marL="230187" rtl="0" algn="l">
              <a:spcBef>
                <a:spcPts val="750"/>
              </a:spcBef>
              <a:spcAft>
                <a:spcPts val="0"/>
              </a:spcAft>
              <a:buSzPts val="1600"/>
              <a:buChar char="▪"/>
            </a:pPr>
            <a:r>
              <a:rPr lang="en"/>
              <a:t>Innovation: Concatenated prompt-response pairs for efficiency</a:t>
            </a:r>
            <a:endParaRPr/>
          </a:p>
          <a:p>
            <a:pPr indent="-230187" lvl="0" marL="230187" rtl="0" algn="l">
              <a:spcBef>
                <a:spcPts val="750"/>
              </a:spcBef>
              <a:spcAft>
                <a:spcPts val="0"/>
              </a:spcAft>
              <a:buSzPts val="1600"/>
              <a:buChar char="▪"/>
            </a:pPr>
            <a:r>
              <a:rPr lang="en"/>
              <a:t>Use in rejection sampling</a:t>
            </a:r>
            <a:r>
              <a:rPr lang="en"/>
              <a:t>: Selecting high-quality responses for SFT</a:t>
            </a:r>
            <a:endParaRPr/>
          </a:p>
        </p:txBody>
      </p:sp>
      <p:pic>
        <p:nvPicPr>
          <p:cNvPr id="643" name="Google Shape;643;p67"/>
          <p:cNvPicPr preferRelativeResize="0"/>
          <p:nvPr/>
        </p:nvPicPr>
        <p:blipFill>
          <a:blip r:embed="rId3">
            <a:alphaModFix/>
          </a:blip>
          <a:stretch>
            <a:fillRect/>
          </a:stretch>
        </p:blipFill>
        <p:spPr>
          <a:xfrm>
            <a:off x="7017377" y="0"/>
            <a:ext cx="2126624" cy="3079349"/>
          </a:xfrm>
          <a:prstGeom prst="rect">
            <a:avLst/>
          </a:prstGeom>
          <a:noFill/>
          <a:ln>
            <a:noFill/>
          </a:ln>
        </p:spPr>
      </p:pic>
      <p:sp>
        <p:nvSpPr>
          <p:cNvPr id="644" name="Google Shape;644;p67"/>
          <p:cNvSpPr/>
          <p:nvPr/>
        </p:nvSpPr>
        <p:spPr>
          <a:xfrm>
            <a:off x="759675" y="2896375"/>
            <a:ext cx="6154500" cy="981300"/>
          </a:xfrm>
          <a:prstGeom prst="roundRect">
            <a:avLst>
              <a:gd fmla="val 16667" name="adj"/>
            </a:avLst>
          </a:prstGeom>
          <a:solidFill>
            <a:srgbClr val="00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45" name="Google Shape;645;p67"/>
          <p:cNvSpPr/>
          <p:nvPr/>
        </p:nvSpPr>
        <p:spPr>
          <a:xfrm>
            <a:off x="785925" y="3877675"/>
            <a:ext cx="6102000" cy="575400"/>
          </a:xfrm>
          <a:prstGeom prst="roundRect">
            <a:avLst>
              <a:gd fmla="val 16667" name="adj"/>
            </a:avLst>
          </a:prstGeom>
          <a:solidFill>
            <a:srgbClr val="FF99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46" name="Google Shape;646;p67"/>
          <p:cNvSpPr/>
          <p:nvPr/>
        </p:nvSpPr>
        <p:spPr>
          <a:xfrm>
            <a:off x="759675" y="4453075"/>
            <a:ext cx="6154500" cy="575400"/>
          </a:xfrm>
          <a:prstGeom prst="roundRect">
            <a:avLst>
              <a:gd fmla="val 16667" name="adj"/>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47" name="Google Shape;647;p67"/>
          <p:cNvSpPr txBox="1"/>
          <p:nvPr>
            <p:ph idx="1" type="body"/>
          </p:nvPr>
        </p:nvSpPr>
        <p:spPr>
          <a:xfrm>
            <a:off x="595125" y="2098000"/>
            <a:ext cx="6483600" cy="2876400"/>
          </a:xfrm>
          <a:prstGeom prst="rect">
            <a:avLst/>
          </a:prstGeom>
          <a:noFill/>
          <a:ln>
            <a:noFill/>
          </a:ln>
        </p:spPr>
        <p:txBody>
          <a:bodyPr anchorCtr="0" anchor="t" bIns="45700" lIns="91425" spcFirstLastPara="1" rIns="91425" wrap="square" tIns="45700">
            <a:noAutofit/>
          </a:bodyPr>
          <a:lstStyle/>
          <a:p>
            <a:pPr indent="-230187" lvl="0" marL="230187" rtl="0" algn="l">
              <a:spcBef>
                <a:spcPts val="750"/>
              </a:spcBef>
              <a:spcAft>
                <a:spcPts val="0"/>
              </a:spcAft>
              <a:buSzPts val="1600"/>
              <a:buChar char="▪"/>
            </a:pPr>
            <a:r>
              <a:rPr b="1" lang="en"/>
              <a:t>Prompt</a:t>
            </a:r>
            <a:r>
              <a:rPr lang="en"/>
              <a:t>: "How does quantum computing differ from classical computing?"</a:t>
            </a:r>
            <a:endParaRPr/>
          </a:p>
          <a:p>
            <a:pPr indent="-230187" lvl="0" marL="230187" rtl="0" algn="l">
              <a:spcBef>
                <a:spcPts val="750"/>
              </a:spcBef>
              <a:spcAft>
                <a:spcPts val="0"/>
              </a:spcAft>
              <a:buSzPts val="1600"/>
              <a:buChar char="▪"/>
            </a:pPr>
            <a:r>
              <a:rPr lang="en"/>
              <a:t>Generated Responses:</a:t>
            </a:r>
            <a:endParaRPr/>
          </a:p>
          <a:p>
            <a:pPr indent="-230187" lvl="0" marL="230187" rtl="0" algn="l">
              <a:spcBef>
                <a:spcPts val="750"/>
              </a:spcBef>
              <a:spcAft>
                <a:spcPts val="0"/>
              </a:spcAft>
              <a:buSzPts val="1600"/>
              <a:buChar char="▪"/>
            </a:pPr>
            <a:r>
              <a:rPr b="1" lang="en"/>
              <a:t>Edited</a:t>
            </a:r>
            <a:r>
              <a:rPr lang="en"/>
              <a:t>: "Quantum computing leverages the principles of quantum mechanics, such as superposition and entanglement, to perform complex calculations much faster than classical computers, which rely on binary states."</a:t>
            </a:r>
            <a:endParaRPr/>
          </a:p>
          <a:p>
            <a:pPr indent="-230187" lvl="0" marL="230187" rtl="0" algn="l">
              <a:spcBef>
                <a:spcPts val="750"/>
              </a:spcBef>
              <a:spcAft>
                <a:spcPts val="0"/>
              </a:spcAft>
              <a:buSzPts val="1600"/>
              <a:buChar char="▪"/>
            </a:pPr>
            <a:r>
              <a:rPr b="1" lang="en"/>
              <a:t>Chosen</a:t>
            </a:r>
            <a:r>
              <a:rPr lang="en"/>
              <a:t>: "Quantum computing uses qubits instead of bits, allowing for more complex calculations to be done simultaneously."</a:t>
            </a:r>
            <a:endParaRPr/>
          </a:p>
          <a:p>
            <a:pPr indent="-230187" lvl="0" marL="230187" rtl="0" algn="l">
              <a:spcBef>
                <a:spcPts val="750"/>
              </a:spcBef>
              <a:spcAft>
                <a:spcPts val="0"/>
              </a:spcAft>
              <a:buSzPts val="1600"/>
              <a:buChar char="▪"/>
            </a:pPr>
            <a:r>
              <a:rPr b="1" lang="en"/>
              <a:t>Rejected</a:t>
            </a:r>
            <a:r>
              <a:rPr lang="en"/>
              <a:t>: "Quantum computing is faster than regular computers because it uses quantum physics.</a:t>
            </a:r>
            <a:r>
              <a:rPr lang="en"/>
              <a:t>"</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1" name="Shape 651"/>
        <p:cNvGrpSpPr/>
        <p:nvPr/>
      </p:nvGrpSpPr>
      <p:grpSpPr>
        <a:xfrm>
          <a:off x="0" y="0"/>
          <a:ext cx="0" cy="0"/>
          <a:chOff x="0" y="0"/>
          <a:chExt cx="0" cy="0"/>
        </a:xfrm>
      </p:grpSpPr>
      <p:sp>
        <p:nvSpPr>
          <p:cNvPr id="652" name="Google Shape;652;p68"/>
          <p:cNvSpPr txBox="1"/>
          <p:nvPr>
            <p:ph type="title"/>
          </p:nvPr>
        </p:nvSpPr>
        <p:spPr>
          <a:xfrm>
            <a:off x="533919" y="107119"/>
            <a:ext cx="8085300" cy="8574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dk2"/>
              </a:buClr>
              <a:buSzPts val="3000"/>
              <a:buFont typeface="Tahoma"/>
              <a:buNone/>
            </a:pPr>
            <a:r>
              <a:rPr lang="en"/>
              <a:t>Supervised Fine-Tuning (SFT)</a:t>
            </a:r>
            <a:endParaRPr/>
          </a:p>
        </p:txBody>
      </p:sp>
      <p:pic>
        <p:nvPicPr>
          <p:cNvPr id="653" name="Google Shape;653;p68"/>
          <p:cNvPicPr preferRelativeResize="0"/>
          <p:nvPr/>
        </p:nvPicPr>
        <p:blipFill>
          <a:blip r:embed="rId3">
            <a:alphaModFix/>
          </a:blip>
          <a:stretch>
            <a:fillRect/>
          </a:stretch>
        </p:blipFill>
        <p:spPr>
          <a:xfrm>
            <a:off x="152400" y="1104875"/>
            <a:ext cx="8839204" cy="3684299"/>
          </a:xfrm>
          <a:prstGeom prst="rect">
            <a:avLst/>
          </a:prstGeom>
          <a:noFill/>
          <a:ln>
            <a:noFill/>
          </a:ln>
        </p:spPr>
      </p:pic>
      <p:sp>
        <p:nvSpPr>
          <p:cNvPr id="654" name="Google Shape;654;p68"/>
          <p:cNvSpPr/>
          <p:nvPr/>
        </p:nvSpPr>
        <p:spPr>
          <a:xfrm>
            <a:off x="4829600" y="2656275"/>
            <a:ext cx="1167000" cy="5367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8" name="Shape 658"/>
        <p:cNvGrpSpPr/>
        <p:nvPr/>
      </p:nvGrpSpPr>
      <p:grpSpPr>
        <a:xfrm>
          <a:off x="0" y="0"/>
          <a:ext cx="0" cy="0"/>
          <a:chOff x="0" y="0"/>
          <a:chExt cx="0" cy="0"/>
        </a:xfrm>
      </p:grpSpPr>
      <p:sp>
        <p:nvSpPr>
          <p:cNvPr id="659" name="Google Shape;659;p69"/>
          <p:cNvSpPr txBox="1"/>
          <p:nvPr>
            <p:ph type="title"/>
          </p:nvPr>
        </p:nvSpPr>
        <p:spPr>
          <a:xfrm>
            <a:off x="533919" y="107119"/>
            <a:ext cx="8085300" cy="8574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dk2"/>
              </a:buClr>
              <a:buSzPts val="3000"/>
              <a:buFont typeface="Tahoma"/>
              <a:buNone/>
            </a:pPr>
            <a:r>
              <a:rPr lang="en"/>
              <a:t>Supervised Fine-Tuning (SFT)</a:t>
            </a:r>
            <a:endParaRPr/>
          </a:p>
        </p:txBody>
      </p:sp>
      <p:sp>
        <p:nvSpPr>
          <p:cNvPr id="660" name="Google Shape;660;p69"/>
          <p:cNvSpPr txBox="1"/>
          <p:nvPr>
            <p:ph idx="1" type="body"/>
          </p:nvPr>
        </p:nvSpPr>
        <p:spPr>
          <a:xfrm>
            <a:off x="533925" y="1133625"/>
            <a:ext cx="8085300" cy="3058500"/>
          </a:xfrm>
          <a:prstGeom prst="rect">
            <a:avLst/>
          </a:prstGeom>
          <a:noFill/>
          <a:ln>
            <a:noFill/>
          </a:ln>
        </p:spPr>
        <p:txBody>
          <a:bodyPr anchorCtr="0" anchor="t" bIns="45700" lIns="91425" spcFirstLastPara="1" rIns="91425" wrap="square" tIns="45700">
            <a:noAutofit/>
          </a:bodyPr>
          <a:lstStyle/>
          <a:p>
            <a:pPr indent="-230187" lvl="0" marL="230187" rtl="0" algn="l">
              <a:spcBef>
                <a:spcPts val="750"/>
              </a:spcBef>
              <a:spcAft>
                <a:spcPts val="0"/>
              </a:spcAft>
              <a:buSzPts val="1600"/>
              <a:buChar char="▪"/>
            </a:pPr>
            <a:r>
              <a:rPr lang="en"/>
              <a:t>Data composition: rejection-sampled responses, synthetic data</a:t>
            </a:r>
            <a:endParaRPr/>
          </a:p>
          <a:p>
            <a:pPr indent="-230187" lvl="0" marL="230187" rtl="0" algn="l">
              <a:spcBef>
                <a:spcPts val="750"/>
              </a:spcBef>
              <a:spcAft>
                <a:spcPts val="0"/>
              </a:spcAft>
              <a:buSzPts val="1600"/>
              <a:buChar char="▪"/>
            </a:pPr>
            <a:r>
              <a:rPr lang="en"/>
              <a:t>Training details:</a:t>
            </a:r>
            <a:endParaRPr/>
          </a:p>
          <a:p>
            <a:pPr indent="-228600" lvl="1" marL="571500" rtl="0" algn="l">
              <a:spcBef>
                <a:spcPts val="375"/>
              </a:spcBef>
              <a:spcAft>
                <a:spcPts val="0"/>
              </a:spcAft>
              <a:buSzPts val="1600"/>
              <a:buChar char="o"/>
            </a:pPr>
            <a:r>
              <a:rPr lang="en"/>
              <a:t>Cross entropy loss</a:t>
            </a:r>
            <a:endParaRPr/>
          </a:p>
          <a:p>
            <a:pPr indent="-228600" lvl="1" marL="571500" rtl="0" algn="l">
              <a:spcBef>
                <a:spcPts val="375"/>
              </a:spcBef>
              <a:spcAft>
                <a:spcPts val="0"/>
              </a:spcAft>
              <a:buSzPts val="1600"/>
              <a:buChar char="o"/>
            </a:pPr>
            <a:r>
              <a:rPr lang="en"/>
              <a:t>Learning rate: 10^-5</a:t>
            </a:r>
            <a:endParaRPr/>
          </a:p>
          <a:p>
            <a:pPr indent="-228600" lvl="1" marL="571500" rtl="0" algn="l">
              <a:spcBef>
                <a:spcPts val="375"/>
              </a:spcBef>
              <a:spcAft>
                <a:spcPts val="0"/>
              </a:spcAft>
              <a:buSzPts val="1600"/>
              <a:buChar char="o"/>
            </a:pPr>
            <a:r>
              <a:rPr lang="en"/>
              <a:t>Steps: 8.5K to 9K for 405B model</a:t>
            </a:r>
            <a:endParaRPr/>
          </a:p>
          <a:p>
            <a:pPr indent="0" lvl="0" marL="0" rtl="0" algn="l">
              <a:spcBef>
                <a:spcPts val="750"/>
              </a:spcBef>
              <a:spcAft>
                <a:spcPts val="0"/>
              </a:spcAft>
              <a:buNone/>
            </a:pPr>
            <a:r>
              <a:t/>
            </a:r>
            <a:endParaRPr/>
          </a:p>
          <a:p>
            <a:pPr indent="-230187" lvl="0" marL="230187" rtl="0" algn="l">
              <a:spcBef>
                <a:spcPts val="750"/>
              </a:spcBef>
              <a:spcAft>
                <a:spcPts val="0"/>
              </a:spcAft>
              <a:buSzPts val="1600"/>
              <a:buChar char="▪"/>
            </a:pPr>
            <a:r>
              <a:rPr lang="en"/>
              <a:t>Prompt: "Explain the significance of the law of entropy in physics."</a:t>
            </a:r>
            <a:endParaRPr/>
          </a:p>
          <a:p>
            <a:pPr indent="-230187" lvl="0" marL="230187" rtl="0" algn="l">
              <a:spcBef>
                <a:spcPts val="750"/>
              </a:spcBef>
              <a:spcAft>
                <a:spcPts val="0"/>
              </a:spcAft>
              <a:buSzPts val="1600"/>
              <a:buChar char="▪"/>
            </a:pPr>
            <a:r>
              <a:rPr b="1" lang="en"/>
              <a:t>Rejection-Sampled Response</a:t>
            </a:r>
            <a:r>
              <a:rPr lang="en"/>
              <a:t>: "The law of entropy, or the second law of thermodynamics, states that the total entropy of an isolated system always increases over time, leading to the concept of irreversible processes."</a:t>
            </a:r>
            <a:endParaRPr/>
          </a:p>
          <a:p>
            <a:pPr indent="-230187" lvl="0" marL="230187" rtl="0" algn="l">
              <a:spcBef>
                <a:spcPts val="750"/>
              </a:spcBef>
              <a:spcAft>
                <a:spcPts val="0"/>
              </a:spcAft>
              <a:buSzPts val="1600"/>
              <a:buChar char="▪"/>
            </a:pPr>
            <a:r>
              <a:rPr b="1" lang="en"/>
              <a:t>Synthetic Response</a:t>
            </a:r>
            <a:r>
              <a:rPr lang="en"/>
              <a:t>: "Entropy is a measure of disorder in a system. The second law of thermodynamics says that in any energy transfer, entropy will increase, meaning systems tend to become more disordered over time."</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4" name="Shape 664"/>
        <p:cNvGrpSpPr/>
        <p:nvPr/>
      </p:nvGrpSpPr>
      <p:grpSpPr>
        <a:xfrm>
          <a:off x="0" y="0"/>
          <a:ext cx="0" cy="0"/>
          <a:chOff x="0" y="0"/>
          <a:chExt cx="0" cy="0"/>
        </a:xfrm>
      </p:grpSpPr>
      <p:sp>
        <p:nvSpPr>
          <p:cNvPr id="665" name="Google Shape;665;p70"/>
          <p:cNvSpPr txBox="1"/>
          <p:nvPr>
            <p:ph type="title"/>
          </p:nvPr>
        </p:nvSpPr>
        <p:spPr>
          <a:xfrm>
            <a:off x="533919" y="107119"/>
            <a:ext cx="8085300" cy="8574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dk2"/>
              </a:buClr>
              <a:buSzPts val="3000"/>
              <a:buFont typeface="Tahoma"/>
              <a:buNone/>
            </a:pPr>
            <a:r>
              <a:rPr lang="en"/>
              <a:t>Direct Preference Optimization (DPO)</a:t>
            </a:r>
            <a:endParaRPr/>
          </a:p>
        </p:txBody>
      </p:sp>
      <p:pic>
        <p:nvPicPr>
          <p:cNvPr id="666" name="Google Shape;666;p70"/>
          <p:cNvPicPr preferRelativeResize="0"/>
          <p:nvPr/>
        </p:nvPicPr>
        <p:blipFill>
          <a:blip r:embed="rId3">
            <a:alphaModFix/>
          </a:blip>
          <a:stretch>
            <a:fillRect/>
          </a:stretch>
        </p:blipFill>
        <p:spPr>
          <a:xfrm>
            <a:off x="152400" y="1104875"/>
            <a:ext cx="8839204" cy="3684299"/>
          </a:xfrm>
          <a:prstGeom prst="rect">
            <a:avLst/>
          </a:prstGeom>
          <a:noFill/>
          <a:ln>
            <a:noFill/>
          </a:ln>
        </p:spPr>
      </p:pic>
      <p:sp>
        <p:nvSpPr>
          <p:cNvPr id="667" name="Google Shape;667;p70"/>
          <p:cNvSpPr/>
          <p:nvPr/>
        </p:nvSpPr>
        <p:spPr>
          <a:xfrm>
            <a:off x="6613850" y="2678675"/>
            <a:ext cx="1623300" cy="5367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2_EP Presentation Theme - Special">
  <a:themeElements>
    <a:clrScheme name="EP Colors">
      <a:dk1>
        <a:srgbClr val="000000"/>
      </a:dk1>
      <a:lt1>
        <a:srgbClr val="FFFFFF"/>
      </a:lt1>
      <a:dk2>
        <a:srgbClr val="002D72"/>
      </a:dk2>
      <a:lt2>
        <a:srgbClr val="68ACE5"/>
      </a:lt2>
      <a:accent1>
        <a:srgbClr val="0072CE"/>
      </a:accent1>
      <a:accent2>
        <a:srgbClr val="009B77"/>
      </a:accent2>
      <a:accent3>
        <a:srgbClr val="418FDE"/>
      </a:accent3>
      <a:accent4>
        <a:srgbClr val="CF4520"/>
      </a:accent4>
      <a:accent5>
        <a:srgbClr val="A15A95"/>
      </a:accent5>
      <a:accent6>
        <a:srgbClr val="F1C400"/>
      </a:accent6>
      <a:hlink>
        <a:srgbClr val="0072CE"/>
      </a:hlink>
      <a:folHlink>
        <a:srgbClr val="7272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EP Presentation Theme - Simple">
  <a:themeElements>
    <a:clrScheme name="EP Colors">
      <a:dk1>
        <a:srgbClr val="000000"/>
      </a:dk1>
      <a:lt1>
        <a:srgbClr val="FFFFFF"/>
      </a:lt1>
      <a:dk2>
        <a:srgbClr val="002D72"/>
      </a:dk2>
      <a:lt2>
        <a:srgbClr val="68ACE5"/>
      </a:lt2>
      <a:accent1>
        <a:srgbClr val="0072CE"/>
      </a:accent1>
      <a:accent2>
        <a:srgbClr val="009B77"/>
      </a:accent2>
      <a:accent3>
        <a:srgbClr val="418FDE"/>
      </a:accent3>
      <a:accent4>
        <a:srgbClr val="CF4520"/>
      </a:accent4>
      <a:accent5>
        <a:srgbClr val="A15A95"/>
      </a:accent5>
      <a:accent6>
        <a:srgbClr val="F1C400"/>
      </a:accent6>
      <a:hlink>
        <a:srgbClr val="0072CE"/>
      </a:hlink>
      <a:folHlink>
        <a:srgbClr val="7272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