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07" r:id="rId2"/>
  </p:sldMasterIdLst>
  <p:notesMasterIdLst>
    <p:notesMasterId r:id="rId66"/>
  </p:notesMasterIdLst>
  <p:sldIdLst>
    <p:sldId id="1649" r:id="rId3"/>
    <p:sldId id="1642" r:id="rId4"/>
    <p:sldId id="1643" r:id="rId5"/>
    <p:sldId id="1639" r:id="rId6"/>
    <p:sldId id="1635" r:id="rId7"/>
    <p:sldId id="1634" r:id="rId8"/>
    <p:sldId id="1640" r:id="rId9"/>
    <p:sldId id="1641" r:id="rId10"/>
    <p:sldId id="1658" r:id="rId11"/>
    <p:sldId id="428" r:id="rId12"/>
    <p:sldId id="1533" r:id="rId13"/>
    <p:sldId id="1542" r:id="rId14"/>
    <p:sldId id="1540" r:id="rId15"/>
    <p:sldId id="1541" r:id="rId16"/>
    <p:sldId id="1544" r:id="rId17"/>
    <p:sldId id="1550" r:id="rId18"/>
    <p:sldId id="1546" r:id="rId19"/>
    <p:sldId id="1547" r:id="rId20"/>
    <p:sldId id="1548" r:id="rId21"/>
    <p:sldId id="1554" r:id="rId22"/>
    <p:sldId id="1555" r:id="rId23"/>
    <p:sldId id="1556" r:id="rId24"/>
    <p:sldId id="1558" r:id="rId25"/>
    <p:sldId id="359" r:id="rId26"/>
    <p:sldId id="1559" r:id="rId27"/>
    <p:sldId id="1531" r:id="rId28"/>
    <p:sldId id="1593" r:id="rId29"/>
    <p:sldId id="1563" r:id="rId30"/>
    <p:sldId id="1536" r:id="rId31"/>
    <p:sldId id="1659" r:id="rId32"/>
    <p:sldId id="411" r:id="rId33"/>
    <p:sldId id="378" r:id="rId34"/>
    <p:sldId id="379" r:id="rId35"/>
    <p:sldId id="413" r:id="rId36"/>
    <p:sldId id="1661" r:id="rId37"/>
    <p:sldId id="1665" r:id="rId38"/>
    <p:sldId id="1660" r:id="rId39"/>
    <p:sldId id="412" r:id="rId40"/>
    <p:sldId id="414" r:id="rId41"/>
    <p:sldId id="1516" r:id="rId42"/>
    <p:sldId id="1664" r:id="rId43"/>
    <p:sldId id="417" r:id="rId44"/>
    <p:sldId id="1674" r:id="rId45"/>
    <p:sldId id="1663" r:id="rId46"/>
    <p:sldId id="1673" r:id="rId47"/>
    <p:sldId id="1666" r:id="rId48"/>
    <p:sldId id="1667" r:id="rId49"/>
    <p:sldId id="391" r:id="rId50"/>
    <p:sldId id="381" r:id="rId51"/>
    <p:sldId id="383" r:id="rId52"/>
    <p:sldId id="384" r:id="rId53"/>
    <p:sldId id="1662" r:id="rId54"/>
    <p:sldId id="1625" r:id="rId55"/>
    <p:sldId id="1671" r:id="rId56"/>
    <p:sldId id="1670" r:id="rId57"/>
    <p:sldId id="1650" r:id="rId58"/>
    <p:sldId id="1604" r:id="rId59"/>
    <p:sldId id="1631" r:id="rId60"/>
    <p:sldId id="427" r:id="rId61"/>
    <p:sldId id="1672" r:id="rId62"/>
    <p:sldId id="1648" r:id="rId63"/>
    <p:sldId id="1626" r:id="rId64"/>
    <p:sldId id="1652" r:id="rId65"/>
  </p:sldIdLst>
  <p:sldSz cx="9144000" cy="5143500" type="screen16x9"/>
  <p:notesSz cx="6858000" cy="9144000"/>
  <p:embeddedFontLst>
    <p:embeddedFont>
      <p:font typeface="Consolas" panose="020B0609020204030204" pitchFamily="49" charset="0"/>
      <p:regular r:id="rId67"/>
      <p:bold r:id="rId68"/>
      <p:italic r:id="rId69"/>
      <p:boldItalic r:id="rId70"/>
    </p:embeddedFont>
    <p:embeddedFont>
      <p:font typeface="Corbel" panose="020B0503020204020204" pitchFamily="34" charset="0"/>
      <p:regular r:id="rId71"/>
      <p:bold r:id="rId72"/>
      <p:italic r:id="rId73"/>
      <p:boldItalic r:id="rId74"/>
    </p:embeddedFont>
    <p:embeddedFont>
      <p:font typeface="Merriweather Sans" pitchFamily="2" charset="77"/>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Source Sans Pro" panose="020B0503030403020204" pitchFamily="34" charset="0"/>
      <p:regular r:id="rId83"/>
      <p:bold r:id="rId84"/>
      <p:italic r:id="rId85"/>
      <p:boldItalic r:id="rId86"/>
    </p:embeddedFont>
    <p:embeddedFont>
      <p:font typeface="Source Serif Pro" panose="02040603050405020204" pitchFamily="18" charset="0"/>
      <p:regular r:id="rId87"/>
      <p:bold r:id="rId88"/>
      <p:italic r:id="rId89"/>
      <p:boldItalic r:id="rId90"/>
    </p:embeddedFont>
    <p:embeddedFont>
      <p:font typeface="Tahoma" panose="020B0604030504040204" pitchFamily="34" charset="0"/>
      <p:regular r:id="rId91"/>
      <p:bold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BB8211-ABBD-2141-91F0-3639C3BB8F69}" v="7" dt="2024-08-27T11:39:08.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88"/>
    <p:restoredTop sz="74262"/>
  </p:normalViewPr>
  <p:slideViewPr>
    <p:cSldViewPr snapToGrid="0">
      <p:cViewPr varScale="1">
        <p:scale>
          <a:sx n="207" d="100"/>
          <a:sy n="207" d="100"/>
        </p:scale>
        <p:origin x="26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font" Target="fonts/font24.fntdata"/><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0.fntdata"/><Relationship Id="rId97"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59.xml"/><Relationship Id="rId82"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hashabi" userId="62390808-c838-45e6-be59-d6fd0d208bc8" providerId="ADAL" clId="{F3BB8211-ABBD-2141-91F0-3639C3BB8F69}"/>
    <pc:docChg chg="undo custSel addSld delSld modSld sldOrd">
      <pc:chgData name="Daniel Khashabi" userId="62390808-c838-45e6-be59-d6fd0d208bc8" providerId="ADAL" clId="{F3BB8211-ABBD-2141-91F0-3639C3BB8F69}" dt="2024-08-27T11:46:36.603" v="4275" actId="404"/>
      <pc:docMkLst>
        <pc:docMk/>
      </pc:docMkLst>
      <pc:sldChg chg="modNotesTx">
        <pc:chgData name="Daniel Khashabi" userId="62390808-c838-45e6-be59-d6fd0d208bc8" providerId="ADAL" clId="{F3BB8211-ABBD-2141-91F0-3639C3BB8F69}" dt="2024-08-27T11:32:26.872" v="3623" actId="20577"/>
        <pc:sldMkLst>
          <pc:docMk/>
          <pc:sldMk cId="2105586243" sldId="359"/>
        </pc:sldMkLst>
      </pc:sldChg>
      <pc:sldChg chg="modNotesTx">
        <pc:chgData name="Daniel Khashabi" userId="62390808-c838-45e6-be59-d6fd0d208bc8" providerId="ADAL" clId="{F3BB8211-ABBD-2141-91F0-3639C3BB8F69}" dt="2024-08-27T11:31:35.636" v="3616" actId="20577"/>
        <pc:sldMkLst>
          <pc:docMk/>
          <pc:sldMk cId="2885893683" sldId="378"/>
        </pc:sldMkLst>
      </pc:sldChg>
      <pc:sldChg chg="modNotesTx">
        <pc:chgData name="Daniel Khashabi" userId="62390808-c838-45e6-be59-d6fd0d208bc8" providerId="ADAL" clId="{F3BB8211-ABBD-2141-91F0-3639C3BB8F69}" dt="2024-08-27T11:31:32.950" v="3615" actId="20577"/>
        <pc:sldMkLst>
          <pc:docMk/>
          <pc:sldMk cId="1644111597" sldId="379"/>
        </pc:sldMkLst>
      </pc:sldChg>
      <pc:sldChg chg="modNotesTx">
        <pc:chgData name="Daniel Khashabi" userId="62390808-c838-45e6-be59-d6fd0d208bc8" providerId="ADAL" clId="{F3BB8211-ABBD-2141-91F0-3639C3BB8F69}" dt="2024-08-27T11:32:10.984" v="3618" actId="20577"/>
        <pc:sldMkLst>
          <pc:docMk/>
          <pc:sldMk cId="1780169038" sldId="411"/>
        </pc:sldMkLst>
      </pc:sldChg>
      <pc:sldChg chg="modNotesTx">
        <pc:chgData name="Daniel Khashabi" userId="62390808-c838-45e6-be59-d6fd0d208bc8" providerId="ADAL" clId="{F3BB8211-ABBD-2141-91F0-3639C3BB8F69}" dt="2024-08-27T11:31:30.560" v="3614" actId="20577"/>
        <pc:sldMkLst>
          <pc:docMk/>
          <pc:sldMk cId="928453767" sldId="413"/>
        </pc:sldMkLst>
      </pc:sldChg>
      <pc:sldChg chg="addSp delSp modSp mod">
        <pc:chgData name="Daniel Khashabi" userId="62390808-c838-45e6-be59-d6fd0d208bc8" providerId="ADAL" clId="{F3BB8211-ABBD-2141-91F0-3639C3BB8F69}" dt="2024-08-27T11:39:47.585" v="4268" actId="1036"/>
        <pc:sldMkLst>
          <pc:docMk/>
          <pc:sldMk cId="391953358" sldId="417"/>
        </pc:sldMkLst>
        <pc:spChg chg="mod">
          <ac:chgData name="Daniel Khashabi" userId="62390808-c838-45e6-be59-d6fd0d208bc8" providerId="ADAL" clId="{F3BB8211-ABBD-2141-91F0-3639C3BB8F69}" dt="2024-08-27T11:39:47.585" v="4268" actId="1036"/>
          <ac:spMkLst>
            <pc:docMk/>
            <pc:sldMk cId="391953358" sldId="417"/>
            <ac:spMk id="2" creationId="{90B1C577-680D-6F22-6585-3475A7C5CEB6}"/>
          </ac:spMkLst>
        </pc:spChg>
        <pc:spChg chg="add del mod">
          <ac:chgData name="Daniel Khashabi" userId="62390808-c838-45e6-be59-d6fd0d208bc8" providerId="ADAL" clId="{F3BB8211-ABBD-2141-91F0-3639C3BB8F69}" dt="2024-08-27T11:39:13.355" v="4177" actId="478"/>
          <ac:spMkLst>
            <pc:docMk/>
            <pc:sldMk cId="391953358" sldId="417"/>
            <ac:spMk id="3" creationId="{36EDFE41-4F16-91C6-5290-73DA153EB219}"/>
          </ac:spMkLst>
        </pc:spChg>
      </pc:sldChg>
      <pc:sldChg chg="addSp delSp modSp del mod">
        <pc:chgData name="Daniel Khashabi" userId="62390808-c838-45e6-be59-d6fd0d208bc8" providerId="ADAL" clId="{F3BB8211-ABBD-2141-91F0-3639C3BB8F69}" dt="2024-08-27T10:50:56.613" v="554" actId="2696"/>
        <pc:sldMkLst>
          <pc:docMk/>
          <pc:sldMk cId="370663172" sldId="427"/>
        </pc:sldMkLst>
        <pc:spChg chg="mod">
          <ac:chgData name="Daniel Khashabi" userId="62390808-c838-45e6-be59-d6fd0d208bc8" providerId="ADAL" clId="{F3BB8211-ABBD-2141-91F0-3639C3BB8F69}" dt="2024-08-27T10:45:49.119" v="127" actId="20577"/>
          <ac:spMkLst>
            <pc:docMk/>
            <pc:sldMk cId="370663172" sldId="427"/>
            <ac:spMk id="4" creationId="{D184F569-DFEB-34CE-522E-63F24B3858EA}"/>
          </ac:spMkLst>
        </pc:spChg>
        <pc:picChg chg="add mod">
          <ac:chgData name="Daniel Khashabi" userId="62390808-c838-45e6-be59-d6fd0d208bc8" providerId="ADAL" clId="{F3BB8211-ABBD-2141-91F0-3639C3BB8F69}" dt="2024-08-27T10:46:22.044" v="141" actId="1076"/>
          <ac:picMkLst>
            <pc:docMk/>
            <pc:sldMk cId="370663172" sldId="427"/>
            <ac:picMk id="6" creationId="{BAFCD5BD-11F4-5C4A-78F8-F20A4A156AB3}"/>
          </ac:picMkLst>
        </pc:picChg>
        <pc:picChg chg="del">
          <ac:chgData name="Daniel Khashabi" userId="62390808-c838-45e6-be59-d6fd0d208bc8" providerId="ADAL" clId="{F3BB8211-ABBD-2141-91F0-3639C3BB8F69}" dt="2024-08-27T10:45:57.190" v="128" actId="478"/>
          <ac:picMkLst>
            <pc:docMk/>
            <pc:sldMk cId="370663172" sldId="427"/>
            <ac:picMk id="7" creationId="{06DCC4C0-63BC-7A45-E1B5-7FEFF1B4857C}"/>
          </ac:picMkLst>
        </pc:picChg>
      </pc:sldChg>
      <pc:sldChg chg="add">
        <pc:chgData name="Daniel Khashabi" userId="62390808-c838-45e6-be59-d6fd0d208bc8" providerId="ADAL" clId="{F3BB8211-ABBD-2141-91F0-3639C3BB8F69}" dt="2024-08-27T10:51:00.997" v="555"/>
        <pc:sldMkLst>
          <pc:docMk/>
          <pc:sldMk cId="878283216" sldId="427"/>
        </pc:sldMkLst>
      </pc:sldChg>
      <pc:sldChg chg="modNotesTx">
        <pc:chgData name="Daniel Khashabi" userId="62390808-c838-45e6-be59-d6fd0d208bc8" providerId="ADAL" clId="{F3BB8211-ABBD-2141-91F0-3639C3BB8F69}" dt="2024-08-27T11:32:18.165" v="3620" actId="20577"/>
        <pc:sldMkLst>
          <pc:docMk/>
          <pc:sldMk cId="3451960375" sldId="1531"/>
        </pc:sldMkLst>
      </pc:sldChg>
      <pc:sldChg chg="modNotesTx">
        <pc:chgData name="Daniel Khashabi" userId="62390808-c838-45e6-be59-d6fd0d208bc8" providerId="ADAL" clId="{F3BB8211-ABBD-2141-91F0-3639C3BB8F69}" dt="2024-08-27T11:32:06.471" v="3617" actId="20577"/>
        <pc:sldMkLst>
          <pc:docMk/>
          <pc:sldMk cId="689268692" sldId="1536"/>
        </pc:sldMkLst>
      </pc:sldChg>
      <pc:sldChg chg="modNotesTx">
        <pc:chgData name="Daniel Khashabi" userId="62390808-c838-45e6-be59-d6fd0d208bc8" providerId="ADAL" clId="{F3BB8211-ABBD-2141-91F0-3639C3BB8F69}" dt="2024-08-27T11:32:30.363" v="3624" actId="20577"/>
        <pc:sldMkLst>
          <pc:docMk/>
          <pc:sldMk cId="168373626" sldId="1558"/>
        </pc:sldMkLst>
      </pc:sldChg>
      <pc:sldChg chg="modNotesTx">
        <pc:chgData name="Daniel Khashabi" userId="62390808-c838-45e6-be59-d6fd0d208bc8" providerId="ADAL" clId="{F3BB8211-ABBD-2141-91F0-3639C3BB8F69}" dt="2024-08-27T11:32:23.576" v="3622" actId="20577"/>
        <pc:sldMkLst>
          <pc:docMk/>
          <pc:sldMk cId="1390733054" sldId="1559"/>
        </pc:sldMkLst>
      </pc:sldChg>
      <pc:sldChg chg="modNotesTx">
        <pc:chgData name="Daniel Khashabi" userId="62390808-c838-45e6-be59-d6fd0d208bc8" providerId="ADAL" clId="{F3BB8211-ABBD-2141-91F0-3639C3BB8F69}" dt="2024-08-27T11:32:14.069" v="3619" actId="20577"/>
        <pc:sldMkLst>
          <pc:docMk/>
          <pc:sldMk cId="3140079207" sldId="1563"/>
        </pc:sldMkLst>
      </pc:sldChg>
      <pc:sldChg chg="modSp del mod">
        <pc:chgData name="Daniel Khashabi" userId="62390808-c838-45e6-be59-d6fd0d208bc8" providerId="ADAL" clId="{F3BB8211-ABBD-2141-91F0-3639C3BB8F69}" dt="2024-08-27T11:12:01.950" v="2515" actId="2696"/>
        <pc:sldMkLst>
          <pc:docMk/>
          <pc:sldMk cId="908445180" sldId="1588"/>
        </pc:sldMkLst>
        <pc:spChg chg="mod">
          <ac:chgData name="Daniel Khashabi" userId="62390808-c838-45e6-be59-d6fd0d208bc8" providerId="ADAL" clId="{F3BB8211-ABBD-2141-91F0-3639C3BB8F69}" dt="2024-08-27T10:48:06.454" v="160" actId="20577"/>
          <ac:spMkLst>
            <pc:docMk/>
            <pc:sldMk cId="908445180" sldId="1588"/>
            <ac:spMk id="3" creationId="{CD964199-178D-FFB7-FDBD-25BDF237A959}"/>
          </ac:spMkLst>
        </pc:spChg>
      </pc:sldChg>
      <pc:sldChg chg="modNotesTx">
        <pc:chgData name="Daniel Khashabi" userId="62390808-c838-45e6-be59-d6fd0d208bc8" providerId="ADAL" clId="{F3BB8211-ABBD-2141-91F0-3639C3BB8F69}" dt="2024-08-27T11:32:20.324" v="3621" actId="20577"/>
        <pc:sldMkLst>
          <pc:docMk/>
          <pc:sldMk cId="45052286" sldId="1593"/>
        </pc:sldMkLst>
      </pc:sldChg>
      <pc:sldChg chg="modSp mod">
        <pc:chgData name="Daniel Khashabi" userId="62390808-c838-45e6-be59-d6fd0d208bc8" providerId="ADAL" clId="{F3BB8211-ABBD-2141-91F0-3639C3BB8F69}" dt="2024-08-27T11:46:36.603" v="4275" actId="404"/>
        <pc:sldMkLst>
          <pc:docMk/>
          <pc:sldMk cId="2453304217" sldId="1604"/>
        </pc:sldMkLst>
        <pc:spChg chg="mod">
          <ac:chgData name="Daniel Khashabi" userId="62390808-c838-45e6-be59-d6fd0d208bc8" providerId="ADAL" clId="{F3BB8211-ABBD-2141-91F0-3639C3BB8F69}" dt="2024-08-27T11:16:48.891" v="3135" actId="20577"/>
          <ac:spMkLst>
            <pc:docMk/>
            <pc:sldMk cId="2453304217" sldId="1604"/>
            <ac:spMk id="2" creationId="{A109E73D-5A88-95D0-040F-F8167969BB9B}"/>
          </ac:spMkLst>
        </pc:spChg>
        <pc:spChg chg="mod">
          <ac:chgData name="Daniel Khashabi" userId="62390808-c838-45e6-be59-d6fd0d208bc8" providerId="ADAL" clId="{F3BB8211-ABBD-2141-91F0-3639C3BB8F69}" dt="2024-08-27T11:46:36.603" v="4275" actId="404"/>
          <ac:spMkLst>
            <pc:docMk/>
            <pc:sldMk cId="2453304217" sldId="1604"/>
            <ac:spMk id="3" creationId="{5FCF1FD1-BE54-BA27-53B0-FEFD0667F9CC}"/>
          </ac:spMkLst>
        </pc:spChg>
      </pc:sldChg>
      <pc:sldChg chg="del">
        <pc:chgData name="Daniel Khashabi" userId="62390808-c838-45e6-be59-d6fd0d208bc8" providerId="ADAL" clId="{F3BB8211-ABBD-2141-91F0-3639C3BB8F69}" dt="2024-08-27T11:44:27.720" v="4272" actId="2696"/>
        <pc:sldMkLst>
          <pc:docMk/>
          <pc:sldMk cId="4104913682" sldId="1605"/>
        </pc:sldMkLst>
      </pc:sldChg>
      <pc:sldChg chg="del">
        <pc:chgData name="Daniel Khashabi" userId="62390808-c838-45e6-be59-d6fd0d208bc8" providerId="ADAL" clId="{F3BB8211-ABBD-2141-91F0-3639C3BB8F69}" dt="2024-08-27T11:44:27.720" v="4272" actId="2696"/>
        <pc:sldMkLst>
          <pc:docMk/>
          <pc:sldMk cId="2466249086" sldId="1606"/>
        </pc:sldMkLst>
      </pc:sldChg>
      <pc:sldChg chg="del">
        <pc:chgData name="Daniel Khashabi" userId="62390808-c838-45e6-be59-d6fd0d208bc8" providerId="ADAL" clId="{F3BB8211-ABBD-2141-91F0-3639C3BB8F69}" dt="2024-08-27T11:44:27.720" v="4272" actId="2696"/>
        <pc:sldMkLst>
          <pc:docMk/>
          <pc:sldMk cId="2796992843" sldId="1607"/>
        </pc:sldMkLst>
      </pc:sldChg>
      <pc:sldChg chg="addSp delSp modSp mod">
        <pc:chgData name="Daniel Khashabi" userId="62390808-c838-45e6-be59-d6fd0d208bc8" providerId="ADAL" clId="{F3BB8211-ABBD-2141-91F0-3639C3BB8F69}" dt="2024-08-27T10:45:42.697" v="123" actId="732"/>
        <pc:sldMkLst>
          <pc:docMk/>
          <pc:sldMk cId="889330991" sldId="1625"/>
        </pc:sldMkLst>
        <pc:spChg chg="mod">
          <ac:chgData name="Daniel Khashabi" userId="62390808-c838-45e6-be59-d6fd0d208bc8" providerId="ADAL" clId="{F3BB8211-ABBD-2141-91F0-3639C3BB8F69}" dt="2024-08-27T10:44:35.693" v="53" actId="20577"/>
          <ac:spMkLst>
            <pc:docMk/>
            <pc:sldMk cId="889330991" sldId="1625"/>
            <ac:spMk id="3" creationId="{6400B3C0-C6A3-70ED-2E9A-881A0F8D658D}"/>
          </ac:spMkLst>
        </pc:spChg>
        <pc:picChg chg="add mod modCrop">
          <ac:chgData name="Daniel Khashabi" userId="62390808-c838-45e6-be59-d6fd0d208bc8" providerId="ADAL" clId="{F3BB8211-ABBD-2141-91F0-3639C3BB8F69}" dt="2024-08-27T10:45:42.697" v="123" actId="732"/>
          <ac:picMkLst>
            <pc:docMk/>
            <pc:sldMk cId="889330991" sldId="1625"/>
            <ac:picMk id="5" creationId="{73E8ECDA-3486-6581-EA0E-2AF7BBEB03C6}"/>
          </ac:picMkLst>
        </pc:picChg>
        <pc:picChg chg="del">
          <ac:chgData name="Daniel Khashabi" userId="62390808-c838-45e6-be59-d6fd0d208bc8" providerId="ADAL" clId="{F3BB8211-ABBD-2141-91F0-3639C3BB8F69}" dt="2024-08-27T10:44:46.805" v="54" actId="478"/>
          <ac:picMkLst>
            <pc:docMk/>
            <pc:sldMk cId="889330991" sldId="1625"/>
            <ac:picMk id="6" creationId="{FBF82260-0F46-5EBB-9F3E-F464B11AECA2}"/>
          </ac:picMkLst>
        </pc:picChg>
      </pc:sldChg>
      <pc:sldChg chg="modSp mod">
        <pc:chgData name="Daniel Khashabi" userId="62390808-c838-45e6-be59-d6fd0d208bc8" providerId="ADAL" clId="{F3BB8211-ABBD-2141-91F0-3639C3BB8F69}" dt="2024-08-27T11:12:35.769" v="2542" actId="20577"/>
        <pc:sldMkLst>
          <pc:docMk/>
          <pc:sldMk cId="1004019739" sldId="1626"/>
        </pc:sldMkLst>
        <pc:spChg chg="mod">
          <ac:chgData name="Daniel Khashabi" userId="62390808-c838-45e6-be59-d6fd0d208bc8" providerId="ADAL" clId="{F3BB8211-ABBD-2141-91F0-3639C3BB8F69}" dt="2024-08-27T11:12:35.769" v="2542" actId="20577"/>
          <ac:spMkLst>
            <pc:docMk/>
            <pc:sldMk cId="1004019739" sldId="1626"/>
            <ac:spMk id="2" creationId="{2F6F2C73-3504-61AC-4FF4-544415C60CB3}"/>
          </ac:spMkLst>
        </pc:spChg>
        <pc:spChg chg="mod">
          <ac:chgData name="Daniel Khashabi" userId="62390808-c838-45e6-be59-d6fd0d208bc8" providerId="ADAL" clId="{F3BB8211-ABBD-2141-91F0-3639C3BB8F69}" dt="2024-08-27T10:47:49.799" v="158" actId="20577"/>
          <ac:spMkLst>
            <pc:docMk/>
            <pc:sldMk cId="1004019739" sldId="1626"/>
            <ac:spMk id="3" creationId="{7CB4CDCB-A89D-64FA-74FE-F06266D6B37A}"/>
          </ac:spMkLst>
        </pc:spChg>
      </pc:sldChg>
      <pc:sldChg chg="del">
        <pc:chgData name="Daniel Khashabi" userId="62390808-c838-45e6-be59-d6fd0d208bc8" providerId="ADAL" clId="{F3BB8211-ABBD-2141-91F0-3639C3BB8F69}" dt="2024-08-27T11:11:35.688" v="2513" actId="2696"/>
        <pc:sldMkLst>
          <pc:docMk/>
          <pc:sldMk cId="2146455325" sldId="1630"/>
        </pc:sldMkLst>
      </pc:sldChg>
      <pc:sldChg chg="modSp mod">
        <pc:chgData name="Daniel Khashabi" userId="62390808-c838-45e6-be59-d6fd0d208bc8" providerId="ADAL" clId="{F3BB8211-ABBD-2141-91F0-3639C3BB8F69}" dt="2024-08-27T11:11:44.346" v="2514" actId="20577"/>
        <pc:sldMkLst>
          <pc:docMk/>
          <pc:sldMk cId="1442858237" sldId="1631"/>
        </pc:sldMkLst>
        <pc:spChg chg="mod">
          <ac:chgData name="Daniel Khashabi" userId="62390808-c838-45e6-be59-d6fd0d208bc8" providerId="ADAL" clId="{F3BB8211-ABBD-2141-91F0-3639C3BB8F69}" dt="2024-08-27T11:11:44.346" v="2514" actId="20577"/>
          <ac:spMkLst>
            <pc:docMk/>
            <pc:sldMk cId="1442858237" sldId="1631"/>
            <ac:spMk id="3" creationId="{A3788DC1-2ACA-E78F-303E-B0C8B0AE05AD}"/>
          </ac:spMkLst>
        </pc:spChg>
      </pc:sldChg>
      <pc:sldChg chg="del">
        <pc:chgData name="Daniel Khashabi" userId="62390808-c838-45e6-be59-d6fd0d208bc8" providerId="ADAL" clId="{F3BB8211-ABBD-2141-91F0-3639C3BB8F69}" dt="2024-08-27T11:44:27.720" v="4272" actId="2696"/>
        <pc:sldMkLst>
          <pc:docMk/>
          <pc:sldMk cId="3016458219" sldId="1633"/>
        </pc:sldMkLst>
      </pc:sldChg>
      <pc:sldChg chg="modSp mod">
        <pc:chgData name="Daniel Khashabi" userId="62390808-c838-45e6-be59-d6fd0d208bc8" providerId="ADAL" clId="{F3BB8211-ABBD-2141-91F0-3639C3BB8F69}" dt="2024-08-27T11:30:05.113" v="3612" actId="20577"/>
        <pc:sldMkLst>
          <pc:docMk/>
          <pc:sldMk cId="2795411871" sldId="1641"/>
        </pc:sldMkLst>
        <pc:spChg chg="mod">
          <ac:chgData name="Daniel Khashabi" userId="62390808-c838-45e6-be59-d6fd0d208bc8" providerId="ADAL" clId="{F3BB8211-ABBD-2141-91F0-3639C3BB8F69}" dt="2024-08-27T11:30:05.113" v="3612" actId="20577"/>
          <ac:spMkLst>
            <pc:docMk/>
            <pc:sldMk cId="2795411871" sldId="1641"/>
            <ac:spMk id="3" creationId="{10377E16-5822-6FF7-13DD-16A559CD3AFD}"/>
          </ac:spMkLst>
        </pc:spChg>
      </pc:sldChg>
      <pc:sldChg chg="modSp del mod">
        <pc:chgData name="Daniel Khashabi" userId="62390808-c838-45e6-be59-d6fd0d208bc8" providerId="ADAL" clId="{F3BB8211-ABBD-2141-91F0-3639C3BB8F69}" dt="2024-08-27T11:08:25.572" v="2250" actId="2696"/>
        <pc:sldMkLst>
          <pc:docMk/>
          <pc:sldMk cId="3194463124" sldId="1644"/>
        </pc:sldMkLst>
        <pc:spChg chg="mod">
          <ac:chgData name="Daniel Khashabi" userId="62390808-c838-45e6-be59-d6fd0d208bc8" providerId="ADAL" clId="{F3BB8211-ABBD-2141-91F0-3639C3BB8F69}" dt="2024-08-27T11:08:19.862" v="2249" actId="20577"/>
          <ac:spMkLst>
            <pc:docMk/>
            <pc:sldMk cId="3194463124" sldId="1644"/>
            <ac:spMk id="3" creationId="{6400B3C0-C6A3-70ED-2E9A-881A0F8D658D}"/>
          </ac:spMkLst>
        </pc:spChg>
      </pc:sldChg>
      <pc:sldChg chg="del ord">
        <pc:chgData name="Daniel Khashabi" userId="62390808-c838-45e6-be59-d6fd0d208bc8" providerId="ADAL" clId="{F3BB8211-ABBD-2141-91F0-3639C3BB8F69}" dt="2024-08-27T11:08:55.325" v="2252" actId="2696"/>
        <pc:sldMkLst>
          <pc:docMk/>
          <pc:sldMk cId="1321261645" sldId="1645"/>
        </pc:sldMkLst>
      </pc:sldChg>
      <pc:sldChg chg="del">
        <pc:chgData name="Daniel Khashabi" userId="62390808-c838-45e6-be59-d6fd0d208bc8" providerId="ADAL" clId="{F3BB8211-ABBD-2141-91F0-3639C3BB8F69}" dt="2024-08-27T11:12:11.313" v="2516" actId="2696"/>
        <pc:sldMkLst>
          <pc:docMk/>
          <pc:sldMk cId="734615145" sldId="1647"/>
        </pc:sldMkLst>
      </pc:sldChg>
      <pc:sldChg chg="modSp mod ord">
        <pc:chgData name="Daniel Khashabi" userId="62390808-c838-45e6-be59-d6fd0d208bc8" providerId="ADAL" clId="{F3BB8211-ABBD-2141-91F0-3639C3BB8F69}" dt="2024-08-27T11:12:32.808" v="2540" actId="20577"/>
        <pc:sldMkLst>
          <pc:docMk/>
          <pc:sldMk cId="1277974106" sldId="1648"/>
        </pc:sldMkLst>
        <pc:spChg chg="mod">
          <ac:chgData name="Daniel Khashabi" userId="62390808-c838-45e6-be59-d6fd0d208bc8" providerId="ADAL" clId="{F3BB8211-ABBD-2141-91F0-3639C3BB8F69}" dt="2024-08-27T11:12:32.808" v="2540" actId="20577"/>
          <ac:spMkLst>
            <pc:docMk/>
            <pc:sldMk cId="1277974106" sldId="1648"/>
            <ac:spMk id="2" creationId="{06D3D71A-3160-923D-8D83-154B1847A7D7}"/>
          </ac:spMkLst>
        </pc:spChg>
        <pc:spChg chg="mod">
          <ac:chgData name="Daniel Khashabi" userId="62390808-c838-45e6-be59-d6fd0d208bc8" providerId="ADAL" clId="{F3BB8211-ABBD-2141-91F0-3639C3BB8F69}" dt="2024-08-27T11:12:30.597" v="2538" actId="20577"/>
          <ac:spMkLst>
            <pc:docMk/>
            <pc:sldMk cId="1277974106" sldId="1648"/>
            <ac:spMk id="3" creationId="{DFD1BD8B-29E4-295A-48B5-1EB025EFE9EE}"/>
          </ac:spMkLst>
        </pc:spChg>
      </pc:sldChg>
      <pc:sldChg chg="modSp mod">
        <pc:chgData name="Daniel Khashabi" userId="62390808-c838-45e6-be59-d6fd0d208bc8" providerId="ADAL" clId="{F3BB8211-ABBD-2141-91F0-3639C3BB8F69}" dt="2024-08-27T10:42:16.239" v="3" actId="20577"/>
        <pc:sldMkLst>
          <pc:docMk/>
          <pc:sldMk cId="3819000268" sldId="1649"/>
        </pc:sldMkLst>
        <pc:spChg chg="mod">
          <ac:chgData name="Daniel Khashabi" userId="62390808-c838-45e6-be59-d6fd0d208bc8" providerId="ADAL" clId="{F3BB8211-ABBD-2141-91F0-3639C3BB8F69}" dt="2024-08-27T10:42:16.239" v="3" actId="20577"/>
          <ac:spMkLst>
            <pc:docMk/>
            <pc:sldMk cId="3819000268" sldId="1649"/>
            <ac:spMk id="5" creationId="{80BC54B1-9653-D2D7-AA19-348325A337EE}"/>
          </ac:spMkLst>
        </pc:spChg>
      </pc:sldChg>
      <pc:sldChg chg="modSp mod">
        <pc:chgData name="Daniel Khashabi" userId="62390808-c838-45e6-be59-d6fd0d208bc8" providerId="ADAL" clId="{F3BB8211-ABBD-2141-91F0-3639C3BB8F69}" dt="2024-08-27T11:22:20.563" v="3595" actId="20577"/>
        <pc:sldMkLst>
          <pc:docMk/>
          <pc:sldMk cId="3385982311" sldId="1650"/>
        </pc:sldMkLst>
        <pc:spChg chg="mod">
          <ac:chgData name="Daniel Khashabi" userId="62390808-c838-45e6-be59-d6fd0d208bc8" providerId="ADAL" clId="{F3BB8211-ABBD-2141-91F0-3639C3BB8F69}" dt="2024-08-27T11:22:20.563" v="3595" actId="20577"/>
          <ac:spMkLst>
            <pc:docMk/>
            <pc:sldMk cId="3385982311" sldId="1650"/>
            <ac:spMk id="3" creationId="{CFD8B919-8894-D9FA-0B5E-A3AA13A4CA91}"/>
          </ac:spMkLst>
        </pc:spChg>
      </pc:sldChg>
      <pc:sldChg chg="del">
        <pc:chgData name="Daniel Khashabi" userId="62390808-c838-45e6-be59-d6fd0d208bc8" providerId="ADAL" clId="{F3BB8211-ABBD-2141-91F0-3639C3BB8F69}" dt="2024-08-27T10:43:35.130" v="4" actId="2696"/>
        <pc:sldMkLst>
          <pc:docMk/>
          <pc:sldMk cId="3486535108" sldId="1653"/>
        </pc:sldMkLst>
      </pc:sldChg>
      <pc:sldChg chg="modSp del mod">
        <pc:chgData name="Daniel Khashabi" userId="62390808-c838-45e6-be59-d6fd0d208bc8" providerId="ADAL" clId="{F3BB8211-ABBD-2141-91F0-3639C3BB8F69}" dt="2024-08-27T11:13:01.477" v="2547" actId="2696"/>
        <pc:sldMkLst>
          <pc:docMk/>
          <pc:sldMk cId="2842864282" sldId="1655"/>
        </pc:sldMkLst>
        <pc:spChg chg="mod">
          <ac:chgData name="Daniel Khashabi" userId="62390808-c838-45e6-be59-d6fd0d208bc8" providerId="ADAL" clId="{F3BB8211-ABBD-2141-91F0-3639C3BB8F69}" dt="2024-08-27T11:12:56.557" v="2546" actId="20577"/>
          <ac:spMkLst>
            <pc:docMk/>
            <pc:sldMk cId="2842864282" sldId="1655"/>
            <ac:spMk id="5" creationId="{80BC54B1-9653-D2D7-AA19-348325A337EE}"/>
          </ac:spMkLst>
        </pc:spChg>
      </pc:sldChg>
      <pc:sldChg chg="del">
        <pc:chgData name="Daniel Khashabi" userId="62390808-c838-45e6-be59-d6fd0d208bc8" providerId="ADAL" clId="{F3BB8211-ABBD-2141-91F0-3639C3BB8F69}" dt="2024-08-27T11:13:11.318" v="2548" actId="2696"/>
        <pc:sldMkLst>
          <pc:docMk/>
          <pc:sldMk cId="3211996738" sldId="1657"/>
        </pc:sldMkLst>
      </pc:sldChg>
      <pc:sldChg chg="modNotesTx">
        <pc:chgData name="Daniel Khashabi" userId="62390808-c838-45e6-be59-d6fd0d208bc8" providerId="ADAL" clId="{F3BB8211-ABBD-2141-91F0-3639C3BB8F69}" dt="2024-08-27T11:32:43.467" v="3625" actId="20577"/>
        <pc:sldMkLst>
          <pc:docMk/>
          <pc:sldMk cId="1299315612" sldId="1661"/>
        </pc:sldMkLst>
      </pc:sldChg>
      <pc:sldChg chg="modSp mod">
        <pc:chgData name="Daniel Khashabi" userId="62390808-c838-45e6-be59-d6fd0d208bc8" providerId="ADAL" clId="{F3BB8211-ABBD-2141-91F0-3639C3BB8F69}" dt="2024-08-27T11:16:31.176" v="3133" actId="20577"/>
        <pc:sldMkLst>
          <pc:docMk/>
          <pc:sldMk cId="3409326899" sldId="1662"/>
        </pc:sldMkLst>
        <pc:spChg chg="mod">
          <ac:chgData name="Daniel Khashabi" userId="62390808-c838-45e6-be59-d6fd0d208bc8" providerId="ADAL" clId="{F3BB8211-ABBD-2141-91F0-3639C3BB8F69}" dt="2024-08-27T11:16:31.176" v="3133" actId="20577"/>
          <ac:spMkLst>
            <pc:docMk/>
            <pc:sldMk cId="3409326899" sldId="1662"/>
            <ac:spMk id="3" creationId="{10377E16-5822-6FF7-13DD-16A559CD3AFD}"/>
          </ac:spMkLst>
        </pc:spChg>
      </pc:sldChg>
      <pc:sldChg chg="modSp mod">
        <pc:chgData name="Daniel Khashabi" userId="62390808-c838-45e6-be59-d6fd0d208bc8" providerId="ADAL" clId="{F3BB8211-ABBD-2141-91F0-3639C3BB8F69}" dt="2024-08-27T11:40:01.873" v="4270" actId="14100"/>
        <pc:sldMkLst>
          <pc:docMk/>
          <pc:sldMk cId="75830984" sldId="1663"/>
        </pc:sldMkLst>
        <pc:spChg chg="mod">
          <ac:chgData name="Daniel Khashabi" userId="62390808-c838-45e6-be59-d6fd0d208bc8" providerId="ADAL" clId="{F3BB8211-ABBD-2141-91F0-3639C3BB8F69}" dt="2024-08-27T11:39:58.971" v="4269" actId="14100"/>
          <ac:spMkLst>
            <pc:docMk/>
            <pc:sldMk cId="75830984" sldId="1663"/>
            <ac:spMk id="8" creationId="{9716233E-7051-1CA8-0FFB-4CE6011EADBB}"/>
          </ac:spMkLst>
        </pc:spChg>
        <pc:spChg chg="mod">
          <ac:chgData name="Daniel Khashabi" userId="62390808-c838-45e6-be59-d6fd0d208bc8" providerId="ADAL" clId="{F3BB8211-ABBD-2141-91F0-3639C3BB8F69}" dt="2024-08-27T11:40:01.873" v="4270" actId="14100"/>
          <ac:spMkLst>
            <pc:docMk/>
            <pc:sldMk cId="75830984" sldId="1663"/>
            <ac:spMk id="9" creationId="{BD0EECB7-9CE4-A31A-6A06-D17754962E72}"/>
          </ac:spMkLst>
        </pc:spChg>
      </pc:sldChg>
      <pc:sldChg chg="modNotesTx">
        <pc:chgData name="Daniel Khashabi" userId="62390808-c838-45e6-be59-d6fd0d208bc8" providerId="ADAL" clId="{F3BB8211-ABBD-2141-91F0-3639C3BB8F69}" dt="2024-08-27T11:32:47.214" v="3626" actId="20577"/>
        <pc:sldMkLst>
          <pc:docMk/>
          <pc:sldMk cId="1714624559" sldId="1665"/>
        </pc:sldMkLst>
      </pc:sldChg>
      <pc:sldChg chg="delSp mod">
        <pc:chgData name="Daniel Khashabi" userId="62390808-c838-45e6-be59-d6fd0d208bc8" providerId="ADAL" clId="{F3BB8211-ABBD-2141-91F0-3639C3BB8F69}" dt="2024-08-27T11:36:09.759" v="3784" actId="478"/>
        <pc:sldMkLst>
          <pc:docMk/>
          <pc:sldMk cId="1699556297" sldId="1666"/>
        </pc:sldMkLst>
        <pc:spChg chg="del">
          <ac:chgData name="Daniel Khashabi" userId="62390808-c838-45e6-be59-d6fd0d208bc8" providerId="ADAL" clId="{F3BB8211-ABBD-2141-91F0-3639C3BB8F69}" dt="2024-08-27T11:36:09.759" v="3784" actId="478"/>
          <ac:spMkLst>
            <pc:docMk/>
            <pc:sldMk cId="1699556297" sldId="1666"/>
            <ac:spMk id="2" creationId="{76B7236A-A727-835A-5025-7EF408D56412}"/>
          </ac:spMkLst>
        </pc:spChg>
      </pc:sldChg>
      <pc:sldChg chg="del mod modShow">
        <pc:chgData name="Daniel Khashabi" userId="62390808-c838-45e6-be59-d6fd0d208bc8" providerId="ADAL" clId="{F3BB8211-ABBD-2141-91F0-3639C3BB8F69}" dt="2024-08-27T11:44:22.059" v="4271" actId="2696"/>
        <pc:sldMkLst>
          <pc:docMk/>
          <pc:sldMk cId="3689844767" sldId="1668"/>
        </pc:sldMkLst>
      </pc:sldChg>
      <pc:sldChg chg="del">
        <pc:chgData name="Daniel Khashabi" userId="62390808-c838-45e6-be59-d6fd0d208bc8" providerId="ADAL" clId="{F3BB8211-ABBD-2141-91F0-3639C3BB8F69}" dt="2024-08-27T10:50:56.613" v="554" actId="2696"/>
        <pc:sldMkLst>
          <pc:docMk/>
          <pc:sldMk cId="731966250" sldId="1669"/>
        </pc:sldMkLst>
      </pc:sldChg>
      <pc:sldChg chg="add del">
        <pc:chgData name="Daniel Khashabi" userId="62390808-c838-45e6-be59-d6fd0d208bc8" providerId="ADAL" clId="{F3BB8211-ABBD-2141-91F0-3639C3BB8F69}" dt="2024-08-27T10:51:08.263" v="556" actId="2696"/>
        <pc:sldMkLst>
          <pc:docMk/>
          <pc:sldMk cId="1799909492" sldId="1669"/>
        </pc:sldMkLst>
      </pc:sldChg>
      <pc:sldChg chg="modSp new mod ord">
        <pc:chgData name="Daniel Khashabi" userId="62390808-c838-45e6-be59-d6fd0d208bc8" providerId="ADAL" clId="{F3BB8211-ABBD-2141-91F0-3639C3BB8F69}" dt="2024-08-27T11:21:55.457" v="3593" actId="2711"/>
        <pc:sldMkLst>
          <pc:docMk/>
          <pc:sldMk cId="1561619380" sldId="1670"/>
        </pc:sldMkLst>
        <pc:spChg chg="mod">
          <ac:chgData name="Daniel Khashabi" userId="62390808-c838-45e6-be59-d6fd0d208bc8" providerId="ADAL" clId="{F3BB8211-ABBD-2141-91F0-3639C3BB8F69}" dt="2024-08-27T11:00:17.251" v="1621" actId="20577"/>
          <ac:spMkLst>
            <pc:docMk/>
            <pc:sldMk cId="1561619380" sldId="1670"/>
            <ac:spMk id="2" creationId="{E0A48521-E7C7-4D40-5720-F84430BEFC65}"/>
          </ac:spMkLst>
        </pc:spChg>
        <pc:spChg chg="mod">
          <ac:chgData name="Daniel Khashabi" userId="62390808-c838-45e6-be59-d6fd0d208bc8" providerId="ADAL" clId="{F3BB8211-ABBD-2141-91F0-3639C3BB8F69}" dt="2024-08-27T11:21:55.457" v="3593" actId="2711"/>
          <ac:spMkLst>
            <pc:docMk/>
            <pc:sldMk cId="1561619380" sldId="1670"/>
            <ac:spMk id="3" creationId="{85D93C8C-6114-EC3D-B77A-4F14CFEAFE94}"/>
          </ac:spMkLst>
        </pc:spChg>
      </pc:sldChg>
      <pc:sldChg chg="modSp del mod">
        <pc:chgData name="Daniel Khashabi" userId="62390808-c838-45e6-be59-d6fd0d208bc8" providerId="ADAL" clId="{F3BB8211-ABBD-2141-91F0-3639C3BB8F69}" dt="2024-08-27T10:47:21.144" v="144" actId="2696"/>
        <pc:sldMkLst>
          <pc:docMk/>
          <pc:sldMk cId="3305650519" sldId="1670"/>
        </pc:sldMkLst>
        <pc:spChg chg="mod">
          <ac:chgData name="Daniel Khashabi" userId="62390808-c838-45e6-be59-d6fd0d208bc8" providerId="ADAL" clId="{F3BB8211-ABBD-2141-91F0-3639C3BB8F69}" dt="2024-08-27T10:47:17.815" v="143" actId="5793"/>
          <ac:spMkLst>
            <pc:docMk/>
            <pc:sldMk cId="3305650519" sldId="1670"/>
            <ac:spMk id="3" creationId="{D26929A6-1259-44BC-91E9-89C1ADFC1D41}"/>
          </ac:spMkLst>
        </pc:spChg>
      </pc:sldChg>
      <pc:sldChg chg="modSp add mod ord">
        <pc:chgData name="Daniel Khashabi" userId="62390808-c838-45e6-be59-d6fd0d208bc8" providerId="ADAL" clId="{F3BB8211-ABBD-2141-91F0-3639C3BB8F69}" dt="2024-08-27T11:21:22.512" v="3579" actId="20577"/>
        <pc:sldMkLst>
          <pc:docMk/>
          <pc:sldMk cId="721889138" sldId="1671"/>
        </pc:sldMkLst>
        <pc:spChg chg="mod">
          <ac:chgData name="Daniel Khashabi" userId="62390808-c838-45e6-be59-d6fd0d208bc8" providerId="ADAL" clId="{F3BB8211-ABBD-2141-91F0-3639C3BB8F69}" dt="2024-08-27T11:21:22.512" v="3579" actId="20577"/>
          <ac:spMkLst>
            <pc:docMk/>
            <pc:sldMk cId="721889138" sldId="1671"/>
            <ac:spMk id="3" creationId="{85D93C8C-6114-EC3D-B77A-4F14CFEAFE94}"/>
          </ac:spMkLst>
        </pc:spChg>
      </pc:sldChg>
      <pc:sldChg chg="modSp new mod">
        <pc:chgData name="Daniel Khashabi" userId="62390808-c838-45e6-be59-d6fd0d208bc8" providerId="ADAL" clId="{F3BB8211-ABBD-2141-91F0-3639C3BB8F69}" dt="2024-08-27T11:46:33.199" v="4274" actId="403"/>
        <pc:sldMkLst>
          <pc:docMk/>
          <pc:sldMk cId="3682919774" sldId="1672"/>
        </pc:sldMkLst>
        <pc:spChg chg="mod">
          <ac:chgData name="Daniel Khashabi" userId="62390808-c838-45e6-be59-d6fd0d208bc8" providerId="ADAL" clId="{F3BB8211-ABBD-2141-91F0-3639C3BB8F69}" dt="2024-08-27T11:19:12.192" v="3165" actId="20577"/>
          <ac:spMkLst>
            <pc:docMk/>
            <pc:sldMk cId="3682919774" sldId="1672"/>
            <ac:spMk id="2" creationId="{A889FF54-2A19-27D3-F919-386FB27EF133}"/>
          </ac:spMkLst>
        </pc:spChg>
        <pc:spChg chg="mod">
          <ac:chgData name="Daniel Khashabi" userId="62390808-c838-45e6-be59-d6fd0d208bc8" providerId="ADAL" clId="{F3BB8211-ABBD-2141-91F0-3639C3BB8F69}" dt="2024-08-27T11:46:33.199" v="4274" actId="403"/>
          <ac:spMkLst>
            <pc:docMk/>
            <pc:sldMk cId="3682919774" sldId="1672"/>
            <ac:spMk id="3" creationId="{993B4A97-13E7-37BE-5A19-44FF09C2C6CD}"/>
          </ac:spMkLst>
        </pc:spChg>
      </pc:sldChg>
      <pc:sldChg chg="delSp modSp add mod">
        <pc:chgData name="Daniel Khashabi" userId="62390808-c838-45e6-be59-d6fd0d208bc8" providerId="ADAL" clId="{F3BB8211-ABBD-2141-91F0-3639C3BB8F69}" dt="2024-08-27T11:36:00.272" v="3783" actId="1076"/>
        <pc:sldMkLst>
          <pc:docMk/>
          <pc:sldMk cId="3308219304" sldId="1673"/>
        </pc:sldMkLst>
        <pc:spChg chg="del">
          <ac:chgData name="Daniel Khashabi" userId="62390808-c838-45e6-be59-d6fd0d208bc8" providerId="ADAL" clId="{F3BB8211-ABBD-2141-91F0-3639C3BB8F69}" dt="2024-08-27T11:35:08.346" v="3662" actId="478"/>
          <ac:spMkLst>
            <pc:docMk/>
            <pc:sldMk cId="3308219304" sldId="1673"/>
            <ac:spMk id="7" creationId="{56F7F142-559A-ABBA-7C2A-40D9791B47FF}"/>
          </ac:spMkLst>
        </pc:spChg>
        <pc:spChg chg="del">
          <ac:chgData name="Daniel Khashabi" userId="62390808-c838-45e6-be59-d6fd0d208bc8" providerId="ADAL" clId="{F3BB8211-ABBD-2141-91F0-3639C3BB8F69}" dt="2024-08-27T11:34:46.463" v="3628" actId="478"/>
          <ac:spMkLst>
            <pc:docMk/>
            <pc:sldMk cId="3308219304" sldId="1673"/>
            <ac:spMk id="8" creationId="{9716233E-7051-1CA8-0FFB-4CE6011EADBB}"/>
          </ac:spMkLst>
        </pc:spChg>
        <pc:spChg chg="mod">
          <ac:chgData name="Daniel Khashabi" userId="62390808-c838-45e6-be59-d6fd0d208bc8" providerId="ADAL" clId="{F3BB8211-ABBD-2141-91F0-3639C3BB8F69}" dt="2024-08-27T11:36:00.272" v="3783" actId="1076"/>
          <ac:spMkLst>
            <pc:docMk/>
            <pc:sldMk cId="3308219304" sldId="1673"/>
            <ac:spMk id="9" creationId="{BD0EECB7-9CE4-A31A-6A06-D17754962E72}"/>
          </ac:spMkLst>
        </pc:spChg>
      </pc:sldChg>
      <pc:sldChg chg="add">
        <pc:chgData name="Daniel Khashabi" userId="62390808-c838-45e6-be59-d6fd0d208bc8" providerId="ADAL" clId="{F3BB8211-ABBD-2141-91F0-3639C3BB8F69}" dt="2024-08-27T11:36:33.230" v="3785"/>
        <pc:sldMkLst>
          <pc:docMk/>
          <pc:sldMk cId="3615509396" sldId="1674"/>
        </pc:sldMkLst>
      </pc:sldChg>
    </pc:docChg>
  </pc:docChgLst>
  <pc:docChgLst>
    <pc:chgData name="Daniel Khashabi" userId="62390808-c838-45e6-be59-d6fd0d208bc8" providerId="ADAL" clId="{05D62972-8EE1-1B47-9239-17671741C622}"/>
    <pc:docChg chg="undo redo custSel addSld delSld modSld sldOrd">
      <pc:chgData name="Daniel Khashabi" userId="62390808-c838-45e6-be59-d6fd0d208bc8" providerId="ADAL" clId="{05D62972-8EE1-1B47-9239-17671741C622}" dt="2024-01-05T22:55:38.479" v="14456" actId="20577"/>
      <pc:docMkLst>
        <pc:docMk/>
      </pc:docMkLst>
      <pc:sldChg chg="addSp delSp modSp mod modNotesTx">
        <pc:chgData name="Daniel Khashabi" userId="62390808-c838-45e6-be59-d6fd0d208bc8" providerId="ADAL" clId="{05D62972-8EE1-1B47-9239-17671741C622}" dt="2024-01-05T05:35:39.573" v="8426" actId="20577"/>
        <pc:sldMkLst>
          <pc:docMk/>
          <pc:sldMk cId="2105586243" sldId="359"/>
        </pc:sldMkLst>
        <pc:spChg chg="add mod">
          <ac:chgData name="Daniel Khashabi" userId="62390808-c838-45e6-be59-d6fd0d208bc8" providerId="ADAL" clId="{05D62972-8EE1-1B47-9239-17671741C622}" dt="2024-01-05T03:56:44.114" v="6089" actId="1076"/>
          <ac:spMkLst>
            <pc:docMk/>
            <pc:sldMk cId="2105586243" sldId="359"/>
            <ac:spMk id="35" creationId="{9662F8DF-1767-B83D-9779-9DD5AEFDB1B5}"/>
          </ac:spMkLst>
        </pc:spChg>
        <pc:spChg chg="add del mod">
          <ac:chgData name="Daniel Khashabi" userId="62390808-c838-45e6-be59-d6fd0d208bc8" providerId="ADAL" clId="{05D62972-8EE1-1B47-9239-17671741C622}" dt="2024-01-05T05:31:49.470" v="8112" actId="478"/>
          <ac:spMkLst>
            <pc:docMk/>
            <pc:sldMk cId="2105586243" sldId="359"/>
            <ac:spMk id="37" creationId="{E0E18A27-8539-384B-7A9C-1FB1F82ECD7E}"/>
          </ac:spMkLst>
        </pc:spChg>
        <pc:spChg chg="mod">
          <ac:chgData name="Daniel Khashabi" userId="62390808-c838-45e6-be59-d6fd0d208bc8" providerId="ADAL" clId="{05D62972-8EE1-1B47-9239-17671741C622}" dt="2024-01-05T05:31:15.269" v="8107" actId="1036"/>
          <ac:spMkLst>
            <pc:docMk/>
            <pc:sldMk cId="2105586243" sldId="359"/>
            <ac:spMk id="44" creationId="{057AAE97-4AF4-E412-2462-47024B3F873E}"/>
          </ac:spMkLst>
        </pc:spChg>
      </pc:sldChg>
      <pc:sldChg chg="addSp modSp add del mod modClrScheme chgLayout">
        <pc:chgData name="Daniel Khashabi" userId="62390808-c838-45e6-be59-d6fd0d208bc8" providerId="ADAL" clId="{05D62972-8EE1-1B47-9239-17671741C622}" dt="2024-01-05T04:14:00.652" v="6401" actId="2696"/>
        <pc:sldMkLst>
          <pc:docMk/>
          <pc:sldMk cId="3006629991" sldId="362"/>
        </pc:sldMkLst>
        <pc:spChg chg="add mod">
          <ac:chgData name="Daniel Khashabi" userId="62390808-c838-45e6-be59-d6fd0d208bc8" providerId="ADAL" clId="{05D62972-8EE1-1B47-9239-17671741C622}" dt="2023-12-24T00:30:20.998" v="349"/>
          <ac:spMkLst>
            <pc:docMk/>
            <pc:sldMk cId="3006629991" sldId="362"/>
            <ac:spMk id="2" creationId="{2F387AF8-3BE7-D739-FB1F-913B00133A36}"/>
          </ac:spMkLst>
        </pc:spChg>
        <pc:spChg chg="mod ord">
          <ac:chgData name="Daniel Khashabi" userId="62390808-c838-45e6-be59-d6fd0d208bc8" providerId="ADAL" clId="{05D62972-8EE1-1B47-9239-17671741C622}" dt="2024-01-05T04:13:47.985" v="6400" actId="20577"/>
          <ac:spMkLst>
            <pc:docMk/>
            <pc:sldMk cId="3006629991" sldId="362"/>
            <ac:spMk id="4" creationId="{82200C67-5E38-3EB3-5526-FB1DD274FEBF}"/>
          </ac:spMkLst>
        </pc:spChg>
        <pc:spChg chg="mod ord">
          <ac:chgData name="Daniel Khashabi" userId="62390808-c838-45e6-be59-d6fd0d208bc8" providerId="ADAL" clId="{05D62972-8EE1-1B47-9239-17671741C622}" dt="2023-12-24T00:14:36.673" v="114" actId="700"/>
          <ac:spMkLst>
            <pc:docMk/>
            <pc:sldMk cId="3006629991" sldId="362"/>
            <ac:spMk id="5" creationId="{C9D751FE-8793-F757-C2A0-141E4752130E}"/>
          </ac:spMkLst>
        </pc:spChg>
      </pc:sldChg>
      <pc:sldChg chg="add del mod ord modShow">
        <pc:chgData name="Daniel Khashabi" userId="62390808-c838-45e6-be59-d6fd0d208bc8" providerId="ADAL" clId="{05D62972-8EE1-1B47-9239-17671741C622}" dt="2024-01-05T05:40:05.155" v="8506" actId="2696"/>
        <pc:sldMkLst>
          <pc:docMk/>
          <pc:sldMk cId="1637360841" sldId="366"/>
        </pc:sldMkLst>
      </pc:sldChg>
      <pc:sldChg chg="addSp delSp modSp add del mod modClrScheme chgLayout modNotes">
        <pc:chgData name="Daniel Khashabi" userId="62390808-c838-45e6-be59-d6fd0d208bc8" providerId="ADAL" clId="{05D62972-8EE1-1B47-9239-17671741C622}" dt="2024-01-05T04:05:02.688" v="6109" actId="2696"/>
        <pc:sldMkLst>
          <pc:docMk/>
          <pc:sldMk cId="1743788555" sldId="366"/>
        </pc:sldMkLst>
        <pc:spChg chg="mod ord">
          <ac:chgData name="Daniel Khashabi" userId="62390808-c838-45e6-be59-d6fd0d208bc8" providerId="ADAL" clId="{05D62972-8EE1-1B47-9239-17671741C622}" dt="2023-12-24T00:20:55.902" v="246" actId="700"/>
          <ac:spMkLst>
            <pc:docMk/>
            <pc:sldMk cId="1743788555" sldId="366"/>
            <ac:spMk id="2" creationId="{C0D703A6-BF4C-7D56-7A97-9B79AE9833E8}"/>
          </ac:spMkLst>
        </pc:spChg>
        <pc:spChg chg="del mod ord">
          <ac:chgData name="Daniel Khashabi" userId="62390808-c838-45e6-be59-d6fd0d208bc8" providerId="ADAL" clId="{05D62972-8EE1-1B47-9239-17671741C622}" dt="2023-12-24T00:20:55.902" v="246" actId="700"/>
          <ac:spMkLst>
            <pc:docMk/>
            <pc:sldMk cId="1743788555" sldId="366"/>
            <ac:spMk id="3" creationId="{0594BF95-8F75-2D15-7525-B82B1A2DADA7}"/>
          </ac:spMkLst>
        </pc:spChg>
        <pc:spChg chg="add mod ord">
          <ac:chgData name="Daniel Khashabi" userId="62390808-c838-45e6-be59-d6fd0d208bc8" providerId="ADAL" clId="{05D62972-8EE1-1B47-9239-17671741C622}" dt="2023-12-24T00:20:55.902" v="246" actId="700"/>
          <ac:spMkLst>
            <pc:docMk/>
            <pc:sldMk cId="1743788555" sldId="366"/>
            <ac:spMk id="4" creationId="{65E7DCA5-6479-4C22-E97D-3E305DDDEAEF}"/>
          </ac:spMkLst>
        </pc:spChg>
      </pc:sldChg>
      <pc:sldChg chg="add del">
        <pc:chgData name="Daniel Khashabi" userId="62390808-c838-45e6-be59-d6fd0d208bc8" providerId="ADAL" clId="{05D62972-8EE1-1B47-9239-17671741C622}" dt="2024-01-05T04:05:21.258" v="6111" actId="2696"/>
        <pc:sldMkLst>
          <pc:docMk/>
          <pc:sldMk cId="3943845602" sldId="366"/>
        </pc:sldMkLst>
      </pc:sldChg>
      <pc:sldChg chg="addSp modSp add mod modClrScheme chgLayout modNotesTx">
        <pc:chgData name="Daniel Khashabi" userId="62390808-c838-45e6-be59-d6fd0d208bc8" providerId="ADAL" clId="{05D62972-8EE1-1B47-9239-17671741C622}" dt="2024-01-05T22:52:41.268" v="14455" actId="20577"/>
        <pc:sldMkLst>
          <pc:docMk/>
          <pc:sldMk cId="2885893683" sldId="378"/>
        </pc:sldMkLst>
        <pc:spChg chg="mod ord">
          <ac:chgData name="Daniel Khashabi" userId="62390808-c838-45e6-be59-d6fd0d208bc8" providerId="ADAL" clId="{05D62972-8EE1-1B47-9239-17671741C622}" dt="2023-12-24T00:13:53.464" v="100" actId="700"/>
          <ac:spMkLst>
            <pc:docMk/>
            <pc:sldMk cId="2885893683" sldId="378"/>
            <ac:spMk id="2" creationId="{FCEA5E12-7D05-A512-8BC7-11D360385EB1}"/>
          </ac:spMkLst>
        </pc:spChg>
        <pc:spChg chg="add mod">
          <ac:chgData name="Daniel Khashabi" userId="62390808-c838-45e6-be59-d6fd0d208bc8" providerId="ADAL" clId="{05D62972-8EE1-1B47-9239-17671741C622}" dt="2024-01-05T14:34:30.452" v="9495" actId="1076"/>
          <ac:spMkLst>
            <pc:docMk/>
            <pc:sldMk cId="2885893683" sldId="378"/>
            <ac:spMk id="3" creationId="{5F687F66-813A-5168-9056-31F1942ECDE1}"/>
          </ac:spMkLst>
        </pc:spChg>
        <pc:spChg chg="mod ord">
          <ac:chgData name="Daniel Khashabi" userId="62390808-c838-45e6-be59-d6fd0d208bc8" providerId="ADAL" clId="{05D62972-8EE1-1B47-9239-17671741C622}" dt="2024-01-05T14:35:27.602" v="9506" actId="20577"/>
          <ac:spMkLst>
            <pc:docMk/>
            <pc:sldMk cId="2885893683" sldId="378"/>
            <ac:spMk id="7" creationId="{B2920592-AC80-9835-59DB-ACC34159991B}"/>
          </ac:spMkLst>
        </pc:spChg>
        <pc:spChg chg="add mod">
          <ac:chgData name="Daniel Khashabi" userId="62390808-c838-45e6-be59-d6fd0d208bc8" providerId="ADAL" clId="{05D62972-8EE1-1B47-9239-17671741C622}" dt="2024-01-05T14:49:10.279" v="9879"/>
          <ac:spMkLst>
            <pc:docMk/>
            <pc:sldMk cId="2885893683" sldId="378"/>
            <ac:spMk id="8" creationId="{9B09AF14-AE40-F570-6F8C-614AA9601E8D}"/>
          </ac:spMkLst>
        </pc:spChg>
        <pc:picChg chg="mod">
          <ac:chgData name="Daniel Khashabi" userId="62390808-c838-45e6-be59-d6fd0d208bc8" providerId="ADAL" clId="{05D62972-8EE1-1B47-9239-17671741C622}" dt="2024-01-05T14:50:19.061" v="9918" actId="1035"/>
          <ac:picMkLst>
            <pc:docMk/>
            <pc:sldMk cId="2885893683" sldId="378"/>
            <ac:picMk id="4" creationId="{7420735F-4C04-DB9D-4407-D959FF091DB0}"/>
          </ac:picMkLst>
        </pc:picChg>
        <pc:picChg chg="mod">
          <ac:chgData name="Daniel Khashabi" userId="62390808-c838-45e6-be59-d6fd0d208bc8" providerId="ADAL" clId="{05D62972-8EE1-1B47-9239-17671741C622}" dt="2024-01-05T14:35:33.053" v="9527" actId="1036"/>
          <ac:picMkLst>
            <pc:docMk/>
            <pc:sldMk cId="2885893683" sldId="378"/>
            <ac:picMk id="5" creationId="{64F67DA3-4AD5-E82D-9C63-991A6CFE06A4}"/>
          </ac:picMkLst>
        </pc:picChg>
        <pc:picChg chg="add mod">
          <ac:chgData name="Daniel Khashabi" userId="62390808-c838-45e6-be59-d6fd0d208bc8" providerId="ADAL" clId="{05D62972-8EE1-1B47-9239-17671741C622}" dt="2024-01-05T14:50:13.373" v="9903" actId="1076"/>
          <ac:picMkLst>
            <pc:docMk/>
            <pc:sldMk cId="2885893683" sldId="378"/>
            <ac:picMk id="8194" creationId="{12AEB43E-7F46-64BE-9480-0A77FD9C209B}"/>
          </ac:picMkLst>
        </pc:picChg>
      </pc:sldChg>
      <pc:sldChg chg="addSp modSp add mod modClrScheme chgLayout modNotesTx">
        <pc:chgData name="Daniel Khashabi" userId="62390808-c838-45e6-be59-d6fd0d208bc8" providerId="ADAL" clId="{05D62972-8EE1-1B47-9239-17671741C622}" dt="2024-01-05T14:51:11.568" v="10147" actId="20577"/>
        <pc:sldMkLst>
          <pc:docMk/>
          <pc:sldMk cId="1644111597" sldId="379"/>
        </pc:sldMkLst>
        <pc:spChg chg="mod ord">
          <ac:chgData name="Daniel Khashabi" userId="62390808-c838-45e6-be59-d6fd0d208bc8" providerId="ADAL" clId="{05D62972-8EE1-1B47-9239-17671741C622}" dt="2023-12-24T00:14:14.274" v="112" actId="700"/>
          <ac:spMkLst>
            <pc:docMk/>
            <pc:sldMk cId="1644111597" sldId="379"/>
            <ac:spMk id="2" creationId="{FCEA5E12-7D05-A512-8BC7-11D360385EB1}"/>
          </ac:spMkLst>
        </pc:spChg>
        <pc:spChg chg="mod ord">
          <ac:chgData name="Daniel Khashabi" userId="62390808-c838-45e6-be59-d6fd0d208bc8" providerId="ADAL" clId="{05D62972-8EE1-1B47-9239-17671741C622}" dt="2024-01-05T14:35:16.001" v="9503" actId="20577"/>
          <ac:spMkLst>
            <pc:docMk/>
            <pc:sldMk cId="1644111597" sldId="379"/>
            <ac:spMk id="3" creationId="{E8AECE8D-A11E-4FD8-EB87-66BFF1D0F1BA}"/>
          </ac:spMkLst>
        </pc:spChg>
        <pc:spChg chg="add mod">
          <ac:chgData name="Daniel Khashabi" userId="62390808-c838-45e6-be59-d6fd0d208bc8" providerId="ADAL" clId="{05D62972-8EE1-1B47-9239-17671741C622}" dt="2023-12-24T00:30:18.721" v="348"/>
          <ac:spMkLst>
            <pc:docMk/>
            <pc:sldMk cId="1644111597" sldId="379"/>
            <ac:spMk id="4" creationId="{AFF8C7E2-6C2D-FF74-83FD-8BD3043D23CA}"/>
          </ac:spMkLst>
        </pc:spChg>
      </pc:sldChg>
      <pc:sldChg chg="modSp add del mod modClrScheme chgLayout">
        <pc:chgData name="Daniel Khashabi" userId="62390808-c838-45e6-be59-d6fd0d208bc8" providerId="ADAL" clId="{05D62972-8EE1-1B47-9239-17671741C622}" dt="2023-12-24T00:14:40.202" v="115" actId="2696"/>
        <pc:sldMkLst>
          <pc:docMk/>
          <pc:sldMk cId="2209512148" sldId="380"/>
        </pc:sldMkLst>
        <pc:spChg chg="mod ord">
          <ac:chgData name="Daniel Khashabi" userId="62390808-c838-45e6-be59-d6fd0d208bc8" providerId="ADAL" clId="{05D62972-8EE1-1B47-9239-17671741C622}" dt="2023-12-24T00:14:36.673" v="114" actId="700"/>
          <ac:spMkLst>
            <pc:docMk/>
            <pc:sldMk cId="2209512148" sldId="380"/>
            <ac:spMk id="2" creationId="{FCEA5E12-7D05-A512-8BC7-11D360385EB1}"/>
          </ac:spMkLst>
        </pc:spChg>
        <pc:spChg chg="mod ord">
          <ac:chgData name="Daniel Khashabi" userId="62390808-c838-45e6-be59-d6fd0d208bc8" providerId="ADAL" clId="{05D62972-8EE1-1B47-9239-17671741C622}" dt="2023-12-24T00:14:36.673" v="114" actId="700"/>
          <ac:spMkLst>
            <pc:docMk/>
            <pc:sldMk cId="2209512148" sldId="380"/>
            <ac:spMk id="3" creationId="{E8AECE8D-A11E-4FD8-EB87-66BFF1D0F1BA}"/>
          </ac:spMkLst>
        </pc:spChg>
      </pc:sldChg>
      <pc:sldChg chg="addSp modSp add mod modClrScheme modAnim chgLayout">
        <pc:chgData name="Daniel Khashabi" userId="62390808-c838-45e6-be59-d6fd0d208bc8" providerId="ADAL" clId="{05D62972-8EE1-1B47-9239-17671741C622}" dt="2024-01-05T15:39:00.487" v="14221"/>
        <pc:sldMkLst>
          <pc:docMk/>
          <pc:sldMk cId="1355246908" sldId="381"/>
        </pc:sldMkLst>
        <pc:spChg chg="mod ord">
          <ac:chgData name="Daniel Khashabi" userId="62390808-c838-45e6-be59-d6fd0d208bc8" providerId="ADAL" clId="{05D62972-8EE1-1B47-9239-17671741C622}" dt="2024-01-05T05:53:10.435" v="9153" actId="20577"/>
          <ac:spMkLst>
            <pc:docMk/>
            <pc:sldMk cId="1355246908" sldId="381"/>
            <ac:spMk id="2" creationId="{8C39A618-DBF5-0A5D-6B73-6CF15B29404D}"/>
          </ac:spMkLst>
        </pc:spChg>
        <pc:spChg chg="mod ord">
          <ac:chgData name="Daniel Khashabi" userId="62390808-c838-45e6-be59-d6fd0d208bc8" providerId="ADAL" clId="{05D62972-8EE1-1B47-9239-17671741C622}" dt="2024-01-05T05:36:18.864" v="8428" actId="403"/>
          <ac:spMkLst>
            <pc:docMk/>
            <pc:sldMk cId="1355246908" sldId="381"/>
            <ac:spMk id="3" creationId="{69A14ADB-FB8B-0961-00EF-0D4B635F4383}"/>
          </ac:spMkLst>
        </pc:spChg>
        <pc:spChg chg="add mod">
          <ac:chgData name="Daniel Khashabi" userId="62390808-c838-45e6-be59-d6fd0d208bc8" providerId="ADAL" clId="{05D62972-8EE1-1B47-9239-17671741C622}" dt="2023-12-24T00:30:56.200" v="354"/>
          <ac:spMkLst>
            <pc:docMk/>
            <pc:sldMk cId="1355246908" sldId="381"/>
            <ac:spMk id="4" creationId="{D9F29C45-8631-67C3-338A-06CD4AC9D17F}"/>
          </ac:spMkLst>
        </pc:spChg>
      </pc:sldChg>
      <pc:sldChg chg="modSp add del mod modClrScheme chgLayout">
        <pc:chgData name="Daniel Khashabi" userId="62390808-c838-45e6-be59-d6fd0d208bc8" providerId="ADAL" clId="{05D62972-8EE1-1B47-9239-17671741C622}" dt="2024-01-05T04:15:54.080" v="6528" actId="2696"/>
        <pc:sldMkLst>
          <pc:docMk/>
          <pc:sldMk cId="2327568688" sldId="382"/>
        </pc:sldMkLst>
        <pc:spChg chg="mod ord">
          <ac:chgData name="Daniel Khashabi" userId="62390808-c838-45e6-be59-d6fd0d208bc8" providerId="ADAL" clId="{05D62972-8EE1-1B47-9239-17671741C622}" dt="2023-12-24T00:14:36.673" v="114" actId="700"/>
          <ac:spMkLst>
            <pc:docMk/>
            <pc:sldMk cId="2327568688" sldId="382"/>
            <ac:spMk id="2" creationId="{8C39A618-DBF5-0A5D-6B73-6CF15B29404D}"/>
          </ac:spMkLst>
        </pc:spChg>
        <pc:spChg chg="mod ord">
          <ac:chgData name="Daniel Khashabi" userId="62390808-c838-45e6-be59-d6fd0d208bc8" providerId="ADAL" clId="{05D62972-8EE1-1B47-9239-17671741C622}" dt="2023-12-24T00:14:36.673" v="114" actId="700"/>
          <ac:spMkLst>
            <pc:docMk/>
            <pc:sldMk cId="2327568688" sldId="382"/>
            <ac:spMk id="3" creationId="{69A14ADB-FB8B-0961-00EF-0D4B635F4383}"/>
          </ac:spMkLst>
        </pc:spChg>
      </pc:sldChg>
      <pc:sldChg chg="addSp delSp modSp add mod modClrScheme chgLayout">
        <pc:chgData name="Daniel Khashabi" userId="62390808-c838-45e6-be59-d6fd0d208bc8" providerId="ADAL" clId="{05D62972-8EE1-1B47-9239-17671741C622}" dt="2024-01-05T05:53:35.027" v="9193" actId="1035"/>
        <pc:sldMkLst>
          <pc:docMk/>
          <pc:sldMk cId="681354830" sldId="383"/>
        </pc:sldMkLst>
        <pc:spChg chg="mod ord">
          <ac:chgData name="Daniel Khashabi" userId="62390808-c838-45e6-be59-d6fd0d208bc8" providerId="ADAL" clId="{05D62972-8EE1-1B47-9239-17671741C622}" dt="2024-01-05T05:53:14.532" v="9154"/>
          <ac:spMkLst>
            <pc:docMk/>
            <pc:sldMk cId="681354830" sldId="383"/>
            <ac:spMk id="2" creationId="{846E85A4-C019-2E56-ABCF-A088791711D6}"/>
          </ac:spMkLst>
        </pc:spChg>
        <pc:spChg chg="mod ord">
          <ac:chgData name="Daniel Khashabi" userId="62390808-c838-45e6-be59-d6fd0d208bc8" providerId="ADAL" clId="{05D62972-8EE1-1B47-9239-17671741C622}" dt="2023-12-24T00:17:07.628" v="153" actId="20577"/>
          <ac:spMkLst>
            <pc:docMk/>
            <pc:sldMk cId="681354830" sldId="383"/>
            <ac:spMk id="3" creationId="{0BF7DC0B-FFA8-A936-9300-157BCD1B7124}"/>
          </ac:spMkLst>
        </pc:spChg>
        <pc:spChg chg="add mod">
          <ac:chgData name="Daniel Khashabi" userId="62390808-c838-45e6-be59-d6fd0d208bc8" providerId="ADAL" clId="{05D62972-8EE1-1B47-9239-17671741C622}" dt="2024-01-05T05:53:35.027" v="9193" actId="1035"/>
          <ac:spMkLst>
            <pc:docMk/>
            <pc:sldMk cId="681354830" sldId="383"/>
            <ac:spMk id="6" creationId="{875FB94C-D6E7-66A2-2457-1DF59D83AFC1}"/>
          </ac:spMkLst>
        </pc:spChg>
        <pc:spChg chg="add mod">
          <ac:chgData name="Daniel Khashabi" userId="62390808-c838-45e6-be59-d6fd0d208bc8" providerId="ADAL" clId="{05D62972-8EE1-1B47-9239-17671741C622}" dt="2023-12-24T00:31:19.997" v="355"/>
          <ac:spMkLst>
            <pc:docMk/>
            <pc:sldMk cId="681354830" sldId="383"/>
            <ac:spMk id="7" creationId="{CEC6A2D5-56DB-1AEA-CA2C-44A222CF78E1}"/>
          </ac:spMkLst>
        </pc:spChg>
        <pc:spChg chg="del mod">
          <ac:chgData name="Daniel Khashabi" userId="62390808-c838-45e6-be59-d6fd0d208bc8" providerId="ADAL" clId="{05D62972-8EE1-1B47-9239-17671741C622}" dt="2023-12-24T00:22:03.074" v="275" actId="478"/>
          <ac:spMkLst>
            <pc:docMk/>
            <pc:sldMk cId="681354830" sldId="383"/>
            <ac:spMk id="13" creationId="{4097CDCB-4AAD-1C20-DB7B-84FCDDF8145E}"/>
          </ac:spMkLst>
        </pc:spChg>
        <pc:picChg chg="add mod">
          <ac:chgData name="Daniel Khashabi" userId="62390808-c838-45e6-be59-d6fd0d208bc8" providerId="ADAL" clId="{05D62972-8EE1-1B47-9239-17671741C622}" dt="2024-01-05T05:53:28.921" v="9172"/>
          <ac:picMkLst>
            <pc:docMk/>
            <pc:sldMk cId="681354830" sldId="383"/>
            <ac:picMk id="4" creationId="{77D64818-57D0-742F-393E-5E3F9F214859}"/>
          </ac:picMkLst>
        </pc:picChg>
        <pc:picChg chg="add del mod">
          <ac:chgData name="Daniel Khashabi" userId="62390808-c838-45e6-be59-d6fd0d208bc8" providerId="ADAL" clId="{05D62972-8EE1-1B47-9239-17671741C622}" dt="2023-12-24T00:22:03.074" v="275" actId="478"/>
          <ac:picMkLst>
            <pc:docMk/>
            <pc:sldMk cId="681354830" sldId="383"/>
            <ac:picMk id="4" creationId="{FC2424C3-31BA-08F3-2AD3-1066F915A43E}"/>
          </ac:picMkLst>
        </pc:picChg>
        <pc:picChg chg="add del mod">
          <ac:chgData name="Daniel Khashabi" userId="62390808-c838-45e6-be59-d6fd0d208bc8" providerId="ADAL" clId="{05D62972-8EE1-1B47-9239-17671741C622}" dt="2024-01-05T05:53:28.597" v="9171" actId="478"/>
          <ac:picMkLst>
            <pc:docMk/>
            <pc:sldMk cId="681354830" sldId="383"/>
            <ac:picMk id="5" creationId="{0530F9FA-3D23-4DD8-FA2F-8B7C05208EEE}"/>
          </ac:picMkLst>
        </pc:picChg>
        <pc:picChg chg="del mod">
          <ac:chgData name="Daniel Khashabi" userId="62390808-c838-45e6-be59-d6fd0d208bc8" providerId="ADAL" clId="{05D62972-8EE1-1B47-9239-17671741C622}" dt="2023-12-24T00:17:05.235" v="151" actId="478"/>
          <ac:picMkLst>
            <pc:docMk/>
            <pc:sldMk cId="681354830" sldId="383"/>
            <ac:picMk id="11" creationId="{34E781B3-C906-1F72-F2B2-1E91A63EC740}"/>
          </ac:picMkLst>
        </pc:picChg>
      </pc:sldChg>
      <pc:sldChg chg="addSp delSp modSp add mod modClrScheme chgLayout">
        <pc:chgData name="Daniel Khashabi" userId="62390808-c838-45e6-be59-d6fd0d208bc8" providerId="ADAL" clId="{05D62972-8EE1-1B47-9239-17671741C622}" dt="2024-01-05T15:39:14.233" v="14229" actId="1037"/>
        <pc:sldMkLst>
          <pc:docMk/>
          <pc:sldMk cId="463853906" sldId="384"/>
        </pc:sldMkLst>
        <pc:spChg chg="mod ord">
          <ac:chgData name="Daniel Khashabi" userId="62390808-c838-45e6-be59-d6fd0d208bc8" providerId="ADAL" clId="{05D62972-8EE1-1B47-9239-17671741C622}" dt="2024-01-05T05:53:17.365" v="9155"/>
          <ac:spMkLst>
            <pc:docMk/>
            <pc:sldMk cId="463853906" sldId="384"/>
            <ac:spMk id="2" creationId="{846E85A4-C019-2E56-ABCF-A088791711D6}"/>
          </ac:spMkLst>
        </pc:spChg>
        <pc:spChg chg="mod ord">
          <ac:chgData name="Daniel Khashabi" userId="62390808-c838-45e6-be59-d6fd0d208bc8" providerId="ADAL" clId="{05D62972-8EE1-1B47-9239-17671741C622}" dt="2023-12-24T00:17:17.834" v="155" actId="20577"/>
          <ac:spMkLst>
            <pc:docMk/>
            <pc:sldMk cId="463853906" sldId="384"/>
            <ac:spMk id="3" creationId="{0BF7DC0B-FFA8-A936-9300-157BCD1B7124}"/>
          </ac:spMkLst>
        </pc:spChg>
        <pc:spChg chg="add mod">
          <ac:chgData name="Daniel Khashabi" userId="62390808-c838-45e6-be59-d6fd0d208bc8" providerId="ADAL" clId="{05D62972-8EE1-1B47-9239-17671741C622}" dt="2023-12-24T00:31:21.491" v="356"/>
          <ac:spMkLst>
            <pc:docMk/>
            <pc:sldMk cId="463853906" sldId="384"/>
            <ac:spMk id="4" creationId="{3B2BCBB1-5DE8-A0FE-62D6-81724FC87631}"/>
          </ac:spMkLst>
        </pc:spChg>
        <pc:spChg chg="add mod">
          <ac:chgData name="Daniel Khashabi" userId="62390808-c838-45e6-be59-d6fd0d208bc8" providerId="ADAL" clId="{05D62972-8EE1-1B47-9239-17671741C622}" dt="2024-01-05T05:53:43.168" v="9195"/>
          <ac:spMkLst>
            <pc:docMk/>
            <pc:sldMk cId="463853906" sldId="384"/>
            <ac:spMk id="7" creationId="{F999743D-8BEE-8B57-C69D-71DEF31D3575}"/>
          </ac:spMkLst>
        </pc:spChg>
        <pc:spChg chg="del mod">
          <ac:chgData name="Daniel Khashabi" userId="62390808-c838-45e6-be59-d6fd0d208bc8" providerId="ADAL" clId="{05D62972-8EE1-1B47-9239-17671741C622}" dt="2024-01-05T05:53:42.821" v="9194" actId="478"/>
          <ac:spMkLst>
            <pc:docMk/>
            <pc:sldMk cId="463853906" sldId="384"/>
            <ac:spMk id="13" creationId="{4097CDCB-4AAD-1C20-DB7B-84FCDDF8145E}"/>
          </ac:spMkLst>
        </pc:spChg>
        <pc:spChg chg="mod">
          <ac:chgData name="Daniel Khashabi" userId="62390808-c838-45e6-be59-d6fd0d208bc8" providerId="ADAL" clId="{05D62972-8EE1-1B47-9239-17671741C622}" dt="2024-01-05T05:53:24.537" v="9170" actId="1035"/>
          <ac:spMkLst>
            <pc:docMk/>
            <pc:sldMk cId="463853906" sldId="384"/>
            <ac:spMk id="14" creationId="{29FAF0ED-35C7-7F83-FA30-0F21AEDF8AC1}"/>
          </ac:spMkLst>
        </pc:spChg>
        <pc:spChg chg="mod">
          <ac:chgData name="Daniel Khashabi" userId="62390808-c838-45e6-be59-d6fd0d208bc8" providerId="ADAL" clId="{05D62972-8EE1-1B47-9239-17671741C622}" dt="2024-01-05T15:39:14.233" v="14229" actId="1037"/>
          <ac:spMkLst>
            <pc:docMk/>
            <pc:sldMk cId="463853906" sldId="384"/>
            <ac:spMk id="15" creationId="{44D86575-3482-65F3-B2F2-0CB721532235}"/>
          </ac:spMkLst>
        </pc:spChg>
        <pc:spChg chg="mod">
          <ac:chgData name="Daniel Khashabi" userId="62390808-c838-45e6-be59-d6fd0d208bc8" providerId="ADAL" clId="{05D62972-8EE1-1B47-9239-17671741C622}" dt="2024-01-05T05:53:24.537" v="9170" actId="1035"/>
          <ac:spMkLst>
            <pc:docMk/>
            <pc:sldMk cId="463853906" sldId="384"/>
            <ac:spMk id="22" creationId="{830EBE9C-14C0-AE77-9960-825A489264E1}"/>
          </ac:spMkLst>
        </pc:spChg>
        <pc:picChg chg="mod">
          <ac:chgData name="Daniel Khashabi" userId="62390808-c838-45e6-be59-d6fd0d208bc8" providerId="ADAL" clId="{05D62972-8EE1-1B47-9239-17671741C622}" dt="2024-01-05T05:53:24.537" v="9170" actId="1035"/>
          <ac:picMkLst>
            <pc:docMk/>
            <pc:sldMk cId="463853906" sldId="384"/>
            <ac:picMk id="6" creationId="{1F2FB8AC-420A-7356-16ED-965365A19378}"/>
          </ac:picMkLst>
        </pc:picChg>
        <pc:picChg chg="mod">
          <ac:chgData name="Daniel Khashabi" userId="62390808-c838-45e6-be59-d6fd0d208bc8" providerId="ADAL" clId="{05D62972-8EE1-1B47-9239-17671741C622}" dt="2024-01-05T05:53:24.537" v="9170" actId="1035"/>
          <ac:picMkLst>
            <pc:docMk/>
            <pc:sldMk cId="463853906" sldId="384"/>
            <ac:picMk id="11" creationId="{34E781B3-C906-1F72-F2B2-1E91A63EC740}"/>
          </ac:picMkLst>
        </pc:picChg>
        <pc:picChg chg="mod">
          <ac:chgData name="Daniel Khashabi" userId="62390808-c838-45e6-be59-d6fd0d208bc8" providerId="ADAL" clId="{05D62972-8EE1-1B47-9239-17671741C622}" dt="2024-01-05T15:39:14.233" v="14229" actId="1037"/>
          <ac:picMkLst>
            <pc:docMk/>
            <pc:sldMk cId="463853906" sldId="384"/>
            <ac:picMk id="12" creationId="{715C1AA2-A26B-863D-1847-6F60790E28EA}"/>
          </ac:picMkLst>
        </pc:picChg>
        <pc:picChg chg="mod">
          <ac:chgData name="Daniel Khashabi" userId="62390808-c838-45e6-be59-d6fd0d208bc8" providerId="ADAL" clId="{05D62972-8EE1-1B47-9239-17671741C622}" dt="2024-01-05T05:53:24.537" v="9170" actId="1035"/>
          <ac:picMkLst>
            <pc:docMk/>
            <pc:sldMk cId="463853906" sldId="384"/>
            <ac:picMk id="1026" creationId="{E9695E57-3103-7A03-167A-E5261804F455}"/>
          </ac:picMkLst>
        </pc:picChg>
        <pc:cxnChg chg="mod">
          <ac:chgData name="Daniel Khashabi" userId="62390808-c838-45e6-be59-d6fd0d208bc8" providerId="ADAL" clId="{05D62972-8EE1-1B47-9239-17671741C622}" dt="2024-01-05T05:53:24.537" v="9170" actId="1035"/>
          <ac:cxnSpMkLst>
            <pc:docMk/>
            <pc:sldMk cId="463853906" sldId="384"/>
            <ac:cxnSpMk id="5" creationId="{D2A71D3D-A3E4-C9AB-2F7C-74D815765FA2}"/>
          </ac:cxnSpMkLst>
        </pc:cxnChg>
        <pc:cxnChg chg="mod">
          <ac:chgData name="Daniel Khashabi" userId="62390808-c838-45e6-be59-d6fd0d208bc8" providerId="ADAL" clId="{05D62972-8EE1-1B47-9239-17671741C622}" dt="2024-01-05T05:53:24.537" v="9170" actId="1035"/>
          <ac:cxnSpMkLst>
            <pc:docMk/>
            <pc:sldMk cId="463853906" sldId="384"/>
            <ac:cxnSpMk id="8" creationId="{9ED39A83-2D3E-5039-4A50-AE6B7B63F606}"/>
          </ac:cxnSpMkLst>
        </pc:cxnChg>
        <pc:cxnChg chg="mod">
          <ac:chgData name="Daniel Khashabi" userId="62390808-c838-45e6-be59-d6fd0d208bc8" providerId="ADAL" clId="{05D62972-8EE1-1B47-9239-17671741C622}" dt="2024-01-05T05:53:24.537" v="9170" actId="1035"/>
          <ac:cxnSpMkLst>
            <pc:docMk/>
            <pc:sldMk cId="463853906" sldId="384"/>
            <ac:cxnSpMk id="16" creationId="{F1C0B86D-527A-153A-90ED-B1B6171EE749}"/>
          </ac:cxnSpMkLst>
        </pc:cxnChg>
      </pc:sldChg>
      <pc:sldChg chg="addSp modSp add del modAnim">
        <pc:chgData name="Daniel Khashabi" userId="62390808-c838-45e6-be59-d6fd0d208bc8" providerId="ADAL" clId="{05D62972-8EE1-1B47-9239-17671741C622}" dt="2024-01-05T05:47:14.909" v="8914" actId="2696"/>
        <pc:sldMkLst>
          <pc:docMk/>
          <pc:sldMk cId="230492693" sldId="385"/>
        </pc:sldMkLst>
        <pc:spChg chg="mod">
          <ac:chgData name="Daniel Khashabi" userId="62390808-c838-45e6-be59-d6fd0d208bc8" providerId="ADAL" clId="{05D62972-8EE1-1B47-9239-17671741C622}" dt="2024-01-05T05:27:37.631" v="7969" actId="403"/>
          <ac:spMkLst>
            <pc:docMk/>
            <pc:sldMk cId="230492693" sldId="385"/>
            <ac:spMk id="3" creationId="{1247B7F2-065A-0F3D-95E3-108987A7C180}"/>
          </ac:spMkLst>
        </pc:spChg>
        <pc:spChg chg="add mod">
          <ac:chgData name="Daniel Khashabi" userId="62390808-c838-45e6-be59-d6fd0d208bc8" providerId="ADAL" clId="{05D62972-8EE1-1B47-9239-17671741C622}" dt="2024-01-05T05:45:40.338" v="8819"/>
          <ac:spMkLst>
            <pc:docMk/>
            <pc:sldMk cId="230492693" sldId="385"/>
            <ac:spMk id="4" creationId="{0B2BFAAD-6917-A8A8-57DA-554A5537EBF5}"/>
          </ac:spMkLst>
        </pc:spChg>
      </pc:sldChg>
      <pc:sldChg chg="addSp delSp modSp add del mod modClrScheme modAnim chgLayout">
        <pc:chgData name="Daniel Khashabi" userId="62390808-c838-45e6-be59-d6fd0d208bc8" providerId="ADAL" clId="{05D62972-8EE1-1B47-9239-17671741C622}" dt="2024-01-05T05:25:39.052" v="7904" actId="2696"/>
        <pc:sldMkLst>
          <pc:docMk/>
          <pc:sldMk cId="1969836071" sldId="385"/>
        </pc:sldMkLst>
        <pc:spChg chg="mod ord">
          <ac:chgData name="Daniel Khashabi" userId="62390808-c838-45e6-be59-d6fd0d208bc8" providerId="ADAL" clId="{05D62972-8EE1-1B47-9239-17671741C622}" dt="2024-01-05T04:06:14.882" v="6133" actId="20577"/>
          <ac:spMkLst>
            <pc:docMk/>
            <pc:sldMk cId="1969836071" sldId="385"/>
            <ac:spMk id="2" creationId="{D24F1EFA-F88A-AA49-ABF1-5A956044EF4F}"/>
          </ac:spMkLst>
        </pc:spChg>
        <pc:spChg chg="mod ord">
          <ac:chgData name="Daniel Khashabi" userId="62390808-c838-45e6-be59-d6fd0d208bc8" providerId="ADAL" clId="{05D62972-8EE1-1B47-9239-17671741C622}" dt="2024-01-05T05:23:27.768" v="7812" actId="21"/>
          <ac:spMkLst>
            <pc:docMk/>
            <pc:sldMk cId="1969836071" sldId="385"/>
            <ac:spMk id="3" creationId="{1247B7F2-065A-0F3D-95E3-108987A7C180}"/>
          </ac:spMkLst>
        </pc:spChg>
        <pc:spChg chg="add mod">
          <ac:chgData name="Daniel Khashabi" userId="62390808-c838-45e6-be59-d6fd0d208bc8" providerId="ADAL" clId="{05D62972-8EE1-1B47-9239-17671741C622}" dt="2023-12-24T00:31:25.063" v="358"/>
          <ac:spMkLst>
            <pc:docMk/>
            <pc:sldMk cId="1969836071" sldId="385"/>
            <ac:spMk id="5" creationId="{8F23B37E-830F-02F4-29B2-33D0CFAFA7DF}"/>
          </ac:spMkLst>
        </pc:spChg>
        <pc:picChg chg="del mod">
          <ac:chgData name="Daniel Khashabi" userId="62390808-c838-45e6-be59-d6fd0d208bc8" providerId="ADAL" clId="{05D62972-8EE1-1B47-9239-17671741C622}" dt="2024-01-05T04:06:42.235" v="6162" actId="478"/>
          <ac:picMkLst>
            <pc:docMk/>
            <pc:sldMk cId="1969836071" sldId="385"/>
            <ac:picMk id="4" creationId="{C16FA1BB-3024-1360-BA07-340FEA92AE86}"/>
          </ac:picMkLst>
        </pc:picChg>
        <pc:picChg chg="add mod">
          <ac:chgData name="Daniel Khashabi" userId="62390808-c838-45e6-be59-d6fd0d208bc8" providerId="ADAL" clId="{05D62972-8EE1-1B47-9239-17671741C622}" dt="2024-01-05T04:06:42.459" v="6163"/>
          <ac:picMkLst>
            <pc:docMk/>
            <pc:sldMk cId="1969836071" sldId="385"/>
            <ac:picMk id="6" creationId="{C9753E69-D47B-6AA1-6241-CA76F6022DF8}"/>
          </ac:picMkLst>
        </pc:picChg>
      </pc:sldChg>
      <pc:sldChg chg="addSp delSp modSp add del mod modClrScheme chgLayout">
        <pc:chgData name="Daniel Khashabi" userId="62390808-c838-45e6-be59-d6fd0d208bc8" providerId="ADAL" clId="{05D62972-8EE1-1B47-9239-17671741C622}" dt="2024-01-05T05:25:39.052" v="7904" actId="2696"/>
        <pc:sldMkLst>
          <pc:docMk/>
          <pc:sldMk cId="102128541" sldId="386"/>
        </pc:sldMkLst>
        <pc:spChg chg="mod ord">
          <ac:chgData name="Daniel Khashabi" userId="62390808-c838-45e6-be59-d6fd0d208bc8" providerId="ADAL" clId="{05D62972-8EE1-1B47-9239-17671741C622}" dt="2024-01-05T04:06:47.811" v="6164"/>
          <ac:spMkLst>
            <pc:docMk/>
            <pc:sldMk cId="102128541" sldId="386"/>
            <ac:spMk id="2" creationId="{D24F1EFA-F88A-AA49-ABF1-5A956044EF4F}"/>
          </ac:spMkLst>
        </pc:spChg>
        <pc:spChg chg="mod ord">
          <ac:chgData name="Daniel Khashabi" userId="62390808-c838-45e6-be59-d6fd0d208bc8" providerId="ADAL" clId="{05D62972-8EE1-1B47-9239-17671741C622}" dt="2023-12-24T00:18:55.263" v="211" actId="20577"/>
          <ac:spMkLst>
            <pc:docMk/>
            <pc:sldMk cId="102128541" sldId="386"/>
            <ac:spMk id="3" creationId="{1247B7F2-065A-0F3D-95E3-108987A7C180}"/>
          </ac:spMkLst>
        </pc:spChg>
        <pc:spChg chg="mod">
          <ac:chgData name="Daniel Khashabi" userId="62390808-c838-45e6-be59-d6fd0d208bc8" providerId="ADAL" clId="{05D62972-8EE1-1B47-9239-17671741C622}" dt="2023-12-24T00:31:32.533" v="375" actId="1035"/>
          <ac:spMkLst>
            <pc:docMk/>
            <pc:sldMk cId="102128541" sldId="386"/>
            <ac:spMk id="6" creationId="{E542AD7A-B6FB-7DBB-58C7-84380BF589BC}"/>
          </ac:spMkLst>
        </pc:spChg>
        <pc:spChg chg="add mod">
          <ac:chgData name="Daniel Khashabi" userId="62390808-c838-45e6-be59-d6fd0d208bc8" providerId="ADAL" clId="{05D62972-8EE1-1B47-9239-17671741C622}" dt="2023-12-24T00:31:26.328" v="359"/>
          <ac:spMkLst>
            <pc:docMk/>
            <pc:sldMk cId="102128541" sldId="386"/>
            <ac:spMk id="7" creationId="{8479B5D6-E726-EE67-43A4-01969552B59C}"/>
          </ac:spMkLst>
        </pc:spChg>
        <pc:picChg chg="del">
          <ac:chgData name="Daniel Khashabi" userId="62390808-c838-45e6-be59-d6fd0d208bc8" providerId="ADAL" clId="{05D62972-8EE1-1B47-9239-17671741C622}" dt="2023-12-24T00:18:36.034" v="201" actId="478"/>
          <ac:picMkLst>
            <pc:docMk/>
            <pc:sldMk cId="102128541" sldId="386"/>
            <ac:picMk id="4" creationId="{C16FA1BB-3024-1360-BA07-340FEA92AE86}"/>
          </ac:picMkLst>
        </pc:picChg>
        <pc:picChg chg="add mod">
          <ac:chgData name="Daniel Khashabi" userId="62390808-c838-45e6-be59-d6fd0d208bc8" providerId="ADAL" clId="{05D62972-8EE1-1B47-9239-17671741C622}" dt="2024-01-05T04:06:40.351" v="6161" actId="1037"/>
          <ac:picMkLst>
            <pc:docMk/>
            <pc:sldMk cId="102128541" sldId="386"/>
            <ac:picMk id="4" creationId="{C199B961-F169-0B25-6451-41EF6B5BC1F5}"/>
          </ac:picMkLst>
        </pc:picChg>
        <pc:picChg chg="add del mod">
          <ac:chgData name="Daniel Khashabi" userId="62390808-c838-45e6-be59-d6fd0d208bc8" providerId="ADAL" clId="{05D62972-8EE1-1B47-9239-17671741C622}" dt="2024-01-05T04:06:35.891" v="6138" actId="478"/>
          <ac:picMkLst>
            <pc:docMk/>
            <pc:sldMk cId="102128541" sldId="386"/>
            <ac:picMk id="5" creationId="{F22A813A-D4AC-17C7-B8E7-0E10A0AAFFFB}"/>
          </ac:picMkLst>
        </pc:picChg>
      </pc:sldChg>
      <pc:sldChg chg="modSp add del mod modNotesTx">
        <pc:chgData name="Daniel Khashabi" userId="62390808-c838-45e6-be59-d6fd0d208bc8" providerId="ADAL" clId="{05D62972-8EE1-1B47-9239-17671741C622}" dt="2024-01-05T05:49:59.594" v="9027" actId="2696"/>
        <pc:sldMkLst>
          <pc:docMk/>
          <pc:sldMk cId="269158823" sldId="386"/>
        </pc:sldMkLst>
        <pc:spChg chg="mod">
          <ac:chgData name="Daniel Khashabi" userId="62390808-c838-45e6-be59-d6fd0d208bc8" providerId="ADAL" clId="{05D62972-8EE1-1B47-9239-17671741C622}" dt="2024-01-05T05:49:54.397" v="9025" actId="21"/>
          <ac:spMkLst>
            <pc:docMk/>
            <pc:sldMk cId="269158823" sldId="386"/>
            <ac:spMk id="3" creationId="{1247B7F2-065A-0F3D-95E3-108987A7C180}"/>
          </ac:spMkLst>
        </pc:spChg>
      </pc:sldChg>
      <pc:sldChg chg="modSp add del mod modClrScheme chgLayout">
        <pc:chgData name="Daniel Khashabi" userId="62390808-c838-45e6-be59-d6fd0d208bc8" providerId="ADAL" clId="{05D62972-8EE1-1B47-9239-17671741C622}" dt="2023-12-24T00:20:02.160" v="221" actId="2696"/>
        <pc:sldMkLst>
          <pc:docMk/>
          <pc:sldMk cId="1473339748" sldId="387"/>
        </pc:sldMkLst>
        <pc:spChg chg="mod ord">
          <ac:chgData name="Daniel Khashabi" userId="62390808-c838-45e6-be59-d6fd0d208bc8" providerId="ADAL" clId="{05D62972-8EE1-1B47-9239-17671741C622}" dt="2023-12-24T00:14:36.673" v="114" actId="700"/>
          <ac:spMkLst>
            <pc:docMk/>
            <pc:sldMk cId="1473339748" sldId="387"/>
            <ac:spMk id="2" creationId="{D24F1EFA-F88A-AA49-ABF1-5A956044EF4F}"/>
          </ac:spMkLst>
        </pc:spChg>
        <pc:spChg chg="mod ord">
          <ac:chgData name="Daniel Khashabi" userId="62390808-c838-45e6-be59-d6fd0d208bc8" providerId="ADAL" clId="{05D62972-8EE1-1B47-9239-17671741C622}" dt="2023-12-24T00:14:36.673" v="114" actId="700"/>
          <ac:spMkLst>
            <pc:docMk/>
            <pc:sldMk cId="1473339748" sldId="387"/>
            <ac:spMk id="3" creationId="{1247B7F2-065A-0F3D-95E3-108987A7C180}"/>
          </ac:spMkLst>
        </pc:spChg>
      </pc:sldChg>
      <pc:sldChg chg="addSp modSp add del mod modClrScheme chgLayout">
        <pc:chgData name="Daniel Khashabi" userId="62390808-c838-45e6-be59-d6fd0d208bc8" providerId="ADAL" clId="{05D62972-8EE1-1B47-9239-17671741C622}" dt="2024-01-05T05:25:24.167" v="7903" actId="2696"/>
        <pc:sldMkLst>
          <pc:docMk/>
          <pc:sldMk cId="180581455" sldId="388"/>
        </pc:sldMkLst>
        <pc:spChg chg="mod ord">
          <ac:chgData name="Daniel Khashabi" userId="62390808-c838-45e6-be59-d6fd0d208bc8" providerId="ADAL" clId="{05D62972-8EE1-1B47-9239-17671741C622}" dt="2024-01-05T04:06:50.481" v="6165"/>
          <ac:spMkLst>
            <pc:docMk/>
            <pc:sldMk cId="180581455" sldId="388"/>
            <ac:spMk id="2" creationId="{D24F1EFA-F88A-AA49-ABF1-5A956044EF4F}"/>
          </ac:spMkLst>
        </pc:spChg>
        <pc:spChg chg="mod ord">
          <ac:chgData name="Daniel Khashabi" userId="62390808-c838-45e6-be59-d6fd0d208bc8" providerId="ADAL" clId="{05D62972-8EE1-1B47-9239-17671741C622}" dt="2024-01-05T04:07:00.239" v="6169" actId="14100"/>
          <ac:spMkLst>
            <pc:docMk/>
            <pc:sldMk cId="180581455" sldId="388"/>
            <ac:spMk id="3" creationId="{1247B7F2-065A-0F3D-95E3-108987A7C180}"/>
          </ac:spMkLst>
        </pc:spChg>
        <pc:spChg chg="add mod">
          <ac:chgData name="Daniel Khashabi" userId="62390808-c838-45e6-be59-d6fd0d208bc8" providerId="ADAL" clId="{05D62972-8EE1-1B47-9239-17671741C622}" dt="2023-12-24T00:31:34.497" v="376"/>
          <ac:spMkLst>
            <pc:docMk/>
            <pc:sldMk cId="180581455" sldId="388"/>
            <ac:spMk id="4" creationId="{3F52A6F6-56F1-9672-3D4C-53B59DC1C7DA}"/>
          </ac:spMkLst>
        </pc:spChg>
        <pc:picChg chg="mod">
          <ac:chgData name="Daniel Khashabi" userId="62390808-c838-45e6-be59-d6fd0d208bc8" providerId="ADAL" clId="{05D62972-8EE1-1B47-9239-17671741C622}" dt="2024-01-05T04:06:54.554" v="6166" actId="1076"/>
          <ac:picMkLst>
            <pc:docMk/>
            <pc:sldMk cId="180581455" sldId="388"/>
            <ac:picMk id="5" creationId="{C2299684-9EF5-A2C7-751F-34F2D065011C}"/>
          </ac:picMkLst>
        </pc:picChg>
      </pc:sldChg>
      <pc:sldChg chg="addSp delSp modSp add del mod modClrScheme chgLayout">
        <pc:chgData name="Daniel Khashabi" userId="62390808-c838-45e6-be59-d6fd0d208bc8" providerId="ADAL" clId="{05D62972-8EE1-1B47-9239-17671741C622}" dt="2023-12-24T00:44:57.382" v="421" actId="2696"/>
        <pc:sldMkLst>
          <pc:docMk/>
          <pc:sldMk cId="2871468876" sldId="389"/>
        </pc:sldMkLst>
        <pc:spChg chg="mod ord">
          <ac:chgData name="Daniel Khashabi" userId="62390808-c838-45e6-be59-d6fd0d208bc8" providerId="ADAL" clId="{05D62972-8EE1-1B47-9239-17671741C622}" dt="2023-12-24T00:44:42.575" v="420" actId="255"/>
          <ac:spMkLst>
            <pc:docMk/>
            <pc:sldMk cId="2871468876" sldId="389"/>
            <ac:spMk id="2" creationId="{B7FD9EA0-7406-E4D2-091B-35B3E1397F85}"/>
          </ac:spMkLst>
        </pc:spChg>
        <pc:spChg chg="del mod ord">
          <ac:chgData name="Daniel Khashabi" userId="62390808-c838-45e6-be59-d6fd0d208bc8" providerId="ADAL" clId="{05D62972-8EE1-1B47-9239-17671741C622}" dt="2023-12-24T00:14:36.673" v="114" actId="700"/>
          <ac:spMkLst>
            <pc:docMk/>
            <pc:sldMk cId="2871468876" sldId="389"/>
            <ac:spMk id="3" creationId="{B8484BB2-AEC3-74A3-6E98-DCDBA098B4A7}"/>
          </ac:spMkLst>
        </pc:spChg>
        <pc:spChg chg="add mod ord">
          <ac:chgData name="Daniel Khashabi" userId="62390808-c838-45e6-be59-d6fd0d208bc8" providerId="ADAL" clId="{05D62972-8EE1-1B47-9239-17671741C622}" dt="2023-12-24T00:14:36.673" v="114" actId="700"/>
          <ac:spMkLst>
            <pc:docMk/>
            <pc:sldMk cId="2871468876" sldId="389"/>
            <ac:spMk id="6" creationId="{2C1E9A89-3571-0CF9-2F85-5A51281B177B}"/>
          </ac:spMkLst>
        </pc:spChg>
      </pc:sldChg>
      <pc:sldChg chg="addSp delSp modSp add del mod modClrScheme chgLayout">
        <pc:chgData name="Daniel Khashabi" userId="62390808-c838-45e6-be59-d6fd0d208bc8" providerId="ADAL" clId="{05D62972-8EE1-1B47-9239-17671741C622}" dt="2023-12-24T00:24:14.317" v="279" actId="2696"/>
        <pc:sldMkLst>
          <pc:docMk/>
          <pc:sldMk cId="751183430" sldId="390"/>
        </pc:sldMkLst>
        <pc:spChg chg="mod ord">
          <ac:chgData name="Daniel Khashabi" userId="62390808-c838-45e6-be59-d6fd0d208bc8" providerId="ADAL" clId="{05D62972-8EE1-1B47-9239-17671741C622}" dt="2023-12-24T00:14:36.673" v="114" actId="700"/>
          <ac:spMkLst>
            <pc:docMk/>
            <pc:sldMk cId="751183430" sldId="390"/>
            <ac:spMk id="2" creationId="{C538B472-34AE-DD52-836F-B3FBB46E9356}"/>
          </ac:spMkLst>
        </pc:spChg>
        <pc:spChg chg="add del mod ord">
          <ac:chgData name="Daniel Khashabi" userId="62390808-c838-45e6-be59-d6fd0d208bc8" providerId="ADAL" clId="{05D62972-8EE1-1B47-9239-17671741C622}" dt="2023-12-24T00:22:14.695" v="277" actId="478"/>
          <ac:spMkLst>
            <pc:docMk/>
            <pc:sldMk cId="751183430" sldId="390"/>
            <ac:spMk id="3" creationId="{4ED83951-FFEE-CAF2-E0D0-C4B7A8D62B37}"/>
          </ac:spMkLst>
        </pc:spChg>
      </pc:sldChg>
      <pc:sldChg chg="delSp modSp add mod modClrScheme chgLayout">
        <pc:chgData name="Daniel Khashabi" userId="62390808-c838-45e6-be59-d6fd0d208bc8" providerId="ADAL" clId="{05D62972-8EE1-1B47-9239-17671741C622}" dt="2024-01-05T05:50:19.645" v="9036" actId="1036"/>
        <pc:sldMkLst>
          <pc:docMk/>
          <pc:sldMk cId="85383982" sldId="391"/>
        </pc:sldMkLst>
        <pc:spChg chg="del">
          <ac:chgData name="Daniel Khashabi" userId="62390808-c838-45e6-be59-d6fd0d208bc8" providerId="ADAL" clId="{05D62972-8EE1-1B47-9239-17671741C622}" dt="2024-01-05T05:29:05.902" v="8009" actId="478"/>
          <ac:spMkLst>
            <pc:docMk/>
            <pc:sldMk cId="85383982" sldId="391"/>
            <ac:spMk id="3" creationId="{5E20D432-50C6-DA43-81C5-5D883C35AEF9}"/>
          </ac:spMkLst>
        </pc:spChg>
        <pc:spChg chg="del">
          <ac:chgData name="Daniel Khashabi" userId="62390808-c838-45e6-be59-d6fd0d208bc8" providerId="ADAL" clId="{05D62972-8EE1-1B47-9239-17671741C622}" dt="2024-01-05T05:29:03.372" v="8008" actId="478"/>
          <ac:spMkLst>
            <pc:docMk/>
            <pc:sldMk cId="85383982" sldId="391"/>
            <ac:spMk id="8" creationId="{74A31F17-B576-88F9-AFB6-2E3DA82B84D3}"/>
          </ac:spMkLst>
        </pc:spChg>
        <pc:spChg chg="mod">
          <ac:chgData name="Daniel Khashabi" userId="62390808-c838-45e6-be59-d6fd0d208bc8" providerId="ADAL" clId="{05D62972-8EE1-1B47-9239-17671741C622}" dt="2024-01-05T05:50:19.645" v="9036" actId="1036"/>
          <ac:spMkLst>
            <pc:docMk/>
            <pc:sldMk cId="85383982" sldId="391"/>
            <ac:spMk id="13" creationId="{F28C5FAF-9466-08C7-F9EC-9C9EE531CB99}"/>
          </ac:spMkLst>
        </pc:spChg>
        <pc:cxnChg chg="mod">
          <ac:chgData name="Daniel Khashabi" userId="62390808-c838-45e6-be59-d6fd0d208bc8" providerId="ADAL" clId="{05D62972-8EE1-1B47-9239-17671741C622}" dt="2024-01-05T05:50:19.645" v="9036" actId="1036"/>
          <ac:cxnSpMkLst>
            <pc:docMk/>
            <pc:sldMk cId="85383982" sldId="391"/>
            <ac:cxnSpMk id="20" creationId="{56ACD513-3FED-3AE1-3284-5D6A0BE837E5}"/>
          </ac:cxnSpMkLst>
        </pc:cxnChg>
      </pc:sldChg>
      <pc:sldChg chg="addSp delSp modSp add del mod modClrScheme chgLayout">
        <pc:chgData name="Daniel Khashabi" userId="62390808-c838-45e6-be59-d6fd0d208bc8" providerId="ADAL" clId="{05D62972-8EE1-1B47-9239-17671741C622}" dt="2024-01-05T05:26:42.309" v="7915" actId="2696"/>
        <pc:sldMkLst>
          <pc:docMk/>
          <pc:sldMk cId="1448879372" sldId="391"/>
        </pc:sldMkLst>
        <pc:spChg chg="del mod ord">
          <ac:chgData name="Daniel Khashabi" userId="62390808-c838-45e6-be59-d6fd0d208bc8" providerId="ADAL" clId="{05D62972-8EE1-1B47-9239-17671741C622}" dt="2023-12-24T00:14:36.673" v="114" actId="700"/>
          <ac:spMkLst>
            <pc:docMk/>
            <pc:sldMk cId="1448879372" sldId="391"/>
            <ac:spMk id="2" creationId="{49C841C0-8BB8-E820-0B77-A420F48A8CA2}"/>
          </ac:spMkLst>
        </pc:spChg>
        <pc:spChg chg="add mod ord">
          <ac:chgData name="Daniel Khashabi" userId="62390808-c838-45e6-be59-d6fd0d208bc8" providerId="ADAL" clId="{05D62972-8EE1-1B47-9239-17671741C622}" dt="2023-12-24T00:14:36.673" v="114" actId="700"/>
          <ac:spMkLst>
            <pc:docMk/>
            <pc:sldMk cId="1448879372" sldId="391"/>
            <ac:spMk id="3" creationId="{5E20D432-50C6-DA43-81C5-5D883C35AEF9}"/>
          </ac:spMkLst>
        </pc:spChg>
        <pc:spChg chg="add mod ord">
          <ac:chgData name="Daniel Khashabi" userId="62390808-c838-45e6-be59-d6fd0d208bc8" providerId="ADAL" clId="{05D62972-8EE1-1B47-9239-17671741C622}" dt="2023-12-24T00:14:36.673" v="114" actId="700"/>
          <ac:spMkLst>
            <pc:docMk/>
            <pc:sldMk cId="1448879372" sldId="391"/>
            <ac:spMk id="8" creationId="{74A31F17-B576-88F9-AFB6-2E3DA82B84D3}"/>
          </ac:spMkLst>
        </pc:spChg>
        <pc:spChg chg="mod">
          <ac:chgData name="Daniel Khashabi" userId="62390808-c838-45e6-be59-d6fd0d208bc8" providerId="ADAL" clId="{05D62972-8EE1-1B47-9239-17671741C622}" dt="2024-01-05T04:09:26.133" v="6230" actId="1036"/>
          <ac:spMkLst>
            <pc:docMk/>
            <pc:sldMk cId="1448879372" sldId="391"/>
            <ac:spMk id="13" creationId="{F28C5FAF-9466-08C7-F9EC-9C9EE531CB99}"/>
          </ac:spMkLst>
        </pc:spChg>
        <pc:spChg chg="mod">
          <ac:chgData name="Daniel Khashabi" userId="62390808-c838-45e6-be59-d6fd0d208bc8" providerId="ADAL" clId="{05D62972-8EE1-1B47-9239-17671741C622}" dt="2024-01-05T04:09:02.401" v="6224" actId="1076"/>
          <ac:spMkLst>
            <pc:docMk/>
            <pc:sldMk cId="1448879372" sldId="391"/>
            <ac:spMk id="14" creationId="{AAE650F5-146A-BB88-4B52-56FC7C07DCBE}"/>
          </ac:spMkLst>
        </pc:spChg>
        <pc:spChg chg="add mod">
          <ac:chgData name="Daniel Khashabi" userId="62390808-c838-45e6-be59-d6fd0d208bc8" providerId="ADAL" clId="{05D62972-8EE1-1B47-9239-17671741C622}" dt="2023-12-24T00:31:36.351" v="377"/>
          <ac:spMkLst>
            <pc:docMk/>
            <pc:sldMk cId="1448879372" sldId="391"/>
            <ac:spMk id="18" creationId="{B7D507C3-FCC8-884D-CFB4-E71BFBDB2894}"/>
          </ac:spMkLst>
        </pc:spChg>
        <pc:cxnChg chg="mod">
          <ac:chgData name="Daniel Khashabi" userId="62390808-c838-45e6-be59-d6fd0d208bc8" providerId="ADAL" clId="{05D62972-8EE1-1B47-9239-17671741C622}" dt="2024-01-05T04:09:26.133" v="6230" actId="1036"/>
          <ac:cxnSpMkLst>
            <pc:docMk/>
            <pc:sldMk cId="1448879372" sldId="391"/>
            <ac:cxnSpMk id="20" creationId="{56ACD513-3FED-3AE1-3284-5D6A0BE837E5}"/>
          </ac:cxnSpMkLst>
        </pc:cxnChg>
        <pc:cxnChg chg="mod">
          <ac:chgData name="Daniel Khashabi" userId="62390808-c838-45e6-be59-d6fd0d208bc8" providerId="ADAL" clId="{05D62972-8EE1-1B47-9239-17671741C622}" dt="2024-01-05T04:09:30.660" v="6231" actId="14100"/>
          <ac:cxnSpMkLst>
            <pc:docMk/>
            <pc:sldMk cId="1448879372" sldId="391"/>
            <ac:cxnSpMk id="25" creationId="{6BBC6B2E-4989-9428-A4DF-E40E9E1487AC}"/>
          </ac:cxnSpMkLst>
        </pc:cxnChg>
      </pc:sldChg>
      <pc:sldChg chg="addSp delSp modSp add del mod modClrScheme chgLayout">
        <pc:chgData name="Daniel Khashabi" userId="62390808-c838-45e6-be59-d6fd0d208bc8" providerId="ADAL" clId="{05D62972-8EE1-1B47-9239-17671741C622}" dt="2023-12-24T00:24:14.317" v="279" actId="2696"/>
        <pc:sldMkLst>
          <pc:docMk/>
          <pc:sldMk cId="1977831584" sldId="392"/>
        </pc:sldMkLst>
        <pc:spChg chg="mod ord">
          <ac:chgData name="Daniel Khashabi" userId="62390808-c838-45e6-be59-d6fd0d208bc8" providerId="ADAL" clId="{05D62972-8EE1-1B47-9239-17671741C622}" dt="2023-12-24T00:14:36.673" v="114" actId="700"/>
          <ac:spMkLst>
            <pc:docMk/>
            <pc:sldMk cId="1977831584" sldId="392"/>
            <ac:spMk id="2" creationId="{C538B472-34AE-DD52-836F-B3FBB46E9356}"/>
          </ac:spMkLst>
        </pc:spChg>
        <pc:spChg chg="add del mod ord">
          <ac:chgData name="Daniel Khashabi" userId="62390808-c838-45e6-be59-d6fd0d208bc8" providerId="ADAL" clId="{05D62972-8EE1-1B47-9239-17671741C622}" dt="2023-12-24T00:22:17.774" v="278" actId="478"/>
          <ac:spMkLst>
            <pc:docMk/>
            <pc:sldMk cId="1977831584" sldId="392"/>
            <ac:spMk id="3" creationId="{06D69C4E-828A-DD5A-5B0D-814B5754A81A}"/>
          </ac:spMkLst>
        </pc:spChg>
      </pc:sldChg>
      <pc:sldChg chg="addSp modSp add del mod modClrScheme chgLayout">
        <pc:chgData name="Daniel Khashabi" userId="62390808-c838-45e6-be59-d6fd0d208bc8" providerId="ADAL" clId="{05D62972-8EE1-1B47-9239-17671741C622}" dt="2023-12-24T00:24:14.317" v="279" actId="2696"/>
        <pc:sldMkLst>
          <pc:docMk/>
          <pc:sldMk cId="1941567696" sldId="393"/>
        </pc:sldMkLst>
        <pc:spChg chg="mod ord">
          <ac:chgData name="Daniel Khashabi" userId="62390808-c838-45e6-be59-d6fd0d208bc8" providerId="ADAL" clId="{05D62972-8EE1-1B47-9239-17671741C622}" dt="2023-12-24T00:14:36.673" v="114" actId="700"/>
          <ac:spMkLst>
            <pc:docMk/>
            <pc:sldMk cId="1941567696" sldId="393"/>
            <ac:spMk id="2" creationId="{C538B472-34AE-DD52-836F-B3FBB46E9356}"/>
          </ac:spMkLst>
        </pc:spChg>
        <pc:spChg chg="add mod ord">
          <ac:chgData name="Daniel Khashabi" userId="62390808-c838-45e6-be59-d6fd0d208bc8" providerId="ADAL" clId="{05D62972-8EE1-1B47-9239-17671741C622}" dt="2023-12-24T00:14:36.673" v="114" actId="700"/>
          <ac:spMkLst>
            <pc:docMk/>
            <pc:sldMk cId="1941567696" sldId="393"/>
            <ac:spMk id="3" creationId="{83D525E4-4955-A5D2-8233-9EF04967278F}"/>
          </ac:spMkLst>
        </pc:spChg>
      </pc:sldChg>
      <pc:sldChg chg="addSp delSp modSp add del mod modClrScheme modShow chgLayout">
        <pc:chgData name="Daniel Khashabi" userId="62390808-c838-45e6-be59-d6fd0d208bc8" providerId="ADAL" clId="{05D62972-8EE1-1B47-9239-17671741C622}" dt="2024-01-05T05:20:04.284" v="7685" actId="2696"/>
        <pc:sldMkLst>
          <pc:docMk/>
          <pc:sldMk cId="2494349850" sldId="394"/>
        </pc:sldMkLst>
        <pc:spChg chg="del mod ord">
          <ac:chgData name="Daniel Khashabi" userId="62390808-c838-45e6-be59-d6fd0d208bc8" providerId="ADAL" clId="{05D62972-8EE1-1B47-9239-17671741C622}" dt="2023-12-24T00:14:36.673" v="114" actId="700"/>
          <ac:spMkLst>
            <pc:docMk/>
            <pc:sldMk cId="2494349850" sldId="394"/>
            <ac:spMk id="2" creationId="{A247E3DB-F650-E2EB-5924-1CC4545D6972}"/>
          </ac:spMkLst>
        </pc:spChg>
        <pc:spChg chg="del mod ord">
          <ac:chgData name="Daniel Khashabi" userId="62390808-c838-45e6-be59-d6fd0d208bc8" providerId="ADAL" clId="{05D62972-8EE1-1B47-9239-17671741C622}" dt="2023-12-24T00:14:36.673" v="114" actId="700"/>
          <ac:spMkLst>
            <pc:docMk/>
            <pc:sldMk cId="2494349850" sldId="394"/>
            <ac:spMk id="3" creationId="{EFDA6017-F7A0-2391-E41C-34CA80BA3F16}"/>
          </ac:spMkLst>
        </pc:spChg>
        <pc:spChg chg="add mod ord">
          <ac:chgData name="Daniel Khashabi" userId="62390808-c838-45e6-be59-d6fd0d208bc8" providerId="ADAL" clId="{05D62972-8EE1-1B47-9239-17671741C622}" dt="2023-12-24T00:14:36.673" v="114" actId="700"/>
          <ac:spMkLst>
            <pc:docMk/>
            <pc:sldMk cId="2494349850" sldId="394"/>
            <ac:spMk id="5" creationId="{502CC045-F958-B5AF-CB59-F0AF7011B131}"/>
          </ac:spMkLst>
        </pc:spChg>
        <pc:spChg chg="add mod ord">
          <ac:chgData name="Daniel Khashabi" userId="62390808-c838-45e6-be59-d6fd0d208bc8" providerId="ADAL" clId="{05D62972-8EE1-1B47-9239-17671741C622}" dt="2023-12-24T00:14:36.673" v="114" actId="700"/>
          <ac:spMkLst>
            <pc:docMk/>
            <pc:sldMk cId="2494349850" sldId="394"/>
            <ac:spMk id="7" creationId="{99DC38C6-7A15-217B-E1DE-8EC45F20FAB4}"/>
          </ac:spMkLst>
        </pc:spChg>
        <pc:picChg chg="add del">
          <ac:chgData name="Daniel Khashabi" userId="62390808-c838-45e6-be59-d6fd0d208bc8" providerId="ADAL" clId="{05D62972-8EE1-1B47-9239-17671741C622}" dt="2023-12-24T00:31:49.446" v="379" actId="478"/>
          <ac:picMkLst>
            <pc:docMk/>
            <pc:sldMk cId="2494349850" sldId="394"/>
            <ac:picMk id="4" creationId="{FC44DFEB-7949-2154-EA96-F1D0BD2350FC}"/>
          </ac:picMkLst>
        </pc:picChg>
      </pc:sldChg>
      <pc:sldChg chg="addSp delSp modSp add del mod modClrScheme chgLayout">
        <pc:chgData name="Daniel Khashabi" userId="62390808-c838-45e6-be59-d6fd0d208bc8" providerId="ADAL" clId="{05D62972-8EE1-1B47-9239-17671741C622}" dt="2023-12-24T00:24:14.317" v="279" actId="2696"/>
        <pc:sldMkLst>
          <pc:docMk/>
          <pc:sldMk cId="1301600449" sldId="396"/>
        </pc:sldMkLst>
        <pc:spChg chg="del mod ord">
          <ac:chgData name="Daniel Khashabi" userId="62390808-c838-45e6-be59-d6fd0d208bc8" providerId="ADAL" clId="{05D62972-8EE1-1B47-9239-17671741C622}" dt="2023-12-24T00:14:36.673" v="114" actId="700"/>
          <ac:spMkLst>
            <pc:docMk/>
            <pc:sldMk cId="1301600449" sldId="396"/>
            <ac:spMk id="2" creationId="{DE0F14E6-0484-63ED-1291-5DD129AEFA1F}"/>
          </ac:spMkLst>
        </pc:spChg>
        <pc:spChg chg="add mod ord">
          <ac:chgData name="Daniel Khashabi" userId="62390808-c838-45e6-be59-d6fd0d208bc8" providerId="ADAL" clId="{05D62972-8EE1-1B47-9239-17671741C622}" dt="2023-12-24T00:14:36.673" v="114" actId="700"/>
          <ac:spMkLst>
            <pc:docMk/>
            <pc:sldMk cId="1301600449" sldId="396"/>
            <ac:spMk id="3" creationId="{2276B93D-2A79-69A9-6677-F19D1CE8042D}"/>
          </ac:spMkLst>
        </pc:spChg>
        <pc:spChg chg="add mod ord">
          <ac:chgData name="Daniel Khashabi" userId="62390808-c838-45e6-be59-d6fd0d208bc8" providerId="ADAL" clId="{05D62972-8EE1-1B47-9239-17671741C622}" dt="2023-12-24T00:14:36.673" v="114" actId="700"/>
          <ac:spMkLst>
            <pc:docMk/>
            <pc:sldMk cId="1301600449" sldId="396"/>
            <ac:spMk id="4" creationId="{EF2F5C6C-E017-E444-D78B-7BD33256F519}"/>
          </ac:spMkLst>
        </pc:spChg>
        <pc:picChg chg="mod ord">
          <ac:chgData name="Daniel Khashabi" userId="62390808-c838-45e6-be59-d6fd0d208bc8" providerId="ADAL" clId="{05D62972-8EE1-1B47-9239-17671741C622}" dt="2023-12-24T00:14:36.673" v="114" actId="700"/>
          <ac:picMkLst>
            <pc:docMk/>
            <pc:sldMk cId="1301600449" sldId="396"/>
            <ac:picMk id="13" creationId="{3C29C09B-47E2-A8BE-26F1-843222EA3BE1}"/>
          </ac:picMkLst>
        </pc:picChg>
      </pc:sldChg>
      <pc:sldChg chg="addSp modSp add del mod modClrScheme chgLayout">
        <pc:chgData name="Daniel Khashabi" userId="62390808-c838-45e6-be59-d6fd0d208bc8" providerId="ADAL" clId="{05D62972-8EE1-1B47-9239-17671741C622}" dt="2023-12-24T00:24:14.317" v="279" actId="2696"/>
        <pc:sldMkLst>
          <pc:docMk/>
          <pc:sldMk cId="1115648510" sldId="397"/>
        </pc:sldMkLst>
        <pc:spChg chg="mod ord">
          <ac:chgData name="Daniel Khashabi" userId="62390808-c838-45e6-be59-d6fd0d208bc8" providerId="ADAL" clId="{05D62972-8EE1-1B47-9239-17671741C622}" dt="2023-12-24T00:14:36.673" v="114" actId="700"/>
          <ac:spMkLst>
            <pc:docMk/>
            <pc:sldMk cId="1115648510" sldId="397"/>
            <ac:spMk id="2" creationId="{DE0F14E6-0484-63ED-1291-5DD129AEFA1F}"/>
          </ac:spMkLst>
        </pc:spChg>
        <pc:spChg chg="add mod ord">
          <ac:chgData name="Daniel Khashabi" userId="62390808-c838-45e6-be59-d6fd0d208bc8" providerId="ADAL" clId="{05D62972-8EE1-1B47-9239-17671741C622}" dt="2023-12-24T00:14:36.673" v="114" actId="700"/>
          <ac:spMkLst>
            <pc:docMk/>
            <pc:sldMk cId="1115648510" sldId="397"/>
            <ac:spMk id="3" creationId="{4392F7C9-7CC3-B8A8-9D5B-7B237310FB52}"/>
          </ac:spMkLst>
        </pc:spChg>
      </pc:sldChg>
      <pc:sldChg chg="addSp modSp add del mod modClrScheme chgLayout">
        <pc:chgData name="Daniel Khashabi" userId="62390808-c838-45e6-be59-d6fd0d208bc8" providerId="ADAL" clId="{05D62972-8EE1-1B47-9239-17671741C622}" dt="2023-12-24T00:24:14.317" v="279" actId="2696"/>
        <pc:sldMkLst>
          <pc:docMk/>
          <pc:sldMk cId="3167467643" sldId="398"/>
        </pc:sldMkLst>
        <pc:spChg chg="mod ord">
          <ac:chgData name="Daniel Khashabi" userId="62390808-c838-45e6-be59-d6fd0d208bc8" providerId="ADAL" clId="{05D62972-8EE1-1B47-9239-17671741C622}" dt="2023-12-24T00:14:36.673" v="114" actId="700"/>
          <ac:spMkLst>
            <pc:docMk/>
            <pc:sldMk cId="3167467643" sldId="398"/>
            <ac:spMk id="2" creationId="{DE0F14E6-0484-63ED-1291-5DD129AEFA1F}"/>
          </ac:spMkLst>
        </pc:spChg>
        <pc:spChg chg="add mod ord">
          <ac:chgData name="Daniel Khashabi" userId="62390808-c838-45e6-be59-d6fd0d208bc8" providerId="ADAL" clId="{05D62972-8EE1-1B47-9239-17671741C622}" dt="2023-12-24T00:14:36.673" v="114" actId="700"/>
          <ac:spMkLst>
            <pc:docMk/>
            <pc:sldMk cId="3167467643" sldId="398"/>
            <ac:spMk id="3" creationId="{F07C6D84-F0EC-6E35-8465-58CD61E21B19}"/>
          </ac:spMkLst>
        </pc:spChg>
      </pc:sldChg>
      <pc:sldChg chg="addSp delSp modSp add del mod ord modClrScheme chgLayout">
        <pc:chgData name="Daniel Khashabi" userId="62390808-c838-45e6-be59-d6fd0d208bc8" providerId="ADAL" clId="{05D62972-8EE1-1B47-9239-17671741C622}" dt="2024-01-05T05:20:16.599" v="7686" actId="2696"/>
        <pc:sldMkLst>
          <pc:docMk/>
          <pc:sldMk cId="124503693" sldId="399"/>
        </pc:sldMkLst>
        <pc:spChg chg="del mod ord">
          <ac:chgData name="Daniel Khashabi" userId="62390808-c838-45e6-be59-d6fd0d208bc8" providerId="ADAL" clId="{05D62972-8EE1-1B47-9239-17671741C622}" dt="2023-12-24T00:32:40.760" v="414" actId="478"/>
          <ac:spMkLst>
            <pc:docMk/>
            <pc:sldMk cId="124503693" sldId="399"/>
            <ac:spMk id="2" creationId="{DA5B3181-04F7-FF1D-2E13-A20E46658187}"/>
          </ac:spMkLst>
        </pc:spChg>
        <pc:spChg chg="mod ord">
          <ac:chgData name="Daniel Khashabi" userId="62390808-c838-45e6-be59-d6fd0d208bc8" providerId="ADAL" clId="{05D62972-8EE1-1B47-9239-17671741C622}" dt="2023-12-24T00:14:36.673" v="114" actId="700"/>
          <ac:spMkLst>
            <pc:docMk/>
            <pc:sldMk cId="124503693" sldId="399"/>
            <ac:spMk id="3" creationId="{63F44DF6-7A43-5865-0F09-8B164419664E}"/>
          </ac:spMkLst>
        </pc:spChg>
        <pc:spChg chg="add del mod">
          <ac:chgData name="Daniel Khashabi" userId="62390808-c838-45e6-be59-d6fd0d208bc8" providerId="ADAL" clId="{05D62972-8EE1-1B47-9239-17671741C622}" dt="2023-12-24T00:45:03.109" v="425" actId="478"/>
          <ac:spMkLst>
            <pc:docMk/>
            <pc:sldMk cId="124503693" sldId="399"/>
            <ac:spMk id="4" creationId="{88C92A74-4BCC-00A6-B1AB-077ADABF5847}"/>
          </ac:spMkLst>
        </pc:spChg>
        <pc:spChg chg="add mod">
          <ac:chgData name="Daniel Khashabi" userId="62390808-c838-45e6-be59-d6fd0d208bc8" providerId="ADAL" clId="{05D62972-8EE1-1B47-9239-17671741C622}" dt="2023-12-24T00:45:02.109" v="424"/>
          <ac:spMkLst>
            <pc:docMk/>
            <pc:sldMk cId="124503693" sldId="399"/>
            <ac:spMk id="5" creationId="{A509367A-535F-037A-4215-C5E1653B763B}"/>
          </ac:spMkLst>
        </pc:spChg>
        <pc:spChg chg="add del mod">
          <ac:chgData name="Daniel Khashabi" userId="62390808-c838-45e6-be59-d6fd0d208bc8" providerId="ADAL" clId="{05D62972-8EE1-1B47-9239-17671741C622}" dt="2023-12-24T00:32:42.498" v="417" actId="478"/>
          <ac:spMkLst>
            <pc:docMk/>
            <pc:sldMk cId="124503693" sldId="399"/>
            <ac:spMk id="5" creationId="{B2AE6972-256A-4CD7-DBEB-554DC05D89A7}"/>
          </ac:spMkLst>
        </pc:spChg>
        <pc:spChg chg="add mod">
          <ac:chgData name="Daniel Khashabi" userId="62390808-c838-45e6-be59-d6fd0d208bc8" providerId="ADAL" clId="{05D62972-8EE1-1B47-9239-17671741C622}" dt="2023-12-24T00:32:41.599" v="416"/>
          <ac:spMkLst>
            <pc:docMk/>
            <pc:sldMk cId="124503693" sldId="399"/>
            <ac:spMk id="6" creationId="{2369CF4C-64AF-1584-C8CF-14A4FFBF8EB0}"/>
          </ac:spMkLst>
        </pc:spChg>
        <pc:spChg chg="add mod">
          <ac:chgData name="Daniel Khashabi" userId="62390808-c838-45e6-be59-d6fd0d208bc8" providerId="ADAL" clId="{05D62972-8EE1-1B47-9239-17671741C622}" dt="2023-12-24T00:45:03.354" v="426"/>
          <ac:spMkLst>
            <pc:docMk/>
            <pc:sldMk cId="124503693" sldId="399"/>
            <ac:spMk id="6" creationId="{D59216E9-C317-1B10-4BAE-3C7333112991}"/>
          </ac:spMkLst>
        </pc:spChg>
        <pc:spChg chg="add del mod">
          <ac:chgData name="Daniel Khashabi" userId="62390808-c838-45e6-be59-d6fd0d208bc8" providerId="ADAL" clId="{05D62972-8EE1-1B47-9239-17671741C622}" dt="2023-12-24T00:45:00.840" v="422" actId="478"/>
          <ac:spMkLst>
            <pc:docMk/>
            <pc:sldMk cId="124503693" sldId="399"/>
            <ac:spMk id="7" creationId="{949FD503-DBEF-F28E-4A7A-ED0343FFBAAF}"/>
          </ac:spMkLst>
        </pc:spChg>
      </pc:sldChg>
      <pc:sldChg chg="addSp delSp modSp add mod modClrScheme delAnim modAnim chgLayout modNotesTx">
        <pc:chgData name="Daniel Khashabi" userId="62390808-c838-45e6-be59-d6fd0d208bc8" providerId="ADAL" clId="{05D62972-8EE1-1B47-9239-17671741C622}" dt="2024-01-05T14:45:16.281" v="9645" actId="20577"/>
        <pc:sldMkLst>
          <pc:docMk/>
          <pc:sldMk cId="1780169038" sldId="411"/>
        </pc:sldMkLst>
        <pc:spChg chg="mod ord">
          <ac:chgData name="Daniel Khashabi" userId="62390808-c838-45e6-be59-d6fd0d208bc8" providerId="ADAL" clId="{05D62972-8EE1-1B47-9239-17671741C622}" dt="2023-12-24T00:12:53.982" v="36" actId="700"/>
          <ac:spMkLst>
            <pc:docMk/>
            <pc:sldMk cId="1780169038" sldId="411"/>
            <ac:spMk id="2" creationId="{FCEA5E12-7D05-A512-8BC7-11D360385EB1}"/>
          </ac:spMkLst>
        </pc:spChg>
        <pc:spChg chg="mod ord">
          <ac:chgData name="Daniel Khashabi" userId="62390808-c838-45e6-be59-d6fd0d208bc8" providerId="ADAL" clId="{05D62972-8EE1-1B47-9239-17671741C622}" dt="2024-01-05T14:45:09.137" v="9625" actId="20577"/>
          <ac:spMkLst>
            <pc:docMk/>
            <pc:sldMk cId="1780169038" sldId="411"/>
            <ac:spMk id="3" creationId="{E8AECE8D-A11E-4FD8-EB87-66BFF1D0F1BA}"/>
          </ac:spMkLst>
        </pc:spChg>
        <pc:spChg chg="add del mod">
          <ac:chgData name="Daniel Khashabi" userId="62390808-c838-45e6-be59-d6fd0d208bc8" providerId="ADAL" clId="{05D62972-8EE1-1B47-9239-17671741C622}" dt="2024-01-05T14:34:44.226" v="9501" actId="21"/>
          <ac:spMkLst>
            <pc:docMk/>
            <pc:sldMk cId="1780169038" sldId="411"/>
            <ac:spMk id="4" creationId="{76A1F4AE-F407-F967-1F1B-14A8E7F48BEE}"/>
          </ac:spMkLst>
        </pc:spChg>
        <pc:spChg chg="del">
          <ac:chgData name="Daniel Khashabi" userId="62390808-c838-45e6-be59-d6fd0d208bc8" providerId="ADAL" clId="{05D62972-8EE1-1B47-9239-17671741C622}" dt="2023-12-24T00:13:02.734" v="38" actId="478"/>
          <ac:spMkLst>
            <pc:docMk/>
            <pc:sldMk cId="1780169038" sldId="411"/>
            <ac:spMk id="5" creationId="{5BE52738-028C-1121-416D-C9BFF7EDC53C}"/>
          </ac:spMkLst>
        </pc:spChg>
        <pc:spChg chg="add mod">
          <ac:chgData name="Daniel Khashabi" userId="62390808-c838-45e6-be59-d6fd0d208bc8" providerId="ADAL" clId="{05D62972-8EE1-1B47-9239-17671741C622}" dt="2023-12-24T00:30:09.498" v="346" actId="20577"/>
          <ac:spMkLst>
            <pc:docMk/>
            <pc:sldMk cId="1780169038" sldId="411"/>
            <ac:spMk id="7" creationId="{7E35DACA-C14C-ECA2-80AB-EA7B2136895A}"/>
          </ac:spMkLst>
        </pc:spChg>
        <pc:picChg chg="del">
          <ac:chgData name="Daniel Khashabi" userId="62390808-c838-45e6-be59-d6fd0d208bc8" providerId="ADAL" clId="{05D62972-8EE1-1B47-9239-17671741C622}" dt="2023-12-24T00:13:00.540" v="37" actId="478"/>
          <ac:picMkLst>
            <pc:docMk/>
            <pc:sldMk cId="1780169038" sldId="411"/>
            <ac:picMk id="6" creationId="{4FC82CDC-744A-79CE-D6B7-8B6726743F66}"/>
          </ac:picMkLst>
        </pc:picChg>
      </pc:sldChg>
      <pc:sldChg chg="modSp add mod modClrScheme chgLayout modNotesTx">
        <pc:chgData name="Daniel Khashabi" userId="62390808-c838-45e6-be59-d6fd0d208bc8" providerId="ADAL" clId="{05D62972-8EE1-1B47-9239-17671741C622}" dt="2024-01-05T15:25:21.763" v="11886" actId="20577"/>
        <pc:sldMkLst>
          <pc:docMk/>
          <pc:sldMk cId="2860642967" sldId="412"/>
        </pc:sldMkLst>
        <pc:spChg chg="mod ord">
          <ac:chgData name="Daniel Khashabi" userId="62390808-c838-45e6-be59-d6fd0d208bc8" providerId="ADAL" clId="{05D62972-8EE1-1B47-9239-17671741C622}" dt="2024-01-05T04:14:14.306" v="6446" actId="20577"/>
          <ac:spMkLst>
            <pc:docMk/>
            <pc:sldMk cId="2860642967" sldId="412"/>
            <ac:spMk id="4" creationId="{82200C67-5E38-3EB3-5526-FB1DD274FEBF}"/>
          </ac:spMkLst>
        </pc:spChg>
        <pc:spChg chg="mod ord">
          <ac:chgData name="Daniel Khashabi" userId="62390808-c838-45e6-be59-d6fd0d208bc8" providerId="ADAL" clId="{05D62972-8EE1-1B47-9239-17671741C622}" dt="2024-01-05T05:08:03.528" v="7594" actId="14"/>
          <ac:spMkLst>
            <pc:docMk/>
            <pc:sldMk cId="2860642967" sldId="412"/>
            <ac:spMk id="5" creationId="{C9D751FE-8793-F757-C2A0-141E4752130E}"/>
          </ac:spMkLst>
        </pc:spChg>
        <pc:picChg chg="mod">
          <ac:chgData name="Daniel Khashabi" userId="62390808-c838-45e6-be59-d6fd0d208bc8" providerId="ADAL" clId="{05D62972-8EE1-1B47-9239-17671741C622}" dt="2024-01-05T14:32:40.202" v="9295" actId="1076"/>
          <ac:picMkLst>
            <pc:docMk/>
            <pc:sldMk cId="2860642967" sldId="412"/>
            <ac:picMk id="3" creationId="{2BD291F8-DC01-5740-64EF-44F9861900D2}"/>
          </ac:picMkLst>
        </pc:picChg>
      </pc:sldChg>
      <pc:sldChg chg="addSp delSp modSp add mod ord modClrScheme chgLayout modNotes modNotesTx">
        <pc:chgData name="Daniel Khashabi" userId="62390808-c838-45e6-be59-d6fd0d208bc8" providerId="ADAL" clId="{05D62972-8EE1-1B47-9239-17671741C622}" dt="2024-01-05T14:51:47.484" v="10246"/>
        <pc:sldMkLst>
          <pc:docMk/>
          <pc:sldMk cId="928453767" sldId="413"/>
        </pc:sldMkLst>
        <pc:spChg chg="mod ord">
          <ac:chgData name="Daniel Khashabi" userId="62390808-c838-45e6-be59-d6fd0d208bc8" providerId="ADAL" clId="{05D62972-8EE1-1B47-9239-17671741C622}" dt="2024-01-05T04:17:18.696" v="6556" actId="20577"/>
          <ac:spMkLst>
            <pc:docMk/>
            <pc:sldMk cId="928453767" sldId="413"/>
            <ac:spMk id="4" creationId="{82200C67-5E38-3EB3-5526-FB1DD274FEBF}"/>
          </ac:spMkLst>
        </pc:spChg>
        <pc:spChg chg="mod ord">
          <ac:chgData name="Daniel Khashabi" userId="62390808-c838-45e6-be59-d6fd0d208bc8" providerId="ADAL" clId="{05D62972-8EE1-1B47-9239-17671741C622}" dt="2024-01-05T04:55:42.120" v="7143" actId="20577"/>
          <ac:spMkLst>
            <pc:docMk/>
            <pc:sldMk cId="928453767" sldId="413"/>
            <ac:spMk id="5" creationId="{C9D751FE-8793-F757-C2A0-141E4752130E}"/>
          </ac:spMkLst>
        </pc:spChg>
        <pc:spChg chg="mod">
          <ac:chgData name="Daniel Khashabi" userId="62390808-c838-45e6-be59-d6fd0d208bc8" providerId="ADAL" clId="{05D62972-8EE1-1B47-9239-17671741C622}" dt="2024-01-05T04:23:48.691" v="6590" actId="1038"/>
          <ac:spMkLst>
            <pc:docMk/>
            <pc:sldMk cId="928453767" sldId="413"/>
            <ac:spMk id="6" creationId="{37F8432C-6D20-F9F1-8D27-4BAE44323D09}"/>
          </ac:spMkLst>
        </pc:spChg>
        <pc:picChg chg="del">
          <ac:chgData name="Daniel Khashabi" userId="62390808-c838-45e6-be59-d6fd0d208bc8" providerId="ADAL" clId="{05D62972-8EE1-1B47-9239-17671741C622}" dt="2024-01-05T04:17:09.069" v="6530" actId="478"/>
          <ac:picMkLst>
            <pc:docMk/>
            <pc:sldMk cId="928453767" sldId="413"/>
            <ac:picMk id="2" creationId="{FE496156-A0EB-8419-28F2-74462F06800D}"/>
          </ac:picMkLst>
        </pc:picChg>
        <pc:picChg chg="add del mod">
          <ac:chgData name="Daniel Khashabi" userId="62390808-c838-45e6-be59-d6fd0d208bc8" providerId="ADAL" clId="{05D62972-8EE1-1B47-9239-17671741C622}" dt="2024-01-05T04:23:19.762" v="6564" actId="478"/>
          <ac:picMkLst>
            <pc:docMk/>
            <pc:sldMk cId="928453767" sldId="413"/>
            <ac:picMk id="1026" creationId="{8B2DAA9B-647F-C568-663D-E1ADA570139E}"/>
          </ac:picMkLst>
        </pc:picChg>
        <pc:picChg chg="add mod">
          <ac:chgData name="Daniel Khashabi" userId="62390808-c838-45e6-be59-d6fd0d208bc8" providerId="ADAL" clId="{05D62972-8EE1-1B47-9239-17671741C622}" dt="2024-01-05T04:55:44.339" v="7148" actId="1036"/>
          <ac:picMkLst>
            <pc:docMk/>
            <pc:sldMk cId="928453767" sldId="413"/>
            <ac:picMk id="1028" creationId="{7E40D247-CBFF-C8EA-DF19-1EF5285ABD07}"/>
          </ac:picMkLst>
        </pc:picChg>
        <pc:picChg chg="add mod">
          <ac:chgData name="Daniel Khashabi" userId="62390808-c838-45e6-be59-d6fd0d208bc8" providerId="ADAL" clId="{05D62972-8EE1-1B47-9239-17671741C622}" dt="2024-01-05T04:30:37.311" v="7049" actId="1038"/>
          <ac:picMkLst>
            <pc:docMk/>
            <pc:sldMk cId="928453767" sldId="413"/>
            <ac:picMk id="1030" creationId="{076F2760-77A6-CAAF-F076-C94E909754EF}"/>
          </ac:picMkLst>
        </pc:picChg>
      </pc:sldChg>
      <pc:sldChg chg="modSp add mod modClrScheme chgLayout modNotesTx">
        <pc:chgData name="Daniel Khashabi" userId="62390808-c838-45e6-be59-d6fd0d208bc8" providerId="ADAL" clId="{05D62972-8EE1-1B47-9239-17671741C622}" dt="2024-01-05T15:25:57.198" v="12058" actId="20577"/>
        <pc:sldMkLst>
          <pc:docMk/>
          <pc:sldMk cId="917679474" sldId="414"/>
        </pc:sldMkLst>
        <pc:spChg chg="mod ord">
          <ac:chgData name="Daniel Khashabi" userId="62390808-c838-45e6-be59-d6fd0d208bc8" providerId="ADAL" clId="{05D62972-8EE1-1B47-9239-17671741C622}" dt="2024-01-05T04:14:27.002" v="6447"/>
          <ac:spMkLst>
            <pc:docMk/>
            <pc:sldMk cId="917679474" sldId="414"/>
            <ac:spMk id="4" creationId="{82200C67-5E38-3EB3-5526-FB1DD274FEBF}"/>
          </ac:spMkLst>
        </pc:spChg>
        <pc:spChg chg="mod ord">
          <ac:chgData name="Daniel Khashabi" userId="62390808-c838-45e6-be59-d6fd0d208bc8" providerId="ADAL" clId="{05D62972-8EE1-1B47-9239-17671741C622}" dt="2024-01-05T05:08:29.459" v="7603" actId="20577"/>
          <ac:spMkLst>
            <pc:docMk/>
            <pc:sldMk cId="917679474" sldId="414"/>
            <ac:spMk id="5" creationId="{C9D751FE-8793-F757-C2A0-141E4752130E}"/>
          </ac:spMkLst>
        </pc:spChg>
        <pc:picChg chg="mod">
          <ac:chgData name="Daniel Khashabi" userId="62390808-c838-45e6-be59-d6fd0d208bc8" providerId="ADAL" clId="{05D62972-8EE1-1B47-9239-17671741C622}" dt="2024-01-05T01:34:53.056" v="1092" actId="1037"/>
          <ac:picMkLst>
            <pc:docMk/>
            <pc:sldMk cId="917679474" sldId="414"/>
            <ac:picMk id="2" creationId="{75172D6E-774D-3114-9FAE-E60DEABF9331}"/>
          </ac:picMkLst>
        </pc:picChg>
      </pc:sldChg>
      <pc:sldChg chg="addSp delSp modSp add del mod ord modClrScheme chgLayout">
        <pc:chgData name="Daniel Khashabi" userId="62390808-c838-45e6-be59-d6fd0d208bc8" providerId="ADAL" clId="{05D62972-8EE1-1B47-9239-17671741C622}" dt="2024-01-05T05:07:27.927" v="7557" actId="2696"/>
        <pc:sldMkLst>
          <pc:docMk/>
          <pc:sldMk cId="492931216" sldId="415"/>
        </pc:sldMkLst>
        <pc:spChg chg="mod ord">
          <ac:chgData name="Daniel Khashabi" userId="62390808-c838-45e6-be59-d6fd0d208bc8" providerId="ADAL" clId="{05D62972-8EE1-1B47-9239-17671741C622}" dt="2024-01-05T04:15:32.552" v="6526" actId="20577"/>
          <ac:spMkLst>
            <pc:docMk/>
            <pc:sldMk cId="492931216" sldId="415"/>
            <ac:spMk id="4" creationId="{82200C67-5E38-3EB3-5526-FB1DD274FEBF}"/>
          </ac:spMkLst>
        </pc:spChg>
        <pc:spChg chg="mod ord">
          <ac:chgData name="Daniel Khashabi" userId="62390808-c838-45e6-be59-d6fd0d208bc8" providerId="ADAL" clId="{05D62972-8EE1-1B47-9239-17671741C622}" dt="2023-12-24T00:14:36.673" v="114" actId="700"/>
          <ac:spMkLst>
            <pc:docMk/>
            <pc:sldMk cId="492931216" sldId="415"/>
            <ac:spMk id="5" creationId="{C9D751FE-8793-F757-C2A0-141E4752130E}"/>
          </ac:spMkLst>
        </pc:spChg>
        <pc:spChg chg="mod">
          <ac:chgData name="Daniel Khashabi" userId="62390808-c838-45e6-be59-d6fd0d208bc8" providerId="ADAL" clId="{05D62972-8EE1-1B47-9239-17671741C622}" dt="2024-01-05T01:34:37.151" v="1085" actId="1076"/>
          <ac:spMkLst>
            <pc:docMk/>
            <pc:sldMk cId="492931216" sldId="415"/>
            <ac:spMk id="6" creationId="{37F8432C-6D20-F9F1-8D27-4BAE44323D09}"/>
          </ac:spMkLst>
        </pc:spChg>
        <pc:picChg chg="add del mod">
          <ac:chgData name="Daniel Khashabi" userId="62390808-c838-45e6-be59-d6fd0d208bc8" providerId="ADAL" clId="{05D62972-8EE1-1B47-9239-17671741C622}" dt="2024-01-05T04:33:20.148" v="7055" actId="21"/>
          <ac:picMkLst>
            <pc:docMk/>
            <pc:sldMk cId="492931216" sldId="415"/>
            <ac:picMk id="3" creationId="{8322339E-F4B2-F8E7-C6B0-6B5C301D3803}"/>
          </ac:picMkLst>
        </pc:picChg>
      </pc:sldChg>
      <pc:sldChg chg="addSp delSp modSp add mod modNotesTx">
        <pc:chgData name="Daniel Khashabi" userId="62390808-c838-45e6-be59-d6fd0d208bc8" providerId="ADAL" clId="{05D62972-8EE1-1B47-9239-17671741C622}" dt="2024-01-05T15:38:46.160" v="14220" actId="20577"/>
        <pc:sldMkLst>
          <pc:docMk/>
          <pc:sldMk cId="391953358" sldId="417"/>
        </pc:sldMkLst>
        <pc:spChg chg="add mod">
          <ac:chgData name="Daniel Khashabi" userId="62390808-c838-45e6-be59-d6fd0d208bc8" providerId="ADAL" clId="{05D62972-8EE1-1B47-9239-17671741C622}" dt="2024-01-05T05:45:08.909" v="8805" actId="1035"/>
          <ac:spMkLst>
            <pc:docMk/>
            <pc:sldMk cId="391953358" sldId="417"/>
            <ac:spMk id="2" creationId="{90B1C577-680D-6F22-6585-3475A7C5CEB6}"/>
          </ac:spMkLst>
        </pc:spChg>
        <pc:spChg chg="add del mod">
          <ac:chgData name="Daniel Khashabi" userId="62390808-c838-45e6-be59-d6fd0d208bc8" providerId="ADAL" clId="{05D62972-8EE1-1B47-9239-17671741C622}" dt="2024-01-05T05:44:45.175" v="8794" actId="478"/>
          <ac:spMkLst>
            <pc:docMk/>
            <pc:sldMk cId="391953358" sldId="417"/>
            <ac:spMk id="3" creationId="{3FEFB1FD-F2A5-F00C-2B7F-2C31216C6108}"/>
          </ac:spMkLst>
        </pc:spChg>
        <pc:spChg chg="mod">
          <ac:chgData name="Daniel Khashabi" userId="62390808-c838-45e6-be59-d6fd0d208bc8" providerId="ADAL" clId="{05D62972-8EE1-1B47-9239-17671741C622}" dt="2024-01-05T05:28:28.076" v="8007" actId="20577"/>
          <ac:spMkLst>
            <pc:docMk/>
            <pc:sldMk cId="391953358" sldId="417"/>
            <ac:spMk id="5" creationId="{D0CF5A10-6346-C501-5ABE-D2D88DF0DC80}"/>
          </ac:spMkLst>
        </pc:spChg>
        <pc:spChg chg="add del">
          <ac:chgData name="Daniel Khashabi" userId="62390808-c838-45e6-be59-d6fd0d208bc8" providerId="ADAL" clId="{05D62972-8EE1-1B47-9239-17671741C622}" dt="2024-01-05T05:44:13.041" v="8778" actId="22"/>
          <ac:spMkLst>
            <pc:docMk/>
            <pc:sldMk cId="391953358" sldId="417"/>
            <ac:spMk id="7" creationId="{A266444E-A308-8953-77DB-4E92B4558CA8}"/>
          </ac:spMkLst>
        </pc:spChg>
        <pc:spChg chg="add del mod">
          <ac:chgData name="Daniel Khashabi" userId="62390808-c838-45e6-be59-d6fd0d208bc8" providerId="ADAL" clId="{05D62972-8EE1-1B47-9239-17671741C622}" dt="2024-01-05T05:44:45.175" v="8794" actId="478"/>
          <ac:spMkLst>
            <pc:docMk/>
            <pc:sldMk cId="391953358" sldId="417"/>
            <ac:spMk id="8" creationId="{EAB0B3E0-9894-8743-A20D-D1D6EE703940}"/>
          </ac:spMkLst>
        </pc:spChg>
      </pc:sldChg>
      <pc:sldChg chg="addSp delSp modSp add del mod modClrScheme chgLayout">
        <pc:chgData name="Daniel Khashabi" userId="62390808-c838-45e6-be59-d6fd0d208bc8" providerId="ADAL" clId="{05D62972-8EE1-1B47-9239-17671741C622}" dt="2024-01-05T05:25:39.052" v="7904" actId="2696"/>
        <pc:sldMkLst>
          <pc:docMk/>
          <pc:sldMk cId="1064406358" sldId="417"/>
        </pc:sldMkLst>
        <pc:spChg chg="add del mod">
          <ac:chgData name="Daniel Khashabi" userId="62390808-c838-45e6-be59-d6fd0d208bc8" providerId="ADAL" clId="{05D62972-8EE1-1B47-9239-17671741C622}" dt="2024-01-05T05:21:23.498" v="7756" actId="478"/>
          <ac:spMkLst>
            <pc:docMk/>
            <pc:sldMk cId="1064406358" sldId="417"/>
            <ac:spMk id="2" creationId="{019D3385-9234-4368-276F-6D41A3383330}"/>
          </ac:spMkLst>
        </pc:spChg>
        <pc:spChg chg="mod ord">
          <ac:chgData name="Daniel Khashabi" userId="62390808-c838-45e6-be59-d6fd0d208bc8" providerId="ADAL" clId="{05D62972-8EE1-1B47-9239-17671741C622}" dt="2024-01-05T05:12:37.837" v="7645" actId="20577"/>
          <ac:spMkLst>
            <pc:docMk/>
            <pc:sldMk cId="1064406358" sldId="417"/>
            <ac:spMk id="4" creationId="{DC162726-E6A1-C8C0-BF18-955207E3DC4B}"/>
          </ac:spMkLst>
        </pc:spChg>
        <pc:spChg chg="mod ord">
          <ac:chgData name="Daniel Khashabi" userId="62390808-c838-45e6-be59-d6fd0d208bc8" providerId="ADAL" clId="{05D62972-8EE1-1B47-9239-17671741C622}" dt="2024-01-05T05:24:07.847" v="7902" actId="5793"/>
          <ac:spMkLst>
            <pc:docMk/>
            <pc:sldMk cId="1064406358" sldId="417"/>
            <ac:spMk id="5" creationId="{D0CF5A10-6346-C501-5ABE-D2D88DF0DC80}"/>
          </ac:spMkLst>
        </pc:spChg>
      </pc:sldChg>
      <pc:sldChg chg="del">
        <pc:chgData name="Daniel Khashabi" userId="62390808-c838-45e6-be59-d6fd0d208bc8" providerId="ADAL" clId="{05D62972-8EE1-1B47-9239-17671741C622}" dt="2024-01-05T04:07:41.559" v="6183" actId="2696"/>
        <pc:sldMkLst>
          <pc:docMk/>
          <pc:sldMk cId="419429748" sldId="1516"/>
        </pc:sldMkLst>
      </pc:sldChg>
      <pc:sldChg chg="addSp delSp modSp add mod modClrScheme modAnim chgLayout modNotesTx">
        <pc:chgData name="Daniel Khashabi" userId="62390808-c838-45e6-be59-d6fd0d208bc8" providerId="ADAL" clId="{05D62972-8EE1-1B47-9239-17671741C622}" dt="2024-01-05T15:27:11.050" v="12319" actId="20577"/>
        <pc:sldMkLst>
          <pc:docMk/>
          <pc:sldMk cId="1352571770" sldId="1516"/>
        </pc:sldMkLst>
        <pc:spChg chg="del">
          <ac:chgData name="Daniel Khashabi" userId="62390808-c838-45e6-be59-d6fd0d208bc8" providerId="ADAL" clId="{05D62972-8EE1-1B47-9239-17671741C622}" dt="2024-01-05T05:11:36.065" v="7618" actId="478"/>
          <ac:spMkLst>
            <pc:docMk/>
            <pc:sldMk cId="1352571770" sldId="1516"/>
            <ac:spMk id="2" creationId="{03A76B9A-4CB2-A54B-BE5F-58CF7EE7B995}"/>
          </ac:spMkLst>
        </pc:spChg>
        <pc:spChg chg="add del mod">
          <ac:chgData name="Daniel Khashabi" userId="62390808-c838-45e6-be59-d6fd0d208bc8" providerId="ADAL" clId="{05D62972-8EE1-1B47-9239-17671741C622}" dt="2024-01-05T05:11:38.129" v="7619" actId="478"/>
          <ac:spMkLst>
            <pc:docMk/>
            <pc:sldMk cId="1352571770" sldId="1516"/>
            <ac:spMk id="4" creationId="{B9B8133F-0EDE-DC25-D5F7-1F619B4D8B8F}"/>
          </ac:spMkLst>
        </pc:spChg>
        <pc:spChg chg="mod">
          <ac:chgData name="Daniel Khashabi" userId="62390808-c838-45e6-be59-d6fd0d208bc8" providerId="ADAL" clId="{05D62972-8EE1-1B47-9239-17671741C622}" dt="2024-01-05T14:31:50.671" v="9234" actId="14100"/>
          <ac:spMkLst>
            <pc:docMk/>
            <pc:sldMk cId="1352571770" sldId="1516"/>
            <ac:spMk id="5" creationId="{3A440DCC-9CE5-65B6-0881-513B5F89DD2D}"/>
          </ac:spMkLst>
        </pc:spChg>
        <pc:spChg chg="del">
          <ac:chgData name="Daniel Khashabi" userId="62390808-c838-45e6-be59-d6fd0d208bc8" providerId="ADAL" clId="{05D62972-8EE1-1B47-9239-17671741C622}" dt="2024-01-05T05:11:49.853" v="7620" actId="700"/>
          <ac:spMkLst>
            <pc:docMk/>
            <pc:sldMk cId="1352571770" sldId="1516"/>
            <ac:spMk id="9" creationId="{6333BC9F-28BC-BF2F-DA82-34A0176F41A3}"/>
          </ac:spMkLst>
        </pc:spChg>
        <pc:spChg chg="mod">
          <ac:chgData name="Daniel Khashabi" userId="62390808-c838-45e6-be59-d6fd0d208bc8" providerId="ADAL" clId="{05D62972-8EE1-1B47-9239-17671741C622}" dt="2024-01-05T05:11:59.633" v="7624" actId="1076"/>
          <ac:spMkLst>
            <pc:docMk/>
            <pc:sldMk cId="1352571770" sldId="1516"/>
            <ac:spMk id="23" creationId="{29FCFD70-6323-9F4C-A84C-E19BB1010E2D}"/>
          </ac:spMkLst>
        </pc:spChg>
        <pc:spChg chg="mod">
          <ac:chgData name="Daniel Khashabi" userId="62390808-c838-45e6-be59-d6fd0d208bc8" providerId="ADAL" clId="{05D62972-8EE1-1B47-9239-17671741C622}" dt="2024-01-05T05:12:02.583" v="7625" actId="1076"/>
          <ac:spMkLst>
            <pc:docMk/>
            <pc:sldMk cId="1352571770" sldId="1516"/>
            <ac:spMk id="29" creationId="{96C1EAFE-5A3C-B04B-9F5A-BE0E6370FEBE}"/>
          </ac:spMkLst>
        </pc:spChg>
        <pc:spChg chg="mod">
          <ac:chgData name="Daniel Khashabi" userId="62390808-c838-45e6-be59-d6fd0d208bc8" providerId="ADAL" clId="{05D62972-8EE1-1B47-9239-17671741C622}" dt="2024-01-05T05:12:02.583" v="7625" actId="1076"/>
          <ac:spMkLst>
            <pc:docMk/>
            <pc:sldMk cId="1352571770" sldId="1516"/>
            <ac:spMk id="33" creationId="{3357D4CC-0A56-724D-8C08-73DBBF29EA46}"/>
          </ac:spMkLst>
        </pc:spChg>
        <pc:spChg chg="mod">
          <ac:chgData name="Daniel Khashabi" userId="62390808-c838-45e6-be59-d6fd0d208bc8" providerId="ADAL" clId="{05D62972-8EE1-1B47-9239-17671741C622}" dt="2024-01-05T05:12:02.583" v="7625" actId="1076"/>
          <ac:spMkLst>
            <pc:docMk/>
            <pc:sldMk cId="1352571770" sldId="1516"/>
            <ac:spMk id="36" creationId="{56DC2016-1D08-0A4D-8815-D14E79A2E45A}"/>
          </ac:spMkLst>
        </pc:spChg>
        <pc:grpChg chg="mod">
          <ac:chgData name="Daniel Khashabi" userId="62390808-c838-45e6-be59-d6fd0d208bc8" providerId="ADAL" clId="{05D62972-8EE1-1B47-9239-17671741C622}" dt="2024-01-05T05:12:02.583" v="7625" actId="1076"/>
          <ac:grpSpMkLst>
            <pc:docMk/>
            <pc:sldMk cId="1352571770" sldId="1516"/>
            <ac:grpSpMk id="6" creationId="{6F22D486-207B-FB28-BC4F-D035510C4F4E}"/>
          </ac:grpSpMkLst>
        </pc:grpChg>
        <pc:grpChg chg="mod">
          <ac:chgData name="Daniel Khashabi" userId="62390808-c838-45e6-be59-d6fd0d208bc8" providerId="ADAL" clId="{05D62972-8EE1-1B47-9239-17671741C622}" dt="2024-01-05T05:12:02.583" v="7625" actId="1076"/>
          <ac:grpSpMkLst>
            <pc:docMk/>
            <pc:sldMk cId="1352571770" sldId="1516"/>
            <ac:grpSpMk id="7" creationId="{081A1BD4-F219-D573-4F6F-A8A30EA47470}"/>
          </ac:grpSpMkLst>
        </pc:grpChg>
        <pc:grpChg chg="mod">
          <ac:chgData name="Daniel Khashabi" userId="62390808-c838-45e6-be59-d6fd0d208bc8" providerId="ADAL" clId="{05D62972-8EE1-1B47-9239-17671741C622}" dt="2024-01-05T05:12:02.583" v="7625" actId="1076"/>
          <ac:grpSpMkLst>
            <pc:docMk/>
            <pc:sldMk cId="1352571770" sldId="1516"/>
            <ac:grpSpMk id="8" creationId="{692766E6-5724-AC9D-5C24-0582F793BCDC}"/>
          </ac:grpSpMkLst>
        </pc:grpChg>
        <pc:picChg chg="mod">
          <ac:chgData name="Daniel Khashabi" userId="62390808-c838-45e6-be59-d6fd0d208bc8" providerId="ADAL" clId="{05D62972-8EE1-1B47-9239-17671741C622}" dt="2024-01-05T05:11:59.633" v="7624" actId="1076"/>
          <ac:picMkLst>
            <pc:docMk/>
            <pc:sldMk cId="1352571770" sldId="1516"/>
            <ac:picMk id="24" creationId="{2DAEC8AF-192B-6241-8E77-36C27CA508A3}"/>
          </ac:picMkLst>
        </pc:picChg>
        <pc:picChg chg="mod">
          <ac:chgData name="Daniel Khashabi" userId="62390808-c838-45e6-be59-d6fd0d208bc8" providerId="ADAL" clId="{05D62972-8EE1-1B47-9239-17671741C622}" dt="2024-01-05T05:12:02.583" v="7625" actId="1076"/>
          <ac:picMkLst>
            <pc:docMk/>
            <pc:sldMk cId="1352571770" sldId="1516"/>
            <ac:picMk id="30" creationId="{5392E9B1-4F49-6943-BFBD-AEAA737BEAE8}"/>
          </ac:picMkLst>
        </pc:picChg>
        <pc:picChg chg="mod">
          <ac:chgData name="Daniel Khashabi" userId="62390808-c838-45e6-be59-d6fd0d208bc8" providerId="ADAL" clId="{05D62972-8EE1-1B47-9239-17671741C622}" dt="2024-01-05T05:12:02.583" v="7625" actId="1076"/>
          <ac:picMkLst>
            <pc:docMk/>
            <pc:sldMk cId="1352571770" sldId="1516"/>
            <ac:picMk id="32" creationId="{8A989B94-9709-2346-8792-E5C51538F815}"/>
          </ac:picMkLst>
        </pc:picChg>
        <pc:picChg chg="mod">
          <ac:chgData name="Daniel Khashabi" userId="62390808-c838-45e6-be59-d6fd0d208bc8" providerId="ADAL" clId="{05D62972-8EE1-1B47-9239-17671741C622}" dt="2024-01-05T05:12:02.583" v="7625" actId="1076"/>
          <ac:picMkLst>
            <pc:docMk/>
            <pc:sldMk cId="1352571770" sldId="1516"/>
            <ac:picMk id="34" creationId="{8A709BEB-3F03-7F43-A2DD-45915E07D1EF}"/>
          </ac:picMkLst>
        </pc:picChg>
        <pc:picChg chg="mod">
          <ac:chgData name="Daniel Khashabi" userId="62390808-c838-45e6-be59-d6fd0d208bc8" providerId="ADAL" clId="{05D62972-8EE1-1B47-9239-17671741C622}" dt="2024-01-05T05:12:02.583" v="7625" actId="1076"/>
          <ac:picMkLst>
            <pc:docMk/>
            <pc:sldMk cId="1352571770" sldId="1516"/>
            <ac:picMk id="35" creationId="{11276477-4719-6648-A849-09832AB38A2D}"/>
          </ac:picMkLst>
        </pc:picChg>
        <pc:picChg chg="mod">
          <ac:chgData name="Daniel Khashabi" userId="62390808-c838-45e6-be59-d6fd0d208bc8" providerId="ADAL" clId="{05D62972-8EE1-1B47-9239-17671741C622}" dt="2024-01-05T05:12:02.583" v="7625" actId="1076"/>
          <ac:picMkLst>
            <pc:docMk/>
            <pc:sldMk cId="1352571770" sldId="1516"/>
            <ac:picMk id="37" creationId="{AEB4D993-ABD5-4A47-B2B1-AE2ECDC5BE4A}"/>
          </ac:picMkLst>
        </pc:picChg>
        <pc:picChg chg="mod">
          <ac:chgData name="Daniel Khashabi" userId="62390808-c838-45e6-be59-d6fd0d208bc8" providerId="ADAL" clId="{05D62972-8EE1-1B47-9239-17671741C622}" dt="2024-01-05T05:12:02.583" v="7625" actId="1076"/>
          <ac:picMkLst>
            <pc:docMk/>
            <pc:sldMk cId="1352571770" sldId="1516"/>
            <ac:picMk id="38" creationId="{A371035D-6F12-AF46-9ADF-FCA3017C6456}"/>
          </ac:picMkLst>
        </pc:picChg>
      </pc:sldChg>
      <pc:sldChg chg="modSp add del mod modShow">
        <pc:chgData name="Daniel Khashabi" userId="62390808-c838-45e6-be59-d6fd0d208bc8" providerId="ADAL" clId="{05D62972-8EE1-1B47-9239-17671741C622}" dt="2024-01-05T05:11:20.984" v="7616" actId="2696"/>
        <pc:sldMkLst>
          <pc:docMk/>
          <pc:sldMk cId="3853127695" sldId="1516"/>
        </pc:sldMkLst>
        <pc:spChg chg="mod">
          <ac:chgData name="Daniel Khashabi" userId="62390808-c838-45e6-be59-d6fd0d208bc8" providerId="ADAL" clId="{05D62972-8EE1-1B47-9239-17671741C622}" dt="2024-01-05T04:08:06.018" v="6220" actId="20577"/>
          <ac:spMkLst>
            <pc:docMk/>
            <pc:sldMk cId="3853127695" sldId="1516"/>
            <ac:spMk id="2" creationId="{03A76B9A-4CB2-A54B-BE5F-58CF7EE7B995}"/>
          </ac:spMkLst>
        </pc:spChg>
      </pc:sldChg>
      <pc:sldChg chg="addSp modSp mod modAnim modNotesTx">
        <pc:chgData name="Daniel Khashabi" userId="62390808-c838-45e6-be59-d6fd0d208bc8" providerId="ADAL" clId="{05D62972-8EE1-1B47-9239-17671741C622}" dt="2024-01-05T03:10:22.537" v="4230" actId="20577"/>
        <pc:sldMkLst>
          <pc:docMk/>
          <pc:sldMk cId="3451960375" sldId="1531"/>
        </pc:sldMkLst>
        <pc:spChg chg="mod">
          <ac:chgData name="Daniel Khashabi" userId="62390808-c838-45e6-be59-d6fd0d208bc8" providerId="ADAL" clId="{05D62972-8EE1-1B47-9239-17671741C622}" dt="2024-01-05T03:08:38.809" v="3932" actId="1035"/>
          <ac:spMkLst>
            <pc:docMk/>
            <pc:sldMk cId="3451960375" sldId="1531"/>
            <ac:spMk id="3" creationId="{602EF53C-D31B-7E26-BB9D-E428728DA9CA}"/>
          </ac:spMkLst>
        </pc:spChg>
        <pc:spChg chg="add mod">
          <ac:chgData name="Daniel Khashabi" userId="62390808-c838-45e6-be59-d6fd0d208bc8" providerId="ADAL" clId="{05D62972-8EE1-1B47-9239-17671741C622}" dt="2024-01-05T03:08:34.196" v="3925"/>
          <ac:spMkLst>
            <pc:docMk/>
            <pc:sldMk cId="3451960375" sldId="1531"/>
            <ac:spMk id="5" creationId="{CE5ECC68-C9FF-4592-154C-1B265BD3187B}"/>
          </ac:spMkLst>
        </pc:spChg>
        <pc:spChg chg="add mod">
          <ac:chgData name="Daniel Khashabi" userId="62390808-c838-45e6-be59-d6fd0d208bc8" providerId="ADAL" clId="{05D62972-8EE1-1B47-9239-17671741C622}" dt="2024-01-05T03:08:41.964" v="3933"/>
          <ac:spMkLst>
            <pc:docMk/>
            <pc:sldMk cId="3451960375" sldId="1531"/>
            <ac:spMk id="6" creationId="{3A2CB28B-0333-3BEE-2DF5-819BF13B9078}"/>
          </ac:spMkLst>
        </pc:spChg>
      </pc:sldChg>
      <pc:sldChg chg="modSp mod">
        <pc:chgData name="Daniel Khashabi" userId="62390808-c838-45e6-be59-d6fd0d208bc8" providerId="ADAL" clId="{05D62972-8EE1-1B47-9239-17671741C622}" dt="2023-12-24T00:28:50.594" v="306" actId="1036"/>
        <pc:sldMkLst>
          <pc:docMk/>
          <pc:sldMk cId="3774632180" sldId="1533"/>
        </pc:sldMkLst>
        <pc:spChg chg="mod">
          <ac:chgData name="Daniel Khashabi" userId="62390808-c838-45e6-be59-d6fd0d208bc8" providerId="ADAL" clId="{05D62972-8EE1-1B47-9239-17671741C622}" dt="2023-12-24T00:28:50.594" v="306" actId="1036"/>
          <ac:spMkLst>
            <pc:docMk/>
            <pc:sldMk cId="3774632180" sldId="1533"/>
            <ac:spMk id="6" creationId="{259851AB-275C-89E7-95A3-F3BF1F2C1F42}"/>
          </ac:spMkLst>
        </pc:spChg>
      </pc:sldChg>
      <pc:sldChg chg="modNotesTx">
        <pc:chgData name="Daniel Khashabi" userId="62390808-c838-45e6-be59-d6fd0d208bc8" providerId="ADAL" clId="{05D62972-8EE1-1B47-9239-17671741C622}" dt="2024-01-05T03:57:41.507" v="6108" actId="20577"/>
        <pc:sldMkLst>
          <pc:docMk/>
          <pc:sldMk cId="689268692" sldId="1536"/>
        </pc:sldMkLst>
      </pc:sldChg>
      <pc:sldChg chg="addSp delSp modSp mod">
        <pc:chgData name="Daniel Khashabi" userId="62390808-c838-45e6-be59-d6fd0d208bc8" providerId="ADAL" clId="{05D62972-8EE1-1B47-9239-17671741C622}" dt="2023-12-24T00:28:56.145" v="310"/>
        <pc:sldMkLst>
          <pc:docMk/>
          <pc:sldMk cId="1880164955" sldId="1540"/>
        </pc:sldMkLst>
        <pc:spChg chg="add mod">
          <ac:chgData name="Daniel Khashabi" userId="62390808-c838-45e6-be59-d6fd0d208bc8" providerId="ADAL" clId="{05D62972-8EE1-1B47-9239-17671741C622}" dt="2023-12-24T00:28:56.145" v="310"/>
          <ac:spMkLst>
            <pc:docMk/>
            <pc:sldMk cId="1880164955" sldId="1540"/>
            <ac:spMk id="3" creationId="{96D8ED96-6C0C-DE90-7328-CCC69E85C263}"/>
          </ac:spMkLst>
        </pc:spChg>
        <pc:spChg chg="del">
          <ac:chgData name="Daniel Khashabi" userId="62390808-c838-45e6-be59-d6fd0d208bc8" providerId="ADAL" clId="{05D62972-8EE1-1B47-9239-17671741C622}" dt="2023-12-24T00:28:55.945" v="309" actId="478"/>
          <ac:spMkLst>
            <pc:docMk/>
            <pc:sldMk cId="1880164955" sldId="1540"/>
            <ac:spMk id="6" creationId="{259851AB-275C-89E7-95A3-F3BF1F2C1F42}"/>
          </ac:spMkLst>
        </pc:spChg>
      </pc:sldChg>
      <pc:sldChg chg="addSp delSp modSp mod modNotesTx">
        <pc:chgData name="Daniel Khashabi" userId="62390808-c838-45e6-be59-d6fd0d208bc8" providerId="ADAL" clId="{05D62972-8EE1-1B47-9239-17671741C622}" dt="2024-01-05T02:38:18.167" v="2408" actId="20577"/>
        <pc:sldMkLst>
          <pc:docMk/>
          <pc:sldMk cId="2447605938" sldId="1541"/>
        </pc:sldMkLst>
        <pc:spChg chg="add mod">
          <ac:chgData name="Daniel Khashabi" userId="62390808-c838-45e6-be59-d6fd0d208bc8" providerId="ADAL" clId="{05D62972-8EE1-1B47-9239-17671741C622}" dt="2023-12-24T00:28:59.777" v="311"/>
          <ac:spMkLst>
            <pc:docMk/>
            <pc:sldMk cId="2447605938" sldId="1541"/>
            <ac:spMk id="3" creationId="{425F0B06-6148-D43D-CB87-4417F8498961}"/>
          </ac:spMkLst>
        </pc:spChg>
        <pc:spChg chg="del">
          <ac:chgData name="Daniel Khashabi" userId="62390808-c838-45e6-be59-d6fd0d208bc8" providerId="ADAL" clId="{05D62972-8EE1-1B47-9239-17671741C622}" dt="2023-12-24T00:29:01.350" v="312" actId="478"/>
          <ac:spMkLst>
            <pc:docMk/>
            <pc:sldMk cId="2447605938" sldId="1541"/>
            <ac:spMk id="6" creationId="{259851AB-275C-89E7-95A3-F3BF1F2C1F42}"/>
          </ac:spMkLst>
        </pc:spChg>
        <pc:spChg chg="add mod">
          <ac:chgData name="Daniel Khashabi" userId="62390808-c838-45e6-be59-d6fd0d208bc8" providerId="ADAL" clId="{05D62972-8EE1-1B47-9239-17671741C622}" dt="2023-12-24T00:29:01.647" v="313"/>
          <ac:spMkLst>
            <pc:docMk/>
            <pc:sldMk cId="2447605938" sldId="1541"/>
            <ac:spMk id="7" creationId="{14820B1D-30F4-EA82-B0AB-27CD9BC1C0C8}"/>
          </ac:spMkLst>
        </pc:spChg>
      </pc:sldChg>
      <pc:sldChg chg="addSp delSp modSp mod">
        <pc:chgData name="Daniel Khashabi" userId="62390808-c838-45e6-be59-d6fd0d208bc8" providerId="ADAL" clId="{05D62972-8EE1-1B47-9239-17671741C622}" dt="2023-12-24T00:28:53.814" v="308"/>
        <pc:sldMkLst>
          <pc:docMk/>
          <pc:sldMk cId="1404985593" sldId="1542"/>
        </pc:sldMkLst>
        <pc:spChg chg="add mod">
          <ac:chgData name="Daniel Khashabi" userId="62390808-c838-45e6-be59-d6fd0d208bc8" providerId="ADAL" clId="{05D62972-8EE1-1B47-9239-17671741C622}" dt="2023-12-24T00:28:53.814" v="308"/>
          <ac:spMkLst>
            <pc:docMk/>
            <pc:sldMk cId="1404985593" sldId="1542"/>
            <ac:spMk id="3" creationId="{8429F43C-64D7-8F39-8B97-AA1AA5C27B3B}"/>
          </ac:spMkLst>
        </pc:spChg>
        <pc:spChg chg="del">
          <ac:chgData name="Daniel Khashabi" userId="62390808-c838-45e6-be59-d6fd0d208bc8" providerId="ADAL" clId="{05D62972-8EE1-1B47-9239-17671741C622}" dt="2023-12-24T00:28:53.531" v="307" actId="478"/>
          <ac:spMkLst>
            <pc:docMk/>
            <pc:sldMk cId="1404985593" sldId="1542"/>
            <ac:spMk id="6" creationId="{259851AB-275C-89E7-95A3-F3BF1F2C1F42}"/>
          </ac:spMkLst>
        </pc:spChg>
      </pc:sldChg>
      <pc:sldChg chg="addSp delSp modSp mod">
        <pc:chgData name="Daniel Khashabi" userId="62390808-c838-45e6-be59-d6fd0d208bc8" providerId="ADAL" clId="{05D62972-8EE1-1B47-9239-17671741C622}" dt="2023-12-24T00:29:04.406" v="315"/>
        <pc:sldMkLst>
          <pc:docMk/>
          <pc:sldMk cId="2354231883" sldId="1544"/>
        </pc:sldMkLst>
        <pc:spChg chg="add mod">
          <ac:chgData name="Daniel Khashabi" userId="62390808-c838-45e6-be59-d6fd0d208bc8" providerId="ADAL" clId="{05D62972-8EE1-1B47-9239-17671741C622}" dt="2023-12-24T00:29:04.406" v="315"/>
          <ac:spMkLst>
            <pc:docMk/>
            <pc:sldMk cId="2354231883" sldId="1544"/>
            <ac:spMk id="3" creationId="{65AC0021-6DB0-FCD2-D0E9-D6FE2A1288A6}"/>
          </ac:spMkLst>
        </pc:spChg>
        <pc:spChg chg="del">
          <ac:chgData name="Daniel Khashabi" userId="62390808-c838-45e6-be59-d6fd0d208bc8" providerId="ADAL" clId="{05D62972-8EE1-1B47-9239-17671741C622}" dt="2023-12-24T00:29:04.130" v="314" actId="478"/>
          <ac:spMkLst>
            <pc:docMk/>
            <pc:sldMk cId="2354231883" sldId="1544"/>
            <ac:spMk id="6" creationId="{259851AB-275C-89E7-95A3-F3BF1F2C1F42}"/>
          </ac:spMkLst>
        </pc:spChg>
      </pc:sldChg>
      <pc:sldChg chg="addSp delSp modSp mod">
        <pc:chgData name="Daniel Khashabi" userId="62390808-c838-45e6-be59-d6fd0d208bc8" providerId="ADAL" clId="{05D62972-8EE1-1B47-9239-17671741C622}" dt="2023-12-24T00:29:11.803" v="320"/>
        <pc:sldMkLst>
          <pc:docMk/>
          <pc:sldMk cId="2442386301" sldId="1546"/>
        </pc:sldMkLst>
        <pc:spChg chg="add mod">
          <ac:chgData name="Daniel Khashabi" userId="62390808-c838-45e6-be59-d6fd0d208bc8" providerId="ADAL" clId="{05D62972-8EE1-1B47-9239-17671741C622}" dt="2023-12-24T00:29:11.803" v="320"/>
          <ac:spMkLst>
            <pc:docMk/>
            <pc:sldMk cId="2442386301" sldId="1546"/>
            <ac:spMk id="3" creationId="{4A6FCD68-6C06-0A74-FC43-F77FFF9E0550}"/>
          </ac:spMkLst>
        </pc:spChg>
        <pc:spChg chg="del mod">
          <ac:chgData name="Daniel Khashabi" userId="62390808-c838-45e6-be59-d6fd0d208bc8" providerId="ADAL" clId="{05D62972-8EE1-1B47-9239-17671741C622}" dt="2023-12-24T00:29:11.587" v="319" actId="478"/>
          <ac:spMkLst>
            <pc:docMk/>
            <pc:sldMk cId="2442386301" sldId="1546"/>
            <ac:spMk id="6" creationId="{259851AB-275C-89E7-95A3-F3BF1F2C1F42}"/>
          </ac:spMkLst>
        </pc:spChg>
      </pc:sldChg>
      <pc:sldChg chg="addSp delSp modSp mod modNotesTx">
        <pc:chgData name="Daniel Khashabi" userId="62390808-c838-45e6-be59-d6fd0d208bc8" providerId="ADAL" clId="{05D62972-8EE1-1B47-9239-17671741C622}" dt="2024-01-05T22:33:44.090" v="14454" actId="20577"/>
        <pc:sldMkLst>
          <pc:docMk/>
          <pc:sldMk cId="1053612175" sldId="1547"/>
        </pc:sldMkLst>
        <pc:spChg chg="add mod">
          <ac:chgData name="Daniel Khashabi" userId="62390808-c838-45e6-be59-d6fd0d208bc8" providerId="ADAL" clId="{05D62972-8EE1-1B47-9239-17671741C622}" dt="2023-12-24T00:29:15.480" v="322"/>
          <ac:spMkLst>
            <pc:docMk/>
            <pc:sldMk cId="1053612175" sldId="1547"/>
            <ac:spMk id="3" creationId="{B1499570-A914-0BA0-5964-D4AD7E3B4D80}"/>
          </ac:spMkLst>
        </pc:spChg>
        <pc:spChg chg="del">
          <ac:chgData name="Daniel Khashabi" userId="62390808-c838-45e6-be59-d6fd0d208bc8" providerId="ADAL" clId="{05D62972-8EE1-1B47-9239-17671741C622}" dt="2023-12-24T00:29:15.196" v="321" actId="478"/>
          <ac:spMkLst>
            <pc:docMk/>
            <pc:sldMk cId="1053612175" sldId="1547"/>
            <ac:spMk id="6" creationId="{259851AB-275C-89E7-95A3-F3BF1F2C1F42}"/>
          </ac:spMkLst>
        </pc:spChg>
      </pc:sldChg>
      <pc:sldChg chg="addSp delSp modSp mod">
        <pc:chgData name="Daniel Khashabi" userId="62390808-c838-45e6-be59-d6fd0d208bc8" providerId="ADAL" clId="{05D62972-8EE1-1B47-9239-17671741C622}" dt="2023-12-24T00:29:19.617" v="324"/>
        <pc:sldMkLst>
          <pc:docMk/>
          <pc:sldMk cId="996434367" sldId="1548"/>
        </pc:sldMkLst>
        <pc:spChg chg="add mod">
          <ac:chgData name="Daniel Khashabi" userId="62390808-c838-45e6-be59-d6fd0d208bc8" providerId="ADAL" clId="{05D62972-8EE1-1B47-9239-17671741C622}" dt="2023-12-24T00:29:19.617" v="324"/>
          <ac:spMkLst>
            <pc:docMk/>
            <pc:sldMk cId="996434367" sldId="1548"/>
            <ac:spMk id="3" creationId="{4915F600-95BF-2800-C37A-27A05BFA78B1}"/>
          </ac:spMkLst>
        </pc:spChg>
        <pc:spChg chg="del">
          <ac:chgData name="Daniel Khashabi" userId="62390808-c838-45e6-be59-d6fd0d208bc8" providerId="ADAL" clId="{05D62972-8EE1-1B47-9239-17671741C622}" dt="2023-12-24T00:29:19.214" v="323" actId="478"/>
          <ac:spMkLst>
            <pc:docMk/>
            <pc:sldMk cId="996434367" sldId="1548"/>
            <ac:spMk id="6" creationId="{259851AB-275C-89E7-95A3-F3BF1F2C1F42}"/>
          </ac:spMkLst>
        </pc:spChg>
      </pc:sldChg>
      <pc:sldChg chg="addSp delSp modSp mod">
        <pc:chgData name="Daniel Khashabi" userId="62390808-c838-45e6-be59-d6fd0d208bc8" providerId="ADAL" clId="{05D62972-8EE1-1B47-9239-17671741C622}" dt="2023-12-24T00:29:07.781" v="317"/>
        <pc:sldMkLst>
          <pc:docMk/>
          <pc:sldMk cId="1317804341" sldId="1550"/>
        </pc:sldMkLst>
        <pc:spChg chg="add mod">
          <ac:chgData name="Daniel Khashabi" userId="62390808-c838-45e6-be59-d6fd0d208bc8" providerId="ADAL" clId="{05D62972-8EE1-1B47-9239-17671741C622}" dt="2023-12-24T00:29:07.781" v="317"/>
          <ac:spMkLst>
            <pc:docMk/>
            <pc:sldMk cId="1317804341" sldId="1550"/>
            <ac:spMk id="3" creationId="{93791627-3941-C753-007E-EDD4025FC20F}"/>
          </ac:spMkLst>
        </pc:spChg>
        <pc:spChg chg="del">
          <ac:chgData name="Daniel Khashabi" userId="62390808-c838-45e6-be59-d6fd0d208bc8" providerId="ADAL" clId="{05D62972-8EE1-1B47-9239-17671741C622}" dt="2023-12-24T00:29:07.557" v="316" actId="478"/>
          <ac:spMkLst>
            <pc:docMk/>
            <pc:sldMk cId="1317804341" sldId="1550"/>
            <ac:spMk id="6" creationId="{259851AB-275C-89E7-95A3-F3BF1F2C1F42}"/>
          </ac:spMkLst>
        </pc:spChg>
      </pc:sldChg>
      <pc:sldChg chg="addSp delSp modSp mod">
        <pc:chgData name="Daniel Khashabi" userId="62390808-c838-45e6-be59-d6fd0d208bc8" providerId="ADAL" clId="{05D62972-8EE1-1B47-9239-17671741C622}" dt="2023-12-24T00:29:23.542" v="326"/>
        <pc:sldMkLst>
          <pc:docMk/>
          <pc:sldMk cId="2530194000" sldId="1554"/>
        </pc:sldMkLst>
        <pc:spChg chg="add mod">
          <ac:chgData name="Daniel Khashabi" userId="62390808-c838-45e6-be59-d6fd0d208bc8" providerId="ADAL" clId="{05D62972-8EE1-1B47-9239-17671741C622}" dt="2023-12-24T00:29:23.542" v="326"/>
          <ac:spMkLst>
            <pc:docMk/>
            <pc:sldMk cId="2530194000" sldId="1554"/>
            <ac:spMk id="3" creationId="{D2B59983-BAA7-59D0-FE97-8A0528309EAB}"/>
          </ac:spMkLst>
        </pc:spChg>
        <pc:spChg chg="del">
          <ac:chgData name="Daniel Khashabi" userId="62390808-c838-45e6-be59-d6fd0d208bc8" providerId="ADAL" clId="{05D62972-8EE1-1B47-9239-17671741C622}" dt="2023-12-24T00:29:23.215" v="325" actId="478"/>
          <ac:spMkLst>
            <pc:docMk/>
            <pc:sldMk cId="2530194000" sldId="1554"/>
            <ac:spMk id="6" creationId="{259851AB-275C-89E7-95A3-F3BF1F2C1F42}"/>
          </ac:spMkLst>
        </pc:spChg>
      </pc:sldChg>
      <pc:sldChg chg="addSp delSp modSp mod">
        <pc:chgData name="Daniel Khashabi" userId="62390808-c838-45e6-be59-d6fd0d208bc8" providerId="ADAL" clId="{05D62972-8EE1-1B47-9239-17671741C622}" dt="2023-12-24T00:29:26.689" v="328"/>
        <pc:sldMkLst>
          <pc:docMk/>
          <pc:sldMk cId="1313406204" sldId="1555"/>
        </pc:sldMkLst>
        <pc:spChg chg="add mod">
          <ac:chgData name="Daniel Khashabi" userId="62390808-c838-45e6-be59-d6fd0d208bc8" providerId="ADAL" clId="{05D62972-8EE1-1B47-9239-17671741C622}" dt="2023-12-24T00:29:26.689" v="328"/>
          <ac:spMkLst>
            <pc:docMk/>
            <pc:sldMk cId="1313406204" sldId="1555"/>
            <ac:spMk id="3" creationId="{0D6BA8AE-3319-7806-9AC4-193F35C17231}"/>
          </ac:spMkLst>
        </pc:spChg>
        <pc:spChg chg="del">
          <ac:chgData name="Daniel Khashabi" userId="62390808-c838-45e6-be59-d6fd0d208bc8" providerId="ADAL" clId="{05D62972-8EE1-1B47-9239-17671741C622}" dt="2023-12-24T00:29:26.316" v="327" actId="478"/>
          <ac:spMkLst>
            <pc:docMk/>
            <pc:sldMk cId="1313406204" sldId="1555"/>
            <ac:spMk id="6" creationId="{259851AB-275C-89E7-95A3-F3BF1F2C1F42}"/>
          </ac:spMkLst>
        </pc:spChg>
      </pc:sldChg>
      <pc:sldChg chg="addSp delSp modSp mod modNotesTx">
        <pc:chgData name="Daniel Khashabi" userId="62390808-c838-45e6-be59-d6fd0d208bc8" providerId="ADAL" clId="{05D62972-8EE1-1B47-9239-17671741C622}" dt="2024-01-05T02:41:49.436" v="2642" actId="20577"/>
        <pc:sldMkLst>
          <pc:docMk/>
          <pc:sldMk cId="1639235383" sldId="1556"/>
        </pc:sldMkLst>
        <pc:spChg chg="add mod">
          <ac:chgData name="Daniel Khashabi" userId="62390808-c838-45e6-be59-d6fd0d208bc8" providerId="ADAL" clId="{05D62972-8EE1-1B47-9239-17671741C622}" dt="2023-12-24T00:29:30.040" v="330"/>
          <ac:spMkLst>
            <pc:docMk/>
            <pc:sldMk cId="1639235383" sldId="1556"/>
            <ac:spMk id="3" creationId="{069C3D87-6372-7619-45BA-AB915E2B10CA}"/>
          </ac:spMkLst>
        </pc:spChg>
        <pc:spChg chg="del">
          <ac:chgData name="Daniel Khashabi" userId="62390808-c838-45e6-be59-d6fd0d208bc8" providerId="ADAL" clId="{05D62972-8EE1-1B47-9239-17671741C622}" dt="2023-12-24T00:29:29.527" v="329" actId="478"/>
          <ac:spMkLst>
            <pc:docMk/>
            <pc:sldMk cId="1639235383" sldId="1556"/>
            <ac:spMk id="6" creationId="{259851AB-275C-89E7-95A3-F3BF1F2C1F42}"/>
          </ac:spMkLst>
        </pc:spChg>
      </pc:sldChg>
      <pc:sldChg chg="modNotesTx">
        <pc:chgData name="Daniel Khashabi" userId="62390808-c838-45e6-be59-d6fd0d208bc8" providerId="ADAL" clId="{05D62972-8EE1-1B47-9239-17671741C622}" dt="2024-01-05T05:32:28.855" v="8117" actId="5793"/>
        <pc:sldMkLst>
          <pc:docMk/>
          <pc:sldMk cId="168373626" sldId="1558"/>
        </pc:sldMkLst>
      </pc:sldChg>
      <pc:sldChg chg="addSp delSp modSp mod modNotesTx">
        <pc:chgData name="Daniel Khashabi" userId="62390808-c838-45e6-be59-d6fd0d208bc8" providerId="ADAL" clId="{05D62972-8EE1-1B47-9239-17671741C622}" dt="2024-01-05T05:33:38.246" v="8119"/>
        <pc:sldMkLst>
          <pc:docMk/>
          <pc:sldMk cId="1390733054" sldId="1559"/>
        </pc:sldMkLst>
        <pc:spChg chg="add mod">
          <ac:chgData name="Daniel Khashabi" userId="62390808-c838-45e6-be59-d6fd0d208bc8" providerId="ADAL" clId="{05D62972-8EE1-1B47-9239-17671741C622}" dt="2024-01-05T03:56:45.873" v="6090"/>
          <ac:spMkLst>
            <pc:docMk/>
            <pc:sldMk cId="1390733054" sldId="1559"/>
            <ac:spMk id="34" creationId="{D81689D8-7E93-70BF-7D10-FF1047987869}"/>
          </ac:spMkLst>
        </pc:spChg>
        <pc:spChg chg="mod">
          <ac:chgData name="Daniel Khashabi" userId="62390808-c838-45e6-be59-d6fd0d208bc8" providerId="ADAL" clId="{05D62972-8EE1-1B47-9239-17671741C622}" dt="2024-01-05T05:31:57.197" v="8113"/>
          <ac:spMkLst>
            <pc:docMk/>
            <pc:sldMk cId="1390733054" sldId="1559"/>
            <ac:spMk id="35" creationId="{E5706C50-19FB-051E-7E0E-C230DB59210D}"/>
          </ac:spMkLst>
        </pc:spChg>
        <pc:spChg chg="add del mod">
          <ac:chgData name="Daniel Khashabi" userId="62390808-c838-45e6-be59-d6fd0d208bc8" providerId="ADAL" clId="{05D62972-8EE1-1B47-9239-17671741C622}" dt="2024-01-05T05:31:09.286" v="8091" actId="21"/>
          <ac:spMkLst>
            <pc:docMk/>
            <pc:sldMk cId="1390733054" sldId="1559"/>
            <ac:spMk id="39" creationId="{CA702E00-006A-8EE4-905E-98339912387E}"/>
          </ac:spMkLst>
        </pc:spChg>
        <pc:spChg chg="add mod">
          <ac:chgData name="Daniel Khashabi" userId="62390808-c838-45e6-be59-d6fd0d208bc8" providerId="ADAL" clId="{05D62972-8EE1-1B47-9239-17671741C622}" dt="2024-01-05T05:33:38.246" v="8119"/>
          <ac:spMkLst>
            <pc:docMk/>
            <pc:sldMk cId="1390733054" sldId="1559"/>
            <ac:spMk id="40" creationId="{6DAD0F85-BDA6-34AC-5094-EE73BDBA24FA}"/>
          </ac:spMkLst>
        </pc:spChg>
        <pc:spChg chg="del">
          <ac:chgData name="Daniel Khashabi" userId="62390808-c838-45e6-be59-d6fd0d208bc8" providerId="ADAL" clId="{05D62972-8EE1-1B47-9239-17671741C622}" dt="2024-01-05T05:33:37.855" v="8118" actId="478"/>
          <ac:spMkLst>
            <pc:docMk/>
            <pc:sldMk cId="1390733054" sldId="1559"/>
            <ac:spMk id="45" creationId="{6E589B29-A4D2-EDAE-208E-4816526DC6E8}"/>
          </ac:spMkLst>
        </pc:spChg>
      </pc:sldChg>
      <pc:sldChg chg="addSp modSp mod modNotesTx">
        <pc:chgData name="Daniel Khashabi" userId="62390808-c838-45e6-be59-d6fd0d208bc8" providerId="ADAL" clId="{05D62972-8EE1-1B47-9239-17671741C622}" dt="2024-01-05T03:57:28.657" v="6107" actId="1076"/>
        <pc:sldMkLst>
          <pc:docMk/>
          <pc:sldMk cId="3140079207" sldId="1563"/>
        </pc:sldMkLst>
        <pc:spChg chg="add mod">
          <ac:chgData name="Daniel Khashabi" userId="62390808-c838-45e6-be59-d6fd0d208bc8" providerId="ADAL" clId="{05D62972-8EE1-1B47-9239-17671741C622}" dt="2024-01-05T03:57:28.657" v="6107" actId="1076"/>
          <ac:spMkLst>
            <pc:docMk/>
            <pc:sldMk cId="3140079207" sldId="1563"/>
            <ac:spMk id="39" creationId="{1A593E5B-0B96-C729-4B83-9A5FE9CC739C}"/>
          </ac:spMkLst>
        </pc:spChg>
        <pc:spChg chg="mod">
          <ac:chgData name="Daniel Khashabi" userId="62390808-c838-45e6-be59-d6fd0d208bc8" providerId="ADAL" clId="{05D62972-8EE1-1B47-9239-17671741C622}" dt="2024-01-05T03:57:10.709" v="6093" actId="20577"/>
          <ac:spMkLst>
            <pc:docMk/>
            <pc:sldMk cId="3140079207" sldId="1563"/>
            <ac:spMk id="710" creationId="{00000000-0000-0000-0000-000000000000}"/>
          </ac:spMkLst>
        </pc:spChg>
      </pc:sldChg>
      <pc:sldChg chg="addSp modSp mod modNotesTx">
        <pc:chgData name="Daniel Khashabi" userId="62390808-c838-45e6-be59-d6fd0d208bc8" providerId="ADAL" clId="{05D62972-8EE1-1B47-9239-17671741C622}" dt="2024-01-05T03:27:07.384" v="4930" actId="20577"/>
        <pc:sldMkLst>
          <pc:docMk/>
          <pc:sldMk cId="45052286" sldId="1593"/>
        </pc:sldMkLst>
        <pc:spChg chg="mod">
          <ac:chgData name="Daniel Khashabi" userId="62390808-c838-45e6-be59-d6fd0d208bc8" providerId="ADAL" clId="{05D62972-8EE1-1B47-9239-17671741C622}" dt="2024-01-05T03:08:28.725" v="3924" actId="1035"/>
          <ac:spMkLst>
            <pc:docMk/>
            <pc:sldMk cId="45052286" sldId="1593"/>
            <ac:spMk id="3" creationId="{602EF53C-D31B-7E26-BB9D-E428728DA9CA}"/>
          </ac:spMkLst>
        </pc:spChg>
        <pc:spChg chg="add mod">
          <ac:chgData name="Daniel Khashabi" userId="62390808-c838-45e6-be59-d6fd0d208bc8" providerId="ADAL" clId="{05D62972-8EE1-1B47-9239-17671741C622}" dt="2024-01-05T03:08:16.906" v="3894" actId="1036"/>
          <ac:spMkLst>
            <pc:docMk/>
            <pc:sldMk cId="45052286" sldId="1593"/>
            <ac:spMk id="5" creationId="{E04E72D4-4B11-5785-D047-541F07CD725A}"/>
          </ac:spMkLst>
        </pc:spChg>
      </pc:sldChg>
      <pc:sldChg chg="del">
        <pc:chgData name="Daniel Khashabi" userId="62390808-c838-45e6-be59-d6fd0d208bc8" providerId="ADAL" clId="{05D62972-8EE1-1B47-9239-17671741C622}" dt="2024-01-05T04:05:02.688" v="6109" actId="2696"/>
        <pc:sldMkLst>
          <pc:docMk/>
          <pc:sldMk cId="1007030729" sldId="1605"/>
        </pc:sldMkLst>
      </pc:sldChg>
      <pc:sldChg chg="add del">
        <pc:chgData name="Daniel Khashabi" userId="62390808-c838-45e6-be59-d6fd0d208bc8" providerId="ADAL" clId="{05D62972-8EE1-1B47-9239-17671741C622}" dt="2024-01-05T04:05:21.258" v="6111" actId="2696"/>
        <pc:sldMkLst>
          <pc:docMk/>
          <pc:sldMk cId="3783432801" sldId="1605"/>
        </pc:sldMkLst>
      </pc:sldChg>
      <pc:sldChg chg="add">
        <pc:chgData name="Daniel Khashabi" userId="62390808-c838-45e6-be59-d6fd0d208bc8" providerId="ADAL" clId="{05D62972-8EE1-1B47-9239-17671741C622}" dt="2024-01-05T04:05:44.037" v="6112"/>
        <pc:sldMkLst>
          <pc:docMk/>
          <pc:sldMk cId="4104913682" sldId="1605"/>
        </pc:sldMkLst>
      </pc:sldChg>
      <pc:sldChg chg="del">
        <pc:chgData name="Daniel Khashabi" userId="62390808-c838-45e6-be59-d6fd0d208bc8" providerId="ADAL" clId="{05D62972-8EE1-1B47-9239-17671741C622}" dt="2024-01-05T04:05:02.688" v="6109" actId="2696"/>
        <pc:sldMkLst>
          <pc:docMk/>
          <pc:sldMk cId="2296231831" sldId="1606"/>
        </pc:sldMkLst>
      </pc:sldChg>
      <pc:sldChg chg="add">
        <pc:chgData name="Daniel Khashabi" userId="62390808-c838-45e6-be59-d6fd0d208bc8" providerId="ADAL" clId="{05D62972-8EE1-1B47-9239-17671741C622}" dt="2024-01-05T04:05:44.037" v="6112"/>
        <pc:sldMkLst>
          <pc:docMk/>
          <pc:sldMk cId="2466249086" sldId="1606"/>
        </pc:sldMkLst>
      </pc:sldChg>
      <pc:sldChg chg="add del">
        <pc:chgData name="Daniel Khashabi" userId="62390808-c838-45e6-be59-d6fd0d208bc8" providerId="ADAL" clId="{05D62972-8EE1-1B47-9239-17671741C622}" dt="2024-01-05T04:05:21.258" v="6111" actId="2696"/>
        <pc:sldMkLst>
          <pc:docMk/>
          <pc:sldMk cId="3274159532" sldId="1606"/>
        </pc:sldMkLst>
      </pc:sldChg>
      <pc:sldChg chg="del">
        <pc:chgData name="Daniel Khashabi" userId="62390808-c838-45e6-be59-d6fd0d208bc8" providerId="ADAL" clId="{05D62972-8EE1-1B47-9239-17671741C622}" dt="2024-01-05T04:05:02.688" v="6109" actId="2696"/>
        <pc:sldMkLst>
          <pc:docMk/>
          <pc:sldMk cId="329685111" sldId="1607"/>
        </pc:sldMkLst>
      </pc:sldChg>
      <pc:sldChg chg="add del">
        <pc:chgData name="Daniel Khashabi" userId="62390808-c838-45e6-be59-d6fd0d208bc8" providerId="ADAL" clId="{05D62972-8EE1-1B47-9239-17671741C622}" dt="2024-01-05T04:05:21.258" v="6111" actId="2696"/>
        <pc:sldMkLst>
          <pc:docMk/>
          <pc:sldMk cId="627007680" sldId="1607"/>
        </pc:sldMkLst>
      </pc:sldChg>
      <pc:sldChg chg="add">
        <pc:chgData name="Daniel Khashabi" userId="62390808-c838-45e6-be59-d6fd0d208bc8" providerId="ADAL" clId="{05D62972-8EE1-1B47-9239-17671741C622}" dt="2024-01-05T04:05:44.037" v="6112"/>
        <pc:sldMkLst>
          <pc:docMk/>
          <pc:sldMk cId="2796992843" sldId="1607"/>
        </pc:sldMkLst>
      </pc:sldChg>
      <pc:sldChg chg="modSp del mod">
        <pc:chgData name="Daniel Khashabi" userId="62390808-c838-45e6-be59-d6fd0d208bc8" providerId="ADAL" clId="{05D62972-8EE1-1B47-9239-17671741C622}" dt="2024-01-05T02:35:36.497" v="2149" actId="2696"/>
        <pc:sldMkLst>
          <pc:docMk/>
          <pc:sldMk cId="3652538891" sldId="1629"/>
        </pc:sldMkLst>
        <pc:spChg chg="mod">
          <ac:chgData name="Daniel Khashabi" userId="62390808-c838-45e6-be59-d6fd0d208bc8" providerId="ADAL" clId="{05D62972-8EE1-1B47-9239-17671741C622}" dt="2024-01-05T02:34:38.300" v="2130" actId="27636"/>
          <ac:spMkLst>
            <pc:docMk/>
            <pc:sldMk cId="3652538891" sldId="1629"/>
            <ac:spMk id="3" creationId="{7B9FD2C8-B9FB-AE76-A8E9-188CAC1AE10C}"/>
          </ac:spMkLst>
        </pc:spChg>
      </pc:sldChg>
      <pc:sldChg chg="del">
        <pc:chgData name="Daniel Khashabi" userId="62390808-c838-45e6-be59-d6fd0d208bc8" providerId="ADAL" clId="{05D62972-8EE1-1B47-9239-17671741C622}" dt="2024-01-05T04:05:02.688" v="6109" actId="2696"/>
        <pc:sldMkLst>
          <pc:docMk/>
          <pc:sldMk cId="897925248" sldId="1633"/>
        </pc:sldMkLst>
      </pc:sldChg>
      <pc:sldChg chg="add">
        <pc:chgData name="Daniel Khashabi" userId="62390808-c838-45e6-be59-d6fd0d208bc8" providerId="ADAL" clId="{05D62972-8EE1-1B47-9239-17671741C622}" dt="2024-01-05T04:05:44.037" v="6112"/>
        <pc:sldMkLst>
          <pc:docMk/>
          <pc:sldMk cId="3016458219" sldId="1633"/>
        </pc:sldMkLst>
      </pc:sldChg>
      <pc:sldChg chg="add del">
        <pc:chgData name="Daniel Khashabi" userId="62390808-c838-45e6-be59-d6fd0d208bc8" providerId="ADAL" clId="{05D62972-8EE1-1B47-9239-17671741C622}" dt="2024-01-05T04:05:21.258" v="6111" actId="2696"/>
        <pc:sldMkLst>
          <pc:docMk/>
          <pc:sldMk cId="3645286256" sldId="1633"/>
        </pc:sldMkLst>
      </pc:sldChg>
      <pc:sldChg chg="delSp mod modNotesTx">
        <pc:chgData name="Daniel Khashabi" userId="62390808-c838-45e6-be59-d6fd0d208bc8" providerId="ADAL" clId="{05D62972-8EE1-1B47-9239-17671741C622}" dt="2024-01-05T02:33:48.591" v="2088" actId="20577"/>
        <pc:sldMkLst>
          <pc:docMk/>
          <pc:sldMk cId="405845229" sldId="1634"/>
        </pc:sldMkLst>
        <pc:inkChg chg="del">
          <ac:chgData name="Daniel Khashabi" userId="62390808-c838-45e6-be59-d6fd0d208bc8" providerId="ADAL" clId="{05D62972-8EE1-1B47-9239-17671741C622}" dt="2024-01-05T02:08:37.423" v="1785" actId="478"/>
          <ac:inkMkLst>
            <pc:docMk/>
            <pc:sldMk cId="405845229" sldId="1634"/>
            <ac:inkMk id="2" creationId="{E8315318-4D1A-DE90-B25E-036AE1A8AA2C}"/>
          </ac:inkMkLst>
        </pc:inkChg>
      </pc:sldChg>
      <pc:sldChg chg="modSp mod modNotesTx">
        <pc:chgData name="Daniel Khashabi" userId="62390808-c838-45e6-be59-d6fd0d208bc8" providerId="ADAL" clId="{05D62972-8EE1-1B47-9239-17671741C622}" dt="2024-01-05T15:49:59.684" v="14436"/>
        <pc:sldMkLst>
          <pc:docMk/>
          <pc:sldMk cId="3890159716" sldId="1639"/>
        </pc:sldMkLst>
        <pc:spChg chg="mod">
          <ac:chgData name="Daniel Khashabi" userId="62390808-c838-45e6-be59-d6fd0d208bc8" providerId="ADAL" clId="{05D62972-8EE1-1B47-9239-17671741C622}" dt="2024-01-05T02:33:25.231" v="2078" actId="14100"/>
          <ac:spMkLst>
            <pc:docMk/>
            <pc:sldMk cId="3890159716" sldId="1639"/>
            <ac:spMk id="2" creationId="{4AC8F672-A3E2-1253-008F-08EDDFC24573}"/>
          </ac:spMkLst>
        </pc:spChg>
        <pc:spChg chg="mod">
          <ac:chgData name="Daniel Khashabi" userId="62390808-c838-45e6-be59-d6fd0d208bc8" providerId="ADAL" clId="{05D62972-8EE1-1B47-9239-17671741C622}" dt="2024-01-05T02:33:19.265" v="2075" actId="20577"/>
          <ac:spMkLst>
            <pc:docMk/>
            <pc:sldMk cId="3890159716" sldId="1639"/>
            <ac:spMk id="3" creationId="{B6DBCEF8-C148-4207-3C24-9F4E205E5E0F}"/>
          </ac:spMkLst>
        </pc:spChg>
        <pc:spChg chg="mod">
          <ac:chgData name="Daniel Khashabi" userId="62390808-c838-45e6-be59-d6fd0d208bc8" providerId="ADAL" clId="{05D62972-8EE1-1B47-9239-17671741C622}" dt="2024-01-05T15:49:59.684" v="14436"/>
          <ac:spMkLst>
            <pc:docMk/>
            <pc:sldMk cId="3890159716" sldId="1639"/>
            <ac:spMk id="4" creationId="{5AD63956-36BC-4CF3-545C-782FA2D1565A}"/>
          </ac:spMkLst>
        </pc:spChg>
      </pc:sldChg>
      <pc:sldChg chg="modSp mod modNotesTx">
        <pc:chgData name="Daniel Khashabi" userId="62390808-c838-45e6-be59-d6fd0d208bc8" providerId="ADAL" clId="{05D62972-8EE1-1B47-9239-17671741C622}" dt="2024-01-05T02:34:01.425" v="2115" actId="20577"/>
        <pc:sldMkLst>
          <pc:docMk/>
          <pc:sldMk cId="2652439416" sldId="1640"/>
        </pc:sldMkLst>
        <pc:spChg chg="mod">
          <ac:chgData name="Daniel Khashabi" userId="62390808-c838-45e6-be59-d6fd0d208bc8" providerId="ADAL" clId="{05D62972-8EE1-1B47-9239-17671741C622}" dt="2024-01-05T02:33:07.524" v="2061" actId="20577"/>
          <ac:spMkLst>
            <pc:docMk/>
            <pc:sldMk cId="2652439416" sldId="1640"/>
            <ac:spMk id="3" creationId="{B6DBCEF8-C148-4207-3C24-9F4E205E5E0F}"/>
          </ac:spMkLst>
        </pc:spChg>
        <pc:spChg chg="mod">
          <ac:chgData name="Daniel Khashabi" userId="62390808-c838-45e6-be59-d6fd0d208bc8" providerId="ADAL" clId="{05D62972-8EE1-1B47-9239-17671741C622}" dt="2024-01-05T02:33:40.079" v="2083" actId="1076"/>
          <ac:spMkLst>
            <pc:docMk/>
            <pc:sldMk cId="2652439416" sldId="1640"/>
            <ac:spMk id="4" creationId="{E47E827A-5827-3199-206C-D2286DCE8F27}"/>
          </ac:spMkLst>
        </pc:spChg>
      </pc:sldChg>
      <pc:sldChg chg="modNotesTx">
        <pc:chgData name="Daniel Khashabi" userId="62390808-c838-45e6-be59-d6fd0d208bc8" providerId="ADAL" clId="{05D62972-8EE1-1B47-9239-17671741C622}" dt="2024-01-05T01:33:40.641" v="954" actId="20577"/>
        <pc:sldMkLst>
          <pc:docMk/>
          <pc:sldMk cId="3124644540" sldId="1642"/>
        </pc:sldMkLst>
      </pc:sldChg>
      <pc:sldChg chg="modSp mod modNotesTx">
        <pc:chgData name="Daniel Khashabi" userId="62390808-c838-45e6-be59-d6fd0d208bc8" providerId="ADAL" clId="{05D62972-8EE1-1B47-9239-17671741C622}" dt="2024-01-05T15:49:57.046" v="14435" actId="20577"/>
        <pc:sldMkLst>
          <pc:docMk/>
          <pc:sldMk cId="4107941708" sldId="1643"/>
        </pc:sldMkLst>
        <pc:spChg chg="mod">
          <ac:chgData name="Daniel Khashabi" userId="62390808-c838-45e6-be59-d6fd0d208bc8" providerId="ADAL" clId="{05D62972-8EE1-1B47-9239-17671741C622}" dt="2024-01-05T15:49:57.046" v="14435" actId="20577"/>
          <ac:spMkLst>
            <pc:docMk/>
            <pc:sldMk cId="4107941708" sldId="1643"/>
            <ac:spMk id="2" creationId="{43ACFA6F-60EA-1E00-B85A-D0196203D862}"/>
          </ac:spMkLst>
        </pc:spChg>
        <pc:picChg chg="mod">
          <ac:chgData name="Daniel Khashabi" userId="62390808-c838-45e6-be59-d6fd0d208bc8" providerId="ADAL" clId="{05D62972-8EE1-1B47-9239-17671741C622}" dt="2024-01-05T01:34:20.095" v="1083" actId="1037"/>
          <ac:picMkLst>
            <pc:docMk/>
            <pc:sldMk cId="4107941708" sldId="1643"/>
            <ac:picMk id="4" creationId="{1F3F40C5-836F-C377-25A1-97F54A67D1E3}"/>
          </ac:picMkLst>
        </pc:picChg>
      </pc:sldChg>
      <pc:sldChg chg="modNotesTx">
        <pc:chgData name="Daniel Khashabi" userId="62390808-c838-45e6-be59-d6fd0d208bc8" providerId="ADAL" clId="{05D62972-8EE1-1B47-9239-17671741C622}" dt="2024-01-05T01:32:51.794" v="714" actId="20577"/>
        <pc:sldMkLst>
          <pc:docMk/>
          <pc:sldMk cId="3819000268" sldId="1649"/>
        </pc:sldMkLst>
      </pc:sldChg>
      <pc:sldChg chg="del">
        <pc:chgData name="Daniel Khashabi" userId="62390808-c838-45e6-be59-d6fd0d208bc8" providerId="ADAL" clId="{05D62972-8EE1-1B47-9239-17671741C622}" dt="2023-12-24T00:46:04.392" v="451" actId="2696"/>
        <pc:sldMkLst>
          <pc:docMk/>
          <pc:sldMk cId="4102839031" sldId="1651"/>
        </pc:sldMkLst>
      </pc:sldChg>
      <pc:sldChg chg="addSp modSp new del mod modAnim">
        <pc:chgData name="Daniel Khashabi" userId="62390808-c838-45e6-be59-d6fd0d208bc8" providerId="ADAL" clId="{05D62972-8EE1-1B47-9239-17671741C622}" dt="2024-01-05T04:05:02.688" v="6109" actId="2696"/>
        <pc:sldMkLst>
          <pc:docMk/>
          <pc:sldMk cId="445751681" sldId="1653"/>
        </pc:sldMkLst>
        <pc:spChg chg="mod">
          <ac:chgData name="Daniel Khashabi" userId="62390808-c838-45e6-be59-d6fd0d208bc8" providerId="ADAL" clId="{05D62972-8EE1-1B47-9239-17671741C622}" dt="2023-12-24T00:04:46.397" v="26" actId="20577"/>
          <ac:spMkLst>
            <pc:docMk/>
            <pc:sldMk cId="445751681" sldId="1653"/>
            <ac:spMk id="2" creationId="{602C65C2-B960-F498-0329-65FA7DDCBE71}"/>
          </ac:spMkLst>
        </pc:spChg>
        <pc:picChg chg="add mod">
          <ac:chgData name="Daniel Khashabi" userId="62390808-c838-45e6-be59-d6fd0d208bc8" providerId="ADAL" clId="{05D62972-8EE1-1B47-9239-17671741C622}" dt="2023-12-24T00:05:35.282" v="31" actId="14100"/>
          <ac:picMkLst>
            <pc:docMk/>
            <pc:sldMk cId="445751681" sldId="1653"/>
            <ac:picMk id="4" creationId="{888FF811-3539-B342-55B3-184F4EC25A3C}"/>
          </ac:picMkLst>
        </pc:picChg>
      </pc:sldChg>
      <pc:sldChg chg="add del">
        <pc:chgData name="Daniel Khashabi" userId="62390808-c838-45e6-be59-d6fd0d208bc8" providerId="ADAL" clId="{05D62972-8EE1-1B47-9239-17671741C622}" dt="2024-01-05T04:05:21.258" v="6111" actId="2696"/>
        <pc:sldMkLst>
          <pc:docMk/>
          <pc:sldMk cId="1165772920" sldId="1653"/>
        </pc:sldMkLst>
      </pc:sldChg>
      <pc:sldChg chg="addSp delSp modSp add mod delAnim">
        <pc:chgData name="Daniel Khashabi" userId="62390808-c838-45e6-be59-d6fd0d208bc8" providerId="ADAL" clId="{05D62972-8EE1-1B47-9239-17671741C622}" dt="2024-01-05T15:42:35.303" v="14270" actId="1076"/>
        <pc:sldMkLst>
          <pc:docMk/>
          <pc:sldMk cId="3486535108" sldId="1653"/>
        </pc:sldMkLst>
        <pc:spChg chg="add mod">
          <ac:chgData name="Daniel Khashabi" userId="62390808-c838-45e6-be59-d6fd0d208bc8" providerId="ADAL" clId="{05D62972-8EE1-1B47-9239-17671741C622}" dt="2024-01-05T15:42:35.303" v="14270" actId="1076"/>
          <ac:spMkLst>
            <pc:docMk/>
            <pc:sldMk cId="3486535108" sldId="1653"/>
            <ac:spMk id="7" creationId="{618D5E1C-61ED-4647-4282-D40EB2396013}"/>
          </ac:spMkLst>
        </pc:spChg>
        <pc:picChg chg="del mod">
          <ac:chgData name="Daniel Khashabi" userId="62390808-c838-45e6-be59-d6fd0d208bc8" providerId="ADAL" clId="{05D62972-8EE1-1B47-9239-17671741C622}" dt="2024-01-05T15:40:18.081" v="14234" actId="478"/>
          <ac:picMkLst>
            <pc:docMk/>
            <pc:sldMk cId="3486535108" sldId="1653"/>
            <ac:picMk id="4" creationId="{888FF811-3539-B342-55B3-184F4EC25A3C}"/>
          </ac:picMkLst>
        </pc:picChg>
        <pc:picChg chg="add del mod">
          <ac:chgData name="Daniel Khashabi" userId="62390808-c838-45e6-be59-d6fd0d208bc8" providerId="ADAL" clId="{05D62972-8EE1-1B47-9239-17671741C622}" dt="2024-01-05T15:41:23.366" v="14257" actId="478"/>
          <ac:picMkLst>
            <pc:docMk/>
            <pc:sldMk cId="3486535108" sldId="1653"/>
            <ac:picMk id="5" creationId="{0E869469-641F-E658-55DF-3FB4815B0010}"/>
          </ac:picMkLst>
        </pc:picChg>
        <pc:picChg chg="add mod">
          <ac:chgData name="Daniel Khashabi" userId="62390808-c838-45e6-be59-d6fd0d208bc8" providerId="ADAL" clId="{05D62972-8EE1-1B47-9239-17671741C622}" dt="2024-01-05T15:41:26.428" v="14259" actId="1076"/>
          <ac:picMkLst>
            <pc:docMk/>
            <pc:sldMk cId="3486535108" sldId="1653"/>
            <ac:picMk id="12290" creationId="{38C38AAE-BCF1-FE49-74FD-607D2C0301D0}"/>
          </ac:picMkLst>
        </pc:picChg>
      </pc:sldChg>
      <pc:sldChg chg="addSp delSp modSp add del mod">
        <pc:chgData name="Daniel Khashabi" userId="62390808-c838-45e6-be59-d6fd0d208bc8" providerId="ADAL" clId="{05D62972-8EE1-1B47-9239-17671741C622}" dt="2024-01-05T05:19:46.591" v="7684" actId="2696"/>
        <pc:sldMkLst>
          <pc:docMk/>
          <pc:sldMk cId="297802097" sldId="1654"/>
        </pc:sldMkLst>
        <pc:spChg chg="del mod">
          <ac:chgData name="Daniel Khashabi" userId="62390808-c838-45e6-be59-d6fd0d208bc8" providerId="ADAL" clId="{05D62972-8EE1-1B47-9239-17671741C622}" dt="2023-12-24T00:45:09.845" v="428" actId="478"/>
          <ac:spMkLst>
            <pc:docMk/>
            <pc:sldMk cId="297802097" sldId="1654"/>
            <ac:spMk id="2" creationId="{B7FD9EA0-7406-E4D2-091B-35B3E1397F85}"/>
          </ac:spMkLst>
        </pc:spChg>
        <pc:spChg chg="add del mod">
          <ac:chgData name="Daniel Khashabi" userId="62390808-c838-45e6-be59-d6fd0d208bc8" providerId="ADAL" clId="{05D62972-8EE1-1B47-9239-17671741C622}" dt="2023-12-24T00:45:11.518" v="431" actId="478"/>
          <ac:spMkLst>
            <pc:docMk/>
            <pc:sldMk cId="297802097" sldId="1654"/>
            <ac:spMk id="7" creationId="{06025D41-BFBB-12EA-D045-A670922431A7}"/>
          </ac:spMkLst>
        </pc:spChg>
        <pc:spChg chg="add mod">
          <ac:chgData name="Daniel Khashabi" userId="62390808-c838-45e6-be59-d6fd0d208bc8" providerId="ADAL" clId="{05D62972-8EE1-1B47-9239-17671741C622}" dt="2023-12-24T00:45:10.704" v="430"/>
          <ac:spMkLst>
            <pc:docMk/>
            <pc:sldMk cId="297802097" sldId="1654"/>
            <ac:spMk id="8" creationId="{0C110051-8578-D76E-B177-6564CDD6FA27}"/>
          </ac:spMkLst>
        </pc:spChg>
        <pc:spChg chg="add mod">
          <ac:chgData name="Daniel Khashabi" userId="62390808-c838-45e6-be59-d6fd0d208bc8" providerId="ADAL" clId="{05D62972-8EE1-1B47-9239-17671741C622}" dt="2023-12-24T00:45:11.732" v="432"/>
          <ac:spMkLst>
            <pc:docMk/>
            <pc:sldMk cId="297802097" sldId="1654"/>
            <ac:spMk id="9" creationId="{9A26077D-6038-086D-6B08-BD27D30C90B7}"/>
          </ac:spMkLst>
        </pc:spChg>
      </pc:sldChg>
      <pc:sldChg chg="add del">
        <pc:chgData name="Daniel Khashabi" userId="62390808-c838-45e6-be59-d6fd0d208bc8" providerId="ADAL" clId="{05D62972-8EE1-1B47-9239-17671741C622}" dt="2023-12-24T00:12:17.749" v="33" actId="2696"/>
        <pc:sldMkLst>
          <pc:docMk/>
          <pc:sldMk cId="2575759900" sldId="1654"/>
        </pc:sldMkLst>
      </pc:sldChg>
      <pc:sldChg chg="modSp add mod">
        <pc:chgData name="Daniel Khashabi" userId="62390808-c838-45e6-be59-d6fd0d208bc8" providerId="ADAL" clId="{05D62972-8EE1-1B47-9239-17671741C622}" dt="2023-12-24T00:45:48.069" v="449" actId="20577"/>
        <pc:sldMkLst>
          <pc:docMk/>
          <pc:sldMk cId="2842864282" sldId="1655"/>
        </pc:sldMkLst>
        <pc:spChg chg="mod">
          <ac:chgData name="Daniel Khashabi" userId="62390808-c838-45e6-be59-d6fd0d208bc8" providerId="ADAL" clId="{05D62972-8EE1-1B47-9239-17671741C622}" dt="2023-12-24T00:45:48.069" v="449" actId="20577"/>
          <ac:spMkLst>
            <pc:docMk/>
            <pc:sldMk cId="2842864282" sldId="1655"/>
            <ac:spMk id="2" creationId="{22A137AE-F7F2-3B87-C4FD-96B8A6FA099E}"/>
          </ac:spMkLst>
        </pc:spChg>
      </pc:sldChg>
      <pc:sldChg chg="add">
        <pc:chgData name="Daniel Khashabi" userId="62390808-c838-45e6-be59-d6fd0d208bc8" providerId="ADAL" clId="{05D62972-8EE1-1B47-9239-17671741C622}" dt="2023-12-24T00:46:02.981" v="450"/>
        <pc:sldMkLst>
          <pc:docMk/>
          <pc:sldMk cId="608447850" sldId="1656"/>
        </pc:sldMkLst>
      </pc:sldChg>
      <pc:sldChg chg="addSp modSp new del mod">
        <pc:chgData name="Daniel Khashabi" userId="62390808-c838-45e6-be59-d6fd0d208bc8" providerId="ADAL" clId="{05D62972-8EE1-1B47-9239-17671741C622}" dt="2024-01-05T05:26:03.452" v="7906" actId="2696"/>
        <pc:sldMkLst>
          <pc:docMk/>
          <pc:sldMk cId="113023370" sldId="1657"/>
        </pc:sldMkLst>
        <pc:spChg chg="mod">
          <ac:chgData name="Daniel Khashabi" userId="62390808-c838-45e6-be59-d6fd0d208bc8" providerId="ADAL" clId="{05D62972-8EE1-1B47-9239-17671741C622}" dt="2024-01-02T22:24:16.117" v="642" actId="20577"/>
          <ac:spMkLst>
            <pc:docMk/>
            <pc:sldMk cId="113023370" sldId="1657"/>
            <ac:spMk id="2" creationId="{11B67644-1C71-3947-038A-2A745847A165}"/>
          </ac:spMkLst>
        </pc:spChg>
        <pc:spChg chg="mod">
          <ac:chgData name="Daniel Khashabi" userId="62390808-c838-45e6-be59-d6fd0d208bc8" providerId="ADAL" clId="{05D62972-8EE1-1B47-9239-17671741C622}" dt="2024-01-02T22:24:07.537" v="622" actId="20577"/>
          <ac:spMkLst>
            <pc:docMk/>
            <pc:sldMk cId="113023370" sldId="1657"/>
            <ac:spMk id="3" creationId="{D4E41E82-2729-78CF-C729-8E08DFA696D7}"/>
          </ac:spMkLst>
        </pc:spChg>
        <pc:picChg chg="add mod">
          <ac:chgData name="Daniel Khashabi" userId="62390808-c838-45e6-be59-d6fd0d208bc8" providerId="ADAL" clId="{05D62972-8EE1-1B47-9239-17671741C622}" dt="2024-01-02T22:24:14.560" v="640" actId="1038"/>
          <ac:picMkLst>
            <pc:docMk/>
            <pc:sldMk cId="113023370" sldId="1657"/>
            <ac:picMk id="5" creationId="{F63E5CE7-3EA5-85B2-5E97-91E97DA03D52}"/>
          </ac:picMkLst>
        </pc:picChg>
      </pc:sldChg>
      <pc:sldChg chg="modSp add mod modNotesTx">
        <pc:chgData name="Daniel Khashabi" userId="62390808-c838-45e6-be59-d6fd0d208bc8" providerId="ADAL" clId="{05D62972-8EE1-1B47-9239-17671741C622}" dt="2024-01-05T15:43:21.321" v="14417" actId="20577"/>
        <pc:sldMkLst>
          <pc:docMk/>
          <pc:sldMk cId="3211996738" sldId="1657"/>
        </pc:sldMkLst>
        <pc:spChg chg="mod">
          <ac:chgData name="Daniel Khashabi" userId="62390808-c838-45e6-be59-d6fd0d208bc8" providerId="ADAL" clId="{05D62972-8EE1-1B47-9239-17671741C622}" dt="2024-01-05T05:36:49.154" v="8436" actId="20577"/>
          <ac:spMkLst>
            <pc:docMk/>
            <pc:sldMk cId="3211996738" sldId="1657"/>
            <ac:spMk id="3" creationId="{D4E41E82-2729-78CF-C729-8E08DFA696D7}"/>
          </ac:spMkLst>
        </pc:spChg>
        <pc:picChg chg="mod">
          <ac:chgData name="Daniel Khashabi" userId="62390808-c838-45e6-be59-d6fd0d208bc8" providerId="ADAL" clId="{05D62972-8EE1-1B47-9239-17671741C622}" dt="2024-01-05T05:36:45.426" v="8433" actId="1076"/>
          <ac:picMkLst>
            <pc:docMk/>
            <pc:sldMk cId="3211996738" sldId="1657"/>
            <ac:picMk id="5" creationId="{F63E5CE7-3EA5-85B2-5E97-91E97DA03D52}"/>
          </ac:picMkLst>
        </pc:picChg>
      </pc:sldChg>
      <pc:sldChg chg="add del">
        <pc:chgData name="Daniel Khashabi" userId="62390808-c838-45e6-be59-d6fd0d208bc8" providerId="ADAL" clId="{05D62972-8EE1-1B47-9239-17671741C622}" dt="2024-01-05T05:36:07.625" v="8427" actId="2696"/>
        <pc:sldMkLst>
          <pc:docMk/>
          <pc:sldMk cId="4094220142" sldId="1657"/>
        </pc:sldMkLst>
      </pc:sldChg>
      <pc:sldChg chg="addSp delSp modSp add mod chgLayout">
        <pc:chgData name="Daniel Khashabi" userId="62390808-c838-45e6-be59-d6fd0d208bc8" providerId="ADAL" clId="{05D62972-8EE1-1B47-9239-17671741C622}" dt="2024-01-05T02:35:40.825" v="2150" actId="403"/>
        <pc:sldMkLst>
          <pc:docMk/>
          <pc:sldMk cId="1371725348" sldId="1658"/>
        </pc:sldMkLst>
        <pc:spChg chg="mod ord">
          <ac:chgData name="Daniel Khashabi" userId="62390808-c838-45e6-be59-d6fd0d208bc8" providerId="ADAL" clId="{05D62972-8EE1-1B47-9239-17671741C622}" dt="2024-01-05T02:34:33.737" v="2128" actId="700"/>
          <ac:spMkLst>
            <pc:docMk/>
            <pc:sldMk cId="1371725348" sldId="1658"/>
            <ac:spMk id="2" creationId="{41302CD2-E27C-C92B-5D59-6802CE1565D4}"/>
          </ac:spMkLst>
        </pc:spChg>
        <pc:spChg chg="del mod">
          <ac:chgData name="Daniel Khashabi" userId="62390808-c838-45e6-be59-d6fd0d208bc8" providerId="ADAL" clId="{05D62972-8EE1-1B47-9239-17671741C622}" dt="2024-01-05T02:34:31.571" v="2127" actId="478"/>
          <ac:spMkLst>
            <pc:docMk/>
            <pc:sldMk cId="1371725348" sldId="1658"/>
            <ac:spMk id="3" creationId="{7B9FD2C8-B9FB-AE76-A8E9-188CAC1AE10C}"/>
          </ac:spMkLst>
        </pc:spChg>
        <pc:spChg chg="add mod ord">
          <ac:chgData name="Daniel Khashabi" userId="62390808-c838-45e6-be59-d6fd0d208bc8" providerId="ADAL" clId="{05D62972-8EE1-1B47-9239-17671741C622}" dt="2024-01-05T02:35:40.825" v="2150" actId="403"/>
          <ac:spMkLst>
            <pc:docMk/>
            <pc:sldMk cId="1371725348" sldId="1658"/>
            <ac:spMk id="4" creationId="{A67AB2BC-67D5-A2CC-20FD-7AD3BA85D483}"/>
          </ac:spMkLst>
        </pc:spChg>
      </pc:sldChg>
      <pc:sldChg chg="modSp add mod">
        <pc:chgData name="Daniel Khashabi" userId="62390808-c838-45e6-be59-d6fd0d208bc8" providerId="ADAL" clId="{05D62972-8EE1-1B47-9239-17671741C622}" dt="2024-01-05T04:10:37.558" v="6256" actId="14100"/>
        <pc:sldMkLst>
          <pc:docMk/>
          <pc:sldMk cId="3023554799" sldId="1659"/>
        </pc:sldMkLst>
        <pc:spChg chg="mod">
          <ac:chgData name="Daniel Khashabi" userId="62390808-c838-45e6-be59-d6fd0d208bc8" providerId="ADAL" clId="{05D62972-8EE1-1B47-9239-17671741C622}" dt="2024-01-05T04:10:37.558" v="6256" actId="14100"/>
          <ac:spMkLst>
            <pc:docMk/>
            <pc:sldMk cId="3023554799" sldId="1659"/>
            <ac:spMk id="3" creationId="{AD88EC4D-1CAE-4448-A11D-93658C1B1FEC}"/>
          </ac:spMkLst>
        </pc:spChg>
      </pc:sldChg>
      <pc:sldChg chg="addSp delSp modSp add mod modNotes modNotesTx">
        <pc:chgData name="Daniel Khashabi" userId="62390808-c838-45e6-be59-d6fd0d208bc8" providerId="ADAL" clId="{05D62972-8EE1-1B47-9239-17671741C622}" dt="2024-01-05T16:09:08.399" v="14452" actId="20577"/>
        <pc:sldMkLst>
          <pc:docMk/>
          <pc:sldMk cId="3859117550" sldId="1660"/>
        </pc:sldMkLst>
        <pc:spChg chg="add mod">
          <ac:chgData name="Daniel Khashabi" userId="62390808-c838-45e6-be59-d6fd0d208bc8" providerId="ADAL" clId="{05D62972-8EE1-1B47-9239-17671741C622}" dt="2024-01-05T16:09:08.399" v="14452" actId="20577"/>
          <ac:spMkLst>
            <pc:docMk/>
            <pc:sldMk cId="3859117550" sldId="1660"/>
            <ac:spMk id="3" creationId="{E91CA683-AF81-3A7F-F5C3-2C061D8AA4FD}"/>
          </ac:spMkLst>
        </pc:spChg>
        <pc:spChg chg="mod">
          <ac:chgData name="Daniel Khashabi" userId="62390808-c838-45e6-be59-d6fd0d208bc8" providerId="ADAL" clId="{05D62972-8EE1-1B47-9239-17671741C622}" dt="2024-01-05T04:31:12.618" v="7050" actId="20577"/>
          <ac:spMkLst>
            <pc:docMk/>
            <pc:sldMk cId="3859117550" sldId="1660"/>
            <ac:spMk id="5" creationId="{C9D751FE-8793-F757-C2A0-141E4752130E}"/>
          </ac:spMkLst>
        </pc:spChg>
        <pc:picChg chg="mod">
          <ac:chgData name="Daniel Khashabi" userId="62390808-c838-45e6-be59-d6fd0d208bc8" providerId="ADAL" clId="{05D62972-8EE1-1B47-9239-17671741C622}" dt="2024-01-05T15:23:26.138" v="11434" actId="1076"/>
          <ac:picMkLst>
            <pc:docMk/>
            <pc:sldMk cId="3859117550" sldId="1660"/>
            <ac:picMk id="2" creationId="{FE496156-A0EB-8419-28F2-74462F06800D}"/>
          </ac:picMkLst>
        </pc:picChg>
        <pc:picChg chg="add del mod">
          <ac:chgData name="Daniel Khashabi" userId="62390808-c838-45e6-be59-d6fd0d208bc8" providerId="ADAL" clId="{05D62972-8EE1-1B47-9239-17671741C622}" dt="2024-01-05T05:05:19.905" v="7428" actId="478"/>
          <ac:picMkLst>
            <pc:docMk/>
            <pc:sldMk cId="3859117550" sldId="1660"/>
            <ac:picMk id="3074" creationId="{3031154D-FAE8-83AF-8768-770B550D57FD}"/>
          </ac:picMkLst>
        </pc:picChg>
        <pc:picChg chg="add mod">
          <ac:chgData name="Daniel Khashabi" userId="62390808-c838-45e6-be59-d6fd0d208bc8" providerId="ADAL" clId="{05D62972-8EE1-1B47-9239-17671741C622}" dt="2024-01-05T15:23:29.687" v="11440" actId="1035"/>
          <ac:picMkLst>
            <pc:docMk/>
            <pc:sldMk cId="3859117550" sldId="1660"/>
            <ac:picMk id="3076" creationId="{7145D492-9232-DBE5-239C-9D5D6B360B09}"/>
          </ac:picMkLst>
        </pc:picChg>
      </pc:sldChg>
      <pc:sldChg chg="addSp delSp modSp new mod modNotes modNotesTx">
        <pc:chgData name="Daniel Khashabi" userId="62390808-c838-45e6-be59-d6fd0d208bc8" providerId="ADAL" clId="{05D62972-8EE1-1B47-9239-17671741C622}" dt="2024-01-05T15:21:05.026" v="11208" actId="20577"/>
        <pc:sldMkLst>
          <pc:docMk/>
          <pc:sldMk cId="1299315612" sldId="1661"/>
        </pc:sldMkLst>
        <pc:spChg chg="mod">
          <ac:chgData name="Daniel Khashabi" userId="62390808-c838-45e6-be59-d6fd0d208bc8" providerId="ADAL" clId="{05D62972-8EE1-1B47-9239-17671741C622}" dt="2024-01-05T04:55:52.288" v="7149"/>
          <ac:spMkLst>
            <pc:docMk/>
            <pc:sldMk cId="1299315612" sldId="1661"/>
            <ac:spMk id="2" creationId="{FF6CE2AA-1198-3DB4-81BA-8B14DE195E6B}"/>
          </ac:spMkLst>
        </pc:spChg>
        <pc:spChg chg="mod">
          <ac:chgData name="Daniel Khashabi" userId="62390808-c838-45e6-be59-d6fd0d208bc8" providerId="ADAL" clId="{05D62972-8EE1-1B47-9239-17671741C622}" dt="2024-01-05T15:18:13.916" v="10815" actId="20577"/>
          <ac:spMkLst>
            <pc:docMk/>
            <pc:sldMk cId="1299315612" sldId="1661"/>
            <ac:spMk id="3" creationId="{197CBBD6-32FF-8AB7-5FB5-50BBDD11BE98}"/>
          </ac:spMkLst>
        </pc:spChg>
        <pc:spChg chg="add mod">
          <ac:chgData name="Daniel Khashabi" userId="62390808-c838-45e6-be59-d6fd0d208bc8" providerId="ADAL" clId="{05D62972-8EE1-1B47-9239-17671741C622}" dt="2024-01-05T15:18:11.795" v="10814" actId="1076"/>
          <ac:spMkLst>
            <pc:docMk/>
            <pc:sldMk cId="1299315612" sldId="1661"/>
            <ac:spMk id="4" creationId="{0D988BD7-75BF-3AE3-9D46-6E6678680490}"/>
          </ac:spMkLst>
        </pc:spChg>
        <pc:spChg chg="add del mod">
          <ac:chgData name="Daniel Khashabi" userId="62390808-c838-45e6-be59-d6fd0d208bc8" providerId="ADAL" clId="{05D62972-8EE1-1B47-9239-17671741C622}" dt="2024-01-05T15:13:50.666" v="10743" actId="478"/>
          <ac:spMkLst>
            <pc:docMk/>
            <pc:sldMk cId="1299315612" sldId="1661"/>
            <ac:spMk id="5" creationId="{64755FDA-A77D-9DE5-FFCE-0D0EA4CF40C7}"/>
          </ac:spMkLst>
        </pc:spChg>
        <pc:picChg chg="add del mod">
          <ac:chgData name="Daniel Khashabi" userId="62390808-c838-45e6-be59-d6fd0d208bc8" providerId="ADAL" clId="{05D62972-8EE1-1B47-9239-17671741C622}" dt="2024-01-05T15:13:50.666" v="10743" actId="478"/>
          <ac:picMkLst>
            <pc:docMk/>
            <pc:sldMk cId="1299315612" sldId="1661"/>
            <ac:picMk id="2050" creationId="{B22136D8-57BC-8079-08C4-C1C433542E14}"/>
          </ac:picMkLst>
        </pc:picChg>
        <pc:picChg chg="add mod">
          <ac:chgData name="Daniel Khashabi" userId="62390808-c838-45e6-be59-d6fd0d208bc8" providerId="ADAL" clId="{05D62972-8EE1-1B47-9239-17671741C622}" dt="2024-01-05T15:16:32.026" v="10795" actId="1076"/>
          <ac:picMkLst>
            <pc:docMk/>
            <pc:sldMk cId="1299315612" sldId="1661"/>
            <ac:picMk id="2052" creationId="{911ACEF7-E7D9-015C-AB26-B58C2F3EAE59}"/>
          </ac:picMkLst>
        </pc:picChg>
        <pc:picChg chg="add">
          <ac:chgData name="Daniel Khashabi" userId="62390808-c838-45e6-be59-d6fd0d208bc8" providerId="ADAL" clId="{05D62972-8EE1-1B47-9239-17671741C622}" dt="2024-01-05T15:16:34.538" v="10796"/>
          <ac:picMkLst>
            <pc:docMk/>
            <pc:sldMk cId="1299315612" sldId="1661"/>
            <ac:picMk id="2054" creationId="{518A99DE-4423-2F5B-8E9F-281DE1820639}"/>
          </ac:picMkLst>
        </pc:picChg>
        <pc:picChg chg="add">
          <ac:chgData name="Daniel Khashabi" userId="62390808-c838-45e6-be59-d6fd0d208bc8" providerId="ADAL" clId="{05D62972-8EE1-1B47-9239-17671741C622}" dt="2024-01-05T15:16:42.808" v="10797"/>
          <ac:picMkLst>
            <pc:docMk/>
            <pc:sldMk cId="1299315612" sldId="1661"/>
            <ac:picMk id="2056" creationId="{04741963-E9EA-8D04-6693-5C3135728BBB}"/>
          </ac:picMkLst>
        </pc:picChg>
        <pc:picChg chg="add mod">
          <ac:chgData name="Daniel Khashabi" userId="62390808-c838-45e6-be59-d6fd0d208bc8" providerId="ADAL" clId="{05D62972-8EE1-1B47-9239-17671741C622}" dt="2024-01-05T15:19:29.032" v="10873" actId="1037"/>
          <ac:picMkLst>
            <pc:docMk/>
            <pc:sldMk cId="1299315612" sldId="1661"/>
            <ac:picMk id="2058" creationId="{F6759127-DEF0-2F6A-EBEE-F6D937AE5996}"/>
          </ac:picMkLst>
        </pc:picChg>
      </pc:sldChg>
      <pc:sldChg chg="modSp new del mod">
        <pc:chgData name="Daniel Khashabi" userId="62390808-c838-45e6-be59-d6fd0d208bc8" providerId="ADAL" clId="{05D62972-8EE1-1B47-9239-17671741C622}" dt="2024-01-05T05:39:34.496" v="8504" actId="2696"/>
        <pc:sldMkLst>
          <pc:docMk/>
          <pc:sldMk cId="162604326" sldId="1662"/>
        </pc:sldMkLst>
        <pc:spChg chg="mod">
          <ac:chgData name="Daniel Khashabi" userId="62390808-c838-45e6-be59-d6fd0d208bc8" providerId="ADAL" clId="{05D62972-8EE1-1B47-9239-17671741C622}" dt="2024-01-05T05:39:23.233" v="8465" actId="5793"/>
          <ac:spMkLst>
            <pc:docMk/>
            <pc:sldMk cId="162604326" sldId="1662"/>
            <ac:spMk id="2" creationId="{4D9DFF89-E498-8839-26F7-8FE3E8816D36}"/>
          </ac:spMkLst>
        </pc:spChg>
        <pc:spChg chg="mod">
          <ac:chgData name="Daniel Khashabi" userId="62390808-c838-45e6-be59-d6fd0d208bc8" providerId="ADAL" clId="{05D62972-8EE1-1B47-9239-17671741C622}" dt="2024-01-05T05:39:31.372" v="8503" actId="20577"/>
          <ac:spMkLst>
            <pc:docMk/>
            <pc:sldMk cId="162604326" sldId="1662"/>
            <ac:spMk id="3" creationId="{BC599761-3C29-A26F-DBCE-9F8234F3F591}"/>
          </ac:spMkLst>
        </pc:spChg>
      </pc:sldChg>
      <pc:sldChg chg="add">
        <pc:chgData name="Daniel Khashabi" userId="62390808-c838-45e6-be59-d6fd0d208bc8" providerId="ADAL" clId="{05D62972-8EE1-1B47-9239-17671741C622}" dt="2024-01-05T05:39:48.154" v="8505"/>
        <pc:sldMkLst>
          <pc:docMk/>
          <pc:sldMk cId="3409326899" sldId="1662"/>
        </pc:sldMkLst>
      </pc:sldChg>
      <pc:sldChg chg="addSp delSp modSp new del mod modClrScheme chgLayout modNotes">
        <pc:chgData name="Daniel Khashabi" userId="62390808-c838-45e6-be59-d6fd0d208bc8" providerId="ADAL" clId="{05D62972-8EE1-1B47-9239-17671741C622}" dt="2024-01-05T05:11:15.381" v="7613" actId="2696"/>
        <pc:sldMkLst>
          <pc:docMk/>
          <pc:sldMk cId="3484996964" sldId="1662"/>
        </pc:sldMkLst>
        <pc:spChg chg="del mod ord">
          <ac:chgData name="Daniel Khashabi" userId="62390808-c838-45e6-be59-d6fd0d208bc8" providerId="ADAL" clId="{05D62972-8EE1-1B47-9239-17671741C622}" dt="2024-01-05T05:10:50.620" v="7609" actId="700"/>
          <ac:spMkLst>
            <pc:docMk/>
            <pc:sldMk cId="3484996964" sldId="1662"/>
            <ac:spMk id="2" creationId="{2766F6F4-7FD2-2B4F-31F3-241777B9435B}"/>
          </ac:spMkLst>
        </pc:spChg>
        <pc:spChg chg="del mod ord">
          <ac:chgData name="Daniel Khashabi" userId="62390808-c838-45e6-be59-d6fd0d208bc8" providerId="ADAL" clId="{05D62972-8EE1-1B47-9239-17671741C622}" dt="2024-01-05T05:10:50.620" v="7609" actId="700"/>
          <ac:spMkLst>
            <pc:docMk/>
            <pc:sldMk cId="3484996964" sldId="1662"/>
            <ac:spMk id="3" creationId="{BD4BC261-3778-39EF-7466-6EAAFC53C84F}"/>
          </ac:spMkLst>
        </pc:spChg>
        <pc:spChg chg="add mod ord">
          <ac:chgData name="Daniel Khashabi" userId="62390808-c838-45e6-be59-d6fd0d208bc8" providerId="ADAL" clId="{05D62972-8EE1-1B47-9239-17671741C622}" dt="2024-01-05T05:10:50.620" v="7609" actId="700"/>
          <ac:spMkLst>
            <pc:docMk/>
            <pc:sldMk cId="3484996964" sldId="1662"/>
            <ac:spMk id="4" creationId="{4967CF1A-7FEA-A290-7375-A7B32B34D40D}"/>
          </ac:spMkLst>
        </pc:spChg>
        <pc:spChg chg="add mod ord">
          <ac:chgData name="Daniel Khashabi" userId="62390808-c838-45e6-be59-d6fd0d208bc8" providerId="ADAL" clId="{05D62972-8EE1-1B47-9239-17671741C622}" dt="2024-01-05T05:10:50.620" v="7609" actId="700"/>
          <ac:spMkLst>
            <pc:docMk/>
            <pc:sldMk cId="3484996964" sldId="1662"/>
            <ac:spMk id="5" creationId="{3B35C444-3223-3907-5897-2203A86E7503}"/>
          </ac:spMkLst>
        </pc:spChg>
        <pc:picChg chg="add mod">
          <ac:chgData name="Daniel Khashabi" userId="62390808-c838-45e6-be59-d6fd0d208bc8" providerId="ADAL" clId="{05D62972-8EE1-1B47-9239-17671741C622}" dt="2024-01-05T05:10:55.020" v="7612" actId="1076"/>
          <ac:picMkLst>
            <pc:docMk/>
            <pc:sldMk cId="3484996964" sldId="1662"/>
            <ac:picMk id="4098" creationId="{0BABF432-D94D-49CE-B5C4-EE218F1C5B58}"/>
          </ac:picMkLst>
        </pc:picChg>
      </pc:sldChg>
      <pc:sldChg chg="addSp delSp modSp add mod modNotesTx">
        <pc:chgData name="Daniel Khashabi" userId="62390808-c838-45e6-be59-d6fd0d208bc8" providerId="ADAL" clId="{05D62972-8EE1-1B47-9239-17671741C622}" dt="2024-01-05T15:35:29.635" v="13744" actId="20577"/>
        <pc:sldMkLst>
          <pc:docMk/>
          <pc:sldMk cId="75830984" sldId="1663"/>
        </pc:sldMkLst>
        <pc:spChg chg="del mod">
          <ac:chgData name="Daniel Khashabi" userId="62390808-c838-45e6-be59-d6fd0d208bc8" providerId="ADAL" clId="{05D62972-8EE1-1B47-9239-17671741C622}" dt="2024-01-05T05:45:19.931" v="8814" actId="478"/>
          <ac:spMkLst>
            <pc:docMk/>
            <pc:sldMk cId="75830984" sldId="1663"/>
            <ac:spMk id="2" creationId="{90B1C577-680D-6F22-6585-3475A7C5CEB6}"/>
          </ac:spMkLst>
        </pc:spChg>
        <pc:spChg chg="add mod">
          <ac:chgData name="Daniel Khashabi" userId="62390808-c838-45e6-be59-d6fd0d208bc8" providerId="ADAL" clId="{05D62972-8EE1-1B47-9239-17671741C622}" dt="2024-01-05T05:49:42.478" v="9022" actId="1035"/>
          <ac:spMkLst>
            <pc:docMk/>
            <pc:sldMk cId="75830984" sldId="1663"/>
            <ac:spMk id="7" creationId="{56F7F142-559A-ABBA-7C2A-40D9791B47FF}"/>
          </ac:spMkLst>
        </pc:spChg>
        <pc:spChg chg="add mod">
          <ac:chgData name="Daniel Khashabi" userId="62390808-c838-45e6-be59-d6fd0d208bc8" providerId="ADAL" clId="{05D62972-8EE1-1B47-9239-17671741C622}" dt="2024-01-05T05:52:16.410" v="9123" actId="1035"/>
          <ac:spMkLst>
            <pc:docMk/>
            <pc:sldMk cId="75830984" sldId="1663"/>
            <ac:spMk id="8" creationId="{9716233E-7051-1CA8-0FFB-4CE6011EADBB}"/>
          </ac:spMkLst>
        </pc:spChg>
        <pc:spChg chg="add mod">
          <ac:chgData name="Daniel Khashabi" userId="62390808-c838-45e6-be59-d6fd0d208bc8" providerId="ADAL" clId="{05D62972-8EE1-1B47-9239-17671741C622}" dt="2024-01-05T05:52:16.410" v="9123" actId="1035"/>
          <ac:spMkLst>
            <pc:docMk/>
            <pc:sldMk cId="75830984" sldId="1663"/>
            <ac:spMk id="9" creationId="{BD0EECB7-9CE4-A31A-6A06-D17754962E72}"/>
          </ac:spMkLst>
        </pc:spChg>
        <pc:spChg chg="add del mod">
          <ac:chgData name="Daniel Khashabi" userId="62390808-c838-45e6-be59-d6fd0d208bc8" providerId="ADAL" clId="{05D62972-8EE1-1B47-9239-17671741C622}" dt="2024-01-05T05:51:57.879" v="9089" actId="478"/>
          <ac:spMkLst>
            <pc:docMk/>
            <pc:sldMk cId="75830984" sldId="1663"/>
            <ac:spMk id="10" creationId="{5EA883CF-AB3A-407B-1DCA-85ECE918065D}"/>
          </ac:spMkLst>
        </pc:spChg>
        <pc:picChg chg="add del mod">
          <ac:chgData name="Daniel Khashabi" userId="62390808-c838-45e6-be59-d6fd0d208bc8" providerId="ADAL" clId="{05D62972-8EE1-1B47-9239-17671741C622}" dt="2024-01-05T05:45:28.786" v="8817" actId="478"/>
          <ac:picMkLst>
            <pc:docMk/>
            <pc:sldMk cId="75830984" sldId="1663"/>
            <ac:picMk id="3" creationId="{085DFE4B-62CD-FCFD-0989-D663BE84E76A}"/>
          </ac:picMkLst>
        </pc:picChg>
        <pc:picChg chg="add mod">
          <ac:chgData name="Daniel Khashabi" userId="62390808-c838-45e6-be59-d6fd0d208bc8" providerId="ADAL" clId="{05D62972-8EE1-1B47-9239-17671741C622}" dt="2024-01-05T05:45:35.525" v="8818"/>
          <ac:picMkLst>
            <pc:docMk/>
            <pc:sldMk cId="75830984" sldId="1663"/>
            <ac:picMk id="6" creationId="{A64E0201-C81A-6E5C-B7C6-B92AD24D7CA8}"/>
          </ac:picMkLst>
        </pc:picChg>
      </pc:sldChg>
      <pc:sldChg chg="delSp modSp add mod ord delAnim modAnim modNotesTx">
        <pc:chgData name="Daniel Khashabi" userId="62390808-c838-45e6-be59-d6fd0d208bc8" providerId="ADAL" clId="{05D62972-8EE1-1B47-9239-17671741C622}" dt="2024-01-05T15:30:35.171" v="12899" actId="478"/>
        <pc:sldMkLst>
          <pc:docMk/>
          <pc:sldMk cId="1853676435" sldId="1664"/>
        </pc:sldMkLst>
        <pc:spChg chg="del mod">
          <ac:chgData name="Daniel Khashabi" userId="62390808-c838-45e6-be59-d6fd0d208bc8" providerId="ADAL" clId="{05D62972-8EE1-1B47-9239-17671741C622}" dt="2024-01-05T15:30:35.171" v="12899" actId="478"/>
          <ac:spMkLst>
            <pc:docMk/>
            <pc:sldMk cId="1853676435" sldId="1664"/>
            <ac:spMk id="2" creationId="{90B1C577-680D-6F22-6585-3475A7C5CEB6}"/>
          </ac:spMkLst>
        </pc:spChg>
      </pc:sldChg>
      <pc:sldChg chg="modSp add mod modNotesTx">
        <pc:chgData name="Daniel Khashabi" userId="62390808-c838-45e6-be59-d6fd0d208bc8" providerId="ADAL" clId="{05D62972-8EE1-1B47-9239-17671741C622}" dt="2024-01-05T22:55:38.479" v="14456" actId="20577"/>
        <pc:sldMkLst>
          <pc:docMk/>
          <pc:sldMk cId="1714624559" sldId="1665"/>
        </pc:sldMkLst>
        <pc:spChg chg="mod">
          <ac:chgData name="Daniel Khashabi" userId="62390808-c838-45e6-be59-d6fd0d208bc8" providerId="ADAL" clId="{05D62972-8EE1-1B47-9239-17671741C622}" dt="2024-01-05T16:09:14.397" v="14453"/>
          <ac:spMkLst>
            <pc:docMk/>
            <pc:sldMk cId="1714624559" sldId="1665"/>
            <ac:spMk id="3" creationId="{197CBBD6-32FF-8AB7-5FB5-50BBDD11BE98}"/>
          </ac:spMkLst>
        </pc:spChg>
        <pc:spChg chg="mod">
          <ac:chgData name="Daniel Khashabi" userId="62390808-c838-45e6-be59-d6fd0d208bc8" providerId="ADAL" clId="{05D62972-8EE1-1B47-9239-17671741C622}" dt="2024-01-05T15:18:25.319" v="10822" actId="14100"/>
          <ac:spMkLst>
            <pc:docMk/>
            <pc:sldMk cId="1714624559" sldId="1665"/>
            <ac:spMk id="5" creationId="{64755FDA-A77D-9DE5-FFCE-0D0EA4CF40C7}"/>
          </ac:spMkLst>
        </pc:spChg>
        <pc:picChg chg="mod">
          <ac:chgData name="Daniel Khashabi" userId="62390808-c838-45e6-be59-d6fd0d208bc8" providerId="ADAL" clId="{05D62972-8EE1-1B47-9239-17671741C622}" dt="2024-01-05T15:21:11.829" v="11216" actId="1037"/>
          <ac:picMkLst>
            <pc:docMk/>
            <pc:sldMk cId="1714624559" sldId="1665"/>
            <ac:picMk id="2050" creationId="{B22136D8-57BC-8079-08C4-C1C433542E14}"/>
          </ac:picMkLst>
        </pc:picChg>
      </pc:sldChg>
      <pc:sldChg chg="addSp modSp add mod modNotesTx">
        <pc:chgData name="Daniel Khashabi" userId="62390808-c838-45e6-be59-d6fd0d208bc8" providerId="ADAL" clId="{05D62972-8EE1-1B47-9239-17671741C622}" dt="2024-01-05T15:36:06.665" v="13901" actId="20577"/>
        <pc:sldMkLst>
          <pc:docMk/>
          <pc:sldMk cId="1699556297" sldId="1666"/>
        </pc:sldMkLst>
        <pc:spChg chg="add mod">
          <ac:chgData name="Daniel Khashabi" userId="62390808-c838-45e6-be59-d6fd0d208bc8" providerId="ADAL" clId="{05D62972-8EE1-1B47-9239-17671741C622}" dt="2024-01-05T15:32:01.928" v="13172" actId="14100"/>
          <ac:spMkLst>
            <pc:docMk/>
            <pc:sldMk cId="1699556297" sldId="1666"/>
            <ac:spMk id="2" creationId="{76B7236A-A727-835A-5025-7EF408D56412}"/>
          </ac:spMkLst>
        </pc:spChg>
      </pc:sldChg>
      <pc:sldChg chg="modSp add mod modNotesTx">
        <pc:chgData name="Daniel Khashabi" userId="62390808-c838-45e6-be59-d6fd0d208bc8" providerId="ADAL" clId="{05D62972-8EE1-1B47-9239-17671741C622}" dt="2024-01-05T15:37:52.855" v="14159" actId="20577"/>
        <pc:sldMkLst>
          <pc:docMk/>
          <pc:sldMk cId="3710083876" sldId="1667"/>
        </pc:sldMkLst>
        <pc:spChg chg="mod">
          <ac:chgData name="Daniel Khashabi" userId="62390808-c838-45e6-be59-d6fd0d208bc8" providerId="ADAL" clId="{05D62972-8EE1-1B47-9239-17671741C622}" dt="2024-01-05T15:37:28.165" v="14096" actId="1076"/>
          <ac:spMkLst>
            <pc:docMk/>
            <pc:sldMk cId="3710083876" sldId="1667"/>
            <ac:spMk id="2" creationId="{76B7236A-A727-835A-5025-7EF408D56412}"/>
          </ac:spMkLst>
        </pc:spChg>
        <pc:spChg chg="mod">
          <ac:chgData name="Daniel Khashabi" userId="62390808-c838-45e6-be59-d6fd0d208bc8" providerId="ADAL" clId="{05D62972-8EE1-1B47-9239-17671741C622}" dt="2024-01-05T15:37:23.676" v="14095" actId="20577"/>
          <ac:spMkLst>
            <pc:docMk/>
            <pc:sldMk cId="3710083876" sldId="1667"/>
            <ac:spMk id="5" creationId="{D0CF5A10-6346-C501-5ABE-D2D88DF0DC80}"/>
          </ac:spMkLst>
        </pc:spChg>
      </pc:sldChg>
      <pc:sldChg chg="addSp delSp modSp add mod modShow modNotesTx">
        <pc:chgData name="Daniel Khashabi" userId="62390808-c838-45e6-be59-d6fd0d208bc8" providerId="ADAL" clId="{05D62972-8EE1-1B47-9239-17671741C622}" dt="2024-01-05T15:42:38.898" v="14271" actId="729"/>
        <pc:sldMkLst>
          <pc:docMk/>
          <pc:sldMk cId="3689844767" sldId="1668"/>
        </pc:sldMkLst>
        <pc:spChg chg="add del">
          <ac:chgData name="Daniel Khashabi" userId="62390808-c838-45e6-be59-d6fd0d208bc8" providerId="ADAL" clId="{05D62972-8EE1-1B47-9239-17671741C622}" dt="2024-01-05T15:42:11.327" v="14264" actId="22"/>
          <ac:spMkLst>
            <pc:docMk/>
            <pc:sldMk cId="3689844767" sldId="1668"/>
            <ac:spMk id="6" creationId="{89BDB4DD-098B-D072-3B97-F917C508A653}"/>
          </ac:spMkLst>
        </pc:spChg>
        <pc:picChg chg="mod">
          <ac:chgData name="Daniel Khashabi" userId="62390808-c838-45e6-be59-d6fd0d208bc8" providerId="ADAL" clId="{05D62972-8EE1-1B47-9239-17671741C622}" dt="2024-01-05T15:42:08.710" v="14262" actId="1076"/>
          <ac:picMkLst>
            <pc:docMk/>
            <pc:sldMk cId="3689844767" sldId="1668"/>
            <ac:picMk id="4" creationId="{888FF811-3539-B342-55B3-184F4EC25A3C}"/>
          </ac:picMkLst>
        </pc:picChg>
        <pc:picChg chg="del mod">
          <ac:chgData name="Daniel Khashabi" userId="62390808-c838-45e6-be59-d6fd0d208bc8" providerId="ADAL" clId="{05D62972-8EE1-1B47-9239-17671741C622}" dt="2024-01-05T15:41:29.007" v="14261" actId="478"/>
          <ac:picMkLst>
            <pc:docMk/>
            <pc:sldMk cId="3689844767" sldId="1668"/>
            <ac:picMk id="12290" creationId="{38C38AAE-BCF1-FE49-74FD-607D2C0301D0}"/>
          </ac:picMkLst>
        </pc:picChg>
      </pc:sldChg>
      <pc:sldMasterChg chg="delSldLayout">
        <pc:chgData name="Daniel Khashabi" userId="62390808-c838-45e6-be59-d6fd0d208bc8" providerId="ADAL" clId="{05D62972-8EE1-1B47-9239-17671741C622}" dt="2024-01-05T05:11:15.390" v="7614" actId="2696"/>
        <pc:sldMasterMkLst>
          <pc:docMk/>
          <pc:sldMasterMk cId="2082326342" sldId="2147483687"/>
        </pc:sldMasterMkLst>
        <pc:sldLayoutChg chg="del">
          <pc:chgData name="Daniel Khashabi" userId="62390808-c838-45e6-be59-d6fd0d208bc8" providerId="ADAL" clId="{05D62972-8EE1-1B47-9239-17671741C622}" dt="2024-01-05T05:11:15.390" v="7614" actId="2696"/>
          <pc:sldLayoutMkLst>
            <pc:docMk/>
            <pc:sldMasterMk cId="2082326342" sldId="2147483687"/>
            <pc:sldLayoutMk cId="1640261795" sldId="2147483738"/>
          </pc:sldLayoutMkLst>
        </pc:sldLayoutChg>
      </pc:sldMasterChg>
    </pc:docChg>
  </pc:docChgLst>
  <pc:docChgLst>
    <pc:chgData name="Daniel Khashabi" userId="62390808-c838-45e6-be59-d6fd0d208bc8" providerId="ADAL" clId="{7BDB6F79-EE1C-3F4B-9956-DB538610AE30}"/>
    <pc:docChg chg="undo custSel addSld delSld modSld">
      <pc:chgData name="Daniel Khashabi" userId="62390808-c838-45e6-be59-d6fd0d208bc8" providerId="ADAL" clId="{7BDB6F79-EE1C-3F4B-9956-DB538610AE30}" dt="2024-01-23T12:27:54.050" v="437" actId="20577"/>
      <pc:docMkLst>
        <pc:docMk/>
      </pc:docMkLst>
      <pc:sldChg chg="addSp delSp modSp mod">
        <pc:chgData name="Daniel Khashabi" userId="62390808-c838-45e6-be59-d6fd0d208bc8" providerId="ADAL" clId="{7BDB6F79-EE1C-3F4B-9956-DB538610AE30}" dt="2024-01-23T12:27:54.050" v="437" actId="20577"/>
        <pc:sldMkLst>
          <pc:docMk/>
          <pc:sldMk cId="889330991" sldId="1625"/>
        </pc:sldMkLst>
        <pc:spChg chg="mod">
          <ac:chgData name="Daniel Khashabi" userId="62390808-c838-45e6-be59-d6fd0d208bc8" providerId="ADAL" clId="{7BDB6F79-EE1C-3F4B-9956-DB538610AE30}" dt="2024-01-23T12:27:54.050" v="437" actId="20577"/>
          <ac:spMkLst>
            <pc:docMk/>
            <pc:sldMk cId="889330991" sldId="1625"/>
            <ac:spMk id="3" creationId="{6400B3C0-C6A3-70ED-2E9A-881A0F8D658D}"/>
          </ac:spMkLst>
        </pc:spChg>
        <pc:picChg chg="del">
          <ac:chgData name="Daniel Khashabi" userId="62390808-c838-45e6-be59-d6fd0d208bc8" providerId="ADAL" clId="{7BDB6F79-EE1C-3F4B-9956-DB538610AE30}" dt="2024-01-23T12:26:25.271" v="391" actId="478"/>
          <ac:picMkLst>
            <pc:docMk/>
            <pc:sldMk cId="889330991" sldId="1625"/>
            <ac:picMk id="5" creationId="{0C66BD10-C69B-FB13-FBD9-47DA527DB794}"/>
          </ac:picMkLst>
        </pc:picChg>
        <pc:picChg chg="add mod modCrop">
          <ac:chgData name="Daniel Khashabi" userId="62390808-c838-45e6-be59-d6fd0d208bc8" providerId="ADAL" clId="{7BDB6F79-EE1C-3F4B-9956-DB538610AE30}" dt="2024-01-23T12:26:59.851" v="400" actId="14100"/>
          <ac:picMkLst>
            <pc:docMk/>
            <pc:sldMk cId="889330991" sldId="1625"/>
            <ac:picMk id="6" creationId="{FBF82260-0F46-5EBB-9F3E-F464B11AECA2}"/>
          </ac:picMkLst>
        </pc:picChg>
      </pc:sldChg>
      <pc:sldChg chg="add">
        <pc:chgData name="Daniel Khashabi" userId="62390808-c838-45e6-be59-d6fd0d208bc8" providerId="ADAL" clId="{7BDB6F79-EE1C-3F4B-9956-DB538610AE30}" dt="2024-01-23T12:22:17.112" v="52"/>
        <pc:sldMkLst>
          <pc:docMk/>
          <pc:sldMk cId="1004019739" sldId="1626"/>
        </pc:sldMkLst>
      </pc:sldChg>
      <pc:sldChg chg="del">
        <pc:chgData name="Daniel Khashabi" userId="62390808-c838-45e6-be59-d6fd0d208bc8" providerId="ADAL" clId="{7BDB6F79-EE1C-3F4B-9956-DB538610AE30}" dt="2024-01-23T12:22:15.568" v="51" actId="2696"/>
        <pc:sldMkLst>
          <pc:docMk/>
          <pc:sldMk cId="3638804488" sldId="1626"/>
        </pc:sldMkLst>
      </pc:sldChg>
      <pc:sldChg chg="add">
        <pc:chgData name="Daniel Khashabi" userId="62390808-c838-45e6-be59-d6fd0d208bc8" providerId="ADAL" clId="{7BDB6F79-EE1C-3F4B-9956-DB538610AE30}" dt="2024-01-23T12:22:17.112" v="52"/>
        <pc:sldMkLst>
          <pc:docMk/>
          <pc:sldMk cId="734615145" sldId="1647"/>
        </pc:sldMkLst>
      </pc:sldChg>
      <pc:sldChg chg="del">
        <pc:chgData name="Daniel Khashabi" userId="62390808-c838-45e6-be59-d6fd0d208bc8" providerId="ADAL" clId="{7BDB6F79-EE1C-3F4B-9956-DB538610AE30}" dt="2024-01-23T12:22:15.568" v="51" actId="2696"/>
        <pc:sldMkLst>
          <pc:docMk/>
          <pc:sldMk cId="4135125234" sldId="1647"/>
        </pc:sldMkLst>
      </pc:sldChg>
      <pc:sldChg chg="add">
        <pc:chgData name="Daniel Khashabi" userId="62390808-c838-45e6-be59-d6fd0d208bc8" providerId="ADAL" clId="{7BDB6F79-EE1C-3F4B-9956-DB538610AE30}" dt="2024-01-23T12:22:17.112" v="52"/>
        <pc:sldMkLst>
          <pc:docMk/>
          <pc:sldMk cId="1277974106" sldId="1648"/>
        </pc:sldMkLst>
      </pc:sldChg>
      <pc:sldChg chg="del">
        <pc:chgData name="Daniel Khashabi" userId="62390808-c838-45e6-be59-d6fd0d208bc8" providerId="ADAL" clId="{7BDB6F79-EE1C-3F4B-9956-DB538610AE30}" dt="2024-01-23T12:22:15.568" v="51" actId="2696"/>
        <pc:sldMkLst>
          <pc:docMk/>
          <pc:sldMk cId="3594454642" sldId="1648"/>
        </pc:sldMkLst>
      </pc:sldChg>
      <pc:sldChg chg="del">
        <pc:chgData name="Daniel Khashabi" userId="62390808-c838-45e6-be59-d6fd0d208bc8" providerId="ADAL" clId="{7BDB6F79-EE1C-3F4B-9956-DB538610AE30}" dt="2024-01-23T12:19:43.381" v="0" actId="2696"/>
        <pc:sldMkLst>
          <pc:docMk/>
          <pc:sldMk cId="608447850" sldId="1656"/>
        </pc:sldMkLst>
      </pc:sldChg>
      <pc:sldChg chg="addSp delSp modSp add mod">
        <pc:chgData name="Daniel Khashabi" userId="62390808-c838-45e6-be59-d6fd0d208bc8" providerId="ADAL" clId="{7BDB6F79-EE1C-3F4B-9956-DB538610AE30}" dt="2024-01-23T12:21:42.172" v="50" actId="1076"/>
        <pc:sldMkLst>
          <pc:docMk/>
          <pc:sldMk cId="731966250" sldId="1669"/>
        </pc:sldMkLst>
        <pc:spChg chg="mod">
          <ac:chgData name="Daniel Khashabi" userId="62390808-c838-45e6-be59-d6fd0d208bc8" providerId="ADAL" clId="{7BDB6F79-EE1C-3F4B-9956-DB538610AE30}" dt="2024-01-23T12:20:39.944" v="38" actId="20577"/>
          <ac:spMkLst>
            <pc:docMk/>
            <pc:sldMk cId="731966250" sldId="1669"/>
            <ac:spMk id="2" creationId="{42E24F7D-31A6-3E83-222D-CE24F5AF8B05}"/>
          </ac:spMkLst>
        </pc:spChg>
        <pc:spChg chg="del">
          <ac:chgData name="Daniel Khashabi" userId="62390808-c838-45e6-be59-d6fd0d208bc8" providerId="ADAL" clId="{7BDB6F79-EE1C-3F4B-9956-DB538610AE30}" dt="2024-01-23T12:20:26.969" v="23" actId="478"/>
          <ac:spMkLst>
            <pc:docMk/>
            <pc:sldMk cId="731966250" sldId="1669"/>
            <ac:spMk id="4" creationId="{F6BF5324-701F-5FA0-127C-9BF8E158EE45}"/>
          </ac:spMkLst>
        </pc:spChg>
        <pc:picChg chg="del mod">
          <ac:chgData name="Daniel Khashabi" userId="62390808-c838-45e6-be59-d6fd0d208bc8" providerId="ADAL" clId="{7BDB6F79-EE1C-3F4B-9956-DB538610AE30}" dt="2024-01-23T12:20:24.637" v="22" actId="478"/>
          <ac:picMkLst>
            <pc:docMk/>
            <pc:sldMk cId="731966250" sldId="1669"/>
            <ac:picMk id="7" creationId="{ACC7F3B7-0361-ED3E-6CF9-6BD0240CED6B}"/>
          </ac:picMkLst>
        </pc:picChg>
        <pc:picChg chg="add mod">
          <ac:chgData name="Daniel Khashabi" userId="62390808-c838-45e6-be59-d6fd0d208bc8" providerId="ADAL" clId="{7BDB6F79-EE1C-3F4B-9956-DB538610AE30}" dt="2024-01-23T12:21:42.172" v="50" actId="1076"/>
          <ac:picMkLst>
            <pc:docMk/>
            <pc:sldMk cId="731966250" sldId="1669"/>
            <ac:picMk id="1026" creationId="{A751F699-4A20-8839-9CD5-0117C9B0D86E}"/>
          </ac:picMkLst>
        </pc:picChg>
        <pc:picChg chg="add mod">
          <ac:chgData name="Daniel Khashabi" userId="62390808-c838-45e6-be59-d6fd0d208bc8" providerId="ADAL" clId="{7BDB6F79-EE1C-3F4B-9956-DB538610AE30}" dt="2024-01-23T12:21:36.799" v="47" actId="1076"/>
          <ac:picMkLst>
            <pc:docMk/>
            <pc:sldMk cId="731966250" sldId="1669"/>
            <ac:picMk id="1028" creationId="{0DACF01A-41C5-E70B-577B-C2B47D5BB257}"/>
          </ac:picMkLst>
        </pc:picChg>
      </pc:sldChg>
      <pc:sldChg chg="modSp new mod">
        <pc:chgData name="Daniel Khashabi" userId="62390808-c838-45e6-be59-d6fd0d208bc8" providerId="ADAL" clId="{7BDB6F79-EE1C-3F4B-9956-DB538610AE30}" dt="2024-01-23T12:24:53.805" v="390" actId="313"/>
        <pc:sldMkLst>
          <pc:docMk/>
          <pc:sldMk cId="3305650519" sldId="1670"/>
        </pc:sldMkLst>
        <pc:spChg chg="mod">
          <ac:chgData name="Daniel Khashabi" userId="62390808-c838-45e6-be59-d6fd0d208bc8" providerId="ADAL" clId="{7BDB6F79-EE1C-3F4B-9956-DB538610AE30}" dt="2024-01-23T12:24:53.805" v="390" actId="313"/>
          <ac:spMkLst>
            <pc:docMk/>
            <pc:sldMk cId="3305650519" sldId="1670"/>
            <ac:spMk id="2" creationId="{CE4BECBE-B5C2-0CD3-F7A0-23CAEB469716}"/>
          </ac:spMkLst>
        </pc:spChg>
        <pc:spChg chg="mod">
          <ac:chgData name="Daniel Khashabi" userId="62390808-c838-45e6-be59-d6fd0d208bc8" providerId="ADAL" clId="{7BDB6F79-EE1C-3F4B-9956-DB538610AE30}" dt="2024-01-23T12:24:36.803" v="368" actId="20577"/>
          <ac:spMkLst>
            <pc:docMk/>
            <pc:sldMk cId="3305650519" sldId="1670"/>
            <ac:spMk id="3" creationId="{D26929A6-1259-44BC-91E9-89C1ADFC1D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 — Welcome to the self-supervised learning class! </a:t>
            </a:r>
          </a:p>
          <a:p>
            <a:endParaRPr lang="en-US" dirty="0"/>
          </a:p>
        </p:txBody>
      </p:sp>
    </p:spTree>
    <p:extLst>
      <p:ext uri="{BB962C8B-B14F-4D97-AF65-F5344CB8AC3E}">
        <p14:creationId xmlns:p14="http://schemas.microsoft.com/office/powerpoint/2010/main" val="357192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21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Let's start with a example. Let's say I go out into the world and collect a dataset of natural images. So, first I get this picture of some cyclists…</a:t>
            </a:r>
          </a:p>
          <a:p>
            <a:endParaRPr lang="en-US" dirty="0"/>
          </a:p>
        </p:txBody>
      </p:sp>
    </p:spTree>
    <p:extLst>
      <p:ext uri="{BB962C8B-B14F-4D97-AF65-F5344CB8AC3E}">
        <p14:creationId xmlns:p14="http://schemas.microsoft.com/office/powerpoint/2010/main" val="389411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then a few more photos</a:t>
            </a:r>
          </a:p>
          <a:p>
            <a:endParaRPr lang="en-US" dirty="0"/>
          </a:p>
          <a:p>
            <a:endParaRPr lang="en-US" dirty="0"/>
          </a:p>
        </p:txBody>
      </p:sp>
    </p:spTree>
    <p:extLst>
      <p:ext uri="{BB962C8B-B14F-4D97-AF65-F5344CB8AC3E}">
        <p14:creationId xmlns:p14="http://schemas.microsoft.com/office/powerpoint/2010/main" val="444922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then a few more photos</a:t>
            </a:r>
          </a:p>
          <a:p>
            <a:endParaRPr lang="en-US" dirty="0"/>
          </a:p>
        </p:txBody>
      </p:sp>
    </p:spTree>
    <p:extLst>
      <p:ext uri="{BB962C8B-B14F-4D97-AF65-F5344CB8AC3E}">
        <p14:creationId xmlns:p14="http://schemas.microsoft.com/office/powerpoint/2010/main" val="115144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eventually, I will have a large collection of natural images.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One can assume that these images are samples from some true distribution - the distribution of natural images.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idea is to take this training set and learn a model and hopefully by doing so, this model will be a good approximation of the reality.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That is, if we draw new samples from my model they should appear like the kind of images you’d see in reality, even though these generated images may not be simple copies from our training set.</a:t>
            </a:r>
          </a:p>
          <a:p>
            <a:endParaRPr lang="en-US" dirty="0"/>
          </a:p>
        </p:txBody>
      </p:sp>
    </p:spTree>
    <p:extLst>
      <p:ext uri="{BB962C8B-B14F-4D97-AF65-F5344CB8AC3E}">
        <p14:creationId xmlns:p14="http://schemas.microsoft.com/office/powerpoint/2010/main" val="318924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Here's an example of an image produced by a recent generative model developed by some researchers at DeepMind.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generative model has made up this dog completely on its own.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 has never seen this particular dog before in the training set, either.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 my eyes at least, it's hard to tell that this is a generated image and not a real picture of a dog.</a:t>
            </a:r>
          </a:p>
          <a:p>
            <a:endParaRPr lang="en-US" dirty="0"/>
          </a:p>
        </p:txBody>
      </p:sp>
    </p:spTree>
    <p:extLst>
      <p:ext uri="{BB962C8B-B14F-4D97-AF65-F5344CB8AC3E}">
        <p14:creationId xmlns:p14="http://schemas.microsoft.com/office/powerpoint/2010/main" val="3076537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And here's another one. </a:t>
            </a:r>
          </a:p>
          <a:p>
            <a:pPr marL="0" lvl="0" indent="0" algn="l" rtl="0">
              <a:spcBef>
                <a:spcPts val="0"/>
              </a:spcBef>
              <a:spcAft>
                <a:spcPts val="0"/>
              </a:spcAft>
              <a:buNone/>
            </a:pPr>
            <a:r>
              <a:rPr lang="en-US" dirty="0"/>
              <a:t>I for one would be happy to eat this made-up cheeseburger. </a:t>
            </a:r>
          </a:p>
          <a:p>
            <a:pPr marL="0" lvl="0" indent="0" algn="l" rtl="0">
              <a:spcBef>
                <a:spcPts val="0"/>
              </a:spcBef>
              <a:spcAft>
                <a:spcPts val="0"/>
              </a:spcAft>
              <a:buNone/>
            </a:pPr>
            <a:r>
              <a:rPr lang="en-US" dirty="0"/>
              <a:t>The fact that the model is able to produce these images suggests that it has learned about the structure of the natural world. </a:t>
            </a:r>
          </a:p>
          <a:p>
            <a:pPr marL="0" lvl="0" indent="0" algn="l" rtl="0">
              <a:spcBef>
                <a:spcPts val="0"/>
              </a:spcBef>
              <a:spcAft>
                <a:spcPts val="0"/>
              </a:spcAft>
              <a:buNone/>
            </a:pPr>
            <a:r>
              <a:rPr lang="en-US" dirty="0"/>
              <a:t>The model has done this without explicit supervision - it was simply shown millions of images and discovered this structure itself.</a:t>
            </a:r>
          </a:p>
        </p:txBody>
      </p:sp>
    </p:spTree>
    <p:extLst>
      <p:ext uri="{BB962C8B-B14F-4D97-AF65-F5344CB8AC3E}">
        <p14:creationId xmlns:p14="http://schemas.microsoft.com/office/powerpoint/2010/main" val="2314998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Of course, this model is not perfect -- sometimes it generates things like this quasi-car.</a:t>
            </a:r>
          </a:p>
          <a:p>
            <a:endParaRPr lang="en-US" dirty="0"/>
          </a:p>
        </p:txBody>
      </p:sp>
    </p:spTree>
    <p:extLst>
      <p:ext uri="{BB962C8B-B14F-4D97-AF65-F5344CB8AC3E}">
        <p14:creationId xmlns:p14="http://schemas.microsoft.com/office/powerpoint/2010/main" val="227253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Even worse, it hasn't really figured out what human faces look like.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is likely because the dataset it was trained on has a relatively low proportion of images of people’s faces. </a:t>
            </a:r>
          </a:p>
          <a:p>
            <a:endParaRPr lang="en-US" dirty="0"/>
          </a:p>
        </p:txBody>
      </p:sp>
    </p:spTree>
    <p:extLst>
      <p:ext uri="{BB962C8B-B14F-4D97-AF65-F5344CB8AC3E}">
        <p14:creationId xmlns:p14="http://schemas.microsoft.com/office/powerpoint/2010/main" val="366457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same paradigm can be applied to other domains outside of natural images. For example, let's say we collect articles from Wikipedia.</a:t>
            </a:r>
          </a:p>
        </p:txBody>
      </p:sp>
    </p:spTree>
    <p:extLst>
      <p:ext uri="{BB962C8B-B14F-4D97-AF65-F5344CB8AC3E}">
        <p14:creationId xmlns:p14="http://schemas.microsoft.com/office/powerpoint/2010/main" val="266424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 want to tell you what this course is about. </a:t>
            </a:r>
          </a:p>
          <a:p>
            <a:r>
              <a:rPr lang="en-US" dirty="0"/>
              <a:t>To motivate course, let’s start with an example that many of you are familiar with: ChatGPT. </a:t>
            </a:r>
          </a:p>
          <a:p>
            <a:r>
              <a:rPr lang="en-US" dirty="0"/>
              <a:t>As I am sure you know this by now, it is a …. </a:t>
            </a:r>
          </a:p>
          <a:p>
            <a:endParaRPr lang="en-US" dirty="0"/>
          </a:p>
        </p:txBody>
      </p:sp>
    </p:spTree>
    <p:extLst>
      <p:ext uri="{BB962C8B-B14F-4D97-AF65-F5344CB8AC3E}">
        <p14:creationId xmlns:p14="http://schemas.microsoft.com/office/powerpoint/2010/main" val="1462406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0256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we have a large dataset of articles … </a:t>
            </a:r>
          </a:p>
        </p:txBody>
      </p:sp>
    </p:spTree>
    <p:extLst>
      <p:ext uri="{BB962C8B-B14F-4D97-AF65-F5344CB8AC3E}">
        <p14:creationId xmlns:p14="http://schemas.microsoft.com/office/powerpoint/2010/main" val="3101513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train a generative model to generate new Wikipedia articles. </a:t>
            </a:r>
          </a:p>
          <a:p>
            <a:r>
              <a:rPr lang="en-US" dirty="0"/>
              <a:t>In this example. the generated article discusses a made-up album called Wings over Kansas. </a:t>
            </a:r>
          </a:p>
          <a:p>
            <a:r>
              <a:rPr lang="en-US" dirty="0"/>
              <a:t>The model was only given the title of the article and filled in the rest. </a:t>
            </a:r>
          </a:p>
          <a:p>
            <a:r>
              <a:rPr lang="en-US" dirty="0"/>
              <a:t>You can see that the model has learned not only basic sentence structure, grammar, and spelling, but also the kind of content which is typical in Wikipedia articles. </a:t>
            </a:r>
          </a:p>
          <a:p>
            <a:r>
              <a:rPr lang="en-US" dirty="0"/>
              <a:t>It also stays on theme, though it does end up generating some nonsense near the end. </a:t>
            </a:r>
          </a:p>
          <a:p>
            <a:endParaRPr lang="en-US" dirty="0"/>
          </a:p>
          <a:p>
            <a:endParaRPr lang="en-US" dirty="0"/>
          </a:p>
          <a:p>
            <a:r>
              <a:rPr lang="en-US" dirty="0"/>
              <a:t>Based these examples, you should start to get the idea if “self-supervision”. Let’s try to make our definition more concrete. </a:t>
            </a:r>
          </a:p>
        </p:txBody>
      </p:sp>
    </p:spTree>
    <p:extLst>
      <p:ext uri="{BB962C8B-B14F-4D97-AF65-F5344CB8AC3E}">
        <p14:creationId xmlns:p14="http://schemas.microsoft.com/office/powerpoint/2010/main" val="66107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5547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 dirty="0"/>
          </a:p>
        </p:txBody>
      </p:sp>
    </p:spTree>
    <p:extLst>
      <p:ext uri="{BB962C8B-B14F-4D97-AF65-F5344CB8AC3E}">
        <p14:creationId xmlns:p14="http://schemas.microsoft.com/office/powerpoint/2010/main" val="3661483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extLst>
      <p:ext uri="{BB962C8B-B14F-4D97-AF65-F5344CB8AC3E}">
        <p14:creationId xmlns:p14="http://schemas.microsoft.com/office/powerpoint/2010/main" val="379319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2988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3273124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extLst>
      <p:ext uri="{BB962C8B-B14F-4D97-AF65-F5344CB8AC3E}">
        <p14:creationId xmlns:p14="http://schemas.microsoft.com/office/powerpoint/2010/main" val="1670419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789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case there with a slight chance you have not played with ChatGPT, here is an example. </a:t>
            </a:r>
          </a:p>
          <a:p>
            <a:pPr lvl="1"/>
            <a:r>
              <a:rPr lang="en-US" dirty="0"/>
              <a:t>You can provide a language prompt to this model about …. </a:t>
            </a:r>
          </a:p>
          <a:p>
            <a:pPr lvl="1"/>
            <a:r>
              <a:rPr lang="en-US" dirty="0"/>
              <a:t>And it would write you essays summarizing </a:t>
            </a:r>
          </a:p>
        </p:txBody>
      </p:sp>
    </p:spTree>
    <p:extLst>
      <p:ext uri="{BB962C8B-B14F-4D97-AF65-F5344CB8AC3E}">
        <p14:creationId xmlns:p14="http://schemas.microsoft.com/office/powerpoint/2010/main" val="892221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316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7915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640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4876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0696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8472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3857946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Moreover, we have learned how to scale up our approach by distributing our computational problems across many processors. </a:t>
            </a:r>
          </a:p>
          <a:p>
            <a:pPr lvl="1"/>
            <a:r>
              <a:rPr lang="en-US" dirty="0"/>
              <a:t>And by doing that, we are able to use much more computational power than what individual GPUs offer</a:t>
            </a:r>
          </a:p>
        </p:txBody>
      </p:sp>
    </p:spTree>
    <p:extLst>
      <p:ext uri="{BB962C8B-B14F-4D97-AF65-F5344CB8AC3E}">
        <p14:creationId xmlns:p14="http://schemas.microsoft.com/office/powerpoint/2010/main" val="3331838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last but not the least, is our scientific progress in AI </a:t>
            </a:r>
          </a:p>
          <a:p>
            <a:pPr lvl="1"/>
            <a:r>
              <a:rPr lang="en-US" dirty="0"/>
              <a:t>For instance, </a:t>
            </a:r>
          </a:p>
          <a:p>
            <a:pPr lvl="2"/>
            <a:r>
              <a:rPr lang="en-US" dirty="0"/>
              <a:t>There has been progress in the optimization of large neural networks. </a:t>
            </a:r>
          </a:p>
          <a:p>
            <a:pPr lvl="2"/>
            <a:endParaRPr lang="en-US" dirty="0"/>
          </a:p>
        </p:txBody>
      </p:sp>
    </p:spTree>
    <p:extLst>
      <p:ext uri="{BB962C8B-B14F-4D97-AF65-F5344CB8AC3E}">
        <p14:creationId xmlns:p14="http://schemas.microsoft.com/office/powerpoint/2010/main" val="2937361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 new architectures — at this point you might not know what this picture is, but we will go through these extensively. </a:t>
            </a:r>
          </a:p>
        </p:txBody>
      </p:sp>
    </p:spTree>
    <p:extLst>
      <p:ext uri="{BB962C8B-B14F-4D97-AF65-F5344CB8AC3E}">
        <p14:creationId xmlns:p14="http://schemas.microsoft.com/office/powerpoint/2010/main" val="98357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great! </a:t>
            </a:r>
          </a:p>
          <a:p>
            <a:r>
              <a:rPr lang="en-US" dirty="0"/>
              <a:t>ChatGPT can … </a:t>
            </a:r>
          </a:p>
          <a:p>
            <a:r>
              <a:rPr lang="en-US" dirty="0"/>
              <a:t>In this class, we want to go deeper. We want to understand the engineering details that lead to marvelous products such as ChatGPT. </a:t>
            </a:r>
          </a:p>
          <a:p>
            <a:pPr lvl="1"/>
            <a:r>
              <a:rPr lang="en-US" dirty="0"/>
              <a:t>Specifically, we will try to address questions like … </a:t>
            </a:r>
          </a:p>
        </p:txBody>
      </p:sp>
    </p:spTree>
    <p:extLst>
      <p:ext uri="{BB962C8B-B14F-4D97-AF65-F5344CB8AC3E}">
        <p14:creationId xmlns:p14="http://schemas.microsoft.com/office/powerpoint/2010/main" val="474932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putting together all these forces has given us the self-supervised models, that have been the backbone of the recent progress in AI.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much so that some people got the impression that AI systems are closing in on human intelligence. Well, that’s something that we will debate. There is a lot to talk about on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40</a:t>
            </a:fld>
            <a:endParaRPr lang="en-US"/>
          </a:p>
        </p:txBody>
      </p:sp>
    </p:spTree>
    <p:extLst>
      <p:ext uri="{BB962C8B-B14F-4D97-AF65-F5344CB8AC3E}">
        <p14:creationId xmlns:p14="http://schemas.microsoft.com/office/powerpoint/2010/main" val="3193049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I also make one clarification in terms of our terminology.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Many people in the field, use slightly different terms to refer to what I call “self-supervised learning”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[read them]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While these terms are quite relevant, they’re not exactly the same. </a:t>
            </a:r>
          </a:p>
        </p:txBody>
      </p:sp>
    </p:spTree>
    <p:extLst>
      <p:ext uri="{BB962C8B-B14F-4D97-AF65-F5344CB8AC3E}">
        <p14:creationId xmlns:p14="http://schemas.microsoft.com/office/powerpoint/2010/main" val="1437289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“Generative AI” might be a name that you heard about in the news — it refers to </a:t>
            </a:r>
            <a:r>
              <a:rPr lang="en-US" dirty="0"/>
              <a:t>category of AI models that can generate new content including text, images, audio, …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Not all self-supervised models are “generative”.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Not all “generative” models need to be self-supervised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We will see these throughout the course </a:t>
            </a:r>
          </a:p>
          <a:p>
            <a:endParaRPr lang="en-US" dirty="0"/>
          </a:p>
        </p:txBody>
      </p:sp>
    </p:spTree>
    <p:extLst>
      <p:ext uri="{BB962C8B-B14F-4D97-AF65-F5344CB8AC3E}">
        <p14:creationId xmlns:p14="http://schemas.microsoft.com/office/powerpoint/2010/main" val="200012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“Generative AI” might be a name that you heard about in the news — it refers to </a:t>
            </a:r>
            <a:r>
              <a:rPr lang="en-US" dirty="0"/>
              <a:t>category of AI models that can generate new content including text, images, audio, …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Not all self-supervised models are “generative”.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Not all “generative” models need to be self-supervised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We will see these throughout the course </a:t>
            </a:r>
          </a:p>
          <a:p>
            <a:endParaRPr lang="en-US" dirty="0"/>
          </a:p>
        </p:txBody>
      </p:sp>
    </p:spTree>
    <p:extLst>
      <p:ext uri="{BB962C8B-B14F-4D97-AF65-F5344CB8AC3E}">
        <p14:creationId xmlns:p14="http://schemas.microsoft.com/office/powerpoint/2010/main" val="1108945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“Foundation models” is an informal label for a large family of models that support a backbone of modern AI systems</a:t>
            </a:r>
          </a:p>
          <a:p>
            <a:r>
              <a:rPr lang="en-US" sz="2400" b="1" dirty="0"/>
              <a:t>The term “Foundation models” Doesn’t mean that these models are foundation of AI!!</a:t>
            </a:r>
          </a:p>
          <a:p>
            <a:r>
              <a:rPr lang="en-US" sz="2400" dirty="0"/>
              <a:t>This means majority of AI systems build on top of these models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400" dirty="0">
                <a:solidFill>
                  <a:schemeClr val="tx1"/>
                </a:solidFill>
              </a:rPr>
              <a:t>The better foundation you have, the better AI </a:t>
            </a:r>
            <a:r>
              <a:rPr lang="en-US" sz="2400" dirty="0">
                <a:solidFill>
                  <a:schemeClr val="tx1"/>
                </a:solidFill>
                <a:sym typeface="Wingdings" pitchFamily="2" charset="2"/>
              </a:rPr>
              <a:t>system you will get in the end. </a:t>
            </a:r>
            <a:endParaRPr lang="en-US" sz="2400" dirty="0">
              <a:solidFill>
                <a:schemeClr val="tx1"/>
              </a:solidFill>
            </a:endParaRPr>
          </a:p>
          <a:p>
            <a:pPr lvl="1"/>
            <a:r>
              <a:rPr lang="en-US" sz="2400" dirty="0"/>
              <a:t>Poorly-constructed foundations are a recipe for disaster</a:t>
            </a:r>
          </a:p>
          <a:p>
            <a:pPr lvl="0"/>
            <a:r>
              <a:rPr lang="en-US" sz="2400" dirty="0"/>
              <a:t>For now, it happens that all these “foundation models” are developed via supervised learning (synonymous for now) </a:t>
            </a:r>
          </a:p>
          <a:p>
            <a:pPr lvl="1"/>
            <a:r>
              <a:rPr lang="en-US" sz="2400" dirty="0"/>
              <a:t>But things may change in future. For example, self-supervised models might become the thing itself, as opposed playing a supportive role. </a:t>
            </a:r>
          </a:p>
          <a:p>
            <a:pPr lvl="0"/>
            <a:endParaRPr lang="en-US" sz="2400" dirty="0"/>
          </a:p>
          <a:p>
            <a:pPr lvl="1"/>
            <a:endParaRPr lang="en-US" sz="2000" dirty="0"/>
          </a:p>
          <a:p>
            <a:pPr lvl="1"/>
            <a:endParaRPr lang="en-US" sz="2000" dirty="0"/>
          </a:p>
          <a:p>
            <a:endParaRPr lang="en-US" dirty="0"/>
          </a:p>
        </p:txBody>
      </p:sp>
    </p:spTree>
    <p:extLst>
      <p:ext uri="{BB962C8B-B14F-4D97-AF65-F5344CB8AC3E}">
        <p14:creationId xmlns:p14="http://schemas.microsoft.com/office/powerpoint/2010/main" val="1818944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“Foundation models” is an informal label for a large family of models that support a backbone of modern AI systems</a:t>
            </a:r>
          </a:p>
          <a:p>
            <a:r>
              <a:rPr lang="en-US" sz="2400" b="1" dirty="0"/>
              <a:t>The term “Foundation models” Doesn’t mean that these models are foundation of AI!!</a:t>
            </a:r>
          </a:p>
          <a:p>
            <a:r>
              <a:rPr lang="en-US" sz="2400" dirty="0"/>
              <a:t>This means majority of AI systems build on top of these models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400" dirty="0">
                <a:solidFill>
                  <a:schemeClr val="tx1"/>
                </a:solidFill>
              </a:rPr>
              <a:t>The better foundation you have, the better AI </a:t>
            </a:r>
            <a:r>
              <a:rPr lang="en-US" sz="2400" dirty="0">
                <a:solidFill>
                  <a:schemeClr val="tx1"/>
                </a:solidFill>
                <a:sym typeface="Wingdings" pitchFamily="2" charset="2"/>
              </a:rPr>
              <a:t>system you will get in the end. </a:t>
            </a:r>
            <a:endParaRPr lang="en-US" sz="2400" dirty="0">
              <a:solidFill>
                <a:schemeClr val="tx1"/>
              </a:solidFill>
            </a:endParaRPr>
          </a:p>
          <a:p>
            <a:pPr lvl="1"/>
            <a:r>
              <a:rPr lang="en-US" sz="2400" dirty="0"/>
              <a:t>Poorly-constructed foundations are a recipe for disaster</a:t>
            </a:r>
          </a:p>
          <a:p>
            <a:pPr lvl="0"/>
            <a:r>
              <a:rPr lang="en-US" sz="2400" dirty="0"/>
              <a:t>For now, it happens that all these “foundation models” are developed via supervised learning (synonymous for now) </a:t>
            </a:r>
          </a:p>
          <a:p>
            <a:pPr lvl="1"/>
            <a:r>
              <a:rPr lang="en-US" sz="2400" dirty="0"/>
              <a:t>But things may change in future. For example, self-supervised models might become the thing itself, as opposed playing a supportive role. </a:t>
            </a:r>
          </a:p>
          <a:p>
            <a:pPr lvl="0"/>
            <a:endParaRPr lang="en-US" sz="2400" dirty="0"/>
          </a:p>
          <a:p>
            <a:pPr lvl="1"/>
            <a:endParaRPr lang="en-US" sz="2000" dirty="0"/>
          </a:p>
          <a:p>
            <a:pPr lvl="1"/>
            <a:endParaRPr lang="en-US" sz="2000" dirty="0"/>
          </a:p>
          <a:p>
            <a:endParaRPr lang="en-US" dirty="0"/>
          </a:p>
        </p:txBody>
      </p:sp>
    </p:spTree>
    <p:extLst>
      <p:ext uri="{BB962C8B-B14F-4D97-AF65-F5344CB8AC3E}">
        <p14:creationId xmlns:p14="http://schemas.microsoft.com/office/powerpoint/2010/main" val="2737499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Pre-trained models: we will talk about this term extensively and you will see how it ties to self-supervised models.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p:txBody>
      </p:sp>
    </p:spTree>
    <p:extLst>
      <p:ext uri="{BB962C8B-B14F-4D97-AF65-F5344CB8AC3E}">
        <p14:creationId xmlns:p14="http://schemas.microsoft.com/office/powerpoint/2010/main" val="115814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Which name is your favorite?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I am not going to pick any favorites now —  but I am sure you can infer that based on the name of this course!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p:txBody>
      </p:sp>
    </p:spTree>
    <p:extLst>
      <p:ext uri="{BB962C8B-B14F-4D97-AF65-F5344CB8AC3E}">
        <p14:creationId xmlns:p14="http://schemas.microsoft.com/office/powerpoint/2010/main" val="1137595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D1C60-8493-E54E-A271-A299E24D65CE}" type="slidenum">
              <a:rPr lang="en-US" smtClean="0"/>
              <a:t>48</a:t>
            </a:fld>
            <a:endParaRPr lang="en-US"/>
          </a:p>
        </p:txBody>
      </p:sp>
    </p:spTree>
    <p:extLst>
      <p:ext uri="{BB962C8B-B14F-4D97-AF65-F5344CB8AC3E}">
        <p14:creationId xmlns:p14="http://schemas.microsoft.com/office/powerpoint/2010/main" val="104226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017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6421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228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0968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68776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that we have defined what ”self-supervised models” let’s what’s in this class. </a:t>
            </a:r>
          </a:p>
        </p:txBody>
      </p:sp>
    </p:spTree>
    <p:extLst>
      <p:ext uri="{BB962C8B-B14F-4D97-AF65-F5344CB8AC3E}">
        <p14:creationId xmlns:p14="http://schemas.microsoft.com/office/powerpoint/2010/main" val="4201532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73670-1814-C6B6-3B7E-654B6322D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07B3F-8DE4-4B57-CFD1-061D4C2D40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8383E7-41A4-7D2B-EF40-E628628FBD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73085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DCAD-E241-5EE5-D741-9635FAF8D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0B1B7-06C6-557C-70C7-3BF6CC0477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EE0F0B-7D3E-54F5-51B0-AE3D4583D7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071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might also be aware of the mistakes that this system makes.</a:t>
            </a:r>
          </a:p>
          <a:p>
            <a:r>
              <a:rPr lang="en-US" dirty="0"/>
              <a:t>Here are two examples that other people have shared online: </a:t>
            </a:r>
          </a:p>
          <a:p>
            <a:pPr lvl="1"/>
            <a:r>
              <a:rPr lang="en-US" dirty="0"/>
              <a:t>On the left, you see that </a:t>
            </a:r>
          </a:p>
          <a:p>
            <a:pPr lvl="1"/>
            <a:r>
              <a:rPr lang="en-US" dirty="0"/>
              <a:t>On the right side, the question is ….</a:t>
            </a:r>
          </a:p>
          <a:p>
            <a:pPr lvl="1"/>
            <a:endParaRPr lang="en-US" dirty="0"/>
          </a:p>
        </p:txBody>
      </p:sp>
    </p:spTree>
    <p:extLst>
      <p:ext uri="{BB962C8B-B14F-4D97-AF65-F5344CB8AC3E}">
        <p14:creationId xmlns:p14="http://schemas.microsoft.com/office/powerpoint/2010/main" val="23154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288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466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626231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310257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08419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43648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5994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860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dirty="0">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2203233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8/27/24</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890440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8261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00050" lvl="0" indent="-285750">
              <a:spcBef>
                <a:spcPts val="0"/>
              </a:spcBef>
              <a:spcAft>
                <a:spcPts val="0"/>
              </a:spcAft>
              <a:buSzPts val="1800"/>
              <a:buFont typeface="Arial" panose="020B0604020202020204" pitchFamily="34" charset="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dirty="0"/>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6060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2430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AC98-683A-B90B-0A9B-36591AD4D9B7}"/>
              </a:ext>
            </a:extLst>
          </p:cNvPr>
          <p:cNvSpPr>
            <a:spLocks noGrp="1"/>
          </p:cNvSpPr>
          <p:nvPr>
            <p:ph type="title"/>
          </p:nvPr>
        </p:nvSpPr>
        <p:spPr>
          <a:xfrm>
            <a:off x="311700" y="445025"/>
            <a:ext cx="8520600" cy="57270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63A4CB-7C4F-0B83-D0B4-5E2501E626AD}"/>
              </a:ext>
            </a:extLst>
          </p:cNvPr>
          <p:cNvSpPr>
            <a:spLocks noGrp="1"/>
          </p:cNvSpPr>
          <p:nvPr>
            <p:ph type="sldNum" idx="10"/>
          </p:nvPr>
        </p:nvSpPr>
        <p:spPr>
          <a:xfrm>
            <a:off x="8472458" y="4663217"/>
            <a:ext cx="548700" cy="393600"/>
          </a:xfrm>
          <a:prstGeom prst="rect">
            <a:avLst/>
          </a:prstGeo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8322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351491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42845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02567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359789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863329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4078106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825418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831534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36365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000203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714032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05747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75706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49214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5002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696185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234516451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6111207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42623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86295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85893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1182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042879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14754928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4663794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4619917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19074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390641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1872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2531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369018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9889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0215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3293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2009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2909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5306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9865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3263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3" r:id="rId15"/>
    <p:sldLayoutId id="2147483704" r:id="rId16"/>
    <p:sldLayoutId id="2147483705" r:id="rId17"/>
    <p:sldLayoutId id="2147483706" r:id="rId18"/>
    <p:sldLayoutId id="2147483686" r:id="rId19"/>
    <p:sldLayoutId id="2147483737"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721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6b.eleuther.ai/"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orbes.com/sites/tomcoughlin/2018/11/27/175-zettabytes-by-2025/?sh=1e6ca8455459"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sswrong.com/posts/c6KFvQcZggQKZzxr9/trends-in-gpu-price-performan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p:txBody>
          <a:bodyPr>
            <a:normAutofit fontScale="90000"/>
          </a:bodyPr>
          <a:lstStyle/>
          <a:p>
            <a:r>
              <a:rPr lang="en-US" dirty="0"/>
              <a:t>Course Overview</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601-771 (NLP</a:t>
            </a:r>
            <a:r>
              <a:rPr lang="en-US" sz="2400"/>
              <a:t>: Advances in Self-Supervised </a:t>
            </a:r>
            <a:r>
              <a:rPr lang="en-US" sz="2400" dirty="0"/>
              <a:t>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cs typeface="Consolas" panose="020B0609020204030204" pitchFamily="49" charset="0"/>
              </a:rPr>
              <a:t>https://self-</a:t>
            </a:r>
            <a:r>
              <a:rPr lang="en-US" dirty="0" err="1">
                <a:solidFill>
                  <a:schemeClr val="bg1"/>
                </a:solidFill>
                <a:latin typeface="Consolas" panose="020B0609020204030204" pitchFamily="49" charset="0"/>
                <a:cs typeface="Consolas" panose="020B0609020204030204" pitchFamily="49" charset="0"/>
              </a:rPr>
              <a:t>supervised.cs.jhu.edu</a:t>
            </a:r>
            <a:r>
              <a:rPr lang="en-US" dirty="0">
                <a:solidFill>
                  <a:schemeClr val="bg1"/>
                </a:solidFill>
                <a:latin typeface="Consolas" panose="020B0609020204030204" pitchFamily="49" charset="0"/>
                <a:cs typeface="Consolas" panose="020B0609020204030204" pitchFamily="49" charset="0"/>
              </a:rPr>
              <a:t>/fa2024/</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8EC4D-1CAE-4448-A11D-93658C1B1FEC}"/>
              </a:ext>
            </a:extLst>
          </p:cNvPr>
          <p:cNvSpPr txBox="1">
            <a:spLocks/>
          </p:cNvSpPr>
          <p:nvPr/>
        </p:nvSpPr>
        <p:spPr>
          <a:xfrm>
            <a:off x="1629989" y="2158575"/>
            <a:ext cx="8520600"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sz="4800" dirty="0">
                <a:latin typeface="Corbel" panose="020B0503020204020204" pitchFamily="34" charset="0"/>
              </a:rPr>
              <a:t>Self-Supervised Models</a:t>
            </a:r>
          </a:p>
        </p:txBody>
      </p:sp>
    </p:spTree>
    <p:extLst>
      <p:ext uri="{BB962C8B-B14F-4D97-AF65-F5344CB8AC3E}">
        <p14:creationId xmlns:p14="http://schemas.microsoft.com/office/powerpoint/2010/main" val="28630837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FF8597AF-9BE5-2290-2493-31F872D87DE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l="29761" t="-1" r="42187" b="46355"/>
          <a:stretch/>
        </p:blipFill>
        <p:spPr>
          <a:xfrm>
            <a:off x="2639686" y="1322362"/>
            <a:ext cx="1723727" cy="1783147"/>
          </a:xfrm>
          <a:prstGeom prst="rect">
            <a:avLst/>
          </a:prstGeom>
          <a:noFill/>
          <a:ln>
            <a:noFill/>
          </a:ln>
        </p:spPr>
      </p:pic>
    </p:spTree>
    <p:extLst>
      <p:ext uri="{BB962C8B-B14F-4D97-AF65-F5344CB8AC3E}">
        <p14:creationId xmlns:p14="http://schemas.microsoft.com/office/powerpoint/2010/main" val="37746321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6265E620-0190-1DF6-60E0-17184D2FA1B1}"/>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r="42188" b="7441"/>
          <a:stretch/>
        </p:blipFill>
        <p:spPr>
          <a:xfrm>
            <a:off x="810882" y="1322362"/>
            <a:ext cx="3552531" cy="3076625"/>
          </a:xfrm>
          <a:prstGeom prst="rect">
            <a:avLst/>
          </a:prstGeom>
          <a:noFill/>
          <a:ln>
            <a:noFill/>
          </a:ln>
        </p:spPr>
      </p:pic>
      <p:sp>
        <p:nvSpPr>
          <p:cNvPr id="3" name="TextBox 2">
            <a:extLst>
              <a:ext uri="{FF2B5EF4-FFF2-40B4-BE49-F238E27FC236}">
                <a16:creationId xmlns:a16="http://schemas.microsoft.com/office/drawing/2014/main" id="{8429F43C-64D7-8F39-8B97-AA1AA5C27B3B}"/>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40498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44C495DF-0AEF-CDB4-ED17-B78340B7DFE9}"/>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1;p110">
            <a:extLst>
              <a:ext uri="{FF2B5EF4-FFF2-40B4-BE49-F238E27FC236}">
                <a16:creationId xmlns:a16="http://schemas.microsoft.com/office/drawing/2014/main" id="{DA45376B-B2A7-037C-5743-3884A8B04DF4}"/>
              </a:ext>
            </a:extLst>
          </p:cNvPr>
          <p:cNvPicPr preferRelativeResize="0"/>
          <p:nvPr/>
        </p:nvPicPr>
        <p:blipFill rotWithShape="1">
          <a:blip r:embed="rId3">
            <a:alphaModFix/>
          </a:blip>
          <a:srcRect r="39007"/>
          <a:stretch/>
        </p:blipFill>
        <p:spPr>
          <a:xfrm>
            <a:off x="793648" y="1195286"/>
            <a:ext cx="3478662" cy="3244505"/>
          </a:xfrm>
          <a:prstGeom prst="rect">
            <a:avLst/>
          </a:prstGeom>
          <a:noFill/>
          <a:ln>
            <a:noFill/>
          </a:ln>
        </p:spPr>
      </p:pic>
      <p:sp>
        <p:nvSpPr>
          <p:cNvPr id="3" name="TextBox 2">
            <a:extLst>
              <a:ext uri="{FF2B5EF4-FFF2-40B4-BE49-F238E27FC236}">
                <a16:creationId xmlns:a16="http://schemas.microsoft.com/office/drawing/2014/main" id="{96D8ED96-6C0C-DE90-7328-CCC69E85C263}"/>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88016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60FCC91A-5FA8-84D2-96C2-09450234A6D3}"/>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628A54FB-78C7-E6FE-C927-A826596ACC4A}"/>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sp>
        <p:nvSpPr>
          <p:cNvPr id="7" name="TextBox 6">
            <a:extLst>
              <a:ext uri="{FF2B5EF4-FFF2-40B4-BE49-F238E27FC236}">
                <a16:creationId xmlns:a16="http://schemas.microsoft.com/office/drawing/2014/main" id="{14820B1D-30F4-EA82-B0AB-27CD9BC1C0C8}"/>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44760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CD5D3FA7-17C4-A41E-D9ED-0DC1E84BFE8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Google Shape;685;p112">
            <a:extLst>
              <a:ext uri="{FF2B5EF4-FFF2-40B4-BE49-F238E27FC236}">
                <a16:creationId xmlns:a16="http://schemas.microsoft.com/office/drawing/2014/main" id="{9C7EBD8D-2D36-C16D-41A4-8C31805C26DD}"/>
              </a:ext>
            </a:extLst>
          </p:cNvPr>
          <p:cNvPicPr preferRelativeResize="0"/>
          <p:nvPr/>
        </p:nvPicPr>
        <p:blipFill rotWithShape="1">
          <a:blip r:embed="rId4">
            <a:alphaModFix/>
          </a:blip>
          <a:srcRect l="62673"/>
          <a:stretch/>
        </p:blipFill>
        <p:spPr>
          <a:xfrm>
            <a:off x="5477778" y="969701"/>
            <a:ext cx="2777123" cy="4025250"/>
          </a:xfrm>
          <a:prstGeom prst="rect">
            <a:avLst/>
          </a:prstGeom>
          <a:noFill/>
          <a:ln>
            <a:noFill/>
          </a:ln>
        </p:spPr>
      </p:pic>
      <p:sp>
        <p:nvSpPr>
          <p:cNvPr id="3" name="TextBox 2">
            <a:extLst>
              <a:ext uri="{FF2B5EF4-FFF2-40B4-BE49-F238E27FC236}">
                <a16:creationId xmlns:a16="http://schemas.microsoft.com/office/drawing/2014/main" id="{65AC0021-6DB0-FCD2-D0E9-D6FE2A1288A6}"/>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35423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2870EB3D-6B77-68F0-5022-762E0B7958C6}"/>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8" name="Google Shape;692;p113">
            <a:extLst>
              <a:ext uri="{FF2B5EF4-FFF2-40B4-BE49-F238E27FC236}">
                <a16:creationId xmlns:a16="http://schemas.microsoft.com/office/drawing/2014/main" id="{C267D36B-AEC9-35CF-43AA-903D46AB2280}"/>
              </a:ext>
            </a:extLst>
          </p:cNvPr>
          <p:cNvPicPr preferRelativeResize="0"/>
          <p:nvPr/>
        </p:nvPicPr>
        <p:blipFill rotWithShape="1">
          <a:blip r:embed="rId4">
            <a:alphaModFix/>
          </a:blip>
          <a:srcRect l="64079"/>
          <a:stretch/>
        </p:blipFill>
        <p:spPr>
          <a:xfrm>
            <a:off x="5538158" y="1126597"/>
            <a:ext cx="2542489" cy="3785475"/>
          </a:xfrm>
          <a:prstGeom prst="rect">
            <a:avLst/>
          </a:prstGeom>
          <a:noFill/>
          <a:ln>
            <a:noFill/>
          </a:ln>
        </p:spPr>
      </p:pic>
      <p:sp>
        <p:nvSpPr>
          <p:cNvPr id="3" name="TextBox 2">
            <a:extLst>
              <a:ext uri="{FF2B5EF4-FFF2-40B4-BE49-F238E27FC236}">
                <a16:creationId xmlns:a16="http://schemas.microsoft.com/office/drawing/2014/main" id="{93791627-3941-C753-007E-EDD4025FC20F}"/>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31780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C3C3D6CA-F191-9BF0-2FC4-4953DA00550A}"/>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99;p114">
            <a:extLst>
              <a:ext uri="{FF2B5EF4-FFF2-40B4-BE49-F238E27FC236}">
                <a16:creationId xmlns:a16="http://schemas.microsoft.com/office/drawing/2014/main" id="{C8FB9D7D-510E-E412-1FDB-2138BBC2D673}"/>
              </a:ext>
            </a:extLst>
          </p:cNvPr>
          <p:cNvPicPr preferRelativeResize="0"/>
          <p:nvPr/>
        </p:nvPicPr>
        <p:blipFill rotWithShape="1">
          <a:blip r:embed="rId3">
            <a:alphaModFix/>
          </a:blip>
          <a:srcRect l="63911"/>
          <a:stretch/>
        </p:blipFill>
        <p:spPr>
          <a:xfrm>
            <a:off x="5495024" y="1049956"/>
            <a:ext cx="2634960" cy="3991025"/>
          </a:xfrm>
          <a:prstGeom prst="rect">
            <a:avLst/>
          </a:prstGeom>
          <a:noFill/>
          <a:ln>
            <a:noFill/>
          </a:ln>
        </p:spPr>
      </p:pic>
      <p:pic>
        <p:nvPicPr>
          <p:cNvPr id="7" name="Google Shape;678;p111">
            <a:extLst>
              <a:ext uri="{FF2B5EF4-FFF2-40B4-BE49-F238E27FC236}">
                <a16:creationId xmlns:a16="http://schemas.microsoft.com/office/drawing/2014/main" id="{DA856396-C84C-C927-D364-AC15D6C7B6AF}"/>
              </a:ext>
            </a:extLst>
          </p:cNvPr>
          <p:cNvPicPr preferRelativeResize="0"/>
          <p:nvPr/>
        </p:nvPicPr>
        <p:blipFill rotWithShape="1">
          <a:blip r:embed="rId4">
            <a:alphaModFix/>
          </a:blip>
          <a:srcRect r="38248"/>
          <a:stretch/>
        </p:blipFill>
        <p:spPr>
          <a:xfrm>
            <a:off x="741873" y="1156314"/>
            <a:ext cx="3545447" cy="3360803"/>
          </a:xfrm>
          <a:prstGeom prst="rect">
            <a:avLst/>
          </a:prstGeom>
          <a:noFill/>
          <a:ln>
            <a:noFill/>
          </a:ln>
        </p:spPr>
      </p:pic>
      <p:sp>
        <p:nvSpPr>
          <p:cNvPr id="3" name="TextBox 2">
            <a:extLst>
              <a:ext uri="{FF2B5EF4-FFF2-40B4-BE49-F238E27FC236}">
                <a16:creationId xmlns:a16="http://schemas.microsoft.com/office/drawing/2014/main" id="{4A6FCD68-6C06-0A74-FC43-F77FFF9E0550}"/>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44238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BA0A6228-8188-5585-FD0C-49AE3174E154}"/>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6BFFDCBE-2512-177A-4096-5A30D8B426AF}"/>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Picture 6" descr="Graphical user interface, website&#10;&#10;Description automatically generated">
            <a:extLst>
              <a:ext uri="{FF2B5EF4-FFF2-40B4-BE49-F238E27FC236}">
                <a16:creationId xmlns:a16="http://schemas.microsoft.com/office/drawing/2014/main" id="{692505F4-70E2-2506-5FD5-88A813BB59CA}"/>
              </a:ext>
            </a:extLst>
          </p:cNvPr>
          <p:cNvPicPr>
            <a:picLocks noChangeAspect="1"/>
          </p:cNvPicPr>
          <p:nvPr/>
        </p:nvPicPr>
        <p:blipFill rotWithShape="1">
          <a:blip r:embed="rId4"/>
          <a:srcRect l="63932" t="12382" r="1773" b="7464"/>
          <a:stretch/>
        </p:blipFill>
        <p:spPr>
          <a:xfrm>
            <a:off x="5573168" y="1530644"/>
            <a:ext cx="2518576" cy="3228009"/>
          </a:xfrm>
          <a:prstGeom prst="rect">
            <a:avLst/>
          </a:prstGeom>
        </p:spPr>
      </p:pic>
      <p:sp>
        <p:nvSpPr>
          <p:cNvPr id="3" name="TextBox 2">
            <a:extLst>
              <a:ext uri="{FF2B5EF4-FFF2-40B4-BE49-F238E27FC236}">
                <a16:creationId xmlns:a16="http://schemas.microsoft.com/office/drawing/2014/main" id="{B1499570-A914-0BA0-5964-D4AD7E3B4D80}"/>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053612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59EE3E6F-29B5-1B6B-9FFE-C0182B0DFDE9}"/>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3" name="TextBox 2">
            <a:extLst>
              <a:ext uri="{FF2B5EF4-FFF2-40B4-BE49-F238E27FC236}">
                <a16:creationId xmlns:a16="http://schemas.microsoft.com/office/drawing/2014/main" id="{4915F600-95BF-2800-C37A-27A05BFA78B1}"/>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9964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a:bodyPr>
          <a:lstStyle/>
          <a:p>
            <a:r>
              <a:rPr lang="en-US" dirty="0"/>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t>Let’s start with an example: </a:t>
            </a:r>
            <a:r>
              <a:rPr lang="en-US" sz="2400" b="1" dirty="0" err="1"/>
              <a:t>ChatGPT</a:t>
            </a:r>
            <a:endParaRPr lang="en-US" sz="2400" b="1" dirty="0"/>
          </a:p>
          <a:p>
            <a:r>
              <a:rPr lang="en-US" sz="2400" dirty="0"/>
              <a:t>A computational model that respond to dialogue commands.</a:t>
            </a:r>
            <a:endParaRPr lang="en-US" sz="2400" b="1" dirty="0"/>
          </a:p>
        </p:txBody>
      </p:sp>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a:t>
            </a:r>
            <a:r>
              <a:rPr lang="en-US" sz="1800" dirty="0" err="1">
                <a:solidFill>
                  <a:schemeClr val="accent1"/>
                </a:solidFill>
                <a:latin typeface="Consolas" panose="020B0609020204030204" pitchFamily="49" charset="0"/>
                <a:cs typeface="Consolas" panose="020B0609020204030204" pitchFamily="49" charset="0"/>
              </a:rPr>
              <a:t>chat.openai.com</a:t>
            </a:r>
            <a:r>
              <a:rPr lang="en-US" sz="1800" dirty="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4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4A4651DC-0563-B394-1A9D-99DF869E8B1D}"/>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8" name="Rectangle 7">
            <a:extLst>
              <a:ext uri="{FF2B5EF4-FFF2-40B4-BE49-F238E27FC236}">
                <a16:creationId xmlns:a16="http://schemas.microsoft.com/office/drawing/2014/main" id="{D0BE733B-B554-5054-6E58-0F4C34F38C3E}"/>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3" name="TextBox 2">
            <a:extLst>
              <a:ext uri="{FF2B5EF4-FFF2-40B4-BE49-F238E27FC236}">
                <a16:creationId xmlns:a16="http://schemas.microsoft.com/office/drawing/2014/main" id="{D2B59983-BAA7-59D0-FE97-8A0528309EAB}"/>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53019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11" name="Text Placeholder 10">
            <a:extLst>
              <a:ext uri="{FF2B5EF4-FFF2-40B4-BE49-F238E27FC236}">
                <a16:creationId xmlns:a16="http://schemas.microsoft.com/office/drawing/2014/main" id="{BD26E3D3-92D4-E293-66A6-9385F766268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lemon </a:t>
            </a:r>
          </a:p>
          <a:p>
            <a:endParaRPr lang="en-US" dirty="0">
              <a:solidFill>
                <a:schemeClr val="tx1"/>
              </a:solidFill>
            </a:endParaRPr>
          </a:p>
          <a:p>
            <a:r>
              <a:rPr lang="en-US" dirty="0">
                <a:solidFill>
                  <a:schemeClr val="tx1"/>
                </a:solidFill>
              </a:rPr>
              <a:t>The lemon (Citrus limon) is a species of small evergreen trees in the flowering plant family </a:t>
            </a:r>
            <a:r>
              <a:rPr lang="en-US" dirty="0" err="1">
                <a:solidFill>
                  <a:schemeClr val="tx1"/>
                </a:solidFill>
              </a:rPr>
              <a:t>Rutaceae</a:t>
            </a:r>
            <a:r>
              <a:rPr lang="en-US" dirty="0">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dirty="0">
                <a:solidFill>
                  <a:schemeClr val="bg1">
                    <a:lumMod val="50000"/>
                  </a:schemeClr>
                </a:solidFill>
                <a:latin typeface="+mj-lt"/>
              </a:rPr>
              <a:t>Dataset of Wikipedia articles</a:t>
            </a:r>
          </a:p>
        </p:txBody>
      </p:sp>
      <p:sp>
        <p:nvSpPr>
          <p:cNvPr id="3" name="TextBox 2">
            <a:extLst>
              <a:ext uri="{FF2B5EF4-FFF2-40B4-BE49-F238E27FC236}">
                <a16:creationId xmlns:a16="http://schemas.microsoft.com/office/drawing/2014/main" id="{0D6BA8AE-3319-7806-9AC4-193F35C17231}"/>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31340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12" name="Text Placeholder 11">
            <a:extLst>
              <a:ext uri="{FF2B5EF4-FFF2-40B4-BE49-F238E27FC236}">
                <a16:creationId xmlns:a16="http://schemas.microsoft.com/office/drawing/2014/main" id="{49FA99C1-DCAB-5BA1-BEB4-5E052840B6AF}"/>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lemon </a:t>
            </a:r>
          </a:p>
          <a:p>
            <a:endParaRPr lang="en-US" dirty="0">
              <a:solidFill>
                <a:schemeClr val="tx1"/>
              </a:solidFill>
            </a:endParaRPr>
          </a:p>
          <a:p>
            <a:r>
              <a:rPr lang="en-US" dirty="0">
                <a:solidFill>
                  <a:schemeClr val="tx1"/>
                </a:solidFill>
              </a:rPr>
              <a:t>The lemon (Citrus limon) is a species of small evergreen trees in the flowering plant family </a:t>
            </a:r>
            <a:r>
              <a:rPr lang="en-US" dirty="0" err="1">
                <a:solidFill>
                  <a:schemeClr val="tx1"/>
                </a:solidFill>
              </a:rPr>
              <a:t>Rutaceae</a:t>
            </a:r>
            <a:r>
              <a:rPr lang="en-US" dirty="0">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dirty="0">
                <a:solidFill>
                  <a:schemeClr val="bg1">
                    <a:lumMod val="50000"/>
                  </a:schemeClr>
                </a:solidFill>
                <a:latin typeface="+mj-lt"/>
              </a:rPr>
              <a:t>Dataset of Wikipedia articles</a:t>
            </a:r>
          </a:p>
        </p:txBody>
      </p:sp>
      <p:sp>
        <p:nvSpPr>
          <p:cNvPr id="10" name="Rectangle 9">
            <a:extLst>
              <a:ext uri="{FF2B5EF4-FFF2-40B4-BE49-F238E27FC236}">
                <a16:creationId xmlns:a16="http://schemas.microsoft.com/office/drawing/2014/main" id="{C4FB3FCC-2A19-64C4-E5F5-78BBCC1E9BDC}"/>
              </a:ext>
            </a:extLst>
          </p:cNvPr>
          <p:cNvSpPr/>
          <p:nvPr/>
        </p:nvSpPr>
        <p:spPr>
          <a:xfrm>
            <a:off x="5147182" y="1147325"/>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wings over </a:t>
            </a:r>
            <a:r>
              <a:rPr lang="en-US" dirty="0" err="1">
                <a:solidFill>
                  <a:schemeClr val="tx1"/>
                </a:solidFill>
              </a:rPr>
              <a:t>kansas</a:t>
            </a:r>
            <a:r>
              <a:rPr lang="en-US" dirty="0">
                <a:solidFill>
                  <a:schemeClr val="tx1"/>
                </a:solidFill>
              </a:rPr>
              <a:t> </a:t>
            </a:r>
            <a:br>
              <a:rPr lang="en-US" dirty="0">
                <a:solidFill>
                  <a:schemeClr val="tx1"/>
                </a:solidFill>
              </a:rPr>
            </a:br>
            <a:br>
              <a:rPr lang="en-US" dirty="0">
                <a:solidFill>
                  <a:schemeClr val="tx1"/>
                </a:solidFill>
              </a:rPr>
            </a:br>
            <a:r>
              <a:rPr lang="en-US" dirty="0">
                <a:solidFill>
                  <a:schemeClr val="tx1"/>
                </a:solidFill>
              </a:rPr>
              <a:t>wings over </a:t>
            </a:r>
            <a:r>
              <a:rPr lang="en-US" dirty="0" err="1">
                <a:solidFill>
                  <a:schemeClr val="tx1"/>
                </a:solidFill>
              </a:rPr>
              <a:t>kansas</a:t>
            </a:r>
            <a:r>
              <a:rPr lang="en-US" dirty="0">
                <a:solidFill>
                  <a:schemeClr val="tx1"/>
                </a:solidFill>
              </a:rPr>
              <a:t> is the second studio album by </a:t>
            </a:r>
            <a:r>
              <a:rPr lang="en-US" dirty="0" err="1">
                <a:solidFill>
                  <a:schemeClr val="tx1"/>
                </a:solidFill>
              </a:rPr>
              <a:t>jason</a:t>
            </a:r>
            <a:r>
              <a:rPr lang="en-US" dirty="0">
                <a:solidFill>
                  <a:schemeClr val="tx1"/>
                </a:solidFill>
              </a:rPr>
              <a:t> </a:t>
            </a:r>
            <a:r>
              <a:rPr lang="en-US" dirty="0" err="1">
                <a:solidFill>
                  <a:schemeClr val="tx1"/>
                </a:solidFill>
              </a:rPr>
              <a:t>ammons</a:t>
            </a:r>
            <a:r>
              <a:rPr lang="en-US" dirty="0">
                <a:solidFill>
                  <a:schemeClr val="tx1"/>
                </a:solidFill>
              </a:rPr>
              <a:t>, john bolster and </a:t>
            </a:r>
            <a:r>
              <a:rPr lang="en-US" dirty="0" err="1">
                <a:solidFill>
                  <a:schemeClr val="tx1"/>
                </a:solidFill>
              </a:rPr>
              <a:t>mo</a:t>
            </a:r>
            <a:r>
              <a:rPr lang="en-US" dirty="0">
                <a:solidFill>
                  <a:schemeClr val="tx1"/>
                </a:solidFill>
              </a:rPr>
              <a:t> </a:t>
            </a:r>
            <a:r>
              <a:rPr lang="en-US" dirty="0" err="1">
                <a:solidFill>
                  <a:schemeClr val="tx1"/>
                </a:solidFill>
              </a:rPr>
              <a:t>rosato</a:t>
            </a:r>
            <a:r>
              <a:rPr lang="en-US" dirty="0">
                <a:solidFill>
                  <a:schemeClr val="tx1"/>
                </a:solidFill>
              </a:rPr>
              <a:t>. the album debuted at number one on the billboard 200, selling 35,000 copies in it first week at the time. it was the second highest selling album to debut at the billboard top 50 and the third highest selling album to debut at the top </a:t>
            </a:r>
            <a:r>
              <a:rPr lang="en-US" dirty="0" err="1">
                <a:solidFill>
                  <a:schemeClr val="tx1"/>
                </a:solidFill>
              </a:rPr>
              <a:t>heatseekers</a:t>
            </a:r>
            <a:r>
              <a:rPr lang="en-US" dirty="0">
                <a:solidFill>
                  <a:schemeClr val="tx1"/>
                </a:solidFill>
              </a:rPr>
              <a:t>, with 26,000 copies sold. this is the </a:t>
            </a:r>
            <a:r>
              <a:rPr lang="en-US" dirty="0" err="1">
                <a:solidFill>
                  <a:schemeClr val="tx1"/>
                </a:solidFill>
              </a:rPr>
              <a:t>supremes</a:t>
            </a:r>
            <a:r>
              <a:rPr lang="en-US" dirty="0">
                <a:solidFill>
                  <a:schemeClr val="tx1"/>
                </a:solidFill>
              </a:rPr>
              <a:t> album earning the nickname … </a:t>
            </a:r>
          </a:p>
        </p:txBody>
      </p:sp>
      <p:sp>
        <p:nvSpPr>
          <p:cNvPr id="3" name="TextBox 2">
            <a:extLst>
              <a:ext uri="{FF2B5EF4-FFF2-40B4-BE49-F238E27FC236}">
                <a16:creationId xmlns:a16="http://schemas.microsoft.com/office/drawing/2014/main" id="{069C3D87-6372-7619-45BA-AB915E2B10CA}"/>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63923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4" name="Slide Number Placeholder 3">
            <a:extLst>
              <a:ext uri="{FF2B5EF4-FFF2-40B4-BE49-F238E27FC236}">
                <a16:creationId xmlns:a16="http://schemas.microsoft.com/office/drawing/2014/main" id="{AC5EB811-B1FE-9FD3-FD3B-C1ECBA29E91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23</a:t>
            </a:fld>
            <a:endParaRPr lang="en"/>
          </a:p>
        </p:txBody>
      </p:sp>
      <p:sp>
        <p:nvSpPr>
          <p:cNvPr id="3" name="TextBox 2">
            <a:extLst>
              <a:ext uri="{FF2B5EF4-FFF2-40B4-BE49-F238E27FC236}">
                <a16:creationId xmlns:a16="http://schemas.microsoft.com/office/drawing/2014/main" id="{1C479AF1-ABA7-F0DE-DB1D-FCF62CBEA07D}"/>
              </a:ext>
            </a:extLst>
          </p:cNvPr>
          <p:cNvSpPr txBox="1"/>
          <p:nvPr/>
        </p:nvSpPr>
        <p:spPr>
          <a:xfrm>
            <a:off x="1579745" y="3154990"/>
            <a:ext cx="7550400" cy="584775"/>
          </a:xfrm>
          <a:prstGeom prst="rect">
            <a:avLst/>
          </a:prstGeom>
          <a:noFill/>
        </p:spPr>
        <p:txBody>
          <a:bodyPr wrap="square">
            <a:spAutoFit/>
          </a:bodyPr>
          <a:lstStyle/>
          <a:p>
            <a:r>
              <a:rPr lang="en-US" sz="3200" i="1" dirty="0">
                <a:latin typeface="Corbel" panose="020B0503020204020204" pitchFamily="34" charset="0"/>
              </a:rPr>
              <a:t>are </a:t>
            </a:r>
            <a:r>
              <a:rPr lang="en-US" sz="3200" b="1" i="1" dirty="0">
                <a:solidFill>
                  <a:srgbClr val="C00000"/>
                </a:solidFill>
                <a:latin typeface="Corbel" panose="020B0503020204020204" pitchFamily="34" charset="0"/>
              </a:rPr>
              <a:t>predictive models </a:t>
            </a:r>
            <a:r>
              <a:rPr lang="en-US" sz="3200" i="1" dirty="0">
                <a:latin typeface="Corbel" panose="020B0503020204020204" pitchFamily="34" charset="0"/>
              </a:rPr>
              <a:t>of the world! </a:t>
            </a:r>
            <a:endParaRPr lang="en-US" sz="3200" i="1" dirty="0"/>
          </a:p>
        </p:txBody>
      </p:sp>
    </p:spTree>
    <p:extLst>
      <p:ext uri="{BB962C8B-B14F-4D97-AF65-F5344CB8AC3E}">
        <p14:creationId xmlns:p14="http://schemas.microsoft.com/office/powerpoint/2010/main" val="1683736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dirty="0">
                <a:solidFill>
                  <a:srgbClr val="0070C0"/>
                </a:solidFill>
              </a:rPr>
              <a:t>Self-Supervised</a:t>
            </a:r>
            <a:r>
              <a:rPr lang="en-US" b="1" dirty="0"/>
              <a:t> </a:t>
            </a:r>
            <a:r>
              <a:rPr lang="en-US" dirty="0"/>
              <a:t>Models</a:t>
            </a:r>
            <a:endParaRPr dirty="0"/>
          </a:p>
        </p:txBody>
      </p:sp>
      <p:sp>
        <p:nvSpPr>
          <p:cNvPr id="43" name="Content Placeholder 42">
            <a:extLst>
              <a:ext uri="{FF2B5EF4-FFF2-40B4-BE49-F238E27FC236}">
                <a16:creationId xmlns:a16="http://schemas.microsoft.com/office/drawing/2014/main" id="{5FBE43C4-7496-366C-3E80-563816F87397}"/>
              </a:ext>
            </a:extLst>
          </p:cNvPr>
          <p:cNvSpPr>
            <a:spLocks noGrp="1"/>
          </p:cNvSpPr>
          <p:nvPr>
            <p:ph type="body" sz="quarter" idx="16"/>
          </p:nvPr>
        </p:nvSpPr>
        <p:spPr/>
        <p:txBody>
          <a:bodyPr/>
          <a:lstStyle/>
          <a:p>
            <a:r>
              <a:rPr lang="en-US" dirty="0"/>
              <a:t>Are trained to complete partial samples from the world. </a:t>
            </a:r>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4" name="Google Shape;712;p116">
            <a:extLst>
              <a:ext uri="{FF2B5EF4-FFF2-40B4-BE49-F238E27FC236}">
                <a16:creationId xmlns:a16="http://schemas.microsoft.com/office/drawing/2014/main" id="{41D1DF25-1F11-C3C4-9B5C-638F2B9F913F}"/>
              </a:ext>
            </a:extLst>
          </p:cNvPr>
          <p:cNvPicPr preferRelativeResize="0"/>
          <p:nvPr/>
        </p:nvPicPr>
        <p:blipFill rotWithShape="1">
          <a:blip r:embed="rId3">
            <a:alphaModFix/>
          </a:blip>
          <a:srcRect t="23555" r="74642" b="22404"/>
          <a:stretch/>
        </p:blipFill>
        <p:spPr>
          <a:xfrm>
            <a:off x="842121" y="2193130"/>
            <a:ext cx="1780309" cy="1846261"/>
          </a:xfrm>
          <a:prstGeom prst="rect">
            <a:avLst/>
          </a:prstGeom>
          <a:noFill/>
          <a:ln>
            <a:noFill/>
          </a:ln>
        </p:spPr>
      </p:pic>
      <p:sp>
        <p:nvSpPr>
          <p:cNvPr id="36" name="Rectangle 35">
            <a:extLst>
              <a:ext uri="{FF2B5EF4-FFF2-40B4-BE49-F238E27FC236}">
                <a16:creationId xmlns:a16="http://schemas.microsoft.com/office/drawing/2014/main" id="{3ED2A757-4D7B-193C-A693-7F9244EBE3C5}"/>
              </a:ext>
            </a:extLst>
          </p:cNvPr>
          <p:cNvSpPr/>
          <p:nvPr/>
        </p:nvSpPr>
        <p:spPr>
          <a:xfrm>
            <a:off x="1846053" y="2472046"/>
            <a:ext cx="639830" cy="1153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Mask</a:t>
            </a:r>
          </a:p>
        </p:txBody>
      </p:sp>
      <p:pic>
        <p:nvPicPr>
          <p:cNvPr id="40" name="Google Shape;712;p116">
            <a:extLst>
              <a:ext uri="{FF2B5EF4-FFF2-40B4-BE49-F238E27FC236}">
                <a16:creationId xmlns:a16="http://schemas.microsoft.com/office/drawing/2014/main" id="{9EC56AC1-6C5B-381E-A869-2944CCFCFABC}"/>
              </a:ext>
            </a:extLst>
          </p:cNvPr>
          <p:cNvPicPr preferRelativeResize="0"/>
          <p:nvPr/>
        </p:nvPicPr>
        <p:blipFill rotWithShape="1">
          <a:blip r:embed="rId3">
            <a:alphaModFix/>
          </a:blip>
          <a:srcRect t="20371" r="74642" b="22073"/>
          <a:stretch/>
        </p:blipFill>
        <p:spPr>
          <a:xfrm>
            <a:off x="6445335" y="2021680"/>
            <a:ext cx="1780309" cy="1966351"/>
          </a:xfrm>
          <a:prstGeom prst="rect">
            <a:avLst/>
          </a:prstGeom>
          <a:noFill/>
          <a:ln>
            <a:noFill/>
          </a:ln>
        </p:spPr>
      </p:pic>
      <p:pic>
        <p:nvPicPr>
          <p:cNvPr id="42" name="Google Shape;712;p116">
            <a:extLst>
              <a:ext uri="{FF2B5EF4-FFF2-40B4-BE49-F238E27FC236}">
                <a16:creationId xmlns:a16="http://schemas.microsoft.com/office/drawing/2014/main" id="{A87835EB-C5AE-9E0B-129C-E76A4B376F10}"/>
              </a:ext>
            </a:extLst>
          </p:cNvPr>
          <p:cNvPicPr preferRelativeResize="0"/>
          <p:nvPr/>
        </p:nvPicPr>
        <p:blipFill rotWithShape="1">
          <a:blip r:embed="rId3">
            <a:alphaModFix/>
          </a:blip>
          <a:srcRect l="86364" t="33085" r="4441" b="34512"/>
          <a:stretch/>
        </p:blipFill>
        <p:spPr>
          <a:xfrm>
            <a:off x="7404110" y="2453255"/>
            <a:ext cx="645541" cy="1107011"/>
          </a:xfrm>
          <a:prstGeom prst="rect">
            <a:avLst/>
          </a:prstGeom>
          <a:noFill/>
          <a:ln>
            <a:noFill/>
          </a:ln>
        </p:spPr>
      </p:pic>
      <p:sp>
        <p:nvSpPr>
          <p:cNvPr id="44" name="Rectangle 43">
            <a:extLst>
              <a:ext uri="{FF2B5EF4-FFF2-40B4-BE49-F238E27FC236}">
                <a16:creationId xmlns:a16="http://schemas.microsoft.com/office/drawing/2014/main" id="{057AAE97-4AF4-E412-2462-47024B3F873E}"/>
              </a:ext>
            </a:extLst>
          </p:cNvPr>
          <p:cNvSpPr/>
          <p:nvPr/>
        </p:nvSpPr>
        <p:spPr>
          <a:xfrm>
            <a:off x="1424574" y="4741208"/>
            <a:ext cx="6486851" cy="307777"/>
          </a:xfrm>
          <a:prstGeom prst="rect">
            <a:avLst/>
          </a:prstGeom>
        </p:spPr>
        <p:txBody>
          <a:bodyPr wrap="square">
            <a:spAutoFit/>
          </a:bodyPr>
          <a:lstStyle/>
          <a:p>
            <a:pPr marL="11113" lvl="2" algn="ctr"/>
            <a:r>
              <a:rPr lang="en-US" dirty="0">
                <a:solidFill>
                  <a:schemeClr val="bg1">
                    <a:lumMod val="50000"/>
                  </a:schemeClr>
                </a:solidFill>
                <a:latin typeface="Corbel" panose="020B0503020204020204" pitchFamily="34" charset="0"/>
              </a:rPr>
              <a:t>[</a:t>
            </a:r>
            <a:r>
              <a:rPr lang="en-US" dirty="0" err="1">
                <a:solidFill>
                  <a:schemeClr val="bg1">
                    <a:lumMod val="50000"/>
                  </a:schemeClr>
                </a:solidFill>
                <a:latin typeface="Corbel" panose="020B0503020204020204" pitchFamily="34" charset="0"/>
              </a:rPr>
              <a:t>Bengio</a:t>
            </a:r>
            <a:r>
              <a:rPr lang="en-US" dirty="0">
                <a:solidFill>
                  <a:schemeClr val="bg1">
                    <a:lumMod val="50000"/>
                  </a:schemeClr>
                </a:solidFill>
                <a:latin typeface="Corbel" panose="020B0503020204020204" pitchFamily="34" charset="0"/>
              </a:rPr>
              <a:t> et al. 2004, Hinton et al. 2006, Peters et al. 2018, …]</a:t>
            </a:r>
            <a:endParaRPr lang="en-US" dirty="0">
              <a:latin typeface="Corbel" panose="020B0503020204020204" pitchFamily="34" charset="0"/>
            </a:endParaRPr>
          </a:p>
        </p:txBody>
      </p:sp>
      <p:sp>
        <p:nvSpPr>
          <p:cNvPr id="35" name="TextBox 34">
            <a:extLst>
              <a:ext uri="{FF2B5EF4-FFF2-40B4-BE49-F238E27FC236}">
                <a16:creationId xmlns:a16="http://schemas.microsoft.com/office/drawing/2014/main" id="{9662F8DF-1767-B83D-9779-9DD5AEFDB1B5}"/>
              </a:ext>
            </a:extLst>
          </p:cNvPr>
          <p:cNvSpPr txBox="1"/>
          <p:nvPr/>
        </p:nvSpPr>
        <p:spPr>
          <a:xfrm>
            <a:off x="2873708" y="609350"/>
            <a:ext cx="7550400" cy="584775"/>
          </a:xfrm>
          <a:prstGeom prst="rect">
            <a:avLst/>
          </a:prstGeom>
          <a:noFill/>
        </p:spPr>
        <p:txBody>
          <a:bodyPr wrap="square">
            <a:spAutoFit/>
          </a:bodyPr>
          <a:lstStyle/>
          <a:p>
            <a:r>
              <a:rPr lang="en-US" sz="3200" i="1" dirty="0">
                <a:latin typeface="Corbel" panose="020B0503020204020204" pitchFamily="34" charset="0"/>
              </a:rPr>
              <a:t>are </a:t>
            </a:r>
            <a:r>
              <a:rPr lang="en-US" sz="3200" b="1" i="1" dirty="0">
                <a:solidFill>
                  <a:srgbClr val="C00000"/>
                </a:solidFill>
                <a:latin typeface="Corbel" panose="020B0503020204020204" pitchFamily="34" charset="0"/>
              </a:rPr>
              <a:t>predictive models </a:t>
            </a:r>
            <a:r>
              <a:rPr lang="en-US" sz="3200" i="1" dirty="0">
                <a:latin typeface="Corbel" panose="020B0503020204020204" pitchFamily="34" charset="0"/>
              </a:rPr>
              <a:t>of the world! </a:t>
            </a:r>
            <a:endParaRPr lang="en-US" sz="3200" i="1" dirty="0"/>
          </a:p>
        </p:txBody>
      </p:sp>
    </p:spTree>
    <p:extLst>
      <p:ext uri="{BB962C8B-B14F-4D97-AF65-F5344CB8AC3E}">
        <p14:creationId xmlns:p14="http://schemas.microsoft.com/office/powerpoint/2010/main" val="21055862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dirty="0">
                <a:solidFill>
                  <a:srgbClr val="0070C0"/>
                </a:solidFill>
              </a:rPr>
              <a:t>Self-Supervised</a:t>
            </a:r>
            <a:r>
              <a:rPr lang="en-US" b="1" dirty="0"/>
              <a:t> </a:t>
            </a:r>
            <a:r>
              <a:rPr lang="en-US" dirty="0"/>
              <a:t>Models</a:t>
            </a:r>
            <a:endParaRPr dirty="0"/>
          </a:p>
        </p:txBody>
      </p:sp>
      <p:sp>
        <p:nvSpPr>
          <p:cNvPr id="35" name="Text Placeholder 34">
            <a:extLst>
              <a:ext uri="{FF2B5EF4-FFF2-40B4-BE49-F238E27FC236}">
                <a16:creationId xmlns:a16="http://schemas.microsoft.com/office/drawing/2014/main" id="{E5706C50-19FB-051E-7E0E-C230DB59210D}"/>
              </a:ext>
            </a:extLst>
          </p:cNvPr>
          <p:cNvSpPr>
            <a:spLocks noGrp="1"/>
          </p:cNvSpPr>
          <p:nvPr>
            <p:ph type="body" sz="quarter" idx="16"/>
          </p:nvPr>
        </p:nvSpPr>
        <p:spPr/>
        <p:txBody>
          <a:bodyPr/>
          <a:lstStyle/>
          <a:p>
            <a:r>
              <a:rPr lang="en-US" dirty="0"/>
              <a:t>Are trained to complete partial samples from the world. </a:t>
            </a:r>
          </a:p>
          <a:p>
            <a:endParaRPr lang="en-US" dirty="0"/>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954F0440-CB06-DF3E-0421-6AACD04E49B4}"/>
              </a:ext>
            </a:extLst>
          </p:cNvPr>
          <p:cNvSpPr txBox="1"/>
          <p:nvPr/>
        </p:nvSpPr>
        <p:spPr>
          <a:xfrm>
            <a:off x="103517" y="2780367"/>
            <a:ext cx="3079717" cy="307777"/>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Kansas is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sp>
        <p:nvSpPr>
          <p:cNvPr id="38" name="TextBox 37">
            <a:extLst>
              <a:ext uri="{FF2B5EF4-FFF2-40B4-BE49-F238E27FC236}">
                <a16:creationId xmlns:a16="http://schemas.microsoft.com/office/drawing/2014/main" id="{14556E68-6C89-9959-EFCC-0B8E9F1E1916}"/>
              </a:ext>
            </a:extLst>
          </p:cNvPr>
          <p:cNvSpPr txBox="1"/>
          <p:nvPr/>
        </p:nvSpPr>
        <p:spPr>
          <a:xfrm>
            <a:off x="6404634" y="2356864"/>
            <a:ext cx="2462172" cy="1169551"/>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a:t>
            </a:r>
            <a:r>
              <a:rPr lang="en-US" dirty="0">
                <a:latin typeface="Consolas" panose="020B0609020204030204" pitchFamily="49" charset="0"/>
                <a:cs typeface="Consolas" panose="020B0609020204030204" pitchFamily="49" charset="0"/>
              </a:rPr>
              <a:t>Kansas is </a:t>
            </a:r>
            <a:r>
              <a:rPr lang="en-US" dirty="0">
                <a:solidFill>
                  <a:srgbClr val="0070C0"/>
                </a:solidFill>
                <a:latin typeface="Consolas" panose="020B0609020204030204" pitchFamily="49" charset="0"/>
                <a:cs typeface="Consolas" panose="020B0609020204030204" pitchFamily="49" charset="0"/>
              </a:rPr>
              <a:t>an aviation website founded in 1998 by Carl Chance owned by Chance Communications, Inc.”</a:t>
            </a:r>
            <a:endParaRPr lang="en-US" sz="1400" dirty="0">
              <a:solidFill>
                <a:srgbClr val="0070C0"/>
              </a:solidFill>
              <a:latin typeface="Consolas" panose="020B0609020204030204" pitchFamily="49" charset="0"/>
              <a:cs typeface="Consolas" panose="020B0609020204030204" pitchFamily="49" charset="0"/>
            </a:endParaRPr>
          </a:p>
        </p:txBody>
      </p:sp>
      <p:sp>
        <p:nvSpPr>
          <p:cNvPr id="34" name="TextBox 33">
            <a:extLst>
              <a:ext uri="{FF2B5EF4-FFF2-40B4-BE49-F238E27FC236}">
                <a16:creationId xmlns:a16="http://schemas.microsoft.com/office/drawing/2014/main" id="{D81689D8-7E93-70BF-7D10-FF1047987869}"/>
              </a:ext>
            </a:extLst>
          </p:cNvPr>
          <p:cNvSpPr txBox="1"/>
          <p:nvPr/>
        </p:nvSpPr>
        <p:spPr>
          <a:xfrm>
            <a:off x="2873708" y="609350"/>
            <a:ext cx="7550400" cy="584775"/>
          </a:xfrm>
          <a:prstGeom prst="rect">
            <a:avLst/>
          </a:prstGeom>
          <a:noFill/>
        </p:spPr>
        <p:txBody>
          <a:bodyPr wrap="square">
            <a:spAutoFit/>
          </a:bodyPr>
          <a:lstStyle/>
          <a:p>
            <a:r>
              <a:rPr lang="en-US" sz="3200" i="1" dirty="0">
                <a:latin typeface="Corbel" panose="020B0503020204020204" pitchFamily="34" charset="0"/>
              </a:rPr>
              <a:t>are </a:t>
            </a:r>
            <a:r>
              <a:rPr lang="en-US" sz="3200" b="1" i="1" dirty="0">
                <a:solidFill>
                  <a:srgbClr val="C00000"/>
                </a:solidFill>
                <a:latin typeface="Corbel" panose="020B0503020204020204" pitchFamily="34" charset="0"/>
              </a:rPr>
              <a:t>predictive models </a:t>
            </a:r>
            <a:r>
              <a:rPr lang="en-US" sz="3200" i="1" dirty="0">
                <a:latin typeface="Corbel" panose="020B0503020204020204" pitchFamily="34" charset="0"/>
              </a:rPr>
              <a:t>of the world! </a:t>
            </a:r>
            <a:endParaRPr lang="en-US" sz="3200" i="1" dirty="0"/>
          </a:p>
        </p:txBody>
      </p:sp>
      <p:sp>
        <p:nvSpPr>
          <p:cNvPr id="40" name="Rectangle 39">
            <a:extLst>
              <a:ext uri="{FF2B5EF4-FFF2-40B4-BE49-F238E27FC236}">
                <a16:creationId xmlns:a16="http://schemas.microsoft.com/office/drawing/2014/main" id="{6DAD0F85-BDA6-34AC-5094-EE73BDBA24FA}"/>
              </a:ext>
            </a:extLst>
          </p:cNvPr>
          <p:cNvSpPr/>
          <p:nvPr/>
        </p:nvSpPr>
        <p:spPr>
          <a:xfrm>
            <a:off x="1424574" y="4741208"/>
            <a:ext cx="6486851" cy="307777"/>
          </a:xfrm>
          <a:prstGeom prst="rect">
            <a:avLst/>
          </a:prstGeom>
        </p:spPr>
        <p:txBody>
          <a:bodyPr wrap="square">
            <a:spAutoFit/>
          </a:bodyPr>
          <a:lstStyle/>
          <a:p>
            <a:pPr marL="11113" lvl="2" algn="ctr"/>
            <a:r>
              <a:rPr lang="en-US" dirty="0">
                <a:solidFill>
                  <a:schemeClr val="bg1">
                    <a:lumMod val="50000"/>
                  </a:schemeClr>
                </a:solidFill>
                <a:latin typeface="Corbel" panose="020B0503020204020204" pitchFamily="34" charset="0"/>
              </a:rPr>
              <a:t>[</a:t>
            </a:r>
            <a:r>
              <a:rPr lang="en-US" dirty="0" err="1">
                <a:solidFill>
                  <a:schemeClr val="bg1">
                    <a:lumMod val="50000"/>
                  </a:schemeClr>
                </a:solidFill>
                <a:latin typeface="Corbel" panose="020B0503020204020204" pitchFamily="34" charset="0"/>
              </a:rPr>
              <a:t>Bengio</a:t>
            </a:r>
            <a:r>
              <a:rPr lang="en-US" dirty="0">
                <a:solidFill>
                  <a:schemeClr val="bg1">
                    <a:lumMod val="50000"/>
                  </a:schemeClr>
                </a:solidFill>
                <a:latin typeface="Corbel" panose="020B0503020204020204" pitchFamily="34" charset="0"/>
              </a:rPr>
              <a:t> et al. 2004, Hinton et al. 2006, Peters et al. 2018, …]</a:t>
            </a:r>
            <a:endParaRPr lang="en-US" dirty="0">
              <a:latin typeface="Corbel" panose="020B0503020204020204" pitchFamily="34" charset="0"/>
            </a:endParaRPr>
          </a:p>
        </p:txBody>
      </p:sp>
    </p:spTree>
    <p:extLst>
      <p:ext uri="{BB962C8B-B14F-4D97-AF65-F5344CB8AC3E}">
        <p14:creationId xmlns:p14="http://schemas.microsoft.com/office/powerpoint/2010/main" val="13907330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4" name="Slide Number Placeholder 3">
            <a:extLst>
              <a:ext uri="{FF2B5EF4-FFF2-40B4-BE49-F238E27FC236}">
                <a16:creationId xmlns:a16="http://schemas.microsoft.com/office/drawing/2014/main" id="{3383A40A-510D-76DC-64FA-2125C8CD79C0}"/>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26</a:t>
            </a:fld>
            <a:endParaRPr lang="en"/>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4053940"/>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dirty="0">
                <a:latin typeface="Corbel" panose="020B0503020204020204" pitchFamily="34" charset="0"/>
              </a:rPr>
              <a:t>learned from </a:t>
            </a:r>
            <a:r>
              <a:rPr lang="en-US" b="1" i="1" dirty="0">
                <a:solidFill>
                  <a:srgbClr val="C00000"/>
                </a:solidFill>
                <a:latin typeface="Corbel" panose="020B0503020204020204" pitchFamily="34" charset="0"/>
              </a:rPr>
              <a:t>cheaply available </a:t>
            </a:r>
            <a:r>
              <a:rPr lang="en-US" i="1" dirty="0">
                <a:latin typeface="Corbel" panose="020B0503020204020204" pitchFamily="34" charset="0"/>
              </a:rPr>
              <a:t>unlabeled data</a:t>
            </a:r>
          </a:p>
        </p:txBody>
      </p:sp>
      <p:sp>
        <p:nvSpPr>
          <p:cNvPr id="6" name="TextBox 5">
            <a:extLst>
              <a:ext uri="{FF2B5EF4-FFF2-40B4-BE49-F238E27FC236}">
                <a16:creationId xmlns:a16="http://schemas.microsoft.com/office/drawing/2014/main" id="{3A2CB28B-0333-3BEE-2DF5-819BF13B9078}"/>
              </a:ext>
            </a:extLst>
          </p:cNvPr>
          <p:cNvSpPr txBox="1"/>
          <p:nvPr/>
        </p:nvSpPr>
        <p:spPr>
          <a:xfrm>
            <a:off x="796800" y="3206747"/>
            <a:ext cx="7550400" cy="461665"/>
          </a:xfrm>
          <a:prstGeom prst="rect">
            <a:avLst/>
          </a:prstGeom>
          <a:noFill/>
        </p:spPr>
        <p:txBody>
          <a:bodyPr wrap="square">
            <a:spAutoFit/>
          </a:bodyPr>
          <a:lstStyle/>
          <a:p>
            <a:pPr algn="ctr"/>
            <a:r>
              <a:rPr lang="en-US" sz="2400" i="1" dirty="0">
                <a:latin typeface="Corbel" panose="020B0503020204020204" pitchFamily="34" charset="0"/>
              </a:rPr>
              <a:t>are </a:t>
            </a:r>
            <a:r>
              <a:rPr lang="en-US" sz="2400" b="1" i="1" dirty="0">
                <a:solidFill>
                  <a:srgbClr val="C00000"/>
                </a:solidFill>
                <a:latin typeface="Corbel" panose="020B0503020204020204" pitchFamily="34" charset="0"/>
              </a:rPr>
              <a:t>predictive models </a:t>
            </a:r>
            <a:r>
              <a:rPr lang="en-US" sz="2400" i="1" dirty="0">
                <a:latin typeface="Corbel" panose="020B0503020204020204" pitchFamily="34" charset="0"/>
              </a:rPr>
              <a:t>of the world! </a:t>
            </a:r>
            <a:endParaRPr lang="en-US" sz="2400" i="1" dirty="0"/>
          </a:p>
        </p:txBody>
      </p:sp>
    </p:spTree>
    <p:extLst>
      <p:ext uri="{BB962C8B-B14F-4D97-AF65-F5344CB8AC3E}">
        <p14:creationId xmlns:p14="http://schemas.microsoft.com/office/powerpoint/2010/main" val="34519603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4" name="Slide Number Placeholder 3">
            <a:extLst>
              <a:ext uri="{FF2B5EF4-FFF2-40B4-BE49-F238E27FC236}">
                <a16:creationId xmlns:a16="http://schemas.microsoft.com/office/drawing/2014/main" id="{F91DE1AF-3977-F6E2-D80E-E73B3EC5BFF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27</a:t>
            </a:fld>
            <a:endParaRPr lang="en"/>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3726136"/>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dirty="0">
                <a:latin typeface="Corbel" panose="020B0503020204020204" pitchFamily="34" charset="0"/>
              </a:rPr>
              <a:t>learned from </a:t>
            </a:r>
            <a:r>
              <a:rPr lang="en-US" b="1" i="1" dirty="0">
                <a:solidFill>
                  <a:srgbClr val="C00000"/>
                </a:solidFill>
                <a:latin typeface="Corbel" panose="020B0503020204020204" pitchFamily="34" charset="0"/>
              </a:rPr>
              <a:t>cheaply available </a:t>
            </a:r>
            <a:r>
              <a:rPr lang="en-US" i="1" dirty="0">
                <a:latin typeface="Corbel" panose="020B0503020204020204" pitchFamily="34" charset="0"/>
              </a:rPr>
              <a:t>unlabeled </a:t>
            </a:r>
            <a:r>
              <a:rPr lang="en-US" sz="5400" b="1" i="1" dirty="0">
                <a:latin typeface="Corbel" panose="020B0503020204020204" pitchFamily="34" charset="0"/>
              </a:rPr>
              <a:t>data</a:t>
            </a:r>
            <a:endParaRPr lang="en-US" b="1" i="1" dirty="0">
              <a:latin typeface="Corbel" panose="020B0503020204020204" pitchFamily="34" charset="0"/>
            </a:endParaRPr>
          </a:p>
        </p:txBody>
      </p:sp>
      <p:sp>
        <p:nvSpPr>
          <p:cNvPr id="5" name="TextBox 4">
            <a:extLst>
              <a:ext uri="{FF2B5EF4-FFF2-40B4-BE49-F238E27FC236}">
                <a16:creationId xmlns:a16="http://schemas.microsoft.com/office/drawing/2014/main" id="{E04E72D4-4B11-5785-D047-541F07CD725A}"/>
              </a:ext>
            </a:extLst>
          </p:cNvPr>
          <p:cNvSpPr txBox="1"/>
          <p:nvPr/>
        </p:nvSpPr>
        <p:spPr>
          <a:xfrm>
            <a:off x="796800" y="3206747"/>
            <a:ext cx="7550400" cy="461665"/>
          </a:xfrm>
          <a:prstGeom prst="rect">
            <a:avLst/>
          </a:prstGeom>
          <a:noFill/>
        </p:spPr>
        <p:txBody>
          <a:bodyPr wrap="square">
            <a:spAutoFit/>
          </a:bodyPr>
          <a:lstStyle/>
          <a:p>
            <a:pPr algn="ctr"/>
            <a:r>
              <a:rPr lang="en-US" sz="2400" i="1" dirty="0">
                <a:latin typeface="Corbel" panose="020B0503020204020204" pitchFamily="34" charset="0"/>
              </a:rPr>
              <a:t>are </a:t>
            </a:r>
            <a:r>
              <a:rPr lang="en-US" sz="2400" b="1" i="1" dirty="0">
                <a:solidFill>
                  <a:srgbClr val="C00000"/>
                </a:solidFill>
                <a:latin typeface="Corbel" panose="020B0503020204020204" pitchFamily="34" charset="0"/>
              </a:rPr>
              <a:t>predictive models </a:t>
            </a:r>
            <a:r>
              <a:rPr lang="en-US" sz="2400" i="1" dirty="0">
                <a:latin typeface="Corbel" panose="020B0503020204020204" pitchFamily="34" charset="0"/>
              </a:rPr>
              <a:t>of the world! </a:t>
            </a:r>
            <a:endParaRPr lang="en-US" sz="2400" i="1" dirty="0"/>
          </a:p>
        </p:txBody>
      </p:sp>
    </p:spTree>
    <p:extLst>
      <p:ext uri="{BB962C8B-B14F-4D97-AF65-F5344CB8AC3E}">
        <p14:creationId xmlns:p14="http://schemas.microsoft.com/office/powerpoint/2010/main" val="450522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dirty="0">
                <a:solidFill>
                  <a:srgbClr val="0070C0"/>
                </a:solidFill>
              </a:rPr>
              <a:t>Self-Supervised Models</a:t>
            </a:r>
            <a:endParaRPr dirty="0"/>
          </a:p>
        </p:txBody>
      </p:sp>
      <p:sp>
        <p:nvSpPr>
          <p:cNvPr id="2" name="Content Placeholder 1">
            <a:extLst>
              <a:ext uri="{FF2B5EF4-FFF2-40B4-BE49-F238E27FC236}">
                <a16:creationId xmlns:a16="http://schemas.microsoft.com/office/drawing/2014/main" id="{D8E4C90C-16CE-57A5-5968-DB7F3FDDEC2E}"/>
              </a:ext>
            </a:extLst>
          </p:cNvPr>
          <p:cNvSpPr>
            <a:spLocks noGrp="1"/>
          </p:cNvSpPr>
          <p:nvPr>
            <p:ph type="body" sz="quarter" idx="16"/>
          </p:nvPr>
        </p:nvSpPr>
        <p:spPr/>
        <p:txBody>
          <a:bodyPr/>
          <a:lstStyle/>
          <a:p>
            <a:r>
              <a:rPr lang="en-US" b="1" dirty="0"/>
              <a:t>Goal:</a:t>
            </a:r>
            <a:r>
              <a:rPr lang="en-US" dirty="0"/>
              <a:t> Answering questions </a:t>
            </a:r>
          </a:p>
        </p:txBody>
      </p:sp>
      <p:sp>
        <p:nvSpPr>
          <p:cNvPr id="36" name="Google Shape;373;p62">
            <a:extLst>
              <a:ext uri="{FF2B5EF4-FFF2-40B4-BE49-F238E27FC236}">
                <a16:creationId xmlns:a16="http://schemas.microsoft.com/office/drawing/2014/main" id="{AE592CE4-EEF6-6AB9-BDE1-860588673AEE}"/>
              </a:ext>
            </a:extLst>
          </p:cNvPr>
          <p:cNvSpPr txBox="1">
            <a:spLocks/>
          </p:cNvSpPr>
          <p:nvPr/>
        </p:nvSpPr>
        <p:spPr>
          <a:xfrm>
            <a:off x="367559" y="2276433"/>
            <a:ext cx="8578733" cy="745892"/>
          </a:xfrm>
          <a:prstGeom prst="rect">
            <a:avLst/>
          </a:prstGeom>
        </p:spPr>
        <p:txBody>
          <a:bodyPr spcFirstLastPara="1" vert="horz" wrap="square" lIns="91425" tIns="91425" rIns="91425" bIns="91425" rtlCol="0" anchor="ctr" anchorCtr="0">
            <a:normAutofit/>
          </a:bodyPr>
          <a:lstStyle>
            <a:lvl1pPr lvl="0" algn="l" defTabSz="914400" rtl="0" eaLnBrk="1" latinLnBrk="0" hangingPunct="1">
              <a:lnSpc>
                <a:spcPct val="90000"/>
              </a:lnSpc>
              <a:spcBef>
                <a:spcPts val="0"/>
              </a:spcBef>
              <a:spcAft>
                <a:spcPts val="0"/>
              </a:spcAft>
              <a:buSzPts val="2800"/>
              <a:buNone/>
              <a:defRPr sz="36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endParaRPr lang="en-US" sz="2800" dirty="0"/>
          </a:p>
        </p:txBody>
      </p:sp>
      <p:sp>
        <p:nvSpPr>
          <p:cNvPr id="4" name="TextBox 3">
            <a:extLst>
              <a:ext uri="{FF2B5EF4-FFF2-40B4-BE49-F238E27FC236}">
                <a16:creationId xmlns:a16="http://schemas.microsoft.com/office/drawing/2014/main" id="{69DCFFED-C6AC-0B28-F643-9CE9FF318DAE}"/>
              </a:ext>
            </a:extLst>
          </p:cNvPr>
          <p:cNvSpPr txBox="1"/>
          <p:nvPr/>
        </p:nvSpPr>
        <p:spPr>
          <a:xfrm>
            <a:off x="2381933" y="4680963"/>
            <a:ext cx="4572000" cy="307777"/>
          </a:xfrm>
          <a:prstGeom prst="rect">
            <a:avLst/>
          </a:prstGeom>
          <a:noFill/>
        </p:spPr>
        <p:txBody>
          <a:bodyPr wrap="square">
            <a:spAutoFit/>
          </a:bodyPr>
          <a:lstStyle/>
          <a:p>
            <a:pPr algn="ctr"/>
            <a:r>
              <a:rPr lang="en-US" dirty="0">
                <a:latin typeface="Corbel" panose="020B0503020204020204" pitchFamily="34" charset="0"/>
              </a:rPr>
              <a:t>Produced with GPT-J:  </a:t>
            </a:r>
            <a:r>
              <a:rPr lang="en-US" dirty="0">
                <a:latin typeface="Corbel" panose="020B0503020204020204" pitchFamily="34" charset="0"/>
                <a:hlinkClick r:id="rId3"/>
              </a:rPr>
              <a:t>https://6b.eleuther.ai/</a:t>
            </a:r>
            <a:r>
              <a:rPr lang="en-US" dirty="0">
                <a:latin typeface="Corbel" panose="020B0503020204020204" pitchFamily="34" charset="0"/>
              </a:rPr>
              <a:t> </a:t>
            </a:r>
          </a:p>
        </p:txBody>
      </p:sp>
      <p:sp>
        <p:nvSpPr>
          <p:cNvPr id="5" name="Right Arrow 4">
            <a:extLst>
              <a:ext uri="{FF2B5EF4-FFF2-40B4-BE49-F238E27FC236}">
                <a16:creationId xmlns:a16="http://schemas.microsoft.com/office/drawing/2014/main" id="{09E1DD39-CC67-550F-D1A2-7FFD0AAF9BD6}"/>
              </a:ext>
            </a:extLst>
          </p:cNvPr>
          <p:cNvSpPr/>
          <p:nvPr/>
        </p:nvSpPr>
        <p:spPr>
          <a:xfrm>
            <a:off x="3115741" y="3030121"/>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122B7ACA-E68B-BD32-224E-C06B495CA4E0}"/>
              </a:ext>
            </a:extLst>
          </p:cNvPr>
          <p:cNvSpPr/>
          <p:nvPr/>
        </p:nvSpPr>
        <p:spPr>
          <a:xfrm>
            <a:off x="5529729" y="2995416"/>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B24A646-5105-937A-EE15-B8FF6DFC7612}"/>
              </a:ext>
            </a:extLst>
          </p:cNvPr>
          <p:cNvGrpSpPr/>
          <p:nvPr/>
        </p:nvGrpSpPr>
        <p:grpSpPr>
          <a:xfrm>
            <a:off x="4055745" y="2602378"/>
            <a:ext cx="1180334" cy="1382354"/>
            <a:chOff x="4508811" y="2560824"/>
            <a:chExt cx="1883280" cy="2071501"/>
          </a:xfrm>
        </p:grpSpPr>
        <p:sp>
          <p:nvSpPr>
            <p:cNvPr id="8" name="Rounded Rectangle 7">
              <a:extLst>
                <a:ext uri="{FF2B5EF4-FFF2-40B4-BE49-F238E27FC236}">
                  <a16:creationId xmlns:a16="http://schemas.microsoft.com/office/drawing/2014/main" id="{310F1792-5544-C0DC-6843-30920D3417FA}"/>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9" name="Group 8">
              <a:extLst>
                <a:ext uri="{FF2B5EF4-FFF2-40B4-BE49-F238E27FC236}">
                  <a16:creationId xmlns:a16="http://schemas.microsoft.com/office/drawing/2014/main" id="{A39ACF86-C636-5637-9E83-B9730D7D7CA5}"/>
                </a:ext>
              </a:extLst>
            </p:cNvPr>
            <p:cNvGrpSpPr/>
            <p:nvPr/>
          </p:nvGrpSpPr>
          <p:grpSpPr>
            <a:xfrm>
              <a:off x="4757311" y="2903522"/>
              <a:ext cx="1326830" cy="1393914"/>
              <a:chOff x="5626949" y="3485616"/>
              <a:chExt cx="1326830" cy="1393914"/>
            </a:xfrm>
          </p:grpSpPr>
          <p:cxnSp>
            <p:nvCxnSpPr>
              <p:cNvPr id="10" name="Straight Connector 9">
                <a:extLst>
                  <a:ext uri="{FF2B5EF4-FFF2-40B4-BE49-F238E27FC236}">
                    <a16:creationId xmlns:a16="http://schemas.microsoft.com/office/drawing/2014/main" id="{EDDCE3C9-5C46-6D4B-BFB6-1118144887CE}"/>
                  </a:ext>
                </a:extLst>
              </p:cNvPr>
              <p:cNvCxnSpPr>
                <a:cxnSpLocks/>
                <a:stCxn id="27" idx="0"/>
                <a:endCxn id="37"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3CC8D8-D767-4F1C-1222-2BF939394ECF}"/>
                  </a:ext>
                </a:extLst>
              </p:cNvPr>
              <p:cNvCxnSpPr>
                <a:cxnSpLocks/>
                <a:stCxn id="27" idx="0"/>
                <a:endCxn id="35"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199ABC-5BF2-ADD9-7BF0-B24F8D9B0468}"/>
                  </a:ext>
                </a:extLst>
              </p:cNvPr>
              <p:cNvCxnSpPr>
                <a:cxnSpLocks/>
                <a:stCxn id="27" idx="7"/>
                <a:endCxn id="23"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E9E377-1351-F9F0-0E61-004915C92E0F}"/>
                  </a:ext>
                </a:extLst>
              </p:cNvPr>
              <p:cNvCxnSpPr>
                <a:cxnSpLocks/>
                <a:stCxn id="28" idx="4"/>
                <a:endCxn id="25"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79A04C-CEC3-D2C8-A61F-830A296F5B56}"/>
                  </a:ext>
                </a:extLst>
              </p:cNvPr>
              <p:cNvCxnSpPr>
                <a:cxnSpLocks/>
                <a:stCxn id="26" idx="1"/>
                <a:endCxn id="24"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CB5B92-DAC8-9942-2F8E-9B7851BAAEFB}"/>
                  </a:ext>
                </a:extLst>
              </p:cNvPr>
              <p:cNvCxnSpPr>
                <a:cxnSpLocks/>
                <a:endCxn id="24"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11F79A-B6AC-6A08-01F8-6FE13A26B0FD}"/>
                  </a:ext>
                </a:extLst>
              </p:cNvPr>
              <p:cNvCxnSpPr>
                <a:cxnSpLocks/>
                <a:stCxn id="27" idx="1"/>
                <a:endCxn id="25"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0782AA4-D7F0-0E33-C954-F389912B7BAC}"/>
                  </a:ext>
                </a:extLst>
              </p:cNvPr>
              <p:cNvGrpSpPr/>
              <p:nvPr/>
            </p:nvGrpSpPr>
            <p:grpSpPr>
              <a:xfrm>
                <a:off x="5811307" y="3485616"/>
                <a:ext cx="953115" cy="271041"/>
                <a:chOff x="5628907" y="4877003"/>
                <a:chExt cx="953115" cy="271041"/>
              </a:xfrm>
            </p:grpSpPr>
            <p:sp>
              <p:nvSpPr>
                <p:cNvPr id="34" name="Rectangle 33">
                  <a:extLst>
                    <a:ext uri="{FF2B5EF4-FFF2-40B4-BE49-F238E27FC236}">
                      <a16:creationId xmlns:a16="http://schemas.microsoft.com/office/drawing/2014/main" id="{AACCD3D4-25B6-41A1-B973-99A10FF68734}"/>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1C1B260-9D8E-9AEC-B9F2-23E111B25B70}"/>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564C750-02C8-27C0-8704-35DF593DE5F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8" name="Straight Connector 17">
                <a:extLst>
                  <a:ext uri="{FF2B5EF4-FFF2-40B4-BE49-F238E27FC236}">
                    <a16:creationId xmlns:a16="http://schemas.microsoft.com/office/drawing/2014/main" id="{C0F34029-CC51-C95E-C9C6-44613432BA6B}"/>
                  </a:ext>
                </a:extLst>
              </p:cNvPr>
              <p:cNvCxnSpPr>
                <a:stCxn id="26" idx="4"/>
                <a:endCxn id="23"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98A54D-76B5-C6F0-16D4-92CF1082F42A}"/>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2E83DED-419E-0759-3AD3-ADDD4AF55FF4}"/>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832F5B15-860E-DB74-7F01-7A73B015C680}"/>
                  </a:ext>
                </a:extLst>
              </p:cNvPr>
              <p:cNvCxnSpPr>
                <a:cxnSpLocks/>
                <a:stCxn id="28" idx="7"/>
                <a:endCxn id="23"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336F8A-562C-53BE-27D8-01EC0154BE7E}"/>
                  </a:ext>
                </a:extLst>
              </p:cNvPr>
              <p:cNvCxnSpPr>
                <a:cxnSpLocks/>
                <a:stCxn id="26"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F7B22F9-C518-CE4D-1D21-188A0D90ADB7}"/>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C496B6D-BD6E-4FB1-2320-2144C42429B4}"/>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3990D6E-4E37-24C9-9A61-00D45AAF5768}"/>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070D170-EC41-D22E-B8A3-CB1AB01FF936}"/>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544F68A-08E5-106B-0F1A-F9BFA1D71E01}"/>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A32F3D0-EA75-0FC9-AFD5-22F9F81509D9}"/>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B9675A5-2777-C934-2076-355BEBAC2DFB}"/>
                  </a:ext>
                </a:extLst>
              </p:cNvPr>
              <p:cNvCxnSpPr>
                <a:cxnSpLocks/>
                <a:stCxn id="27" idx="4"/>
                <a:endCxn id="24"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F41730-11F4-2E9A-AABD-1F55379EECA7}"/>
                  </a:ext>
                </a:extLst>
              </p:cNvPr>
              <p:cNvCxnSpPr>
                <a:cxnSpLocks/>
                <a:stCxn id="28" idx="5"/>
                <a:endCxn id="37"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CFDC53-E07A-EB85-F598-C3CD9BA40405}"/>
                  </a:ext>
                </a:extLst>
              </p:cNvPr>
              <p:cNvCxnSpPr>
                <a:cxnSpLocks/>
                <a:stCxn id="28" idx="1"/>
                <a:endCxn id="35"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80D03-0481-6013-9C88-F2EE6BFB6DA0}"/>
                  </a:ext>
                </a:extLst>
              </p:cNvPr>
              <p:cNvCxnSpPr>
                <a:cxnSpLocks/>
                <a:stCxn id="26" idx="7"/>
                <a:endCxn id="37"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0A9896-5722-5F0D-5FF9-5A14319807E9}"/>
                  </a:ext>
                </a:extLst>
              </p:cNvPr>
              <p:cNvCxnSpPr>
                <a:cxnSpLocks/>
                <a:stCxn id="26" idx="0"/>
                <a:endCxn id="35"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id="{886C43AF-3043-62B6-8718-7DF154149542}"/>
              </a:ext>
            </a:extLst>
          </p:cNvPr>
          <p:cNvSpPr txBox="1"/>
          <p:nvPr/>
        </p:nvSpPr>
        <p:spPr>
          <a:xfrm>
            <a:off x="571431" y="2907219"/>
            <a:ext cx="2371728" cy="738664"/>
          </a:xfrm>
          <a:prstGeom prst="rect">
            <a:avLst/>
          </a:prstGeom>
          <a:solidFill>
            <a:schemeClr val="bg1">
              <a:lumMod val="95000"/>
            </a:schemeClr>
          </a:solidFill>
        </p:spPr>
        <p:txBody>
          <a:bodyPr wrap="square">
            <a:spAutoFit/>
          </a:bodyPr>
          <a:lstStyle/>
          <a:p>
            <a:pPr marL="0" lvl="0" indent="0">
              <a:spcAft>
                <a:spcPts val="1200"/>
              </a:spcAft>
              <a:buNone/>
            </a:pPr>
            <a:r>
              <a:rPr lang="en-US" dirty="0">
                <a:latin typeface="Consolas" panose="020B0609020204030204" pitchFamily="49" charset="0"/>
                <a:cs typeface="Consolas" panose="020B0609020204030204" pitchFamily="49" charset="0"/>
              </a:rPr>
              <a:t>“The birthplace of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the American national anthem” </a:t>
            </a:r>
            <a:r>
              <a:rPr lang="en-US" dirty="0">
                <a:solidFill>
                  <a:schemeClr val="bg1"/>
                </a:solidFill>
                <a:highlight>
                  <a:srgbClr val="000000"/>
                </a:highlight>
                <a:latin typeface="Consolas" panose="020B0609020204030204" pitchFamily="49" charset="0"/>
                <a:cs typeface="Consolas" panose="020B0609020204030204" pitchFamily="49" charset="0"/>
              </a:rPr>
              <a:t>[MASK]</a:t>
            </a:r>
            <a:endParaRPr lang="en-US" dirty="0">
              <a:latin typeface="Consolas" panose="020B0609020204030204" pitchFamily="49" charset="0"/>
              <a:cs typeface="Consolas" panose="020B0609020204030204" pitchFamily="49" charset="0"/>
            </a:endParaRPr>
          </a:p>
        </p:txBody>
      </p:sp>
      <p:sp>
        <p:nvSpPr>
          <p:cNvPr id="40" name="TextBox 39">
            <a:extLst>
              <a:ext uri="{FF2B5EF4-FFF2-40B4-BE49-F238E27FC236}">
                <a16:creationId xmlns:a16="http://schemas.microsoft.com/office/drawing/2014/main" id="{8C714558-B8E0-7C05-1D98-C7D91EE494AF}"/>
              </a:ext>
            </a:extLst>
          </p:cNvPr>
          <p:cNvSpPr txBox="1"/>
          <p:nvPr/>
        </p:nvSpPr>
        <p:spPr>
          <a:xfrm>
            <a:off x="6257554" y="2674695"/>
            <a:ext cx="2604460" cy="1169551"/>
          </a:xfrm>
          <a:prstGeom prst="rect">
            <a:avLst/>
          </a:prstGeom>
          <a:solidFill>
            <a:schemeClr val="bg1">
              <a:lumMod val="95000"/>
            </a:schemeClr>
          </a:solidFill>
        </p:spPr>
        <p:txBody>
          <a:bodyPr wrap="square">
            <a:spAutoFit/>
          </a:bodyPr>
          <a:lstStyle/>
          <a:p>
            <a:pPr marL="0" lvl="0" indent="0">
              <a:spcAft>
                <a:spcPts val="1200"/>
              </a:spcAft>
              <a:buNone/>
            </a:pPr>
            <a:r>
              <a:rPr lang="en-US" dirty="0">
                <a:latin typeface="Consolas" panose="020B0609020204030204" pitchFamily="49" charset="0"/>
                <a:cs typeface="Consolas" panose="020B0609020204030204" pitchFamily="49" charset="0"/>
              </a:rPr>
              <a:t>“The birthplace of the American national anthem</a:t>
            </a:r>
            <a:r>
              <a:rPr lang="en-US" dirty="0">
                <a:solidFill>
                  <a:srgbClr val="0070C0"/>
                </a:solidFill>
                <a:latin typeface="Consolas" panose="020B0609020204030204" pitchFamily="49" charset="0"/>
                <a:cs typeface="Consolas" panose="020B0609020204030204" pitchFamily="49" charset="0"/>
              </a:rPr>
              <a:t>, "The Star-Spangled Banner," lies in Baltimore, Maryland.</a:t>
            </a:r>
            <a:r>
              <a:rPr lang="en-US" dirty="0">
                <a:latin typeface="Consolas" panose="020B0609020204030204" pitchFamily="49" charset="0"/>
                <a:cs typeface="Consolas" panose="020B0609020204030204" pitchFamily="49" charset="0"/>
              </a:rPr>
              <a:t>”</a:t>
            </a:r>
            <a:endParaRPr lang="en-US" sz="1400" dirty="0">
              <a:solidFill>
                <a:srgbClr val="0070C0"/>
              </a:solidFill>
              <a:latin typeface="Consolas" panose="020B0609020204030204" pitchFamily="49" charset="0"/>
              <a:cs typeface="Consolas" panose="020B0609020204030204" pitchFamily="49" charset="0"/>
            </a:endParaRPr>
          </a:p>
        </p:txBody>
      </p:sp>
      <p:sp>
        <p:nvSpPr>
          <p:cNvPr id="44" name="TextBox 43">
            <a:extLst>
              <a:ext uri="{FF2B5EF4-FFF2-40B4-BE49-F238E27FC236}">
                <a16:creationId xmlns:a16="http://schemas.microsoft.com/office/drawing/2014/main" id="{55778E13-F741-E6AD-1BA6-04889D43200F}"/>
              </a:ext>
            </a:extLst>
          </p:cNvPr>
          <p:cNvSpPr txBox="1"/>
          <p:nvPr/>
        </p:nvSpPr>
        <p:spPr>
          <a:xfrm>
            <a:off x="469845" y="1875865"/>
            <a:ext cx="3500973" cy="523220"/>
          </a:xfrm>
          <a:prstGeom prst="rect">
            <a:avLst/>
          </a:prstGeom>
          <a:noFill/>
        </p:spPr>
        <p:txBody>
          <a:bodyPr wrap="square">
            <a:spAutoFit/>
          </a:bodyPr>
          <a:lstStyle/>
          <a:p>
            <a:r>
              <a:rPr lang="en-US" b="1" dirty="0">
                <a:latin typeface="Corbel" panose="020B0503020204020204" pitchFamily="34" charset="0"/>
              </a:rPr>
              <a:t>Question:</a:t>
            </a:r>
            <a:r>
              <a:rPr lang="en-US" dirty="0"/>
              <a:t> “</a:t>
            </a:r>
            <a:r>
              <a:rPr lang="en-US" dirty="0">
                <a:latin typeface="Consolas" panose="020B0609020204030204" pitchFamily="49" charset="0"/>
                <a:cs typeface="Consolas" panose="020B0609020204030204" pitchFamily="49" charset="0"/>
              </a:rPr>
              <a:t>Where is the birthplace of the American national anthem?”</a:t>
            </a:r>
            <a:endParaRPr lang="en-US" dirty="0"/>
          </a:p>
        </p:txBody>
      </p:sp>
      <p:sp>
        <p:nvSpPr>
          <p:cNvPr id="51" name="Freeform 50">
            <a:extLst>
              <a:ext uri="{FF2B5EF4-FFF2-40B4-BE49-F238E27FC236}">
                <a16:creationId xmlns:a16="http://schemas.microsoft.com/office/drawing/2014/main" id="{ADE30BA8-531B-5C3A-C9C7-E07DAE8E4671}"/>
              </a:ext>
            </a:extLst>
          </p:cNvPr>
          <p:cNvSpPr/>
          <p:nvPr/>
        </p:nvSpPr>
        <p:spPr>
          <a:xfrm>
            <a:off x="289661" y="2287584"/>
            <a:ext cx="174000" cy="862294"/>
          </a:xfrm>
          <a:custGeom>
            <a:avLst/>
            <a:gdLst>
              <a:gd name="connsiteX0" fmla="*/ 174000 w 174000"/>
              <a:gd name="connsiteY0" fmla="*/ 0 h 862294"/>
              <a:gd name="connsiteX1" fmla="*/ 6 w 174000"/>
              <a:gd name="connsiteY1" fmla="*/ 417056 h 862294"/>
              <a:gd name="connsiteX2" fmla="*/ 166516 w 174000"/>
              <a:gd name="connsiteY2" fmla="*/ 862294 h 862294"/>
              <a:gd name="connsiteX3" fmla="*/ 166516 w 174000"/>
              <a:gd name="connsiteY3" fmla="*/ 862294 h 862294"/>
            </a:gdLst>
            <a:ahLst/>
            <a:cxnLst>
              <a:cxn ang="0">
                <a:pos x="connsiteX0" y="connsiteY0"/>
              </a:cxn>
              <a:cxn ang="0">
                <a:pos x="connsiteX1" y="connsiteY1"/>
              </a:cxn>
              <a:cxn ang="0">
                <a:pos x="connsiteX2" y="connsiteY2"/>
              </a:cxn>
              <a:cxn ang="0">
                <a:pos x="connsiteX3" y="connsiteY3"/>
              </a:cxn>
            </a:cxnLst>
            <a:rect l="l" t="t" r="r" b="b"/>
            <a:pathLst>
              <a:path w="174000" h="862294" extrusionOk="0">
                <a:moveTo>
                  <a:pt x="174000" y="0"/>
                </a:moveTo>
                <a:cubicBezTo>
                  <a:pt x="71392" y="126657"/>
                  <a:pt x="-16127" y="279864"/>
                  <a:pt x="6" y="417056"/>
                </a:cubicBezTo>
                <a:cubicBezTo>
                  <a:pt x="-1240" y="560772"/>
                  <a:pt x="166515" y="862294"/>
                  <a:pt x="166516" y="862294"/>
                </a:cubicBezTo>
                <a:lnTo>
                  <a:pt x="166516" y="862294"/>
                </a:lnTo>
              </a:path>
            </a:pathLst>
          </a:custGeom>
          <a:noFill/>
          <a:ln w="34925">
            <a:solidFill>
              <a:schemeClr val="bg1">
                <a:lumMod val="50000"/>
              </a:schemeClr>
            </a:solidFill>
            <a:prstDash val="sysDot"/>
            <a:tailEnd type="stealth" w="lg" len="lg"/>
            <a:extLst>
              <a:ext uri="{C807C97D-BFC1-408E-A445-0C87EB9F89A2}">
                <ask:lineSketchStyleProps xmlns:ask="http://schemas.microsoft.com/office/drawing/2018/sketchyshapes" sd="1219033472">
                  <a:custGeom>
                    <a:avLst/>
                    <a:gdLst>
                      <a:gd name="connsiteX0" fmla="*/ 766149 w 766149"/>
                      <a:gd name="connsiteY0" fmla="*/ 0 h 1260390"/>
                      <a:gd name="connsiteX1" fmla="*/ 30 w 766149"/>
                      <a:gd name="connsiteY1" fmla="*/ 609600 h 1260390"/>
                      <a:gd name="connsiteX2" fmla="*/ 733198 w 766149"/>
                      <a:gd name="connsiteY2" fmla="*/ 1260390 h 1260390"/>
                      <a:gd name="connsiteX3" fmla="*/ 733198 w 766149"/>
                      <a:gd name="connsiteY3" fmla="*/ 1260390 h 1260390"/>
                    </a:gdLst>
                    <a:ahLst/>
                    <a:cxnLst>
                      <a:cxn ang="0">
                        <a:pos x="connsiteX0" y="connsiteY0"/>
                      </a:cxn>
                      <a:cxn ang="0">
                        <a:pos x="connsiteX1" y="connsiteY1"/>
                      </a:cxn>
                      <a:cxn ang="0">
                        <a:pos x="connsiteX2" y="connsiteY2"/>
                      </a:cxn>
                      <a:cxn ang="0">
                        <a:pos x="connsiteX3" y="connsiteY3"/>
                      </a:cxn>
                    </a:cxnLst>
                    <a:rect l="l" t="t" r="r" b="b"/>
                    <a:pathLst>
                      <a:path w="766149" h="1260390">
                        <a:moveTo>
                          <a:pt x="766149" y="0"/>
                        </a:moveTo>
                        <a:cubicBezTo>
                          <a:pt x="385835" y="199767"/>
                          <a:pt x="5522" y="399535"/>
                          <a:pt x="30" y="609600"/>
                        </a:cubicBezTo>
                        <a:cubicBezTo>
                          <a:pt x="-5462" y="819665"/>
                          <a:pt x="733198" y="1260390"/>
                          <a:pt x="733198" y="1260390"/>
                        </a:cubicBezTo>
                        <a:lnTo>
                          <a:pt x="733198" y="1260390"/>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B956AF6-26FB-B35D-EB6A-C183F78F344B}"/>
              </a:ext>
            </a:extLst>
          </p:cNvPr>
          <p:cNvSpPr txBox="1"/>
          <p:nvPr/>
        </p:nvSpPr>
        <p:spPr>
          <a:xfrm>
            <a:off x="348820" y="2534740"/>
            <a:ext cx="465438" cy="369332"/>
          </a:xfrm>
          <a:prstGeom prst="rect">
            <a:avLst/>
          </a:prstGeom>
          <a:noFill/>
        </p:spPr>
        <p:txBody>
          <a:bodyPr wrap="square">
            <a:spAutoFit/>
          </a:bodyPr>
          <a:lstStyle/>
          <a:p>
            <a:r>
              <a:rPr lang="en-US" sz="1800" dirty="0"/>
              <a:t>✍️</a:t>
            </a:r>
          </a:p>
        </p:txBody>
      </p:sp>
      <p:sp>
        <p:nvSpPr>
          <p:cNvPr id="39" name="TextBox 38">
            <a:extLst>
              <a:ext uri="{FF2B5EF4-FFF2-40B4-BE49-F238E27FC236}">
                <a16:creationId xmlns:a16="http://schemas.microsoft.com/office/drawing/2014/main" id="{1A593E5B-0B96-C729-4B83-9A5FE9CC739C}"/>
              </a:ext>
            </a:extLst>
          </p:cNvPr>
          <p:cNvSpPr txBox="1"/>
          <p:nvPr/>
        </p:nvSpPr>
        <p:spPr>
          <a:xfrm>
            <a:off x="3409459" y="689366"/>
            <a:ext cx="5831260" cy="461665"/>
          </a:xfrm>
          <a:prstGeom prst="rect">
            <a:avLst/>
          </a:prstGeom>
          <a:noFill/>
        </p:spPr>
        <p:txBody>
          <a:bodyPr wrap="square">
            <a:spAutoFit/>
          </a:bodyPr>
          <a:lstStyle/>
          <a:p>
            <a:pPr>
              <a:buClrTx/>
            </a:pPr>
            <a:r>
              <a:rPr lang="en-US" sz="2400" i="1" dirty="0">
                <a:latin typeface="Corbel" panose="020B0503020204020204" pitchFamily="34" charset="0"/>
              </a:rPr>
              <a:t>are tightly connected to </a:t>
            </a:r>
            <a:r>
              <a:rPr lang="en-US" sz="2400" i="1" dirty="0">
                <a:solidFill>
                  <a:srgbClr val="C00000"/>
                </a:solidFill>
                <a:latin typeface="Corbel" panose="020B0503020204020204" pitchFamily="34" charset="0"/>
              </a:rPr>
              <a:t>tasks </a:t>
            </a:r>
            <a:r>
              <a:rPr lang="en-US" sz="2400" i="1" dirty="0">
                <a:latin typeface="Corbel" panose="020B0503020204020204" pitchFamily="34" charset="0"/>
              </a:rPr>
              <a:t>we care about.  </a:t>
            </a:r>
          </a:p>
        </p:txBody>
      </p:sp>
    </p:spTree>
    <p:extLst>
      <p:ext uri="{BB962C8B-B14F-4D97-AF65-F5344CB8AC3E}">
        <p14:creationId xmlns:p14="http://schemas.microsoft.com/office/powerpoint/2010/main" val="31400792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38" grpId="0" animBg="1"/>
      <p:bldP spid="40" grpId="0" animBg="1"/>
      <p:bldP spid="51" grpId="0" animBg="1"/>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chemeClr val="accent1"/>
                </a:solidFill>
              </a:rPr>
              <a:t>Self-Supervised Models</a:t>
            </a:r>
            <a:endParaRPr lang="en-US" dirty="0"/>
          </a:p>
        </p:txBody>
      </p:sp>
      <p:sp>
        <p:nvSpPr>
          <p:cNvPr id="5" name="Slide Number Placeholder 4">
            <a:extLst>
              <a:ext uri="{FF2B5EF4-FFF2-40B4-BE49-F238E27FC236}">
                <a16:creationId xmlns:a16="http://schemas.microsoft.com/office/drawing/2014/main" id="{0F4F1043-A707-8B02-93CD-93A81B65F59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29</a:t>
            </a:fld>
            <a:endParaRPr lang="en"/>
          </a:p>
        </p:txBody>
      </p:sp>
      <p:sp>
        <p:nvSpPr>
          <p:cNvPr id="4" name="TextBox 3">
            <a:extLst>
              <a:ext uri="{FF2B5EF4-FFF2-40B4-BE49-F238E27FC236}">
                <a16:creationId xmlns:a16="http://schemas.microsoft.com/office/drawing/2014/main" id="{7A559E6C-C28D-4BC6-1A63-8DB8096BD22C}"/>
              </a:ext>
            </a:extLst>
          </p:cNvPr>
          <p:cNvSpPr txBox="1"/>
          <p:nvPr/>
        </p:nvSpPr>
        <p:spPr>
          <a:xfrm>
            <a:off x="276865" y="3203270"/>
            <a:ext cx="8520599" cy="461665"/>
          </a:xfrm>
          <a:prstGeom prst="rect">
            <a:avLst/>
          </a:prstGeom>
          <a:noFill/>
        </p:spPr>
        <p:txBody>
          <a:bodyPr wrap="square">
            <a:spAutoFit/>
          </a:bodyPr>
          <a:lstStyle/>
          <a:p>
            <a:pPr marL="342900" indent="-342900">
              <a:buFont typeface="Arial" panose="020B0604020202020204" pitchFamily="34" charset="0"/>
              <a:buChar char="•"/>
            </a:pPr>
            <a:endParaRPr lang="en-US" sz="2400" i="1" dirty="0">
              <a:latin typeface="Corbel" panose="020B0503020204020204" pitchFamily="34" charset="0"/>
            </a:endParaRPr>
          </a:p>
        </p:txBody>
      </p:sp>
      <p:sp>
        <p:nvSpPr>
          <p:cNvPr id="8" name="TextBox 7">
            <a:extLst>
              <a:ext uri="{FF2B5EF4-FFF2-40B4-BE49-F238E27FC236}">
                <a16:creationId xmlns:a16="http://schemas.microsoft.com/office/drawing/2014/main" id="{0D28BF3A-BEC3-8642-DB16-60F41D6F083B}"/>
              </a:ext>
            </a:extLst>
          </p:cNvPr>
          <p:cNvSpPr txBox="1"/>
          <p:nvPr/>
        </p:nvSpPr>
        <p:spPr>
          <a:xfrm>
            <a:off x="5419898" y="598722"/>
            <a:ext cx="184731" cy="307777"/>
          </a:xfrm>
          <a:prstGeom prst="rect">
            <a:avLst/>
          </a:prstGeom>
          <a:noFill/>
        </p:spPr>
        <p:txBody>
          <a:bodyPr wrap="none" rtlCol="0">
            <a:spAutoFit/>
          </a:bodyPr>
          <a:lstStyle/>
          <a:p>
            <a:endParaRPr lang="en-US" dirty="0"/>
          </a:p>
        </p:txBody>
      </p:sp>
      <p:sp>
        <p:nvSpPr>
          <p:cNvPr id="3" name="Content Placeholder 2">
            <a:extLst>
              <a:ext uri="{FF2B5EF4-FFF2-40B4-BE49-F238E27FC236}">
                <a16:creationId xmlns:a16="http://schemas.microsoft.com/office/drawing/2014/main" id="{CC1CA547-0335-77AC-1AE4-E8FD088A922D}"/>
              </a:ext>
            </a:extLst>
          </p:cNvPr>
          <p:cNvSpPr txBox="1">
            <a:spLocks/>
          </p:cNvSpPr>
          <p:nvPr/>
        </p:nvSpPr>
        <p:spPr>
          <a:xfrm>
            <a:off x="191417" y="3055413"/>
            <a:ext cx="8855598"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3600" i="1" dirty="0">
                <a:latin typeface="Corbel" panose="020B0503020204020204" pitchFamily="34" charset="0"/>
              </a:rPr>
              <a:t>Are </a:t>
            </a:r>
            <a:r>
              <a:rPr lang="en-US" sz="3600" i="1" dirty="0">
                <a:solidFill>
                  <a:srgbClr val="C00000"/>
                </a:solidFill>
                <a:latin typeface="Corbel" panose="020B0503020204020204" pitchFamily="34" charset="0"/>
              </a:rPr>
              <a:t>predictive models</a:t>
            </a:r>
            <a:r>
              <a:rPr lang="en-US" sz="3600" i="1" dirty="0">
                <a:latin typeface="Corbel" panose="020B0503020204020204" pitchFamily="34" charset="0"/>
              </a:rPr>
              <a:t> of the world.</a:t>
            </a:r>
          </a:p>
          <a:p>
            <a:pPr>
              <a:buClrTx/>
            </a:pPr>
            <a:r>
              <a:rPr lang="en-US" sz="3600" i="1" dirty="0">
                <a:latin typeface="Corbel" panose="020B0503020204020204" pitchFamily="34" charset="0"/>
              </a:rPr>
              <a:t>Are learned from </a:t>
            </a:r>
            <a:r>
              <a:rPr lang="en-US" sz="3600" i="1" dirty="0">
                <a:solidFill>
                  <a:srgbClr val="C00000"/>
                </a:solidFill>
                <a:latin typeface="Corbel" panose="020B0503020204020204" pitchFamily="34" charset="0"/>
              </a:rPr>
              <a:t>unlabeled</a:t>
            </a:r>
            <a:r>
              <a:rPr lang="en-US" sz="3600" i="1" dirty="0">
                <a:solidFill>
                  <a:srgbClr val="FF0000"/>
                </a:solidFill>
                <a:latin typeface="Corbel" panose="020B0503020204020204" pitchFamily="34" charset="0"/>
              </a:rPr>
              <a:t> </a:t>
            </a:r>
            <a:r>
              <a:rPr lang="en-US" sz="3600" i="1" dirty="0">
                <a:latin typeface="Corbel" panose="020B0503020204020204" pitchFamily="34" charset="0"/>
              </a:rPr>
              <a:t>data.</a:t>
            </a:r>
          </a:p>
          <a:p>
            <a:pPr>
              <a:buClrTx/>
            </a:pPr>
            <a:r>
              <a:rPr lang="en-US" sz="3600" i="1" dirty="0">
                <a:latin typeface="Corbel" panose="020B0503020204020204" pitchFamily="34" charset="0"/>
              </a:rPr>
              <a:t>Tightly connected to </a:t>
            </a:r>
            <a:r>
              <a:rPr lang="en-US" sz="3600" i="1" dirty="0">
                <a:solidFill>
                  <a:srgbClr val="C00000"/>
                </a:solidFill>
                <a:latin typeface="Corbel" panose="020B0503020204020204" pitchFamily="34" charset="0"/>
              </a:rPr>
              <a:t>tasks </a:t>
            </a:r>
            <a:r>
              <a:rPr lang="en-US" sz="3600" i="1" dirty="0">
                <a:latin typeface="Corbel" panose="020B0503020204020204" pitchFamily="34" charset="0"/>
              </a:rPr>
              <a:t>we care about.  </a:t>
            </a:r>
          </a:p>
        </p:txBody>
      </p:sp>
    </p:spTree>
    <p:extLst>
      <p:ext uri="{BB962C8B-B14F-4D97-AF65-F5344CB8AC3E}">
        <p14:creationId xmlns:p14="http://schemas.microsoft.com/office/powerpoint/2010/main" val="6892686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FA6F-60EA-1E00-B85A-D0196203D862}"/>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t>Let’s start with an example: </a:t>
            </a:r>
            <a:r>
              <a:rPr lang="en-US" sz="2400" b="1" dirty="0" err="1"/>
              <a:t>ChatGPT</a:t>
            </a:r>
            <a:endParaRPr lang="en-US" sz="2400" b="1" dirty="0"/>
          </a:p>
        </p:txBody>
      </p:sp>
      <p:pic>
        <p:nvPicPr>
          <p:cNvPr id="4" name="Picture 4">
            <a:extLst>
              <a:ext uri="{FF2B5EF4-FFF2-40B4-BE49-F238E27FC236}">
                <a16:creationId xmlns:a16="http://schemas.microsoft.com/office/drawing/2014/main" id="{1F3F40C5-836F-C377-25A1-97F54A67D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7" b="67129"/>
          <a:stretch/>
        </p:blipFill>
        <p:spPr bwMode="auto">
          <a:xfrm>
            <a:off x="1515035" y="1873671"/>
            <a:ext cx="6263766" cy="2905098"/>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a:t>
            </a:r>
            <a:r>
              <a:rPr lang="en-US" sz="1800" dirty="0" err="1">
                <a:solidFill>
                  <a:schemeClr val="accent1"/>
                </a:solidFill>
                <a:latin typeface="Consolas" panose="020B0609020204030204" pitchFamily="49" charset="0"/>
                <a:cs typeface="Consolas" panose="020B0609020204030204" pitchFamily="49" charset="0"/>
              </a:rPr>
              <a:t>chat.openai.com</a:t>
            </a:r>
            <a:r>
              <a:rPr lang="en-US" sz="1800" dirty="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941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8EC4D-1CAE-4448-A11D-93658C1B1FEC}"/>
              </a:ext>
            </a:extLst>
          </p:cNvPr>
          <p:cNvSpPr txBox="1">
            <a:spLocks/>
          </p:cNvSpPr>
          <p:nvPr/>
        </p:nvSpPr>
        <p:spPr>
          <a:xfrm>
            <a:off x="1629989" y="2158575"/>
            <a:ext cx="5883619"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sz="4800" dirty="0">
                <a:latin typeface="Corbel" panose="020B0503020204020204" pitchFamily="34" charset="0"/>
              </a:rPr>
              <a:t>How did we get here?</a:t>
            </a:r>
          </a:p>
        </p:txBody>
      </p:sp>
    </p:spTree>
    <p:extLst>
      <p:ext uri="{BB962C8B-B14F-4D97-AF65-F5344CB8AC3E}">
        <p14:creationId xmlns:p14="http://schemas.microsoft.com/office/powerpoint/2010/main" val="3023554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dirty="0"/>
              <a:t>Progress in AI</a:t>
            </a:r>
          </a:p>
        </p:txBody>
      </p:sp>
      <p:sp>
        <p:nvSpPr>
          <p:cNvPr id="3" name="Content Placeholder 2">
            <a:extLst>
              <a:ext uri="{FF2B5EF4-FFF2-40B4-BE49-F238E27FC236}">
                <a16:creationId xmlns:a16="http://schemas.microsoft.com/office/drawing/2014/main" id="{E8AECE8D-A11E-4FD8-EB87-66BFF1D0F1BA}"/>
              </a:ext>
            </a:extLst>
          </p:cNvPr>
          <p:cNvSpPr>
            <a:spLocks noGrp="1"/>
          </p:cNvSpPr>
          <p:nvPr>
            <p:ph type="body" sz="quarter" idx="16"/>
          </p:nvPr>
        </p:nvSpPr>
        <p:spPr/>
        <p:txBody>
          <a:bodyPr/>
          <a:lstStyle/>
          <a:p>
            <a:r>
              <a:rPr lang="en-US" dirty="0"/>
              <a:t>Many advances are due to </a:t>
            </a:r>
            <a:r>
              <a:rPr lang="en-US" dirty="0">
                <a:solidFill>
                  <a:srgbClr val="C00000"/>
                </a:solidFill>
              </a:rPr>
              <a:t>neural networks</a:t>
            </a:r>
          </a:p>
          <a:p>
            <a:r>
              <a:rPr lang="en-US" dirty="0"/>
              <a:t>How old are neural networks?</a:t>
            </a:r>
          </a:p>
          <a:p>
            <a:endParaRPr lang="en-US" dirty="0"/>
          </a:p>
          <a:p>
            <a:endParaRPr lang="en-US" dirty="0"/>
          </a:p>
        </p:txBody>
      </p:sp>
      <p:sp>
        <p:nvSpPr>
          <p:cNvPr id="7" name="TextBox 6">
            <a:extLst>
              <a:ext uri="{FF2B5EF4-FFF2-40B4-BE49-F238E27FC236}">
                <a16:creationId xmlns:a16="http://schemas.microsoft.com/office/drawing/2014/main" id="{7E35DACA-C14C-ECA2-80AB-EA7B2136895A}"/>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7801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dirty="0"/>
              <a:t>Progress in AI</a:t>
            </a:r>
          </a:p>
        </p:txBody>
      </p:sp>
      <p:sp>
        <p:nvSpPr>
          <p:cNvPr id="7" name="Content Placeholder 6">
            <a:extLst>
              <a:ext uri="{FF2B5EF4-FFF2-40B4-BE49-F238E27FC236}">
                <a16:creationId xmlns:a16="http://schemas.microsoft.com/office/drawing/2014/main" id="{B2920592-AC80-9835-59DB-ACC34159991B}"/>
              </a:ext>
            </a:extLst>
          </p:cNvPr>
          <p:cNvSpPr>
            <a:spLocks noGrp="1"/>
          </p:cNvSpPr>
          <p:nvPr>
            <p:ph type="body" sz="quarter" idx="16"/>
          </p:nvPr>
        </p:nvSpPr>
        <p:spPr/>
        <p:txBody>
          <a:bodyPr>
            <a:normAutofit/>
          </a:bodyPr>
          <a:lstStyle/>
          <a:p>
            <a:r>
              <a:rPr lang="en-US" dirty="0"/>
              <a:t>Many advances are due to </a:t>
            </a:r>
            <a:r>
              <a:rPr lang="en-US" dirty="0">
                <a:solidFill>
                  <a:srgbClr val="C00000"/>
                </a:solidFill>
              </a:rPr>
              <a:t>neural networks</a:t>
            </a:r>
          </a:p>
          <a:p>
            <a:r>
              <a:rPr lang="en-US" dirty="0"/>
              <a:t>How old are neural networks?</a:t>
            </a:r>
          </a:p>
        </p:txBody>
      </p:sp>
      <p:pic>
        <p:nvPicPr>
          <p:cNvPr id="4" name="Picture 3">
            <a:extLst>
              <a:ext uri="{FF2B5EF4-FFF2-40B4-BE49-F238E27FC236}">
                <a16:creationId xmlns:a16="http://schemas.microsoft.com/office/drawing/2014/main" id="{7420735F-4C04-DB9D-4407-D959FF091DB0}"/>
              </a:ext>
            </a:extLst>
          </p:cNvPr>
          <p:cNvPicPr>
            <a:picLocks noChangeAspect="1"/>
          </p:cNvPicPr>
          <p:nvPr/>
        </p:nvPicPr>
        <p:blipFill>
          <a:blip r:embed="rId3"/>
          <a:stretch>
            <a:fillRect/>
          </a:stretch>
        </p:blipFill>
        <p:spPr>
          <a:xfrm>
            <a:off x="5299798" y="585088"/>
            <a:ext cx="3757013" cy="4222408"/>
          </a:xfrm>
          <a:prstGeom prst="rect">
            <a:avLst/>
          </a:prstGeom>
        </p:spPr>
      </p:pic>
      <p:pic>
        <p:nvPicPr>
          <p:cNvPr id="5" name="Picture 4">
            <a:extLst>
              <a:ext uri="{FF2B5EF4-FFF2-40B4-BE49-F238E27FC236}">
                <a16:creationId xmlns:a16="http://schemas.microsoft.com/office/drawing/2014/main" id="{64F67DA3-4AD5-E82D-9C63-991A6CFE06A4}"/>
              </a:ext>
            </a:extLst>
          </p:cNvPr>
          <p:cNvPicPr>
            <a:picLocks noChangeAspect="1"/>
          </p:cNvPicPr>
          <p:nvPr/>
        </p:nvPicPr>
        <p:blipFill>
          <a:blip r:embed="rId4"/>
          <a:stretch>
            <a:fillRect/>
          </a:stretch>
        </p:blipFill>
        <p:spPr>
          <a:xfrm>
            <a:off x="288628" y="2232587"/>
            <a:ext cx="4747026" cy="2594471"/>
          </a:xfrm>
          <a:prstGeom prst="rect">
            <a:avLst/>
          </a:prstGeom>
        </p:spPr>
      </p:pic>
      <p:sp>
        <p:nvSpPr>
          <p:cNvPr id="3" name="TextBox 2">
            <a:extLst>
              <a:ext uri="{FF2B5EF4-FFF2-40B4-BE49-F238E27FC236}">
                <a16:creationId xmlns:a16="http://schemas.microsoft.com/office/drawing/2014/main" id="{5F687F66-813A-5168-9056-31F1942ECDE1}"/>
              </a:ext>
            </a:extLst>
          </p:cNvPr>
          <p:cNvSpPr txBox="1"/>
          <p:nvPr/>
        </p:nvSpPr>
        <p:spPr>
          <a:xfrm>
            <a:off x="6327916" y="4905576"/>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
        <p:nvSpPr>
          <p:cNvPr id="8" name="TextBox 7">
            <a:extLst>
              <a:ext uri="{FF2B5EF4-FFF2-40B4-BE49-F238E27FC236}">
                <a16:creationId xmlns:a16="http://schemas.microsoft.com/office/drawing/2014/main" id="{9B09AF14-AE40-F570-6F8C-614AA9601E8D}"/>
              </a:ext>
            </a:extLst>
          </p:cNvPr>
          <p:cNvSpPr txBox="1"/>
          <p:nvPr/>
        </p:nvSpPr>
        <p:spPr>
          <a:xfrm>
            <a:off x="1624988" y="2125614"/>
            <a:ext cx="2451253" cy="307777"/>
          </a:xfrm>
          <a:prstGeom prst="rect">
            <a:avLst/>
          </a:prstGeom>
          <a:noFill/>
        </p:spPr>
        <p:txBody>
          <a:bodyPr wrap="square">
            <a:spAutoFit/>
          </a:bodyPr>
          <a:lstStyle/>
          <a:p>
            <a:pPr marL="0" indent="0">
              <a:buNone/>
            </a:pPr>
            <a:r>
              <a:rPr lang="en-US" sz="1400" dirty="0">
                <a:solidFill>
                  <a:schemeClr val="accent1">
                    <a:lumMod val="75000"/>
                  </a:schemeClr>
                </a:solidFill>
              </a:rPr>
              <a:t>McCulloch &amp; Pitts (1943)</a:t>
            </a:r>
          </a:p>
        </p:txBody>
      </p:sp>
      <p:pic>
        <p:nvPicPr>
          <p:cNvPr id="8194" name="Picture 2" descr="Into The Woods: Exploring the Depths of Data Science | by Dina Bavli |  Medium">
            <a:extLst>
              <a:ext uri="{FF2B5EF4-FFF2-40B4-BE49-F238E27FC236}">
                <a16:creationId xmlns:a16="http://schemas.microsoft.com/office/drawing/2014/main" id="{12AEB43E-7F46-64BE-9480-0A77FD9C20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5" t="6262" r="34464" b="3642"/>
          <a:stretch/>
        </p:blipFill>
        <p:spPr bwMode="auto">
          <a:xfrm>
            <a:off x="3961902" y="65107"/>
            <a:ext cx="1857080" cy="122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93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dirty="0"/>
              <a:t>Progress in AI</a:t>
            </a:r>
          </a:p>
        </p:txBody>
      </p:sp>
      <p:sp>
        <p:nvSpPr>
          <p:cNvPr id="3" name="Content Placeholder 2">
            <a:extLst>
              <a:ext uri="{FF2B5EF4-FFF2-40B4-BE49-F238E27FC236}">
                <a16:creationId xmlns:a16="http://schemas.microsoft.com/office/drawing/2014/main" id="{E8AECE8D-A11E-4FD8-EB87-66BFF1D0F1BA}"/>
              </a:ext>
            </a:extLst>
          </p:cNvPr>
          <p:cNvSpPr>
            <a:spLocks noGrp="1"/>
          </p:cNvSpPr>
          <p:nvPr>
            <p:ph type="body" sz="quarter" idx="16"/>
          </p:nvPr>
        </p:nvSpPr>
        <p:spPr/>
        <p:txBody>
          <a:bodyPr/>
          <a:lstStyle/>
          <a:p>
            <a:r>
              <a:rPr lang="en-US" dirty="0"/>
              <a:t>Many advances are due to </a:t>
            </a:r>
            <a:r>
              <a:rPr lang="en-US" dirty="0">
                <a:solidFill>
                  <a:srgbClr val="C00000"/>
                </a:solidFill>
              </a:rPr>
              <a:t>neural networks</a:t>
            </a:r>
          </a:p>
          <a:p>
            <a:r>
              <a:rPr lang="en-US" dirty="0"/>
              <a:t>How old are neural networks?</a:t>
            </a:r>
          </a:p>
          <a:p>
            <a:pPr lvl="1"/>
            <a:r>
              <a:rPr lang="en-US" dirty="0"/>
              <a:t>They’ve been around since the 1940s</a:t>
            </a:r>
          </a:p>
          <a:p>
            <a:pPr lvl="1"/>
            <a:r>
              <a:rPr lang="en-US" dirty="0"/>
              <a:t>But why have only recently we seen breakthroughs?</a:t>
            </a:r>
          </a:p>
          <a:p>
            <a:pPr lvl="2"/>
            <a:r>
              <a:rPr lang="en-US" dirty="0"/>
              <a:t>3 forces came together! </a:t>
            </a:r>
          </a:p>
          <a:p>
            <a:endParaRPr lang="en-US" dirty="0"/>
          </a:p>
          <a:p>
            <a:endParaRPr lang="en-US" dirty="0"/>
          </a:p>
        </p:txBody>
      </p:sp>
      <p:sp>
        <p:nvSpPr>
          <p:cNvPr id="4" name="TextBox 3">
            <a:extLst>
              <a:ext uri="{FF2B5EF4-FFF2-40B4-BE49-F238E27FC236}">
                <a16:creationId xmlns:a16="http://schemas.microsoft.com/office/drawing/2014/main" id="{AFF8C7E2-6C2D-FF74-83FD-8BD3043D23CA}"/>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64411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1: Massive Amount of Data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dirty="0"/>
              <a:t>Internet provided us with a massive repository of data. </a:t>
            </a:r>
          </a:p>
          <a:p>
            <a:pPr lvl="1"/>
            <a:endParaRPr lang="en-US" dirty="0"/>
          </a:p>
          <a:p>
            <a:pPr lvl="1"/>
            <a:endParaRPr lang="en-US" dirty="0"/>
          </a:p>
        </p:txBody>
      </p:sp>
      <p:sp>
        <p:nvSpPr>
          <p:cNvPr id="6" name="TextBox 5">
            <a:extLst>
              <a:ext uri="{FF2B5EF4-FFF2-40B4-BE49-F238E27FC236}">
                <a16:creationId xmlns:a16="http://schemas.microsoft.com/office/drawing/2014/main" id="{37F8432C-6D20-F9F1-8D27-4BAE44323D09}"/>
              </a:ext>
            </a:extLst>
          </p:cNvPr>
          <p:cNvSpPr txBox="1"/>
          <p:nvPr/>
        </p:nvSpPr>
        <p:spPr>
          <a:xfrm>
            <a:off x="1541469" y="4788746"/>
            <a:ext cx="7803572" cy="253916"/>
          </a:xfrm>
          <a:prstGeom prst="rect">
            <a:avLst/>
          </a:prstGeom>
          <a:noFill/>
        </p:spPr>
        <p:txBody>
          <a:bodyPr wrap="square">
            <a:spAutoFit/>
          </a:bodyPr>
          <a:lstStyle/>
          <a:p>
            <a:r>
              <a:rPr lang="en-US" sz="1050" dirty="0"/>
              <a:t>Image source: </a:t>
            </a:r>
            <a:r>
              <a:rPr lang="en-US" sz="1050" dirty="0">
                <a:hlinkClick r:id="rId3"/>
              </a:rPr>
              <a:t>https://www.forbes.com/sites/tomcoughlin/2018/11/27/175-zettabytes-by-2025/?sh=1e6ca8455459</a:t>
            </a:r>
            <a:r>
              <a:rPr lang="en-US" sz="1050" dirty="0"/>
              <a:t> </a:t>
            </a:r>
          </a:p>
        </p:txBody>
      </p:sp>
      <p:pic>
        <p:nvPicPr>
          <p:cNvPr id="1028" name="Picture 4" descr="175 Zettabytes By 2025">
            <a:extLst>
              <a:ext uri="{FF2B5EF4-FFF2-40B4-BE49-F238E27FC236}">
                <a16:creationId xmlns:a16="http://schemas.microsoft.com/office/drawing/2014/main" id="{7E40D247-CBFF-C8EA-DF19-1EF5285AB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324" y="1682798"/>
            <a:ext cx="6581955" cy="3164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net Services/Broadband - Township of Selwyn">
            <a:extLst>
              <a:ext uri="{FF2B5EF4-FFF2-40B4-BE49-F238E27FC236}">
                <a16:creationId xmlns:a16="http://schemas.microsoft.com/office/drawing/2014/main" id="{076F2760-77A6-CAAF-F076-C94E90975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942" y="0"/>
            <a:ext cx="2432050" cy="164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53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E2AA-1198-3DB4-81BA-8B14DE195E6B}"/>
              </a:ext>
            </a:extLst>
          </p:cNvPr>
          <p:cNvSpPr>
            <a:spLocks noGrp="1"/>
          </p:cNvSpPr>
          <p:nvPr>
            <p:ph type="title"/>
          </p:nvPr>
        </p:nvSpPr>
        <p:spPr/>
        <p:txBody>
          <a:bodyPr/>
          <a:lstStyle/>
          <a:p>
            <a:r>
              <a:rPr lang="en-US" dirty="0"/>
              <a:t>Force 2: Computing Power </a:t>
            </a:r>
          </a:p>
        </p:txBody>
      </p:sp>
      <p:sp>
        <p:nvSpPr>
          <p:cNvPr id="3" name="Text Placeholder 2">
            <a:extLst>
              <a:ext uri="{FF2B5EF4-FFF2-40B4-BE49-F238E27FC236}">
                <a16:creationId xmlns:a16="http://schemas.microsoft.com/office/drawing/2014/main" id="{197CBBD6-32FF-8AB7-5FB5-50BBDD11BE98}"/>
              </a:ext>
            </a:extLst>
          </p:cNvPr>
          <p:cNvSpPr>
            <a:spLocks noGrp="1"/>
          </p:cNvSpPr>
          <p:nvPr>
            <p:ph type="body" sz="quarter" idx="16"/>
          </p:nvPr>
        </p:nvSpPr>
        <p:spPr/>
        <p:txBody>
          <a:bodyPr/>
          <a:lstStyle/>
          <a:p>
            <a:r>
              <a:rPr lang="en-US" dirty="0"/>
              <a:t>Fast processors for deep learning! </a:t>
            </a:r>
          </a:p>
          <a:p>
            <a:endParaRPr lang="en-US" dirty="0"/>
          </a:p>
        </p:txBody>
      </p:sp>
      <p:sp>
        <p:nvSpPr>
          <p:cNvPr id="4" name="TextBox 3">
            <a:extLst>
              <a:ext uri="{FF2B5EF4-FFF2-40B4-BE49-F238E27FC236}">
                <a16:creationId xmlns:a16="http://schemas.microsoft.com/office/drawing/2014/main" id="{0D988BD7-75BF-3AE3-9D46-6E6678680490}"/>
              </a:ext>
            </a:extLst>
          </p:cNvPr>
          <p:cNvSpPr txBox="1"/>
          <p:nvPr/>
        </p:nvSpPr>
        <p:spPr>
          <a:xfrm>
            <a:off x="3478490" y="4640296"/>
            <a:ext cx="1614063" cy="253916"/>
          </a:xfrm>
          <a:prstGeom prst="rect">
            <a:avLst/>
          </a:prstGeom>
          <a:noFill/>
        </p:spPr>
        <p:txBody>
          <a:bodyPr wrap="square">
            <a:spAutoFit/>
          </a:bodyPr>
          <a:lstStyle/>
          <a:p>
            <a:pPr algn="ctr"/>
            <a:r>
              <a:rPr lang="en-US" sz="1050" dirty="0"/>
              <a:t>A100 GPU</a:t>
            </a:r>
          </a:p>
        </p:txBody>
      </p:sp>
      <p:pic>
        <p:nvPicPr>
          <p:cNvPr id="2052" name="Picture 4" descr="Types oNVIDIA GPU Architectures For Deep Learning">
            <a:extLst>
              <a:ext uri="{FF2B5EF4-FFF2-40B4-BE49-F238E27FC236}">
                <a16:creationId xmlns:a16="http://schemas.microsoft.com/office/drawing/2014/main" id="{911ACEF7-E7D9-015C-AB26-B58C2F3EAE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43" b="23275"/>
          <a:stretch/>
        </p:blipFill>
        <p:spPr bwMode="auto">
          <a:xfrm>
            <a:off x="5437186" y="876306"/>
            <a:ext cx="3706814" cy="23234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vidia Unveils Ampere A100 80GB GPU With 2TB/s of Memory Bandwidth ...">
            <a:extLst>
              <a:ext uri="{FF2B5EF4-FFF2-40B4-BE49-F238E27FC236}">
                <a16:creationId xmlns:a16="http://schemas.microsoft.com/office/drawing/2014/main" id="{F6759127-DEF0-2F6A-EBEE-F6D937AE59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07" t="10425" r="22474" b="9408"/>
          <a:stretch/>
        </p:blipFill>
        <p:spPr bwMode="auto">
          <a:xfrm>
            <a:off x="2865746" y="2431565"/>
            <a:ext cx="2846895" cy="223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15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E2AA-1198-3DB4-81BA-8B14DE195E6B}"/>
              </a:ext>
            </a:extLst>
          </p:cNvPr>
          <p:cNvSpPr>
            <a:spLocks noGrp="1"/>
          </p:cNvSpPr>
          <p:nvPr>
            <p:ph type="title"/>
          </p:nvPr>
        </p:nvSpPr>
        <p:spPr/>
        <p:txBody>
          <a:bodyPr/>
          <a:lstStyle/>
          <a:p>
            <a:r>
              <a:rPr lang="en-US" dirty="0"/>
              <a:t>Force 2: Computing Power </a:t>
            </a:r>
          </a:p>
        </p:txBody>
      </p:sp>
      <p:sp>
        <p:nvSpPr>
          <p:cNvPr id="3" name="Text Placeholder 2">
            <a:extLst>
              <a:ext uri="{FF2B5EF4-FFF2-40B4-BE49-F238E27FC236}">
                <a16:creationId xmlns:a16="http://schemas.microsoft.com/office/drawing/2014/main" id="{197CBBD6-32FF-8AB7-5FB5-50BBDD11BE98}"/>
              </a:ext>
            </a:extLst>
          </p:cNvPr>
          <p:cNvSpPr>
            <a:spLocks noGrp="1"/>
          </p:cNvSpPr>
          <p:nvPr>
            <p:ph type="body" sz="quarter" idx="16"/>
          </p:nvPr>
        </p:nvSpPr>
        <p:spPr/>
        <p:txBody>
          <a:bodyPr/>
          <a:lstStyle/>
          <a:p>
            <a:r>
              <a:rPr lang="en-US" dirty="0"/>
              <a:t>Fast processors for deep learning! </a:t>
            </a:r>
          </a:p>
          <a:p>
            <a:pPr marL="0" indent="0">
              <a:buNone/>
            </a:pPr>
            <a:br>
              <a:rPr lang="en-US" dirty="0"/>
            </a:br>
            <a:endParaRPr lang="en-US" dirty="0"/>
          </a:p>
          <a:p>
            <a:r>
              <a:rPr lang="en-US"/>
              <a:t>Cheaper computing power</a:t>
            </a:r>
            <a:br>
              <a:rPr lang="en-US"/>
            </a:br>
            <a:r>
              <a:rPr lang="en-US"/>
              <a:t>over time.</a:t>
            </a:r>
            <a:endParaRPr lang="en-US" dirty="0"/>
          </a:p>
        </p:txBody>
      </p:sp>
      <p:pic>
        <p:nvPicPr>
          <p:cNvPr id="2050" name="Picture 2">
            <a:extLst>
              <a:ext uri="{FF2B5EF4-FFF2-40B4-BE49-F238E27FC236}">
                <a16:creationId xmlns:a16="http://schemas.microsoft.com/office/drawing/2014/main" id="{B22136D8-57BC-8079-08C4-C1C433542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842" y="1069579"/>
            <a:ext cx="5052671" cy="3775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988BD7-75BF-3AE3-9D46-6E6678680490}"/>
              </a:ext>
            </a:extLst>
          </p:cNvPr>
          <p:cNvSpPr txBox="1"/>
          <p:nvPr/>
        </p:nvSpPr>
        <p:spPr>
          <a:xfrm>
            <a:off x="861740" y="4870062"/>
            <a:ext cx="7803572" cy="253916"/>
          </a:xfrm>
          <a:prstGeom prst="rect">
            <a:avLst/>
          </a:prstGeom>
          <a:noFill/>
        </p:spPr>
        <p:txBody>
          <a:bodyPr wrap="square">
            <a:spAutoFit/>
          </a:bodyPr>
          <a:lstStyle/>
          <a:p>
            <a:pPr algn="ctr"/>
            <a:r>
              <a:rPr lang="en-US" sz="1050" dirty="0">
                <a:hlinkClick r:id="rId4"/>
              </a:rPr>
              <a:t>https://www.lesswrong.com/posts/c6KFvQcZggQKZzxr9/trends-in-gpu-price-performance</a:t>
            </a:r>
            <a:r>
              <a:rPr lang="en-US" sz="1050" dirty="0"/>
              <a:t> </a:t>
            </a:r>
          </a:p>
        </p:txBody>
      </p:sp>
      <p:sp>
        <p:nvSpPr>
          <p:cNvPr id="5" name="Rounded Rectangular Callout 4">
            <a:extLst>
              <a:ext uri="{FF2B5EF4-FFF2-40B4-BE49-F238E27FC236}">
                <a16:creationId xmlns:a16="http://schemas.microsoft.com/office/drawing/2014/main" id="{64755FDA-A77D-9DE5-FFCE-0D0EA4CF40C7}"/>
              </a:ext>
            </a:extLst>
          </p:cNvPr>
          <p:cNvSpPr/>
          <p:nvPr/>
        </p:nvSpPr>
        <p:spPr>
          <a:xfrm>
            <a:off x="1685254" y="3104302"/>
            <a:ext cx="1753985" cy="781484"/>
          </a:xfrm>
          <a:prstGeom prst="wedgeRoundRectCallout">
            <a:avLst>
              <a:gd name="adj1" fmla="val 58602"/>
              <a:gd name="adj2" fmla="val -43169"/>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amount of computing power, per dollar </a:t>
            </a:r>
          </a:p>
        </p:txBody>
      </p:sp>
    </p:spTree>
    <p:extLst>
      <p:ext uri="{BB962C8B-B14F-4D97-AF65-F5344CB8AC3E}">
        <p14:creationId xmlns:p14="http://schemas.microsoft.com/office/powerpoint/2010/main" val="171462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2: Computing Power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pPr lvl="1"/>
            <a:endParaRPr lang="en-US" dirty="0"/>
          </a:p>
          <a:p>
            <a:pPr lvl="1"/>
            <a:endParaRPr lang="en-US" dirty="0"/>
          </a:p>
          <a:p>
            <a:pPr lvl="1"/>
            <a:endParaRPr lang="en-US" dirty="0"/>
          </a:p>
        </p:txBody>
      </p:sp>
      <p:pic>
        <p:nvPicPr>
          <p:cNvPr id="2" name="Picture 1">
            <a:extLst>
              <a:ext uri="{FF2B5EF4-FFF2-40B4-BE49-F238E27FC236}">
                <a16:creationId xmlns:a16="http://schemas.microsoft.com/office/drawing/2014/main" id="{FE496156-A0EB-8419-28F2-74462F06800D}"/>
              </a:ext>
            </a:extLst>
          </p:cNvPr>
          <p:cNvPicPr>
            <a:picLocks noChangeAspect="1"/>
          </p:cNvPicPr>
          <p:nvPr/>
        </p:nvPicPr>
        <p:blipFill>
          <a:blip r:embed="rId3"/>
          <a:stretch>
            <a:fillRect/>
          </a:stretch>
        </p:blipFill>
        <p:spPr>
          <a:xfrm>
            <a:off x="4686630" y="2698370"/>
            <a:ext cx="3697953" cy="2055870"/>
          </a:xfrm>
          <a:prstGeom prst="rect">
            <a:avLst/>
          </a:prstGeom>
        </p:spPr>
      </p:pic>
      <p:sp>
        <p:nvSpPr>
          <p:cNvPr id="6" name="TextBox 5">
            <a:extLst>
              <a:ext uri="{FF2B5EF4-FFF2-40B4-BE49-F238E27FC236}">
                <a16:creationId xmlns:a16="http://schemas.microsoft.com/office/drawing/2014/main" id="{37F8432C-6D20-F9F1-8D27-4BAE44323D09}"/>
              </a:ext>
            </a:extLst>
          </p:cNvPr>
          <p:cNvSpPr txBox="1"/>
          <p:nvPr/>
        </p:nvSpPr>
        <p:spPr>
          <a:xfrm>
            <a:off x="1187789" y="4754240"/>
            <a:ext cx="7803572" cy="253916"/>
          </a:xfrm>
          <a:prstGeom prst="rect">
            <a:avLst/>
          </a:prstGeom>
          <a:noFill/>
        </p:spPr>
        <p:txBody>
          <a:bodyPr wrap="square">
            <a:spAutoFit/>
          </a:bodyPr>
          <a:lstStyle/>
          <a:p>
            <a:r>
              <a:rPr lang="en-US" sz="1050" dirty="0"/>
              <a:t>Image source: https://</a:t>
            </a:r>
            <a:r>
              <a:rPr lang="en-US" sz="1050" dirty="0" err="1"/>
              <a:t>developer.nvidia.com</a:t>
            </a:r>
            <a:r>
              <a:rPr lang="en-US" sz="1050" dirty="0"/>
              <a:t>/blog/scaling-language-model-training-to-a-trillion-parameters-using-megatron/</a:t>
            </a:r>
          </a:p>
        </p:txBody>
      </p:sp>
      <p:sp>
        <p:nvSpPr>
          <p:cNvPr id="3" name="Text Placeholder 2">
            <a:extLst>
              <a:ext uri="{FF2B5EF4-FFF2-40B4-BE49-F238E27FC236}">
                <a16:creationId xmlns:a16="http://schemas.microsoft.com/office/drawing/2014/main" id="{E91CA683-AF81-3A7F-F5C3-2C061D8AA4FD}"/>
              </a:ext>
            </a:extLst>
          </p:cNvPr>
          <p:cNvSpPr txBox="1">
            <a:spLocks/>
          </p:cNvSpPr>
          <p:nvPr/>
        </p:nvSpPr>
        <p:spPr>
          <a:xfrm>
            <a:off x="535491" y="1401646"/>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Fast processors for deep learning! </a:t>
            </a:r>
          </a:p>
          <a:p>
            <a:pPr marL="0" indent="0">
              <a:buNone/>
            </a:pPr>
            <a:br>
              <a:rPr lang="en-US" dirty="0"/>
            </a:br>
            <a:endParaRPr lang="en-US" dirty="0"/>
          </a:p>
          <a:p>
            <a:r>
              <a:rPr lang="en-US" dirty="0"/>
              <a:t>Cheaper computing power</a:t>
            </a:r>
            <a:br>
              <a:rPr lang="en-US" dirty="0"/>
            </a:br>
            <a:r>
              <a:rPr lang="en-US" dirty="0"/>
              <a:t>over time.</a:t>
            </a:r>
            <a:br>
              <a:rPr lang="en-US" dirty="0"/>
            </a:br>
            <a:br>
              <a:rPr lang="en-US" dirty="0"/>
            </a:br>
            <a:endParaRPr lang="en-US" dirty="0"/>
          </a:p>
          <a:p>
            <a:r>
              <a:rPr lang="en-US" dirty="0"/>
              <a:t>Distributed training/inference</a:t>
            </a:r>
            <a:br>
              <a:rPr lang="en-US" dirty="0"/>
            </a:br>
            <a:r>
              <a:rPr lang="en-US" dirty="0"/>
              <a:t>allows us to scale to a larger</a:t>
            </a:r>
            <a:br>
              <a:rPr lang="en-US" dirty="0"/>
            </a:br>
            <a:r>
              <a:rPr lang="en-US" dirty="0"/>
              <a:t>set of processors.   </a:t>
            </a:r>
          </a:p>
        </p:txBody>
      </p:sp>
      <p:pic>
        <p:nvPicPr>
          <p:cNvPr id="3076" name="Picture 4" descr="What Is Distributed Training?">
            <a:extLst>
              <a:ext uri="{FF2B5EF4-FFF2-40B4-BE49-F238E27FC236}">
                <a16:creationId xmlns:a16="http://schemas.microsoft.com/office/drawing/2014/main" id="{7145D492-9232-DBE5-239C-9D5D6B360B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56" t="39771" r="2104" b="7568"/>
          <a:stretch/>
        </p:blipFill>
        <p:spPr bwMode="auto">
          <a:xfrm>
            <a:off x="5338401" y="917526"/>
            <a:ext cx="2394409" cy="166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117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3: Algorithmic innovations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dirty="0"/>
              <a:t>Advances in optimization</a:t>
            </a:r>
          </a:p>
          <a:p>
            <a:pPr marL="342900" lvl="1" indent="0">
              <a:buNone/>
            </a:pPr>
            <a:endParaRPr lang="en-US" dirty="0"/>
          </a:p>
          <a:p>
            <a:pPr lvl="1"/>
            <a:endParaRPr lang="en-US" dirty="0"/>
          </a:p>
          <a:p>
            <a:pPr lvl="1"/>
            <a:endParaRPr lang="en-US" dirty="0"/>
          </a:p>
        </p:txBody>
      </p:sp>
      <p:pic>
        <p:nvPicPr>
          <p:cNvPr id="3" name="Picture 2">
            <a:extLst>
              <a:ext uri="{FF2B5EF4-FFF2-40B4-BE49-F238E27FC236}">
                <a16:creationId xmlns:a16="http://schemas.microsoft.com/office/drawing/2014/main" id="{2BD291F8-DC01-5740-64EF-44F9861900D2}"/>
              </a:ext>
            </a:extLst>
          </p:cNvPr>
          <p:cNvPicPr>
            <a:picLocks noChangeAspect="1"/>
          </p:cNvPicPr>
          <p:nvPr/>
        </p:nvPicPr>
        <p:blipFill>
          <a:blip r:embed="rId3"/>
          <a:stretch>
            <a:fillRect/>
          </a:stretch>
        </p:blipFill>
        <p:spPr>
          <a:xfrm>
            <a:off x="4074396" y="964661"/>
            <a:ext cx="4144187" cy="4028901"/>
          </a:xfrm>
          <a:prstGeom prst="rect">
            <a:avLst/>
          </a:prstGeom>
        </p:spPr>
      </p:pic>
    </p:spTree>
    <p:extLst>
      <p:ext uri="{BB962C8B-B14F-4D97-AF65-F5344CB8AC3E}">
        <p14:creationId xmlns:p14="http://schemas.microsoft.com/office/powerpoint/2010/main" val="2860642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172D6E-774D-3114-9FAE-E60DEABF9331}"/>
              </a:ext>
            </a:extLst>
          </p:cNvPr>
          <p:cNvPicPr>
            <a:picLocks noChangeAspect="1"/>
          </p:cNvPicPr>
          <p:nvPr/>
        </p:nvPicPr>
        <p:blipFill>
          <a:blip r:embed="rId3"/>
          <a:stretch>
            <a:fillRect/>
          </a:stretch>
        </p:blipFill>
        <p:spPr>
          <a:xfrm>
            <a:off x="5546004" y="0"/>
            <a:ext cx="3517313" cy="5143500"/>
          </a:xfrm>
          <a:prstGeom prst="rect">
            <a:avLst/>
          </a:prstGeom>
        </p:spPr>
      </p:pic>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3: Algorithmic innovations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dirty="0"/>
              <a:t>Advances in optimization</a:t>
            </a:r>
          </a:p>
          <a:p>
            <a:r>
              <a:rPr lang="en-US" dirty="0"/>
              <a:t>Innovations in model architectures</a:t>
            </a:r>
          </a:p>
          <a:p>
            <a:r>
              <a:rPr lang="en-US" dirty="0"/>
              <a:t>….</a:t>
            </a:r>
          </a:p>
          <a:p>
            <a:pPr marL="3429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917679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D63956-36BC-4CF3-545C-782FA2D1565A}"/>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solidFill>
                  <a:srgbClr val="C00000"/>
                </a:solidFill>
              </a:rPr>
              <a:t>Can write essays, expand an idea, summarize documents, translate them, debug your code, explain it, suggest improvements, etc.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4AC8F672-A3E2-1253-008F-08EDDFC24573}"/>
              </a:ext>
            </a:extLst>
          </p:cNvPr>
          <p:cNvSpPr/>
          <p:nvPr/>
        </p:nvSpPr>
        <p:spPr>
          <a:xfrm>
            <a:off x="2130971" y="2755718"/>
            <a:ext cx="6805995" cy="1281383"/>
          </a:xfrm>
          <a:prstGeom prst="wedgeRoundRectCallout">
            <a:avLst>
              <a:gd name="adj1" fmla="val -53656"/>
              <a:gd name="adj2" fmla="val -49781"/>
              <a:gd name="adj3" fmla="val 16667"/>
            </a:avLst>
          </a:prstGeom>
          <a:solidFill>
            <a:schemeClr val="accent1">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How is it able to do these? 🤔</a:t>
            </a:r>
          </a:p>
          <a:p>
            <a:pPr marL="285750" indent="-285750">
              <a:buFont typeface="Arial" panose="020B0604020202020204" pitchFamily="34" charset="0"/>
              <a:buChar char="•"/>
            </a:pPr>
            <a:r>
              <a:rPr lang="en-US" sz="2000" dirty="0">
                <a:solidFill>
                  <a:schemeClr val="tx1"/>
                </a:solidFill>
              </a:rPr>
              <a:t>What are the principles that govern this technology? </a:t>
            </a:r>
          </a:p>
          <a:p>
            <a:pPr marL="285750" indent="-285750">
              <a:buFont typeface="Arial" panose="020B0604020202020204" pitchFamily="34" charset="0"/>
              <a:buChar char="•"/>
            </a:pPr>
            <a:r>
              <a:rPr lang="en-US" sz="2000" dirty="0">
                <a:solidFill>
                  <a:schemeClr val="tx1"/>
                </a:solidFill>
              </a:rPr>
              <a:t>Can we replicate it? </a:t>
            </a:r>
          </a:p>
          <a:p>
            <a:pPr marL="285750" indent="-285750">
              <a:buFont typeface="Arial" panose="020B0604020202020204" pitchFamily="34" charset="0"/>
              <a:buChar char="•"/>
            </a:pPr>
            <a:r>
              <a:rPr lang="en-US" sz="2000" dirty="0">
                <a:solidFill>
                  <a:schemeClr val="tx1"/>
                </a:solidFill>
              </a:rPr>
              <a:t>Can we extend it? </a:t>
            </a:r>
          </a:p>
        </p:txBody>
      </p:sp>
    </p:spTree>
    <p:extLst>
      <p:ext uri="{BB962C8B-B14F-4D97-AF65-F5344CB8AC3E}">
        <p14:creationId xmlns:p14="http://schemas.microsoft.com/office/powerpoint/2010/main" val="38901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22D486-207B-FB28-BC4F-D035510C4F4E}"/>
              </a:ext>
            </a:extLst>
          </p:cNvPr>
          <p:cNvGrpSpPr/>
          <p:nvPr/>
        </p:nvGrpSpPr>
        <p:grpSpPr>
          <a:xfrm>
            <a:off x="870859" y="1277086"/>
            <a:ext cx="4143026" cy="1049489"/>
            <a:chOff x="264931" y="1296498"/>
            <a:chExt cx="4143026" cy="1049489"/>
          </a:xfrm>
        </p:grpSpPr>
        <p:sp>
          <p:nvSpPr>
            <p:cNvPr id="29" name="Rectangle 28">
              <a:extLst>
                <a:ext uri="{FF2B5EF4-FFF2-40B4-BE49-F238E27FC236}">
                  <a16:creationId xmlns:a16="http://schemas.microsoft.com/office/drawing/2014/main" id="{96C1EAFE-5A3C-B04B-9F5A-BE0E6370FEBE}"/>
                </a:ext>
              </a:extLst>
            </p:cNvPr>
            <p:cNvSpPr/>
            <p:nvPr/>
          </p:nvSpPr>
          <p:spPr>
            <a:xfrm>
              <a:off x="264931" y="1296498"/>
              <a:ext cx="4143026" cy="1049489"/>
            </a:xfrm>
            <a:prstGeom prst="rect">
              <a:avLst/>
            </a:prstGeom>
            <a:solidFill>
              <a:srgbClr val="2529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0" name="Picture 29" descr="Text&#10;&#10;Description automatically generated">
              <a:extLst>
                <a:ext uri="{FF2B5EF4-FFF2-40B4-BE49-F238E27FC236}">
                  <a16:creationId xmlns:a16="http://schemas.microsoft.com/office/drawing/2014/main" id="{5392E9B1-4F49-6943-BFBD-AEAA737BEAE8}"/>
                </a:ext>
              </a:extLst>
            </p:cNvPr>
            <p:cNvPicPr>
              <a:picLocks noChangeAspect="1"/>
            </p:cNvPicPr>
            <p:nvPr/>
          </p:nvPicPr>
          <p:blipFill>
            <a:blip r:embed="rId3"/>
            <a:stretch>
              <a:fillRect/>
            </a:stretch>
          </p:blipFill>
          <p:spPr>
            <a:xfrm>
              <a:off x="274598" y="1672068"/>
              <a:ext cx="3048651" cy="647446"/>
            </a:xfrm>
            <a:prstGeom prst="rect">
              <a:avLst/>
            </a:prstGeom>
          </p:spPr>
        </p:pic>
        <p:pic>
          <p:nvPicPr>
            <p:cNvPr id="32" name="Content Placeholder 25" descr="Logo&#10;&#10;Description automatically generated">
              <a:extLst>
                <a:ext uri="{FF2B5EF4-FFF2-40B4-BE49-F238E27FC236}">
                  <a16:creationId xmlns:a16="http://schemas.microsoft.com/office/drawing/2014/main" id="{8A989B94-9709-2346-8792-E5C51538F815}"/>
                </a:ext>
              </a:extLst>
            </p:cNvPr>
            <p:cNvPicPr>
              <a:picLocks noChangeAspect="1"/>
            </p:cNvPicPr>
            <p:nvPr/>
          </p:nvPicPr>
          <p:blipFill>
            <a:blip r:embed="rId4"/>
            <a:stretch>
              <a:fillRect/>
            </a:stretch>
          </p:blipFill>
          <p:spPr bwMode="auto">
            <a:xfrm>
              <a:off x="1244074" y="1364455"/>
              <a:ext cx="2045492" cy="25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081A1BD4-F219-D573-4F6F-A8A30EA47470}"/>
              </a:ext>
            </a:extLst>
          </p:cNvPr>
          <p:cNvGrpSpPr/>
          <p:nvPr/>
        </p:nvGrpSpPr>
        <p:grpSpPr>
          <a:xfrm>
            <a:off x="884072" y="2529917"/>
            <a:ext cx="4129813" cy="1049489"/>
            <a:chOff x="278144" y="2549329"/>
            <a:chExt cx="4129813" cy="1049489"/>
          </a:xfrm>
        </p:grpSpPr>
        <p:sp>
          <p:nvSpPr>
            <p:cNvPr id="33" name="Rectangle 32">
              <a:extLst>
                <a:ext uri="{FF2B5EF4-FFF2-40B4-BE49-F238E27FC236}">
                  <a16:creationId xmlns:a16="http://schemas.microsoft.com/office/drawing/2014/main" id="{3357D4CC-0A56-724D-8C08-73DBBF29EA46}"/>
                </a:ext>
              </a:extLst>
            </p:cNvPr>
            <p:cNvSpPr/>
            <p:nvPr/>
          </p:nvSpPr>
          <p:spPr>
            <a:xfrm>
              <a:off x="278144" y="2549329"/>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4" name="Picture 33" descr="A picture containing text&#10;&#10;Description automatically generated">
              <a:extLst>
                <a:ext uri="{FF2B5EF4-FFF2-40B4-BE49-F238E27FC236}">
                  <a16:creationId xmlns:a16="http://schemas.microsoft.com/office/drawing/2014/main" id="{8A709BEB-3F03-7F43-A2DD-45915E07D1EF}"/>
                </a:ext>
              </a:extLst>
            </p:cNvPr>
            <p:cNvPicPr>
              <a:picLocks noChangeAspect="1"/>
            </p:cNvPicPr>
            <p:nvPr/>
          </p:nvPicPr>
          <p:blipFill>
            <a:blip r:embed="rId5"/>
            <a:stretch>
              <a:fillRect/>
            </a:stretch>
          </p:blipFill>
          <p:spPr>
            <a:xfrm>
              <a:off x="355646" y="3025794"/>
              <a:ext cx="3492293" cy="518115"/>
            </a:xfrm>
            <a:prstGeom prst="rect">
              <a:avLst/>
            </a:prstGeom>
          </p:spPr>
        </p:pic>
        <p:pic>
          <p:nvPicPr>
            <p:cNvPr id="35" name="Picture 34" descr="A black and white sign&#10;&#10;Description automatically generated with low confidence">
              <a:extLst>
                <a:ext uri="{FF2B5EF4-FFF2-40B4-BE49-F238E27FC236}">
                  <a16:creationId xmlns:a16="http://schemas.microsoft.com/office/drawing/2014/main" id="{11276477-4719-6648-A849-09832AB38A2D}"/>
                </a:ext>
              </a:extLst>
            </p:cNvPr>
            <p:cNvPicPr>
              <a:picLocks noChangeAspect="1"/>
            </p:cNvPicPr>
            <p:nvPr/>
          </p:nvPicPr>
          <p:blipFill>
            <a:blip r:embed="rId6"/>
            <a:stretch>
              <a:fillRect/>
            </a:stretch>
          </p:blipFill>
          <p:spPr>
            <a:xfrm>
              <a:off x="1323845" y="2571750"/>
              <a:ext cx="1885950" cy="445933"/>
            </a:xfrm>
            <a:prstGeom prst="rect">
              <a:avLst/>
            </a:prstGeom>
          </p:spPr>
        </p:pic>
      </p:grpSp>
      <p:grpSp>
        <p:nvGrpSpPr>
          <p:cNvPr id="8" name="Group 7">
            <a:extLst>
              <a:ext uri="{FF2B5EF4-FFF2-40B4-BE49-F238E27FC236}">
                <a16:creationId xmlns:a16="http://schemas.microsoft.com/office/drawing/2014/main" id="{692766E6-5724-AC9D-5C24-0582F793BCDC}"/>
              </a:ext>
            </a:extLst>
          </p:cNvPr>
          <p:cNvGrpSpPr/>
          <p:nvPr/>
        </p:nvGrpSpPr>
        <p:grpSpPr>
          <a:xfrm>
            <a:off x="880526" y="3826735"/>
            <a:ext cx="4129813" cy="1049489"/>
            <a:chOff x="274598" y="3846147"/>
            <a:chExt cx="4129813" cy="1049489"/>
          </a:xfrm>
        </p:grpSpPr>
        <p:sp>
          <p:nvSpPr>
            <p:cNvPr id="36" name="Rectangle 35">
              <a:extLst>
                <a:ext uri="{FF2B5EF4-FFF2-40B4-BE49-F238E27FC236}">
                  <a16:creationId xmlns:a16="http://schemas.microsoft.com/office/drawing/2014/main" id="{56DC2016-1D08-0A4D-8815-D14E79A2E45A}"/>
                </a:ext>
              </a:extLst>
            </p:cNvPr>
            <p:cNvSpPr/>
            <p:nvPr/>
          </p:nvSpPr>
          <p:spPr>
            <a:xfrm>
              <a:off x="274598" y="3846147"/>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7" name="Picture 36" descr="A white sign with black text&#10;&#10;Description automatically generated with low confidence">
              <a:extLst>
                <a:ext uri="{FF2B5EF4-FFF2-40B4-BE49-F238E27FC236}">
                  <a16:creationId xmlns:a16="http://schemas.microsoft.com/office/drawing/2014/main" id="{AEB4D993-ABD5-4A47-B2B1-AE2ECDC5BE4A}"/>
                </a:ext>
              </a:extLst>
            </p:cNvPr>
            <p:cNvPicPr>
              <a:picLocks noChangeAspect="1"/>
            </p:cNvPicPr>
            <p:nvPr/>
          </p:nvPicPr>
          <p:blipFill>
            <a:blip r:embed="rId7"/>
            <a:stretch>
              <a:fillRect/>
            </a:stretch>
          </p:blipFill>
          <p:spPr>
            <a:xfrm>
              <a:off x="1376233" y="3875449"/>
              <a:ext cx="1781175" cy="447675"/>
            </a:xfrm>
            <a:prstGeom prst="rect">
              <a:avLst/>
            </a:prstGeom>
          </p:spPr>
        </p:pic>
        <p:pic>
          <p:nvPicPr>
            <p:cNvPr id="38" name="Picture 37" descr="Graphical user interface, text, application, email&#10;&#10;Description automatically generated">
              <a:extLst>
                <a:ext uri="{FF2B5EF4-FFF2-40B4-BE49-F238E27FC236}">
                  <a16:creationId xmlns:a16="http://schemas.microsoft.com/office/drawing/2014/main" id="{A371035D-6F12-AF46-9ADF-FCA3017C6456}"/>
                </a:ext>
              </a:extLst>
            </p:cNvPr>
            <p:cNvPicPr>
              <a:picLocks noChangeAspect="1"/>
            </p:cNvPicPr>
            <p:nvPr/>
          </p:nvPicPr>
          <p:blipFill rotWithShape="1">
            <a:blip r:embed="rId8"/>
            <a:srcRect b="57001"/>
            <a:stretch/>
          </p:blipFill>
          <p:spPr>
            <a:xfrm>
              <a:off x="380877" y="4222951"/>
              <a:ext cx="3459955" cy="628412"/>
            </a:xfrm>
            <a:prstGeom prst="rect">
              <a:avLst/>
            </a:prstGeom>
          </p:spPr>
        </p:pic>
      </p:grpSp>
      <p:sp>
        <p:nvSpPr>
          <p:cNvPr id="23" name="Rounded Rectangle 22">
            <a:extLst>
              <a:ext uri="{FF2B5EF4-FFF2-40B4-BE49-F238E27FC236}">
                <a16:creationId xmlns:a16="http://schemas.microsoft.com/office/drawing/2014/main" id="{29FCFD70-6323-9F4C-A84C-E19BB1010E2D}"/>
              </a:ext>
            </a:extLst>
          </p:cNvPr>
          <p:cNvSpPr/>
          <p:nvPr/>
        </p:nvSpPr>
        <p:spPr>
          <a:xfrm>
            <a:off x="5617824" y="1672068"/>
            <a:ext cx="2202331" cy="2335866"/>
          </a:xfrm>
          <a:prstGeom prst="roundRect">
            <a:avLst/>
          </a:prstGeom>
          <a:solidFill>
            <a:schemeClr val="accent1">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23">
            <a:extLst>
              <a:ext uri="{FF2B5EF4-FFF2-40B4-BE49-F238E27FC236}">
                <a16:creationId xmlns:a16="http://schemas.microsoft.com/office/drawing/2014/main" id="{2DAEC8AF-192B-6241-8E77-36C27CA508A3}"/>
              </a:ext>
            </a:extLst>
          </p:cNvPr>
          <p:cNvPicPr>
            <a:picLocks noChangeAspect="1"/>
          </p:cNvPicPr>
          <p:nvPr/>
        </p:nvPicPr>
        <p:blipFill>
          <a:blip r:embed="rId9"/>
          <a:stretch>
            <a:fillRect/>
          </a:stretch>
        </p:blipFill>
        <p:spPr>
          <a:xfrm>
            <a:off x="5849064" y="2086348"/>
            <a:ext cx="1739852" cy="1507306"/>
          </a:xfrm>
          <a:prstGeom prst="rect">
            <a:avLst/>
          </a:prstGeom>
        </p:spPr>
      </p:pic>
      <p:sp>
        <p:nvSpPr>
          <p:cNvPr id="5" name="Title 1">
            <a:extLst>
              <a:ext uri="{FF2B5EF4-FFF2-40B4-BE49-F238E27FC236}">
                <a16:creationId xmlns:a16="http://schemas.microsoft.com/office/drawing/2014/main" id="{3A440DCC-9CE5-65B6-0881-513B5F89DD2D}"/>
              </a:ext>
            </a:extLst>
          </p:cNvPr>
          <p:cNvSpPr txBox="1">
            <a:spLocks/>
          </p:cNvSpPr>
          <p:nvPr/>
        </p:nvSpPr>
        <p:spPr>
          <a:xfrm>
            <a:off x="2110854" y="267276"/>
            <a:ext cx="4708587"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dirty="0">
                <a:latin typeface="Corbel" panose="020B0503020204020204" pitchFamily="34" charset="0"/>
              </a:rPr>
              <a:t>Self-Supervised Models</a:t>
            </a:r>
          </a:p>
        </p:txBody>
      </p:sp>
    </p:spTree>
    <p:extLst>
      <p:ext uri="{BB962C8B-B14F-4D97-AF65-F5344CB8AC3E}">
        <p14:creationId xmlns:p14="http://schemas.microsoft.com/office/powerpoint/2010/main" val="13525717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Tree>
    <p:extLst>
      <p:ext uri="{BB962C8B-B14F-4D97-AF65-F5344CB8AC3E}">
        <p14:creationId xmlns:p14="http://schemas.microsoft.com/office/powerpoint/2010/main" val="1853676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
        <p:nvSpPr>
          <p:cNvPr id="2" name="Rounded Rectangular Callout 1">
            <a:extLst>
              <a:ext uri="{FF2B5EF4-FFF2-40B4-BE49-F238E27FC236}">
                <a16:creationId xmlns:a16="http://schemas.microsoft.com/office/drawing/2014/main" id="{90B1C577-680D-6F22-6585-3475A7C5CEB6}"/>
              </a:ext>
            </a:extLst>
          </p:cNvPr>
          <p:cNvSpPr/>
          <p:nvPr/>
        </p:nvSpPr>
        <p:spPr>
          <a:xfrm>
            <a:off x="4243936" y="1976436"/>
            <a:ext cx="4202723" cy="857543"/>
          </a:xfrm>
          <a:prstGeom prst="wedgeRoundRectCallout">
            <a:avLst>
              <a:gd name="adj1" fmla="val -57564"/>
              <a:gd name="adj2" fmla="val -2111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Our models are </a:t>
            </a:r>
            <a:br>
              <a:rPr lang="en-US" sz="2000" dirty="0">
                <a:solidFill>
                  <a:schemeClr val="tx1"/>
                </a:solidFill>
              </a:rPr>
            </a:br>
            <a:r>
              <a:rPr lang="en-US" sz="2000" dirty="0">
                <a:solidFill>
                  <a:schemeClr val="tx1"/>
                </a:solidFill>
              </a:rPr>
              <a:t>more than just “pretrained”!</a:t>
            </a:r>
          </a:p>
        </p:txBody>
      </p:sp>
    </p:spTree>
    <p:extLst>
      <p:ext uri="{BB962C8B-B14F-4D97-AF65-F5344CB8AC3E}">
        <p14:creationId xmlns:p14="http://schemas.microsoft.com/office/powerpoint/2010/main" val="391953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
        <p:nvSpPr>
          <p:cNvPr id="2" name="Rounded Rectangular Callout 1">
            <a:extLst>
              <a:ext uri="{FF2B5EF4-FFF2-40B4-BE49-F238E27FC236}">
                <a16:creationId xmlns:a16="http://schemas.microsoft.com/office/drawing/2014/main" id="{90B1C577-680D-6F22-6585-3475A7C5CEB6}"/>
              </a:ext>
            </a:extLst>
          </p:cNvPr>
          <p:cNvSpPr/>
          <p:nvPr/>
        </p:nvSpPr>
        <p:spPr>
          <a:xfrm>
            <a:off x="4274544" y="2157923"/>
            <a:ext cx="4109291" cy="546031"/>
          </a:xfrm>
          <a:prstGeom prst="wedgeRoundRectCallout">
            <a:avLst>
              <a:gd name="adj1" fmla="val -58165"/>
              <a:gd name="adj2" fmla="val 2154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Models that generate content</a:t>
            </a:r>
          </a:p>
        </p:txBody>
      </p:sp>
    </p:spTree>
    <p:extLst>
      <p:ext uri="{BB962C8B-B14F-4D97-AF65-F5344CB8AC3E}">
        <p14:creationId xmlns:p14="http://schemas.microsoft.com/office/powerpoint/2010/main" val="3615509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
        <p:nvSpPr>
          <p:cNvPr id="7" name="TextBox 6">
            <a:extLst>
              <a:ext uri="{FF2B5EF4-FFF2-40B4-BE49-F238E27FC236}">
                <a16:creationId xmlns:a16="http://schemas.microsoft.com/office/drawing/2014/main" id="{56F7F142-559A-ABBA-7C2A-40D9791B47FF}"/>
              </a:ext>
            </a:extLst>
          </p:cNvPr>
          <p:cNvSpPr txBox="1"/>
          <p:nvPr/>
        </p:nvSpPr>
        <p:spPr>
          <a:xfrm>
            <a:off x="885825" y="4487745"/>
            <a:ext cx="7372350" cy="253916"/>
          </a:xfrm>
          <a:prstGeom prst="rect">
            <a:avLst/>
          </a:prstGeom>
          <a:noFill/>
        </p:spPr>
        <p:txBody>
          <a:bodyPr wrap="square">
            <a:spAutoFit/>
          </a:bodyPr>
          <a:lstStyle/>
          <a:p>
            <a:pPr algn="ctr"/>
            <a:r>
              <a:rPr lang="en-US" sz="1050" dirty="0"/>
              <a:t>More discussion on naming (</a:t>
            </a:r>
            <a:r>
              <a:rPr lang="en-US" sz="1050" dirty="0" err="1"/>
              <a:t>Bommasani</a:t>
            </a:r>
            <a:r>
              <a:rPr lang="en-US" sz="1050" dirty="0"/>
              <a:t> et al., 2021)    https://</a:t>
            </a:r>
            <a:r>
              <a:rPr lang="en-US" sz="1050" dirty="0" err="1"/>
              <a:t>arxiv.org</a:t>
            </a:r>
            <a:r>
              <a:rPr lang="en-US" sz="1050" dirty="0"/>
              <a:t>/pdf/2108.07258.pdf</a:t>
            </a:r>
          </a:p>
        </p:txBody>
      </p:sp>
      <p:sp>
        <p:nvSpPr>
          <p:cNvPr id="8" name="Rounded Rectangular Callout 7">
            <a:extLst>
              <a:ext uri="{FF2B5EF4-FFF2-40B4-BE49-F238E27FC236}">
                <a16:creationId xmlns:a16="http://schemas.microsoft.com/office/drawing/2014/main" id="{9716233E-7051-1CA8-0FFB-4CE6011EADBB}"/>
              </a:ext>
            </a:extLst>
          </p:cNvPr>
          <p:cNvSpPr/>
          <p:nvPr/>
        </p:nvSpPr>
        <p:spPr>
          <a:xfrm>
            <a:off x="4021158" y="1949989"/>
            <a:ext cx="4759286" cy="897188"/>
          </a:xfrm>
          <a:prstGeom prst="wedgeRoundRectCallout">
            <a:avLst>
              <a:gd name="adj1" fmla="val -60151"/>
              <a:gd name="adj2" fmla="val 51221"/>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can be used as a foundational component of modern AI systems</a:t>
            </a:r>
          </a:p>
        </p:txBody>
      </p:sp>
      <p:sp>
        <p:nvSpPr>
          <p:cNvPr id="9" name="Rounded Rectangular Callout 8">
            <a:extLst>
              <a:ext uri="{FF2B5EF4-FFF2-40B4-BE49-F238E27FC236}">
                <a16:creationId xmlns:a16="http://schemas.microsoft.com/office/drawing/2014/main" id="{BD0EECB7-9CE4-A31A-6A06-D17754962E72}"/>
              </a:ext>
            </a:extLst>
          </p:cNvPr>
          <p:cNvSpPr/>
          <p:nvPr/>
        </p:nvSpPr>
        <p:spPr>
          <a:xfrm>
            <a:off x="4021158" y="2921409"/>
            <a:ext cx="4759286" cy="897188"/>
          </a:xfrm>
          <a:prstGeom prst="wedgeRoundRectCallout">
            <a:avLst>
              <a:gd name="adj1" fmla="val -59444"/>
              <a:gd name="adj2" fmla="val -41408"/>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That doesn’t mean that these models </a:t>
            </a:r>
            <a:br>
              <a:rPr lang="en-US" sz="2000" dirty="0">
                <a:solidFill>
                  <a:schemeClr val="tx1"/>
                </a:solidFill>
              </a:rPr>
            </a:br>
            <a:r>
              <a:rPr lang="en-US" sz="2000" dirty="0">
                <a:solidFill>
                  <a:schemeClr val="tx1"/>
                </a:solidFill>
              </a:rPr>
              <a:t>are the foundation of AI! </a:t>
            </a:r>
          </a:p>
        </p:txBody>
      </p:sp>
    </p:spTree>
    <p:extLst>
      <p:ext uri="{BB962C8B-B14F-4D97-AF65-F5344CB8AC3E}">
        <p14:creationId xmlns:p14="http://schemas.microsoft.com/office/powerpoint/2010/main" val="75830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
        <p:nvSpPr>
          <p:cNvPr id="9" name="Rounded Rectangular Callout 8">
            <a:extLst>
              <a:ext uri="{FF2B5EF4-FFF2-40B4-BE49-F238E27FC236}">
                <a16:creationId xmlns:a16="http://schemas.microsoft.com/office/drawing/2014/main" id="{BD0EECB7-9CE4-A31A-6A06-D17754962E72}"/>
              </a:ext>
            </a:extLst>
          </p:cNvPr>
          <p:cNvSpPr/>
          <p:nvPr/>
        </p:nvSpPr>
        <p:spPr>
          <a:xfrm>
            <a:off x="3455175" y="3120127"/>
            <a:ext cx="3552310" cy="719408"/>
          </a:xfrm>
          <a:prstGeom prst="wedgeRoundRectCallout">
            <a:avLst>
              <a:gd name="adj1" fmla="val -57684"/>
              <a:gd name="adj2" fmla="val -39852"/>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They’re user-facing </a:t>
            </a:r>
            <a:br>
              <a:rPr lang="en-US" sz="2000" dirty="0">
                <a:solidFill>
                  <a:schemeClr val="tx1"/>
                </a:solidFill>
              </a:rPr>
            </a:br>
            <a:r>
              <a:rPr lang="en-US" sz="2000" dirty="0">
                <a:solidFill>
                  <a:schemeClr val="tx1"/>
                </a:solidFill>
              </a:rPr>
              <a:t>“frontiers” of applications</a:t>
            </a:r>
          </a:p>
        </p:txBody>
      </p:sp>
    </p:spTree>
    <p:extLst>
      <p:ext uri="{BB962C8B-B14F-4D97-AF65-F5344CB8AC3E}">
        <p14:creationId xmlns:p14="http://schemas.microsoft.com/office/powerpoint/2010/main" val="3308219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Tree>
    <p:extLst>
      <p:ext uri="{BB962C8B-B14F-4D97-AF65-F5344CB8AC3E}">
        <p14:creationId xmlns:p14="http://schemas.microsoft.com/office/powerpoint/2010/main" val="1699556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p:txBody>
      </p:sp>
      <p:sp>
        <p:nvSpPr>
          <p:cNvPr id="2" name="Rounded Rectangular Callout 1">
            <a:extLst>
              <a:ext uri="{FF2B5EF4-FFF2-40B4-BE49-F238E27FC236}">
                <a16:creationId xmlns:a16="http://schemas.microsoft.com/office/drawing/2014/main" id="{76B7236A-A727-835A-5025-7EF408D56412}"/>
              </a:ext>
            </a:extLst>
          </p:cNvPr>
          <p:cNvSpPr/>
          <p:nvPr/>
        </p:nvSpPr>
        <p:spPr>
          <a:xfrm>
            <a:off x="4911365" y="2487857"/>
            <a:ext cx="3180068" cy="546031"/>
          </a:xfrm>
          <a:prstGeom prst="wedgeRoundRectCallout">
            <a:avLst>
              <a:gd name="adj1" fmla="val -58165"/>
              <a:gd name="adj2" fmla="val 2154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Which is your favorite? 😊</a:t>
            </a:r>
          </a:p>
        </p:txBody>
      </p:sp>
    </p:spTree>
    <p:extLst>
      <p:ext uri="{BB962C8B-B14F-4D97-AF65-F5344CB8AC3E}">
        <p14:creationId xmlns:p14="http://schemas.microsoft.com/office/powerpoint/2010/main" val="3710083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C624065-8206-1639-1D20-FA270C8D2A8F}"/>
              </a:ext>
            </a:extLst>
          </p:cNvPr>
          <p:cNvSpPr/>
          <p:nvPr/>
        </p:nvSpPr>
        <p:spPr>
          <a:xfrm>
            <a:off x="2641889" y="554261"/>
            <a:ext cx="3860223" cy="3875809"/>
          </a:xfrm>
          <a:prstGeom prst="ellipse">
            <a:avLst/>
          </a:prstGeom>
          <a:solidFill>
            <a:srgbClr val="79ACD8">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 name="Oval 4">
            <a:extLst>
              <a:ext uri="{FF2B5EF4-FFF2-40B4-BE49-F238E27FC236}">
                <a16:creationId xmlns:a16="http://schemas.microsoft.com/office/drawing/2014/main" id="{CDFE6DCA-0E5A-F234-5502-DB8CB0DFD14D}"/>
              </a:ext>
            </a:extLst>
          </p:cNvPr>
          <p:cNvSpPr/>
          <p:nvPr/>
        </p:nvSpPr>
        <p:spPr>
          <a:xfrm>
            <a:off x="2863994" y="1048617"/>
            <a:ext cx="3416012" cy="3357887"/>
          </a:xfrm>
          <a:prstGeom prst="ellipse">
            <a:avLst/>
          </a:prstGeom>
          <a:solidFill>
            <a:srgbClr val="79ACD8">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6" name="Oval 5">
            <a:extLst>
              <a:ext uri="{FF2B5EF4-FFF2-40B4-BE49-F238E27FC236}">
                <a16:creationId xmlns:a16="http://schemas.microsoft.com/office/drawing/2014/main" id="{89A2110D-1A6C-CA47-7F8D-7DD59EF21DC0}"/>
              </a:ext>
            </a:extLst>
          </p:cNvPr>
          <p:cNvSpPr/>
          <p:nvPr/>
        </p:nvSpPr>
        <p:spPr>
          <a:xfrm>
            <a:off x="3065319" y="1446239"/>
            <a:ext cx="2916598" cy="2889258"/>
          </a:xfrm>
          <a:prstGeom prst="ellipse">
            <a:avLst/>
          </a:prstGeom>
          <a:solidFill>
            <a:srgbClr val="5A8ABD">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7" name="Oval 6">
            <a:extLst>
              <a:ext uri="{FF2B5EF4-FFF2-40B4-BE49-F238E27FC236}">
                <a16:creationId xmlns:a16="http://schemas.microsoft.com/office/drawing/2014/main" id="{D7A198D9-9C9F-9F67-3CDF-606FBD1426D6}"/>
              </a:ext>
            </a:extLst>
          </p:cNvPr>
          <p:cNvSpPr/>
          <p:nvPr/>
        </p:nvSpPr>
        <p:spPr>
          <a:xfrm>
            <a:off x="3216038" y="2157304"/>
            <a:ext cx="2001873" cy="2111842"/>
          </a:xfrm>
          <a:prstGeom prst="ellipse">
            <a:avLst/>
          </a:prstGeom>
          <a:solidFill>
            <a:srgbClr val="92D050">
              <a:alpha val="56078"/>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 name="Oval 8">
            <a:extLst>
              <a:ext uri="{FF2B5EF4-FFF2-40B4-BE49-F238E27FC236}">
                <a16:creationId xmlns:a16="http://schemas.microsoft.com/office/drawing/2014/main" id="{3167C34B-F893-E213-8769-A28AB250D203}"/>
              </a:ext>
            </a:extLst>
          </p:cNvPr>
          <p:cNvSpPr/>
          <p:nvPr/>
        </p:nvSpPr>
        <p:spPr>
          <a:xfrm>
            <a:off x="3917373" y="1597309"/>
            <a:ext cx="2362632" cy="2449354"/>
          </a:xfrm>
          <a:prstGeom prst="ellipse">
            <a:avLst/>
          </a:prstGeom>
          <a:solidFill>
            <a:srgbClr val="FFF2CC">
              <a:alpha val="47059"/>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10" name="TextBox 9">
            <a:extLst>
              <a:ext uri="{FF2B5EF4-FFF2-40B4-BE49-F238E27FC236}">
                <a16:creationId xmlns:a16="http://schemas.microsoft.com/office/drawing/2014/main" id="{268067BF-67C5-175C-6F72-6F6CB160E821}"/>
              </a:ext>
            </a:extLst>
          </p:cNvPr>
          <p:cNvSpPr txBox="1"/>
          <p:nvPr/>
        </p:nvSpPr>
        <p:spPr>
          <a:xfrm>
            <a:off x="4360335" y="573124"/>
            <a:ext cx="710048" cy="461665"/>
          </a:xfrm>
          <a:prstGeom prst="rect">
            <a:avLst/>
          </a:prstGeom>
          <a:noFill/>
        </p:spPr>
        <p:txBody>
          <a:bodyPr wrap="square" rtlCol="0">
            <a:spAutoFit/>
          </a:bodyPr>
          <a:lstStyle/>
          <a:p>
            <a:r>
              <a:rPr lang="en-US" sz="2400" dirty="0"/>
              <a:t>ML</a:t>
            </a:r>
          </a:p>
        </p:txBody>
      </p:sp>
      <p:sp>
        <p:nvSpPr>
          <p:cNvPr id="11" name="TextBox 10">
            <a:extLst>
              <a:ext uri="{FF2B5EF4-FFF2-40B4-BE49-F238E27FC236}">
                <a16:creationId xmlns:a16="http://schemas.microsoft.com/office/drawing/2014/main" id="{9614BC25-62F6-E98F-ABC7-5DFB37948850}"/>
              </a:ext>
            </a:extLst>
          </p:cNvPr>
          <p:cNvSpPr txBox="1"/>
          <p:nvPr/>
        </p:nvSpPr>
        <p:spPr>
          <a:xfrm>
            <a:off x="3788514" y="1137548"/>
            <a:ext cx="2048419" cy="369332"/>
          </a:xfrm>
          <a:prstGeom prst="rect">
            <a:avLst/>
          </a:prstGeom>
          <a:noFill/>
        </p:spPr>
        <p:txBody>
          <a:bodyPr wrap="square" rtlCol="0">
            <a:spAutoFit/>
          </a:bodyPr>
          <a:lstStyle/>
          <a:p>
            <a:r>
              <a:rPr lang="en-US" sz="1800" dirty="0"/>
              <a:t>Deep learning</a:t>
            </a:r>
          </a:p>
        </p:txBody>
      </p:sp>
      <p:sp>
        <p:nvSpPr>
          <p:cNvPr id="12" name="TextBox 11">
            <a:extLst>
              <a:ext uri="{FF2B5EF4-FFF2-40B4-BE49-F238E27FC236}">
                <a16:creationId xmlns:a16="http://schemas.microsoft.com/office/drawing/2014/main" id="{A6F89232-E34B-0856-1CAB-5FF859D63BD8}"/>
              </a:ext>
            </a:extLst>
          </p:cNvPr>
          <p:cNvSpPr txBox="1"/>
          <p:nvPr/>
        </p:nvSpPr>
        <p:spPr>
          <a:xfrm>
            <a:off x="6833971" y="1823186"/>
            <a:ext cx="2048419" cy="369332"/>
          </a:xfrm>
          <a:prstGeom prst="rect">
            <a:avLst/>
          </a:prstGeom>
          <a:noFill/>
        </p:spPr>
        <p:txBody>
          <a:bodyPr wrap="square" rtlCol="0">
            <a:spAutoFit/>
          </a:bodyPr>
          <a:lstStyle/>
          <a:p>
            <a:r>
              <a:rPr lang="en-US" sz="1800" dirty="0"/>
              <a:t>Generative AI</a:t>
            </a:r>
          </a:p>
        </p:txBody>
      </p:sp>
      <p:sp>
        <p:nvSpPr>
          <p:cNvPr id="13" name="TextBox 12">
            <a:extLst>
              <a:ext uri="{FF2B5EF4-FFF2-40B4-BE49-F238E27FC236}">
                <a16:creationId xmlns:a16="http://schemas.microsoft.com/office/drawing/2014/main" id="{F28C5FAF-9466-08C7-F9EC-9C9EE531CB99}"/>
              </a:ext>
            </a:extLst>
          </p:cNvPr>
          <p:cNvSpPr txBox="1"/>
          <p:nvPr/>
        </p:nvSpPr>
        <p:spPr>
          <a:xfrm>
            <a:off x="284065" y="1695782"/>
            <a:ext cx="2048419" cy="646331"/>
          </a:xfrm>
          <a:prstGeom prst="rect">
            <a:avLst/>
          </a:prstGeom>
          <a:noFill/>
        </p:spPr>
        <p:txBody>
          <a:bodyPr wrap="square" rtlCol="0">
            <a:spAutoFit/>
          </a:bodyPr>
          <a:lstStyle/>
          <a:p>
            <a:r>
              <a:rPr lang="en-US" sz="1800" dirty="0"/>
              <a:t>Self-supervised models</a:t>
            </a:r>
          </a:p>
        </p:txBody>
      </p:sp>
      <p:sp>
        <p:nvSpPr>
          <p:cNvPr id="14" name="TextBox 13">
            <a:extLst>
              <a:ext uri="{FF2B5EF4-FFF2-40B4-BE49-F238E27FC236}">
                <a16:creationId xmlns:a16="http://schemas.microsoft.com/office/drawing/2014/main" id="{AAE650F5-146A-BB88-4B52-56FC7C07DCBE}"/>
              </a:ext>
            </a:extLst>
          </p:cNvPr>
          <p:cNvSpPr txBox="1"/>
          <p:nvPr/>
        </p:nvSpPr>
        <p:spPr>
          <a:xfrm>
            <a:off x="1655566" y="3115334"/>
            <a:ext cx="764217" cy="369332"/>
          </a:xfrm>
          <a:prstGeom prst="rect">
            <a:avLst/>
          </a:prstGeom>
          <a:noFill/>
        </p:spPr>
        <p:txBody>
          <a:bodyPr wrap="square" rtlCol="0">
            <a:spAutoFit/>
          </a:bodyPr>
          <a:lstStyle/>
          <a:p>
            <a:r>
              <a:rPr lang="en-US" sz="1800" dirty="0"/>
              <a:t>LLMs</a:t>
            </a:r>
          </a:p>
        </p:txBody>
      </p:sp>
      <p:sp>
        <p:nvSpPr>
          <p:cNvPr id="15" name="Oval 14">
            <a:extLst>
              <a:ext uri="{FF2B5EF4-FFF2-40B4-BE49-F238E27FC236}">
                <a16:creationId xmlns:a16="http://schemas.microsoft.com/office/drawing/2014/main" id="{45D67BF8-ACC0-0AE5-0C25-DC2E3F79696C}"/>
              </a:ext>
            </a:extLst>
          </p:cNvPr>
          <p:cNvSpPr/>
          <p:nvPr/>
        </p:nvSpPr>
        <p:spPr>
          <a:xfrm>
            <a:off x="5007657" y="1939577"/>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Arrow Connector 16">
            <a:extLst>
              <a:ext uri="{FF2B5EF4-FFF2-40B4-BE49-F238E27FC236}">
                <a16:creationId xmlns:a16="http://schemas.microsoft.com/office/drawing/2014/main" id="{FC4C80D3-69FD-E6FB-8A16-796ABDACDC70}"/>
              </a:ext>
            </a:extLst>
          </p:cNvPr>
          <p:cNvCxnSpPr>
            <a:cxnSpLocks/>
            <a:stCxn id="12" idx="1"/>
            <a:endCxn id="15" idx="6"/>
          </p:cNvCxnSpPr>
          <p:nvPr/>
        </p:nvCxnSpPr>
        <p:spPr>
          <a:xfrm flipH="1" flipV="1">
            <a:off x="5133109" y="2001138"/>
            <a:ext cx="1700862" cy="6714"/>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174056B-545A-5250-F4A1-6E5D01BAC0F2}"/>
              </a:ext>
            </a:extLst>
          </p:cNvPr>
          <p:cNvSpPr/>
          <p:nvPr/>
        </p:nvSpPr>
        <p:spPr>
          <a:xfrm>
            <a:off x="3885443" y="1960359"/>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0" name="Straight Arrow Connector 19">
            <a:extLst>
              <a:ext uri="{FF2B5EF4-FFF2-40B4-BE49-F238E27FC236}">
                <a16:creationId xmlns:a16="http://schemas.microsoft.com/office/drawing/2014/main" id="{56ACD513-3FED-3AE1-3284-5D6A0BE837E5}"/>
              </a:ext>
            </a:extLst>
          </p:cNvPr>
          <p:cNvCxnSpPr>
            <a:cxnSpLocks/>
            <a:stCxn id="19" idx="2"/>
            <a:endCxn id="13" idx="3"/>
          </p:cNvCxnSpPr>
          <p:nvPr/>
        </p:nvCxnSpPr>
        <p:spPr>
          <a:xfrm rot="10800000">
            <a:off x="2332485" y="2018948"/>
            <a:ext cx="1552959" cy="2972"/>
          </a:xfrm>
          <a:prstGeom prst="bentConnector3">
            <a:avLst>
              <a:gd name="adj1" fmla="val 50000"/>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CEC26AF-62CB-F94C-C4A8-D42529524535}"/>
              </a:ext>
            </a:extLst>
          </p:cNvPr>
          <p:cNvSpPr/>
          <p:nvPr/>
        </p:nvSpPr>
        <p:spPr>
          <a:xfrm>
            <a:off x="3760749" y="3238440"/>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5" name="Straight Arrow Connector 19">
            <a:extLst>
              <a:ext uri="{FF2B5EF4-FFF2-40B4-BE49-F238E27FC236}">
                <a16:creationId xmlns:a16="http://schemas.microsoft.com/office/drawing/2014/main" id="{6BBC6B2E-4989-9428-A4DF-E40E9E1487AC}"/>
              </a:ext>
            </a:extLst>
          </p:cNvPr>
          <p:cNvCxnSpPr>
            <a:cxnSpLocks/>
            <a:stCxn id="24" idx="2"/>
            <a:endCxn id="14" idx="3"/>
          </p:cNvCxnSpPr>
          <p:nvPr/>
        </p:nvCxnSpPr>
        <p:spPr>
          <a:xfrm rot="10800000">
            <a:off x="2419783" y="3300001"/>
            <a:ext cx="1340966" cy="1"/>
          </a:xfrm>
          <a:prstGeom prst="bentConnector3">
            <a:avLst>
              <a:gd name="adj1" fmla="val 50000"/>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D507C3-FCC8-884D-CFB4-E71BFBDB2894}"/>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85383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A618-DBF5-0A5D-6B73-6CF15B29404D}"/>
              </a:ext>
            </a:extLst>
          </p:cNvPr>
          <p:cNvSpPr>
            <a:spLocks noGrp="1"/>
          </p:cNvSpPr>
          <p:nvPr>
            <p:ph type="title"/>
          </p:nvPr>
        </p:nvSpPr>
        <p:spPr/>
        <p:txBody>
          <a:bodyPr/>
          <a:lstStyle/>
          <a:p>
            <a:r>
              <a:rPr lang="en-US" dirty="0"/>
              <a:t>Current state of Self-supervised Models </a:t>
            </a:r>
          </a:p>
        </p:txBody>
      </p:sp>
      <p:sp>
        <p:nvSpPr>
          <p:cNvPr id="3" name="Content Placeholder 2">
            <a:extLst>
              <a:ext uri="{FF2B5EF4-FFF2-40B4-BE49-F238E27FC236}">
                <a16:creationId xmlns:a16="http://schemas.microsoft.com/office/drawing/2014/main" id="{69A14ADB-FB8B-0961-00EF-0D4B635F4383}"/>
              </a:ext>
            </a:extLst>
          </p:cNvPr>
          <p:cNvSpPr>
            <a:spLocks noGrp="1"/>
          </p:cNvSpPr>
          <p:nvPr>
            <p:ph type="body" sz="quarter" idx="16"/>
          </p:nvPr>
        </p:nvSpPr>
        <p:spPr/>
        <p:txBody>
          <a:bodyPr/>
          <a:lstStyle/>
          <a:p>
            <a:r>
              <a:rPr lang="en-US" sz="1800" dirty="0"/>
              <a:t>Almost every AI model is based on Neural networks</a:t>
            </a:r>
          </a:p>
          <a:p>
            <a:r>
              <a:rPr lang="en-US" sz="1800" dirty="0"/>
              <a:t>Performance is consistently improving with scale</a:t>
            </a:r>
          </a:p>
          <a:p>
            <a:pPr lvl="1"/>
            <a:r>
              <a:rPr lang="en-US" sz="1800" dirty="0"/>
              <a:t>More training data</a:t>
            </a:r>
          </a:p>
          <a:p>
            <a:pPr lvl="1"/>
            <a:r>
              <a:rPr lang="en-US" sz="1800" dirty="0"/>
              <a:t>Larger models (number of neural network parameters)</a:t>
            </a:r>
          </a:p>
          <a:p>
            <a:pPr lvl="1"/>
            <a:endParaRPr lang="en-US" sz="1800" dirty="0"/>
          </a:p>
          <a:p>
            <a:pPr lvl="1"/>
            <a:endParaRPr lang="en-US" sz="1800" dirty="0"/>
          </a:p>
        </p:txBody>
      </p:sp>
      <p:sp>
        <p:nvSpPr>
          <p:cNvPr id="4" name="TextBox 3">
            <a:extLst>
              <a:ext uri="{FF2B5EF4-FFF2-40B4-BE49-F238E27FC236}">
                <a16:creationId xmlns:a16="http://schemas.microsoft.com/office/drawing/2014/main" id="{D9F29C45-8631-67C3-338A-06CD4AC9D17F}"/>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355246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AC7F2E-B021-71E8-F7B4-F4B171F40BD2}"/>
              </a:ext>
            </a:extLst>
          </p:cNvPr>
          <p:cNvSpPr>
            <a:spLocks noGrp="1"/>
          </p:cNvSpPr>
          <p:nvPr>
            <p:ph type="body" sz="quarter" idx="10"/>
          </p:nvPr>
        </p:nvSpPr>
        <p:spPr/>
        <p:txBody>
          <a:bodyPr>
            <a:normAutofit lnSpcReduction="10000"/>
          </a:bodyPr>
          <a:lstStyle/>
          <a:p>
            <a:r>
              <a:rPr lang="en-US" sz="7200" dirty="0"/>
              <a:t>Meanwhile … </a:t>
            </a:r>
          </a:p>
        </p:txBody>
      </p:sp>
    </p:spTree>
    <p:extLst>
      <p:ext uri="{BB962C8B-B14F-4D97-AF65-F5344CB8AC3E}">
        <p14:creationId xmlns:p14="http://schemas.microsoft.com/office/powerpoint/2010/main" val="2439463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85A4-C019-2E56-ABCF-A088791711D6}"/>
              </a:ext>
            </a:extLst>
          </p:cNvPr>
          <p:cNvSpPr>
            <a:spLocks noGrp="1"/>
          </p:cNvSpPr>
          <p:nvPr>
            <p:ph type="title"/>
          </p:nvPr>
        </p:nvSpPr>
        <p:spPr/>
        <p:txBody>
          <a:bodyPr/>
          <a:lstStyle/>
          <a:p>
            <a:r>
              <a:rPr lang="en-US" dirty="0"/>
              <a:t>Current state of Self-supervised Models </a:t>
            </a:r>
          </a:p>
        </p:txBody>
      </p:sp>
      <p:sp>
        <p:nvSpPr>
          <p:cNvPr id="3" name="Content Placeholder 2">
            <a:extLst>
              <a:ext uri="{FF2B5EF4-FFF2-40B4-BE49-F238E27FC236}">
                <a16:creationId xmlns:a16="http://schemas.microsoft.com/office/drawing/2014/main" id="{0BF7DC0B-FFA8-A936-9300-157BCD1B7124}"/>
              </a:ext>
            </a:extLst>
          </p:cNvPr>
          <p:cNvSpPr>
            <a:spLocks noGrp="1"/>
          </p:cNvSpPr>
          <p:nvPr>
            <p:ph type="body" sz="quarter" idx="16"/>
          </p:nvPr>
        </p:nvSpPr>
        <p:spPr/>
        <p:txBody>
          <a:bodyPr/>
          <a:lstStyle/>
          <a:p>
            <a:pPr marL="0" indent="0">
              <a:buNone/>
            </a:pPr>
            <a:r>
              <a:rPr lang="en-US" dirty="0"/>
              <a:t>State-of-the-art models are </a:t>
            </a:r>
            <a:br>
              <a:rPr lang="en-US" dirty="0"/>
            </a:br>
            <a:r>
              <a:rPr lang="en-US" dirty="0"/>
              <a:t>hundreds of billions of parameters </a:t>
            </a:r>
          </a:p>
        </p:txBody>
      </p:sp>
      <p:sp>
        <p:nvSpPr>
          <p:cNvPr id="6" name="TextBox 5">
            <a:extLst>
              <a:ext uri="{FF2B5EF4-FFF2-40B4-BE49-F238E27FC236}">
                <a16:creationId xmlns:a16="http://schemas.microsoft.com/office/drawing/2014/main" id="{875FB94C-D6E7-66A2-2457-1DF59D83AFC1}"/>
              </a:ext>
            </a:extLst>
          </p:cNvPr>
          <p:cNvSpPr txBox="1"/>
          <p:nvPr/>
        </p:nvSpPr>
        <p:spPr>
          <a:xfrm>
            <a:off x="4047193" y="4589425"/>
            <a:ext cx="5070764" cy="230832"/>
          </a:xfrm>
          <a:prstGeom prst="rect">
            <a:avLst/>
          </a:prstGeom>
          <a:noFill/>
        </p:spPr>
        <p:txBody>
          <a:bodyPr wrap="square">
            <a:spAutoFit/>
          </a:bodyPr>
          <a:lstStyle/>
          <a:p>
            <a:r>
              <a:rPr lang="en-US" sz="900" dirty="0"/>
              <a:t>Image from: In AI, is bigger always better? https://</a:t>
            </a:r>
            <a:r>
              <a:rPr lang="en-US" sz="900" dirty="0" err="1"/>
              <a:t>www.nature.com</a:t>
            </a:r>
            <a:r>
              <a:rPr lang="en-US" sz="900" dirty="0"/>
              <a:t>/articles/d41586-023-00641-w</a:t>
            </a:r>
          </a:p>
        </p:txBody>
      </p:sp>
      <p:sp>
        <p:nvSpPr>
          <p:cNvPr id="7" name="TextBox 6">
            <a:extLst>
              <a:ext uri="{FF2B5EF4-FFF2-40B4-BE49-F238E27FC236}">
                <a16:creationId xmlns:a16="http://schemas.microsoft.com/office/drawing/2014/main" id="{CEC6A2D5-56DB-1AEA-CA2C-44A222CF78E1}"/>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pic>
        <p:nvPicPr>
          <p:cNvPr id="4" name="Picture 3">
            <a:extLst>
              <a:ext uri="{FF2B5EF4-FFF2-40B4-BE49-F238E27FC236}">
                <a16:creationId xmlns:a16="http://schemas.microsoft.com/office/drawing/2014/main" id="{77D64818-57D0-742F-393E-5E3F9F214859}"/>
              </a:ext>
            </a:extLst>
          </p:cNvPr>
          <p:cNvPicPr>
            <a:picLocks noChangeAspect="1"/>
          </p:cNvPicPr>
          <p:nvPr/>
        </p:nvPicPr>
        <p:blipFill>
          <a:blip r:embed="rId2"/>
          <a:stretch>
            <a:fillRect/>
          </a:stretch>
        </p:blipFill>
        <p:spPr>
          <a:xfrm>
            <a:off x="3929335" y="1305550"/>
            <a:ext cx="4784069" cy="3263504"/>
          </a:xfrm>
          <a:prstGeom prst="rect">
            <a:avLst/>
          </a:prstGeom>
        </p:spPr>
      </p:pic>
    </p:spTree>
    <p:extLst>
      <p:ext uri="{BB962C8B-B14F-4D97-AF65-F5344CB8AC3E}">
        <p14:creationId xmlns:p14="http://schemas.microsoft.com/office/powerpoint/2010/main" val="681354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85A4-C019-2E56-ABCF-A088791711D6}"/>
              </a:ext>
            </a:extLst>
          </p:cNvPr>
          <p:cNvSpPr>
            <a:spLocks noGrp="1"/>
          </p:cNvSpPr>
          <p:nvPr>
            <p:ph type="title"/>
          </p:nvPr>
        </p:nvSpPr>
        <p:spPr/>
        <p:txBody>
          <a:bodyPr/>
          <a:lstStyle/>
          <a:p>
            <a:r>
              <a:rPr lang="en-US" dirty="0"/>
              <a:t>Current state of Self-supervised Models </a:t>
            </a:r>
          </a:p>
        </p:txBody>
      </p:sp>
      <p:sp>
        <p:nvSpPr>
          <p:cNvPr id="3" name="Content Placeholder 2">
            <a:extLst>
              <a:ext uri="{FF2B5EF4-FFF2-40B4-BE49-F238E27FC236}">
                <a16:creationId xmlns:a16="http://schemas.microsoft.com/office/drawing/2014/main" id="{0BF7DC0B-FFA8-A936-9300-157BCD1B7124}"/>
              </a:ext>
            </a:extLst>
          </p:cNvPr>
          <p:cNvSpPr>
            <a:spLocks noGrp="1"/>
          </p:cNvSpPr>
          <p:nvPr>
            <p:ph type="body" sz="quarter" idx="16"/>
          </p:nvPr>
        </p:nvSpPr>
        <p:spPr/>
        <p:txBody>
          <a:bodyPr/>
          <a:lstStyle/>
          <a:p>
            <a:pPr marL="0" indent="0">
              <a:buNone/>
            </a:pPr>
            <a:r>
              <a:rPr lang="en-US" dirty="0"/>
              <a:t>State-of-the-art models are </a:t>
            </a:r>
            <a:br>
              <a:rPr lang="en-US" dirty="0"/>
            </a:br>
            <a:r>
              <a:rPr lang="en-US" dirty="0"/>
              <a:t>hundreds of billions of parameters </a:t>
            </a:r>
          </a:p>
          <a:p>
            <a:pPr marL="0" indent="0">
              <a:buNone/>
            </a:pPr>
            <a:endParaRPr lang="en-US" dirty="0"/>
          </a:p>
          <a:p>
            <a:pPr marL="0" indent="0">
              <a:buNone/>
            </a:pPr>
            <a:r>
              <a:rPr lang="en-US" dirty="0"/>
              <a:t>Trained on vast amounts of data </a:t>
            </a:r>
            <a:br>
              <a:rPr lang="en-US" dirty="0"/>
            </a:br>
            <a:r>
              <a:rPr lang="en-US" dirty="0"/>
              <a:t>(Trillions of tokens)</a:t>
            </a:r>
          </a:p>
        </p:txBody>
      </p:sp>
      <p:pic>
        <p:nvPicPr>
          <p:cNvPr id="11" name="Picture 10">
            <a:extLst>
              <a:ext uri="{FF2B5EF4-FFF2-40B4-BE49-F238E27FC236}">
                <a16:creationId xmlns:a16="http://schemas.microsoft.com/office/drawing/2014/main" id="{34E781B3-C906-1F72-F2B2-1E91A63EC740}"/>
              </a:ext>
            </a:extLst>
          </p:cNvPr>
          <p:cNvPicPr>
            <a:picLocks noChangeAspect="1"/>
          </p:cNvPicPr>
          <p:nvPr/>
        </p:nvPicPr>
        <p:blipFill>
          <a:blip r:embed="rId2"/>
          <a:stretch>
            <a:fillRect/>
          </a:stretch>
        </p:blipFill>
        <p:spPr>
          <a:xfrm>
            <a:off x="3929335" y="1305550"/>
            <a:ext cx="4784069" cy="3263504"/>
          </a:xfrm>
          <a:prstGeom prst="rect">
            <a:avLst/>
          </a:prstGeom>
        </p:spPr>
      </p:pic>
      <p:cxnSp>
        <p:nvCxnSpPr>
          <p:cNvPr id="5" name="Straight Arrow Connector 4">
            <a:extLst>
              <a:ext uri="{FF2B5EF4-FFF2-40B4-BE49-F238E27FC236}">
                <a16:creationId xmlns:a16="http://schemas.microsoft.com/office/drawing/2014/main" id="{D2A71D3D-A3E4-C9AB-2F7C-74D815765FA2}"/>
              </a:ext>
            </a:extLst>
          </p:cNvPr>
          <p:cNvCxnSpPr>
            <a:cxnSpLocks/>
          </p:cNvCxnSpPr>
          <p:nvPr/>
        </p:nvCxnSpPr>
        <p:spPr>
          <a:xfrm>
            <a:off x="7648335" y="1812226"/>
            <a:ext cx="6130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F2FB8AC-420A-7356-16ED-965365A19378}"/>
              </a:ext>
            </a:extLst>
          </p:cNvPr>
          <p:cNvPicPr>
            <a:picLocks noChangeAspect="1"/>
          </p:cNvPicPr>
          <p:nvPr/>
        </p:nvPicPr>
        <p:blipFill>
          <a:blip r:embed="rId3"/>
          <a:stretch>
            <a:fillRect/>
          </a:stretch>
        </p:blipFill>
        <p:spPr>
          <a:xfrm>
            <a:off x="7164632" y="1567558"/>
            <a:ext cx="483704" cy="486087"/>
          </a:xfrm>
          <a:prstGeom prst="rect">
            <a:avLst/>
          </a:prstGeom>
        </p:spPr>
      </p:pic>
      <p:cxnSp>
        <p:nvCxnSpPr>
          <p:cNvPr id="8" name="Straight Arrow Connector 7">
            <a:extLst>
              <a:ext uri="{FF2B5EF4-FFF2-40B4-BE49-F238E27FC236}">
                <a16:creationId xmlns:a16="http://schemas.microsoft.com/office/drawing/2014/main" id="{9ED39A83-2D3E-5039-4A50-AE6B7B63F606}"/>
              </a:ext>
            </a:extLst>
          </p:cNvPr>
          <p:cNvCxnSpPr>
            <a:cxnSpLocks/>
          </p:cNvCxnSpPr>
          <p:nvPr/>
        </p:nvCxnSpPr>
        <p:spPr>
          <a:xfrm>
            <a:off x="8261399" y="1420277"/>
            <a:ext cx="75334" cy="2945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5C1AA2-A26B-863D-1847-6F60790E28EA}"/>
              </a:ext>
            </a:extLst>
          </p:cNvPr>
          <p:cNvPicPr>
            <a:picLocks noChangeAspect="1"/>
          </p:cNvPicPr>
          <p:nvPr/>
        </p:nvPicPr>
        <p:blipFill>
          <a:blip r:embed="rId4"/>
          <a:stretch>
            <a:fillRect/>
          </a:stretch>
        </p:blipFill>
        <p:spPr>
          <a:xfrm>
            <a:off x="7898305" y="869123"/>
            <a:ext cx="524956" cy="483561"/>
          </a:xfrm>
          <a:prstGeom prst="rect">
            <a:avLst/>
          </a:prstGeom>
        </p:spPr>
      </p:pic>
      <p:sp>
        <p:nvSpPr>
          <p:cNvPr id="14" name="TextBox 13">
            <a:extLst>
              <a:ext uri="{FF2B5EF4-FFF2-40B4-BE49-F238E27FC236}">
                <a16:creationId xmlns:a16="http://schemas.microsoft.com/office/drawing/2014/main" id="{29FAF0ED-35C7-7F83-FA30-0F21AEDF8AC1}"/>
              </a:ext>
            </a:extLst>
          </p:cNvPr>
          <p:cNvSpPr txBox="1"/>
          <p:nvPr/>
        </p:nvSpPr>
        <p:spPr>
          <a:xfrm>
            <a:off x="6515726" y="1724921"/>
            <a:ext cx="580608" cy="253916"/>
          </a:xfrm>
          <a:prstGeom prst="rect">
            <a:avLst/>
          </a:prstGeom>
          <a:noFill/>
        </p:spPr>
        <p:txBody>
          <a:bodyPr wrap="none" rtlCol="0">
            <a:spAutoFit/>
          </a:bodyPr>
          <a:lstStyle/>
          <a:p>
            <a:r>
              <a:rPr lang="en-US" sz="1050" dirty="0"/>
              <a:t>GPT-3</a:t>
            </a:r>
          </a:p>
        </p:txBody>
      </p:sp>
      <p:sp>
        <p:nvSpPr>
          <p:cNvPr id="15" name="TextBox 14">
            <a:extLst>
              <a:ext uri="{FF2B5EF4-FFF2-40B4-BE49-F238E27FC236}">
                <a16:creationId xmlns:a16="http://schemas.microsoft.com/office/drawing/2014/main" id="{44D86575-3482-65F3-B2F2-0CB721532235}"/>
              </a:ext>
            </a:extLst>
          </p:cNvPr>
          <p:cNvSpPr txBox="1"/>
          <p:nvPr/>
        </p:nvSpPr>
        <p:spPr>
          <a:xfrm>
            <a:off x="7304351" y="943479"/>
            <a:ext cx="551754" cy="253916"/>
          </a:xfrm>
          <a:prstGeom prst="rect">
            <a:avLst/>
          </a:prstGeom>
          <a:noFill/>
        </p:spPr>
        <p:txBody>
          <a:bodyPr wrap="none" rtlCol="0">
            <a:spAutoFit/>
          </a:bodyPr>
          <a:lstStyle/>
          <a:p>
            <a:r>
              <a:rPr lang="en-US" sz="1050" dirty="0"/>
              <a:t>PALM</a:t>
            </a:r>
          </a:p>
        </p:txBody>
      </p:sp>
      <p:cxnSp>
        <p:nvCxnSpPr>
          <p:cNvPr id="16" name="Straight Arrow Connector 15">
            <a:extLst>
              <a:ext uri="{FF2B5EF4-FFF2-40B4-BE49-F238E27FC236}">
                <a16:creationId xmlns:a16="http://schemas.microsoft.com/office/drawing/2014/main" id="{F1C0B86D-527A-153A-90ED-B1B6171EE749}"/>
              </a:ext>
            </a:extLst>
          </p:cNvPr>
          <p:cNvCxnSpPr>
            <a:cxnSpLocks/>
          </p:cNvCxnSpPr>
          <p:nvPr/>
        </p:nvCxnSpPr>
        <p:spPr>
          <a:xfrm flipV="1">
            <a:off x="7406483" y="1986836"/>
            <a:ext cx="930250" cy="328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eta Logo and symbol, meaning, history, PNG">
            <a:extLst>
              <a:ext uri="{FF2B5EF4-FFF2-40B4-BE49-F238E27FC236}">
                <a16:creationId xmlns:a16="http://schemas.microsoft.com/office/drawing/2014/main" id="{E9695E57-3103-7A03-167A-E5261804F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189" y="2233607"/>
            <a:ext cx="535724" cy="30134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30EBE9C-14C0-AE77-9960-825A489264E1}"/>
              </a:ext>
            </a:extLst>
          </p:cNvPr>
          <p:cNvSpPr txBox="1"/>
          <p:nvPr/>
        </p:nvSpPr>
        <p:spPr>
          <a:xfrm>
            <a:off x="6192564" y="2257952"/>
            <a:ext cx="627095" cy="253916"/>
          </a:xfrm>
          <a:prstGeom prst="rect">
            <a:avLst/>
          </a:prstGeom>
          <a:noFill/>
        </p:spPr>
        <p:txBody>
          <a:bodyPr wrap="none" rtlCol="0">
            <a:spAutoFit/>
          </a:bodyPr>
          <a:lstStyle/>
          <a:p>
            <a:r>
              <a:rPr lang="en-US" sz="1050" dirty="0"/>
              <a:t>LLAMA</a:t>
            </a:r>
          </a:p>
        </p:txBody>
      </p:sp>
      <p:sp>
        <p:nvSpPr>
          <p:cNvPr id="4" name="TextBox 3">
            <a:extLst>
              <a:ext uri="{FF2B5EF4-FFF2-40B4-BE49-F238E27FC236}">
                <a16:creationId xmlns:a16="http://schemas.microsoft.com/office/drawing/2014/main" id="{3B2BCBB1-5DE8-A0FE-62D6-81724FC87631}"/>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
        <p:nvSpPr>
          <p:cNvPr id="7" name="TextBox 6">
            <a:extLst>
              <a:ext uri="{FF2B5EF4-FFF2-40B4-BE49-F238E27FC236}">
                <a16:creationId xmlns:a16="http://schemas.microsoft.com/office/drawing/2014/main" id="{F999743D-8BEE-8B57-C69D-71DEF31D3575}"/>
              </a:ext>
            </a:extLst>
          </p:cNvPr>
          <p:cNvSpPr txBox="1"/>
          <p:nvPr/>
        </p:nvSpPr>
        <p:spPr>
          <a:xfrm>
            <a:off x="4047193" y="4589425"/>
            <a:ext cx="5070764" cy="230832"/>
          </a:xfrm>
          <a:prstGeom prst="rect">
            <a:avLst/>
          </a:prstGeom>
          <a:noFill/>
        </p:spPr>
        <p:txBody>
          <a:bodyPr wrap="square">
            <a:spAutoFit/>
          </a:bodyPr>
          <a:lstStyle/>
          <a:p>
            <a:r>
              <a:rPr lang="en-US" sz="900" dirty="0"/>
              <a:t>Image from: In AI, is bigger always better? https://</a:t>
            </a:r>
            <a:r>
              <a:rPr lang="en-US" sz="900" dirty="0" err="1"/>
              <a:t>www.nature.com</a:t>
            </a:r>
            <a:r>
              <a:rPr lang="en-US" sz="900" dirty="0"/>
              <a:t>/articles/d41586-023-00641-w</a:t>
            </a:r>
          </a:p>
        </p:txBody>
      </p:sp>
    </p:spTree>
    <p:extLst>
      <p:ext uri="{BB962C8B-B14F-4D97-AF65-F5344CB8AC3E}">
        <p14:creationId xmlns:p14="http://schemas.microsoft.com/office/powerpoint/2010/main" val="463853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F270-3480-A471-A043-EE2D3726E9AB}"/>
              </a:ext>
            </a:extLst>
          </p:cNvPr>
          <p:cNvSpPr>
            <a:spLocks noGrp="1"/>
          </p:cNvSpPr>
          <p:nvPr>
            <p:ph type="title"/>
          </p:nvPr>
        </p:nvSpPr>
        <p:spPr/>
        <p:txBody>
          <a:bodyPr>
            <a:normAutofit/>
          </a:bodyPr>
          <a:lstStyle/>
          <a:p>
            <a:r>
              <a:rPr lang="en-US" dirty="0"/>
              <a:t>Course Learning Objectives </a:t>
            </a:r>
          </a:p>
        </p:txBody>
      </p:sp>
      <p:sp>
        <p:nvSpPr>
          <p:cNvPr id="3" name="Content Placeholder 2">
            <a:extLst>
              <a:ext uri="{FF2B5EF4-FFF2-40B4-BE49-F238E27FC236}">
                <a16:creationId xmlns:a16="http://schemas.microsoft.com/office/drawing/2014/main" id="{10377E16-5822-6FF7-13DD-16A559CD3AFD}"/>
              </a:ext>
            </a:extLst>
          </p:cNvPr>
          <p:cNvSpPr>
            <a:spLocks noGrp="1"/>
          </p:cNvSpPr>
          <p:nvPr>
            <p:ph type="body" sz="quarter" idx="16"/>
          </p:nvPr>
        </p:nvSpPr>
        <p:spPr>
          <a:xfrm>
            <a:off x="533919" y="1137766"/>
            <a:ext cx="8085415" cy="3330458"/>
          </a:xfrm>
        </p:spPr>
        <p:txBody>
          <a:bodyPr>
            <a:normAutofit/>
          </a:bodyPr>
          <a:lstStyle/>
          <a:p>
            <a:pPr>
              <a:spcBef>
                <a:spcPts val="600"/>
              </a:spcBef>
            </a:pPr>
            <a:r>
              <a:rPr lang="en-US" sz="2000" dirty="0"/>
              <a:t>Read and discuss papers at the cutting edge of technology. </a:t>
            </a:r>
          </a:p>
          <a:p>
            <a:pPr>
              <a:spcBef>
                <a:spcPts val="600"/>
              </a:spcBef>
            </a:pPr>
            <a:r>
              <a:rPr lang="en-US" sz="2000" dirty="0"/>
              <a:t>We will paper on a variety of topics: </a:t>
            </a:r>
          </a:p>
          <a:p>
            <a:pPr lvl="1">
              <a:spcBef>
                <a:spcPts val="600"/>
              </a:spcBef>
            </a:pPr>
            <a:r>
              <a:rPr lang="en-US" sz="1700" dirty="0"/>
              <a:t>Pre-training </a:t>
            </a:r>
          </a:p>
          <a:p>
            <a:pPr lvl="1">
              <a:spcBef>
                <a:spcPts val="600"/>
              </a:spcBef>
            </a:pPr>
            <a:r>
              <a:rPr lang="en-US" sz="1700" dirty="0"/>
              <a:t>Alignment </a:t>
            </a:r>
          </a:p>
          <a:p>
            <a:pPr lvl="1">
              <a:spcBef>
                <a:spcPts val="600"/>
              </a:spcBef>
            </a:pPr>
            <a:r>
              <a:rPr lang="en-US" sz="1700" dirty="0"/>
              <a:t>Safety </a:t>
            </a:r>
          </a:p>
          <a:p>
            <a:pPr lvl="1">
              <a:spcBef>
                <a:spcPts val="600"/>
              </a:spcBef>
            </a:pPr>
            <a:r>
              <a:rPr lang="en-US" sz="1700" dirty="0"/>
              <a:t>Efficiency </a:t>
            </a:r>
          </a:p>
          <a:p>
            <a:pPr lvl="1">
              <a:spcBef>
                <a:spcPts val="600"/>
              </a:spcBef>
            </a:pPr>
            <a:r>
              <a:rPr lang="en-US" sz="1700" dirty="0"/>
              <a:t>Interaction with physical world, …</a:t>
            </a:r>
          </a:p>
          <a:p>
            <a:pPr>
              <a:spcBef>
                <a:spcPts val="600"/>
              </a:spcBef>
            </a:pPr>
            <a:r>
              <a:rPr lang="en-US" sz="2000" dirty="0"/>
              <a:t>Goals: </a:t>
            </a:r>
          </a:p>
          <a:p>
            <a:pPr lvl="1">
              <a:spcBef>
                <a:spcPts val="600"/>
              </a:spcBef>
            </a:pPr>
            <a:r>
              <a:rPr lang="en-US" sz="1900" dirty="0"/>
              <a:t>Grow our technical understanding of the field.</a:t>
            </a:r>
          </a:p>
          <a:p>
            <a:pPr lvl="1">
              <a:spcBef>
                <a:spcPts val="600"/>
              </a:spcBef>
            </a:pPr>
            <a:r>
              <a:rPr lang="en-US" sz="1900" dirty="0"/>
              <a:t>Grow our soft skills: presentation, critique, discussion, group work.</a:t>
            </a:r>
          </a:p>
          <a:p>
            <a:pPr lvl="1">
              <a:spcBef>
                <a:spcPts val="600"/>
              </a:spcBef>
            </a:pPr>
            <a:endParaRPr lang="en-US" sz="2000" dirty="0"/>
          </a:p>
        </p:txBody>
      </p:sp>
    </p:spTree>
    <p:extLst>
      <p:ext uri="{BB962C8B-B14F-4D97-AF65-F5344CB8AC3E}">
        <p14:creationId xmlns:p14="http://schemas.microsoft.com/office/powerpoint/2010/main" val="3409326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256C-384B-B629-6233-BDC5D9D48B27}"/>
              </a:ext>
            </a:extLst>
          </p:cNvPr>
          <p:cNvSpPr>
            <a:spLocks noGrp="1"/>
          </p:cNvSpPr>
          <p:nvPr>
            <p:ph type="title"/>
          </p:nvPr>
        </p:nvSpPr>
        <p:spPr/>
        <p:txBody>
          <a:bodyPr>
            <a:normAutofit/>
          </a:bodyPr>
          <a:lstStyle/>
          <a:p>
            <a:r>
              <a:rPr lang="en-US" dirty="0"/>
              <a:t>Course Logistics Brief </a:t>
            </a:r>
          </a:p>
        </p:txBody>
      </p:sp>
      <p:sp>
        <p:nvSpPr>
          <p:cNvPr id="3" name="Content Placeholder 2">
            <a:extLst>
              <a:ext uri="{FF2B5EF4-FFF2-40B4-BE49-F238E27FC236}">
                <a16:creationId xmlns:a16="http://schemas.microsoft.com/office/drawing/2014/main" id="{6400B3C0-C6A3-70ED-2E9A-881A0F8D658D}"/>
              </a:ext>
            </a:extLst>
          </p:cNvPr>
          <p:cNvSpPr>
            <a:spLocks noGrp="1"/>
          </p:cNvSpPr>
          <p:nvPr>
            <p:ph type="body" sz="quarter" idx="16"/>
          </p:nvPr>
        </p:nvSpPr>
        <p:spPr>
          <a:xfrm>
            <a:off x="524954" y="1390650"/>
            <a:ext cx="8085415" cy="3077573"/>
          </a:xfrm>
        </p:spPr>
        <p:txBody>
          <a:bodyPr>
            <a:normAutofit/>
          </a:bodyPr>
          <a:lstStyle/>
          <a:p>
            <a:r>
              <a:rPr lang="en-US" b="1" dirty="0"/>
              <a:t>Instructor: </a:t>
            </a:r>
            <a:r>
              <a:rPr lang="en-US" dirty="0"/>
              <a:t>Daniel Khashabi </a:t>
            </a:r>
            <a:endParaRPr lang="en-US" sz="1400" dirty="0"/>
          </a:p>
          <a:p>
            <a:pPr lvl="1"/>
            <a:r>
              <a:rPr lang="en-US" sz="1400" dirty="0"/>
              <a:t>You can call me “Daniel”, as long as we act mutually respectfully.</a:t>
            </a:r>
            <a:endParaRPr lang="en-US" dirty="0"/>
          </a:p>
          <a:p>
            <a:endParaRPr lang="en-US" b="1" dirty="0"/>
          </a:p>
          <a:p>
            <a:r>
              <a:rPr lang="en-US" b="1" dirty="0"/>
              <a:t>Course Assistant:</a:t>
            </a:r>
            <a:r>
              <a:rPr lang="en-US" dirty="0"/>
              <a:t> </a:t>
            </a:r>
            <a:r>
              <a:rPr lang="en-US" dirty="0" err="1"/>
              <a:t>TaiMing</a:t>
            </a:r>
            <a:r>
              <a:rPr lang="en-US" dirty="0"/>
              <a:t> (Terry) Lu</a:t>
            </a:r>
          </a:p>
        </p:txBody>
      </p:sp>
      <p:pic>
        <p:nvPicPr>
          <p:cNvPr id="5" name="Picture 4" descr="A collage of men with text&#10;&#10;Description automatically generated">
            <a:extLst>
              <a:ext uri="{FF2B5EF4-FFF2-40B4-BE49-F238E27FC236}">
                <a16:creationId xmlns:a16="http://schemas.microsoft.com/office/drawing/2014/main" id="{73E8ECDA-3486-6581-EA0E-2AF7BBEB03C6}"/>
              </a:ext>
            </a:extLst>
          </p:cNvPr>
          <p:cNvPicPr>
            <a:picLocks noChangeAspect="1"/>
          </p:cNvPicPr>
          <p:nvPr/>
        </p:nvPicPr>
        <p:blipFill>
          <a:blip r:embed="rId3"/>
          <a:srcRect l="13067" r="13954"/>
          <a:stretch/>
        </p:blipFill>
        <p:spPr>
          <a:xfrm>
            <a:off x="-1477" y="2722261"/>
            <a:ext cx="9145477" cy="1980643"/>
          </a:xfrm>
          <a:prstGeom prst="rect">
            <a:avLst/>
          </a:prstGeom>
        </p:spPr>
      </p:pic>
    </p:spTree>
    <p:extLst>
      <p:ext uri="{BB962C8B-B14F-4D97-AF65-F5344CB8AC3E}">
        <p14:creationId xmlns:p14="http://schemas.microsoft.com/office/powerpoint/2010/main" val="889330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8521-E7C7-4D40-5720-F84430BEFC65}"/>
              </a:ext>
            </a:extLst>
          </p:cNvPr>
          <p:cNvSpPr>
            <a:spLocks noGrp="1"/>
          </p:cNvSpPr>
          <p:nvPr>
            <p:ph type="title"/>
          </p:nvPr>
        </p:nvSpPr>
        <p:spPr/>
        <p:txBody>
          <a:bodyPr/>
          <a:lstStyle/>
          <a:p>
            <a:r>
              <a:rPr lang="en-US" dirty="0"/>
              <a:t>During </a:t>
            </a:r>
            <a:r>
              <a:rPr lang="en-US"/>
              <a:t>the Class </a:t>
            </a:r>
            <a:endParaRPr lang="en-US" dirty="0"/>
          </a:p>
        </p:txBody>
      </p:sp>
      <p:sp>
        <p:nvSpPr>
          <p:cNvPr id="3" name="Text Placeholder 2">
            <a:extLst>
              <a:ext uri="{FF2B5EF4-FFF2-40B4-BE49-F238E27FC236}">
                <a16:creationId xmlns:a16="http://schemas.microsoft.com/office/drawing/2014/main" id="{85D93C8C-6114-EC3D-B77A-4F14CFEAFE94}"/>
              </a:ext>
            </a:extLst>
          </p:cNvPr>
          <p:cNvSpPr>
            <a:spLocks noGrp="1"/>
          </p:cNvSpPr>
          <p:nvPr>
            <p:ph type="body" sz="quarter" idx="16"/>
          </p:nvPr>
        </p:nvSpPr>
        <p:spPr/>
        <p:txBody>
          <a:bodyPr/>
          <a:lstStyle/>
          <a:p>
            <a:r>
              <a:rPr lang="en-US" b="1" dirty="0"/>
              <a:t>A small team </a:t>
            </a:r>
            <a:r>
              <a:rPr lang="en-US" dirty="0"/>
              <a:t>(usually 2 students) present 1-2 papers (20-25 minutes).</a:t>
            </a:r>
            <a:br>
              <a:rPr lang="en-US" dirty="0"/>
            </a:br>
            <a:endParaRPr lang="en-US" dirty="0"/>
          </a:p>
          <a:p>
            <a:r>
              <a:rPr lang="en-US" b="1" dirty="0"/>
              <a:t>The class </a:t>
            </a:r>
            <a:r>
              <a:rPr lang="en-US" dirty="0"/>
              <a:t>will critically discuss to understand contribution (remaining 50 mins).</a:t>
            </a:r>
          </a:p>
          <a:p>
            <a:pPr marL="685800" lvl="1" indent="-342900">
              <a:buFont typeface="+mj-lt"/>
              <a:buAutoNum type="arabicPeriod"/>
            </a:pPr>
            <a:r>
              <a:rPr lang="en-US" b="1" dirty="0"/>
              <a:t>Breakout groups: </a:t>
            </a:r>
          </a:p>
          <a:p>
            <a:pPr lvl="2"/>
            <a:r>
              <a:rPr lang="en-US" dirty="0"/>
              <a:t>Smaller groups of ~5 people to give you a chance to discuss the paper in a smaller group. (20 mins)</a:t>
            </a:r>
          </a:p>
          <a:p>
            <a:pPr lvl="2"/>
            <a:r>
              <a:rPr lang="en-US" dirty="0"/>
              <a:t>These are assigned by Terry for each session. </a:t>
            </a:r>
          </a:p>
          <a:p>
            <a:pPr marL="685800" lvl="1" indent="-342900">
              <a:buFont typeface="+mj-lt"/>
              <a:buAutoNum type="arabicPeriod"/>
            </a:pPr>
            <a:r>
              <a:rPr lang="en-US" b="1" dirty="0"/>
              <a:t>Class discuss: </a:t>
            </a:r>
          </a:p>
          <a:p>
            <a:pPr lvl="2"/>
            <a:r>
              <a:rPr lang="en-US" dirty="0"/>
              <a:t>We will start by summarizing the most important ideas discussed in the breakout groups. </a:t>
            </a:r>
          </a:p>
          <a:p>
            <a:pPr lvl="2"/>
            <a:r>
              <a:rPr lang="en-US" dirty="0"/>
              <a:t>We will then continue our open-ended conversation.</a:t>
            </a:r>
          </a:p>
          <a:p>
            <a:pPr lvl="2"/>
            <a:endParaRPr lang="en-US" dirty="0"/>
          </a:p>
          <a:p>
            <a:endParaRPr lang="en-US" dirty="0"/>
          </a:p>
          <a:p>
            <a:pPr lvl="1"/>
            <a:endParaRPr lang="en-US" dirty="0"/>
          </a:p>
          <a:p>
            <a:endParaRPr lang="en-US" dirty="0"/>
          </a:p>
        </p:txBody>
      </p:sp>
    </p:spTree>
    <p:extLst>
      <p:ext uri="{BB962C8B-B14F-4D97-AF65-F5344CB8AC3E}">
        <p14:creationId xmlns:p14="http://schemas.microsoft.com/office/powerpoint/2010/main" val="721889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8521-E7C7-4D40-5720-F84430BEFC65}"/>
              </a:ext>
            </a:extLst>
          </p:cNvPr>
          <p:cNvSpPr>
            <a:spLocks noGrp="1"/>
          </p:cNvSpPr>
          <p:nvPr>
            <p:ph type="title"/>
          </p:nvPr>
        </p:nvSpPr>
        <p:spPr/>
        <p:txBody>
          <a:bodyPr/>
          <a:lstStyle/>
          <a:p>
            <a:r>
              <a:rPr lang="en-US" dirty="0"/>
              <a:t>Before the Class </a:t>
            </a:r>
          </a:p>
        </p:txBody>
      </p:sp>
      <p:sp>
        <p:nvSpPr>
          <p:cNvPr id="3" name="Text Placeholder 2">
            <a:extLst>
              <a:ext uri="{FF2B5EF4-FFF2-40B4-BE49-F238E27FC236}">
                <a16:creationId xmlns:a16="http://schemas.microsoft.com/office/drawing/2014/main" id="{85D93C8C-6114-EC3D-B77A-4F14CFEAFE94}"/>
              </a:ext>
            </a:extLst>
          </p:cNvPr>
          <p:cNvSpPr>
            <a:spLocks noGrp="1"/>
          </p:cNvSpPr>
          <p:nvPr>
            <p:ph type="body" sz="quarter" idx="16"/>
          </p:nvPr>
        </p:nvSpPr>
        <p:spPr>
          <a:xfrm>
            <a:off x="533919" y="1195208"/>
            <a:ext cx="8085415" cy="3077573"/>
          </a:xfrm>
        </p:spPr>
        <p:txBody>
          <a:bodyPr/>
          <a:lstStyle/>
          <a:p>
            <a:r>
              <a:rPr lang="en-US"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The presenter students: </a:t>
            </a:r>
          </a:p>
          <a:p>
            <a:pPr lvl="1"/>
            <a:r>
              <a:rPr lang="en-US" i="0" dirty="0">
                <a:solidFill>
                  <a:srgbClr val="333333"/>
                </a:solidFill>
                <a:effectLst/>
                <a:latin typeface="Roboto" panose="02000000000000000000" pitchFamily="2" charset="0"/>
                <a:ea typeface="Roboto" panose="02000000000000000000" pitchFamily="2" charset="0"/>
                <a:cs typeface="Roboto" panose="02000000000000000000" pitchFamily="2" charset="0"/>
              </a:rPr>
              <a:t>You will know that you’re presenting 10 days in advance. </a:t>
            </a:r>
            <a:endParaRPr lang="en-US" dirty="0">
              <a:solidFill>
                <a:srgbClr val="333333"/>
              </a:solidFill>
              <a:latin typeface="Roboto" panose="02000000000000000000" pitchFamily="2" charset="0"/>
              <a:ea typeface="Roboto" panose="02000000000000000000" pitchFamily="2" charset="0"/>
              <a:cs typeface="Roboto" panose="02000000000000000000" pitchFamily="2" charset="0"/>
            </a:endParaRPr>
          </a:p>
          <a:p>
            <a:pPr lvl="2"/>
            <a:r>
              <a:rPr lang="en-US" i="0" dirty="0">
                <a:solidFill>
                  <a:srgbClr val="333333"/>
                </a:solidFill>
                <a:effectLst/>
                <a:latin typeface="Roboto" panose="02000000000000000000" pitchFamily="2" charset="0"/>
                <a:ea typeface="Roboto" panose="02000000000000000000" pitchFamily="2" charset="0"/>
                <a:cs typeface="Roboto" panose="02000000000000000000" pitchFamily="2" charset="0"/>
              </a:rPr>
              <a:t>Terry is in charge of assignments. Negotiate with him! </a:t>
            </a:r>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 </a:t>
            </a:r>
            <a:endParaRPr lang="en-US" i="0" dirty="0">
              <a:solidFill>
                <a:srgbClr val="333333"/>
              </a:solidFill>
              <a:effectLst/>
              <a:latin typeface="Roboto" panose="02000000000000000000" pitchFamily="2" charset="0"/>
              <a:ea typeface="Roboto" panose="02000000000000000000" pitchFamily="2" charset="0"/>
              <a:cs typeface="Roboto" panose="02000000000000000000" pitchFamily="2" charset="0"/>
            </a:endParaRPr>
          </a:p>
          <a:p>
            <a:pPr lvl="1"/>
            <a:r>
              <a:rPr lang="en-US" i="0" dirty="0">
                <a:solidFill>
                  <a:srgbClr val="333333"/>
                </a:solidFill>
                <a:effectLst/>
                <a:latin typeface="Roboto" panose="02000000000000000000" pitchFamily="2" charset="0"/>
                <a:ea typeface="Roboto" panose="02000000000000000000" pitchFamily="2" charset="0"/>
                <a:cs typeface="Roboto" panose="02000000000000000000" pitchFamily="2" charset="0"/>
              </a:rPr>
              <a:t>You need to share your slides with Terry and me 48 hours before the class. </a:t>
            </a:r>
          </a:p>
          <a:p>
            <a:pPr lvl="2"/>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We will give you feedback so that you can improve your slides. </a:t>
            </a:r>
            <a:endParaRPr lang="en-US" i="0" dirty="0">
              <a:solidFill>
                <a:srgbClr val="333333"/>
              </a:solidFill>
              <a:effectLst/>
              <a:latin typeface="Roboto" panose="02000000000000000000" pitchFamily="2" charset="0"/>
              <a:ea typeface="Roboto" panose="02000000000000000000" pitchFamily="2" charset="0"/>
              <a:cs typeface="Roboto" panose="02000000000000000000" pitchFamily="2" charset="0"/>
            </a:endParaRPr>
          </a:p>
          <a:p>
            <a:endParaRPr lang="en-US" b="0" i="0" dirty="0">
              <a:solidFill>
                <a:srgbClr val="333333"/>
              </a:solidFill>
              <a:effectLst/>
              <a:latin typeface="Roboto" panose="02000000000000000000" pitchFamily="2" charset="0"/>
              <a:ea typeface="Roboto" panose="02000000000000000000" pitchFamily="2" charset="0"/>
              <a:cs typeface="Roboto" panose="02000000000000000000" pitchFamily="2" charset="0"/>
            </a:endParaRPr>
          </a:p>
          <a:p>
            <a:r>
              <a:rPr lang="en-US"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The non-presenter students: </a:t>
            </a:r>
          </a:p>
          <a:p>
            <a:pPr lvl="1"/>
            <a:r>
              <a:rPr lang="en-US"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Write a 3-4 discussion bullets (sentences/questions) about the paper.</a:t>
            </a:r>
          </a:p>
          <a:p>
            <a:pPr lvl="2"/>
            <a:r>
              <a:rPr lang="en-US" dirty="0">
                <a:solidFill>
                  <a:srgbClr val="333333"/>
                </a:solidFill>
                <a:latin typeface="Roboto" panose="02000000000000000000" pitchFamily="2" charset="0"/>
                <a:ea typeface="Roboto" panose="02000000000000000000" pitchFamily="2" charset="0"/>
                <a:cs typeface="Roboto" panose="02000000000000000000" pitchFamily="2" charset="0"/>
              </a:rPr>
              <a:t>We will use these for in-class discussions. </a:t>
            </a:r>
            <a:endParaRPr lang="en-US" b="0" i="0" dirty="0">
              <a:solidFill>
                <a:srgbClr val="333333"/>
              </a:solidFill>
              <a:effectLst/>
              <a:latin typeface="Roboto" panose="02000000000000000000" pitchFamily="2" charset="0"/>
              <a:ea typeface="Roboto" panose="02000000000000000000" pitchFamily="2" charset="0"/>
              <a:cs typeface="Roboto" panose="02000000000000000000" pitchFamily="2" charset="0"/>
            </a:endParaRPr>
          </a:p>
          <a:p>
            <a:pPr lvl="1"/>
            <a:r>
              <a:rPr lang="en-US" dirty="0">
                <a:latin typeface="Roboto" panose="02000000000000000000" pitchFamily="2" charset="0"/>
                <a:ea typeface="Roboto" panose="02000000000000000000" pitchFamily="2" charset="0"/>
                <a:cs typeface="Roboto" panose="02000000000000000000" pitchFamily="2" charset="0"/>
              </a:rPr>
              <a:t>Avoid descriptive summaries of the paper or generic statements. </a:t>
            </a:r>
          </a:p>
          <a:p>
            <a:pPr lvl="1"/>
            <a:r>
              <a:rPr lang="en-US" dirty="0">
                <a:latin typeface="Roboto" panose="02000000000000000000" pitchFamily="2" charset="0"/>
                <a:ea typeface="Roboto" panose="02000000000000000000" pitchFamily="2" charset="0"/>
                <a:cs typeface="Roboto" panose="02000000000000000000" pitchFamily="2" charset="0"/>
              </a:rPr>
              <a:t>These should be probing, analytical, and thought-provoking comments. </a:t>
            </a:r>
          </a:p>
          <a:p>
            <a:pPr lvl="2"/>
            <a:r>
              <a:rPr lang="en-US" dirty="0">
                <a:latin typeface="Roboto" panose="02000000000000000000" pitchFamily="2" charset="0"/>
                <a:ea typeface="Roboto" panose="02000000000000000000" pitchFamily="2" charset="0"/>
                <a:cs typeface="Roboto" panose="02000000000000000000" pitchFamily="2" charset="0"/>
              </a:rPr>
              <a:t>For example, you may choose to highlight a problem or limitation with one of the readings. Or you may offer a better approach or method.</a:t>
            </a:r>
          </a:p>
          <a:p>
            <a:pPr marL="0" indent="0">
              <a:buNone/>
            </a:pP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61619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3E77-3D36-A083-ACD4-78599B0402AE}"/>
              </a:ext>
            </a:extLst>
          </p:cNvPr>
          <p:cNvSpPr>
            <a:spLocks noGrp="1"/>
          </p:cNvSpPr>
          <p:nvPr>
            <p:ph type="title"/>
          </p:nvPr>
        </p:nvSpPr>
        <p:spPr/>
        <p:txBody>
          <a:bodyPr/>
          <a:lstStyle/>
          <a:p>
            <a:r>
              <a:rPr lang="en-US" dirty="0"/>
              <a:t>Course Prerequisites </a:t>
            </a:r>
          </a:p>
        </p:txBody>
      </p:sp>
      <p:sp>
        <p:nvSpPr>
          <p:cNvPr id="3" name="Text Placeholder 2">
            <a:extLst>
              <a:ext uri="{FF2B5EF4-FFF2-40B4-BE49-F238E27FC236}">
                <a16:creationId xmlns:a16="http://schemas.microsoft.com/office/drawing/2014/main" id="{CFD8B919-8894-D9FA-0B5E-A3AA13A4CA91}"/>
              </a:ext>
            </a:extLst>
          </p:cNvPr>
          <p:cNvSpPr>
            <a:spLocks noGrp="1"/>
          </p:cNvSpPr>
          <p:nvPr>
            <p:ph type="body" sz="quarter" idx="16"/>
          </p:nvPr>
        </p:nvSpPr>
        <p:spPr/>
        <p:txBody>
          <a:bodyPr/>
          <a:lstStyle/>
          <a:p>
            <a:pPr marL="400050" indent="-285750">
              <a:spcBef>
                <a:spcPts val="0"/>
              </a:spcBef>
              <a:buSzPts val="1800"/>
            </a:pPr>
            <a:r>
              <a:rPr lang="en-US" sz="2000" dirty="0"/>
              <a:t>Comfortable with programming, particularly Python </a:t>
            </a:r>
          </a:p>
          <a:p>
            <a:pPr marL="400050" indent="-285750"/>
            <a:r>
              <a:rPr lang="en-US" sz="2000" dirty="0"/>
              <a:t>Comfortable with the foundations: </a:t>
            </a:r>
          </a:p>
          <a:p>
            <a:pPr marL="741362" lvl="1" indent="-285750"/>
            <a:r>
              <a:rPr lang="en-US" sz="2000" dirty="0"/>
              <a:t>Transformer, pre-training, fine-tuning </a:t>
            </a:r>
          </a:p>
          <a:p>
            <a:pPr marL="741362" lvl="1" indent="-285750"/>
            <a:r>
              <a:rPr lang="en-US" sz="2000" dirty="0"/>
              <a:t>Some basic understanding of alignment </a:t>
            </a:r>
          </a:p>
          <a:p>
            <a:pPr marL="400050" indent="-285750"/>
            <a:r>
              <a:rPr lang="en-US" sz="2000" dirty="0">
                <a:solidFill>
                  <a:srgbClr val="C00000"/>
                </a:solidFill>
              </a:rPr>
              <a:t>HW1 should give a sense how prepared you are! </a:t>
            </a:r>
          </a:p>
          <a:p>
            <a:pPr marL="114300" indent="0">
              <a:buNone/>
            </a:pPr>
            <a:endParaRPr lang="en-US" sz="2000" dirty="0"/>
          </a:p>
        </p:txBody>
      </p:sp>
    </p:spTree>
    <p:extLst>
      <p:ext uri="{BB962C8B-B14F-4D97-AF65-F5344CB8AC3E}">
        <p14:creationId xmlns:p14="http://schemas.microsoft.com/office/powerpoint/2010/main" val="3385982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E73D-5A88-95D0-040F-F8167969BB9B}"/>
              </a:ext>
            </a:extLst>
          </p:cNvPr>
          <p:cNvSpPr>
            <a:spLocks noGrp="1"/>
          </p:cNvSpPr>
          <p:nvPr>
            <p:ph type="title"/>
          </p:nvPr>
        </p:nvSpPr>
        <p:spPr/>
        <p:txBody>
          <a:bodyPr>
            <a:normAutofit/>
          </a:bodyPr>
          <a:lstStyle/>
          <a:p>
            <a:r>
              <a:rPr lang="en-US" dirty="0"/>
              <a:t>Grading Policy</a:t>
            </a:r>
          </a:p>
        </p:txBody>
      </p:sp>
      <p:sp>
        <p:nvSpPr>
          <p:cNvPr id="3" name="Content Placeholder 2">
            <a:extLst>
              <a:ext uri="{FF2B5EF4-FFF2-40B4-BE49-F238E27FC236}">
                <a16:creationId xmlns:a16="http://schemas.microsoft.com/office/drawing/2014/main" id="{5FCF1FD1-BE54-BA27-53B0-FEFD0667F9CC}"/>
              </a:ext>
            </a:extLst>
          </p:cNvPr>
          <p:cNvSpPr>
            <a:spLocks noGrp="1"/>
          </p:cNvSpPr>
          <p:nvPr>
            <p:ph type="body" sz="quarter" idx="16"/>
          </p:nvPr>
        </p:nvSpPr>
        <p:spPr>
          <a:xfrm>
            <a:off x="522344" y="1390650"/>
            <a:ext cx="8085415" cy="3077573"/>
          </a:xfrm>
        </p:spPr>
        <p:txBody>
          <a:bodyPr>
            <a:normAutofit/>
          </a:bodyPr>
          <a:lstStyle/>
          <a:p>
            <a:r>
              <a:rPr lang="en-US" sz="2000" b="1" dirty="0"/>
              <a:t>One</a:t>
            </a:r>
            <a:r>
              <a:rPr lang="en-US" sz="2000" dirty="0"/>
              <a:t> Homework (individual): 10%</a:t>
            </a:r>
          </a:p>
          <a:p>
            <a:r>
              <a:rPr lang="en-US" sz="2000" dirty="0"/>
              <a:t>In-class participation (individually): 10% </a:t>
            </a:r>
          </a:p>
          <a:p>
            <a:r>
              <a:rPr lang="en-US" sz="2000" dirty="0"/>
              <a:t>Discussion sentences (individually): 10%</a:t>
            </a:r>
          </a:p>
          <a:p>
            <a:r>
              <a:rPr lang="en-US" sz="2000" dirty="0"/>
              <a:t>Timely sharing of slides for feedback (team): 10%</a:t>
            </a:r>
          </a:p>
          <a:p>
            <a:r>
              <a:rPr lang="en-US" sz="2000" dirty="0"/>
              <a:t>In-class presentation (team): 10%</a:t>
            </a:r>
          </a:p>
          <a:p>
            <a:r>
              <a:rPr lang="en-US" sz="2000" dirty="0"/>
              <a:t>Final project (team): 50%</a:t>
            </a:r>
          </a:p>
          <a:p>
            <a:r>
              <a:rPr lang="en-US" sz="2000" dirty="0"/>
              <a:t>Helping us improve the course : +3%</a:t>
            </a:r>
          </a:p>
        </p:txBody>
      </p:sp>
    </p:spTree>
    <p:extLst>
      <p:ext uri="{BB962C8B-B14F-4D97-AF65-F5344CB8AC3E}">
        <p14:creationId xmlns:p14="http://schemas.microsoft.com/office/powerpoint/2010/main" val="2453304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A714-40FA-5680-4CB3-DBFC9D364E49}"/>
              </a:ext>
            </a:extLst>
          </p:cNvPr>
          <p:cNvSpPr>
            <a:spLocks noGrp="1"/>
          </p:cNvSpPr>
          <p:nvPr>
            <p:ph type="title"/>
          </p:nvPr>
        </p:nvSpPr>
        <p:spPr/>
        <p:txBody>
          <a:bodyPr>
            <a:normAutofit/>
          </a:bodyPr>
          <a:lstStyle/>
          <a:p>
            <a:r>
              <a:rPr lang="en-US" dirty="0"/>
              <a:t>Final Project</a:t>
            </a:r>
          </a:p>
        </p:txBody>
      </p:sp>
      <p:sp>
        <p:nvSpPr>
          <p:cNvPr id="3" name="Content Placeholder 2">
            <a:extLst>
              <a:ext uri="{FF2B5EF4-FFF2-40B4-BE49-F238E27FC236}">
                <a16:creationId xmlns:a16="http://schemas.microsoft.com/office/drawing/2014/main" id="{A3788DC1-2ACA-E78F-303E-B0C8B0AE05AD}"/>
              </a:ext>
            </a:extLst>
          </p:cNvPr>
          <p:cNvSpPr>
            <a:spLocks noGrp="1"/>
          </p:cNvSpPr>
          <p:nvPr>
            <p:ph type="body" sz="quarter" idx="16"/>
          </p:nvPr>
        </p:nvSpPr>
        <p:spPr/>
        <p:txBody>
          <a:bodyPr/>
          <a:lstStyle/>
          <a:p>
            <a:r>
              <a:rPr lang="en-US" dirty="0"/>
              <a:t>Must be </a:t>
            </a:r>
            <a:r>
              <a:rPr lang="en-US" dirty="0">
                <a:solidFill>
                  <a:srgbClr val="C00000"/>
                </a:solidFill>
              </a:rPr>
              <a:t>exploring a topic related to the focus of the class</a:t>
            </a:r>
            <a:r>
              <a:rPr lang="en-US" dirty="0"/>
              <a:t>. </a:t>
            </a:r>
          </a:p>
          <a:p>
            <a:r>
              <a:rPr lang="en-US" dirty="0"/>
              <a:t>This is your </a:t>
            </a:r>
            <a:r>
              <a:rPr lang="en-US" dirty="0">
                <a:solidFill>
                  <a:srgbClr val="C00000"/>
                </a:solidFill>
              </a:rPr>
              <a:t>chance to gain research experience</a:t>
            </a:r>
            <a:r>
              <a:rPr lang="en-US" dirty="0"/>
              <a:t> on a topic of interest. </a:t>
            </a:r>
          </a:p>
          <a:p>
            <a:r>
              <a:rPr lang="en-US" dirty="0"/>
              <a:t>Topic choice will be (relatively) free. We will help you develop your ideas!</a:t>
            </a:r>
          </a:p>
          <a:p>
            <a:r>
              <a:rPr lang="en-US" b="1" dirty="0"/>
              <a:t>Deliverables: </a:t>
            </a:r>
          </a:p>
          <a:p>
            <a:pPr marL="685800" lvl="1" indent="-342900">
              <a:buFont typeface="+mj-lt"/>
              <a:buAutoNum type="arabicPeriod"/>
            </a:pPr>
            <a:r>
              <a:rPr lang="en-US" dirty="0"/>
              <a:t>Submit project </a:t>
            </a:r>
            <a:r>
              <a:rPr lang="en-US" b="1" dirty="0"/>
              <a:t>proposal</a:t>
            </a:r>
            <a:r>
              <a:rPr lang="en-US" dirty="0"/>
              <a:t> outline (for our formal review and suggestions) </a:t>
            </a:r>
          </a:p>
          <a:p>
            <a:pPr lvl="2"/>
            <a:r>
              <a:rPr lang="en-US" dirty="0"/>
              <a:t>To make sure that the project is scoped reasonably and doable in your limited time.</a:t>
            </a:r>
          </a:p>
          <a:p>
            <a:pPr marL="685800" lvl="1" indent="-342900">
              <a:buFont typeface="+mj-lt"/>
              <a:buAutoNum type="arabicPeriod"/>
            </a:pPr>
            <a:r>
              <a:rPr lang="en-US" dirty="0"/>
              <a:t>Get excited 🤩 and work on the project</a:t>
            </a:r>
          </a:p>
          <a:p>
            <a:pPr marL="685800" lvl="1" indent="-342900">
              <a:buFont typeface="+mj-lt"/>
              <a:buAutoNum type="arabicPeriod"/>
            </a:pPr>
            <a:r>
              <a:rPr lang="en-US" dirty="0"/>
              <a:t>Midway report </a:t>
            </a:r>
          </a:p>
          <a:p>
            <a:pPr marL="685800" lvl="1" indent="-342900">
              <a:buFont typeface="+mj-lt"/>
              <a:buAutoNum type="arabicPeriod"/>
            </a:pPr>
            <a:r>
              <a:rPr lang="en-US" dirty="0"/>
              <a:t>Final project presentation, poster session, report </a:t>
            </a:r>
          </a:p>
        </p:txBody>
      </p:sp>
    </p:spTree>
    <p:extLst>
      <p:ext uri="{BB962C8B-B14F-4D97-AF65-F5344CB8AC3E}">
        <p14:creationId xmlns:p14="http://schemas.microsoft.com/office/powerpoint/2010/main" val="1442858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0534-1CBB-763F-4A6B-D7B1F1B5245D}"/>
              </a:ext>
            </a:extLst>
          </p:cNvPr>
          <p:cNvSpPr>
            <a:spLocks noGrp="1"/>
          </p:cNvSpPr>
          <p:nvPr>
            <p:ph type="title"/>
          </p:nvPr>
        </p:nvSpPr>
        <p:spPr/>
        <p:txBody>
          <a:bodyPr>
            <a:normAutofit/>
          </a:bodyPr>
          <a:lstStyle/>
          <a:p>
            <a:r>
              <a:rPr lang="en-US" dirty="0"/>
              <a:t>Self-Supervised Models: </a:t>
            </a:r>
            <a:r>
              <a:rPr lang="en-US" dirty="0">
                <a:solidFill>
                  <a:srgbClr val="0070C0"/>
                </a:solidFill>
              </a:rPr>
              <a:t>Course Website</a:t>
            </a:r>
          </a:p>
        </p:txBody>
      </p:sp>
      <p:sp>
        <p:nvSpPr>
          <p:cNvPr id="3" name="Text Placeholder 2">
            <a:extLst>
              <a:ext uri="{FF2B5EF4-FFF2-40B4-BE49-F238E27FC236}">
                <a16:creationId xmlns:a16="http://schemas.microsoft.com/office/drawing/2014/main" id="{245E7F8C-3DB1-A3A8-59AF-365D48A87805}"/>
              </a:ext>
            </a:extLst>
          </p:cNvPr>
          <p:cNvSpPr>
            <a:spLocks noGrp="1"/>
          </p:cNvSpPr>
          <p:nvPr>
            <p:ph type="body" sz="quarter" idx="16"/>
          </p:nvPr>
        </p:nvSpPr>
        <p:spPr/>
        <p:txBody>
          <a:bodyPr/>
          <a:lstStyle/>
          <a:p>
            <a:endParaRPr lang="en-US"/>
          </a:p>
        </p:txBody>
      </p:sp>
      <p:sp>
        <p:nvSpPr>
          <p:cNvPr id="4" name="TextBox 3">
            <a:extLst>
              <a:ext uri="{FF2B5EF4-FFF2-40B4-BE49-F238E27FC236}">
                <a16:creationId xmlns:a16="http://schemas.microsoft.com/office/drawing/2014/main" id="{D184F569-DFEB-34CE-522E-63F24B3858EA}"/>
              </a:ext>
            </a:extLst>
          </p:cNvPr>
          <p:cNvSpPr txBox="1"/>
          <p:nvPr/>
        </p:nvSpPr>
        <p:spPr>
          <a:xfrm>
            <a:off x="50006" y="4714972"/>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https://self-</a:t>
            </a:r>
            <a:r>
              <a:rPr lang="en-US" sz="1800" dirty="0" err="1">
                <a:solidFill>
                  <a:schemeClr val="accent1"/>
                </a:solidFill>
                <a:latin typeface="Consolas" panose="020B0609020204030204" pitchFamily="49" charset="0"/>
                <a:cs typeface="Consolas" panose="020B0609020204030204" pitchFamily="49" charset="0"/>
              </a:rPr>
              <a:t>supervised.cs.jhu.edu</a:t>
            </a:r>
            <a:r>
              <a:rPr lang="en-US" sz="1800" dirty="0">
                <a:solidFill>
                  <a:schemeClr val="accent1"/>
                </a:solidFill>
                <a:latin typeface="Consolas" panose="020B0609020204030204" pitchFamily="49" charset="0"/>
                <a:cs typeface="Consolas" panose="020B0609020204030204" pitchFamily="49" charset="0"/>
              </a:rPr>
              <a:t>/fa2024</a:t>
            </a:r>
          </a:p>
        </p:txBody>
      </p:sp>
      <p:pic>
        <p:nvPicPr>
          <p:cNvPr id="6" name="Picture 5" descr="A screenshot of a web page&#10;&#10;Description automatically generated">
            <a:extLst>
              <a:ext uri="{FF2B5EF4-FFF2-40B4-BE49-F238E27FC236}">
                <a16:creationId xmlns:a16="http://schemas.microsoft.com/office/drawing/2014/main" id="{BAFCD5BD-11F4-5C4A-78F8-F20A4A156AB3}"/>
              </a:ext>
            </a:extLst>
          </p:cNvPr>
          <p:cNvPicPr>
            <a:picLocks noChangeAspect="1"/>
          </p:cNvPicPr>
          <p:nvPr/>
        </p:nvPicPr>
        <p:blipFill>
          <a:blip r:embed="rId3"/>
          <a:stretch>
            <a:fillRect/>
          </a:stretch>
        </p:blipFill>
        <p:spPr>
          <a:xfrm>
            <a:off x="2824581" y="1211410"/>
            <a:ext cx="3494838" cy="3408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82832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C5CC3-5A70-DC0F-30C9-BF845526285A}"/>
              </a:ext>
            </a:extLst>
          </p:cNvPr>
          <p:cNvSpPr>
            <a:spLocks noGrp="1"/>
          </p:cNvSpPr>
          <p:nvPr>
            <p:ph idx="1"/>
          </p:nvPr>
        </p:nvSpPr>
        <p:spPr/>
        <p:txBody>
          <a:bodyPr/>
          <a:lstStyle/>
          <a:p>
            <a:pPr marL="0" indent="0">
              <a:buNone/>
            </a:pPr>
            <a:endParaRPr lang="en-US" dirty="0"/>
          </a:p>
        </p:txBody>
      </p:sp>
      <p:pic>
        <p:nvPicPr>
          <p:cNvPr id="1028" name="Picture 4" descr="Freaky ChatGPT Fails That Caught Our Eyes!">
            <a:extLst>
              <a:ext uri="{FF2B5EF4-FFF2-40B4-BE49-F238E27FC236}">
                <a16:creationId xmlns:a16="http://schemas.microsoft.com/office/drawing/2014/main" id="{6CC0F2E7-4764-95C7-50DA-55C47C1668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2" r="5127" b="25007"/>
          <a:stretch/>
        </p:blipFill>
        <p:spPr bwMode="auto">
          <a:xfrm>
            <a:off x="4548690" y="692855"/>
            <a:ext cx="4164424"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B12FBE-C7AD-E0C7-8CA0-AD83099481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200" b="44193"/>
          <a:stretch/>
        </p:blipFill>
        <p:spPr bwMode="auto">
          <a:xfrm>
            <a:off x="417526" y="692855"/>
            <a:ext cx="4005460"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5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FF54-2A19-27D3-F919-386FB27EF133}"/>
              </a:ext>
            </a:extLst>
          </p:cNvPr>
          <p:cNvSpPr>
            <a:spLocks noGrp="1"/>
          </p:cNvSpPr>
          <p:nvPr>
            <p:ph type="title"/>
          </p:nvPr>
        </p:nvSpPr>
        <p:spPr/>
        <p:txBody>
          <a:bodyPr/>
          <a:lstStyle/>
          <a:p>
            <a:r>
              <a:rPr lang="en-US" dirty="0"/>
              <a:t>Communication Mechanism </a:t>
            </a:r>
          </a:p>
        </p:txBody>
      </p:sp>
      <p:sp>
        <p:nvSpPr>
          <p:cNvPr id="3" name="Text Placeholder 2">
            <a:extLst>
              <a:ext uri="{FF2B5EF4-FFF2-40B4-BE49-F238E27FC236}">
                <a16:creationId xmlns:a16="http://schemas.microsoft.com/office/drawing/2014/main" id="{993B4A97-13E7-37BE-5A19-44FF09C2C6CD}"/>
              </a:ext>
            </a:extLst>
          </p:cNvPr>
          <p:cNvSpPr>
            <a:spLocks noGrp="1"/>
          </p:cNvSpPr>
          <p:nvPr>
            <p:ph type="body" sz="quarter" idx="16"/>
          </p:nvPr>
        </p:nvSpPr>
        <p:spPr/>
        <p:txBody>
          <a:bodyPr/>
          <a:lstStyle/>
          <a:p>
            <a:r>
              <a:rPr lang="en-US" sz="2000" dirty="0"/>
              <a:t>A Slack channel where: </a:t>
            </a:r>
          </a:p>
          <a:p>
            <a:pPr lvl="1"/>
            <a:r>
              <a:rPr lang="en-US" sz="2000" dirty="0"/>
              <a:t>We will have a room for sharing general discussions </a:t>
            </a:r>
          </a:p>
          <a:p>
            <a:pPr lvl="1"/>
            <a:r>
              <a:rPr lang="en-US" sz="2000" dirty="0"/>
              <a:t>Direct communication with me, if needed. </a:t>
            </a:r>
          </a:p>
          <a:p>
            <a:pPr lvl="1"/>
            <a:r>
              <a:rPr lang="en-US" sz="2000" dirty="0"/>
              <a:t>You can also create channels for your teamwork.</a:t>
            </a:r>
          </a:p>
          <a:p>
            <a:pPr marL="0" indent="0">
              <a:buNone/>
            </a:pPr>
            <a:endParaRPr lang="en-US" sz="2000" dirty="0"/>
          </a:p>
          <a:p>
            <a:r>
              <a:rPr lang="en-US" sz="2000" dirty="0"/>
              <a:t>Are people comfortable with Slack? </a:t>
            </a:r>
          </a:p>
          <a:p>
            <a:endParaRPr lang="en-US" sz="2000" dirty="0"/>
          </a:p>
        </p:txBody>
      </p:sp>
    </p:spTree>
    <p:extLst>
      <p:ext uri="{BB962C8B-B14F-4D97-AF65-F5344CB8AC3E}">
        <p14:creationId xmlns:p14="http://schemas.microsoft.com/office/powerpoint/2010/main" val="3682919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DBB9-B493-E8BD-E66A-3D12E396E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3D71A-3160-923D-8D83-154B1847A7D7}"/>
              </a:ext>
            </a:extLst>
          </p:cNvPr>
          <p:cNvSpPr>
            <a:spLocks noGrp="1"/>
          </p:cNvSpPr>
          <p:nvPr>
            <p:ph type="title"/>
          </p:nvPr>
        </p:nvSpPr>
        <p:spPr/>
        <p:txBody>
          <a:bodyPr>
            <a:normAutofit/>
          </a:bodyPr>
          <a:lstStyle/>
          <a:p>
            <a:r>
              <a:rPr lang="en-US" dirty="0"/>
              <a:t>Quick pulse check (1)</a:t>
            </a:r>
          </a:p>
        </p:txBody>
      </p:sp>
      <p:sp>
        <p:nvSpPr>
          <p:cNvPr id="3" name="Text Placeholder 2">
            <a:extLst>
              <a:ext uri="{FF2B5EF4-FFF2-40B4-BE49-F238E27FC236}">
                <a16:creationId xmlns:a16="http://schemas.microsoft.com/office/drawing/2014/main" id="{DFD1BD8B-29E4-295A-48B5-1EB025EFE9EE}"/>
              </a:ext>
            </a:extLst>
          </p:cNvPr>
          <p:cNvSpPr>
            <a:spLocks noGrp="1"/>
          </p:cNvSpPr>
          <p:nvPr>
            <p:ph type="body" sz="quarter" idx="16"/>
          </p:nvPr>
        </p:nvSpPr>
        <p:spPr/>
        <p:txBody>
          <a:bodyPr/>
          <a:lstStyle/>
          <a:p>
            <a:r>
              <a:rPr lang="en-US" sz="2800" dirty="0"/>
              <a:t>I have understood the course expectations!  </a:t>
            </a:r>
          </a:p>
          <a:p>
            <a:pPr lvl="1"/>
            <a:r>
              <a:rPr lang="en-US" sz="2400" dirty="0"/>
              <a:t>Yes</a:t>
            </a:r>
          </a:p>
          <a:p>
            <a:pPr lvl="1"/>
            <a:r>
              <a:rPr lang="en-US" sz="2400" dirty="0"/>
              <a:t>No</a:t>
            </a:r>
          </a:p>
          <a:p>
            <a:pPr lvl="2"/>
            <a:endParaRPr lang="en-US" dirty="0"/>
          </a:p>
        </p:txBody>
      </p:sp>
    </p:spTree>
    <p:extLst>
      <p:ext uri="{BB962C8B-B14F-4D97-AF65-F5344CB8AC3E}">
        <p14:creationId xmlns:p14="http://schemas.microsoft.com/office/powerpoint/2010/main" val="1277974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4006-D81D-8C55-C41F-618AE6CC5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F2C73-3504-61AC-4FF4-544415C60CB3}"/>
              </a:ext>
            </a:extLst>
          </p:cNvPr>
          <p:cNvSpPr>
            <a:spLocks noGrp="1"/>
          </p:cNvSpPr>
          <p:nvPr>
            <p:ph type="title"/>
          </p:nvPr>
        </p:nvSpPr>
        <p:spPr/>
        <p:txBody>
          <a:bodyPr>
            <a:normAutofit/>
          </a:bodyPr>
          <a:lstStyle/>
          <a:p>
            <a:r>
              <a:rPr lang="en-US" dirty="0"/>
              <a:t>Quick pulse check (2)</a:t>
            </a:r>
          </a:p>
        </p:txBody>
      </p:sp>
      <p:sp>
        <p:nvSpPr>
          <p:cNvPr id="3" name="Text Placeholder 2">
            <a:extLst>
              <a:ext uri="{FF2B5EF4-FFF2-40B4-BE49-F238E27FC236}">
                <a16:creationId xmlns:a16="http://schemas.microsoft.com/office/drawing/2014/main" id="{7CB4CDCB-A89D-64FA-74FE-F06266D6B37A}"/>
              </a:ext>
            </a:extLst>
          </p:cNvPr>
          <p:cNvSpPr>
            <a:spLocks noGrp="1"/>
          </p:cNvSpPr>
          <p:nvPr>
            <p:ph type="body" sz="quarter" idx="16"/>
          </p:nvPr>
        </p:nvSpPr>
        <p:spPr/>
        <p:txBody>
          <a:bodyPr>
            <a:normAutofit/>
          </a:bodyPr>
          <a:lstStyle/>
          <a:p>
            <a:r>
              <a:rPr lang="en-US" sz="2800" dirty="0"/>
              <a:t>I am a ….: </a:t>
            </a:r>
          </a:p>
          <a:p>
            <a:pPr lvl="1"/>
            <a:r>
              <a:rPr lang="en-US" sz="2000" dirty="0"/>
              <a:t>MS student, </a:t>
            </a:r>
          </a:p>
          <a:p>
            <a:pPr lvl="1"/>
            <a:r>
              <a:rPr lang="en-US" sz="2000" dirty="0"/>
              <a:t>PhD student, </a:t>
            </a:r>
          </a:p>
          <a:p>
            <a:pPr lvl="1"/>
            <a:r>
              <a:rPr lang="en-US" sz="2000" dirty="0"/>
              <a:t>something else </a:t>
            </a:r>
          </a:p>
        </p:txBody>
      </p:sp>
    </p:spTree>
    <p:extLst>
      <p:ext uri="{BB962C8B-B14F-4D97-AF65-F5344CB8AC3E}">
        <p14:creationId xmlns:p14="http://schemas.microsoft.com/office/powerpoint/2010/main" val="1004019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DF69-133C-21B3-944E-4CB7B63576C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26594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a:bodyPr>
          <a:lstStyle/>
          <a:p>
            <a:r>
              <a:rPr lang="en-US" dirty="0"/>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t>The model is </a:t>
            </a:r>
            <a:r>
              <a:rPr lang="en-US" sz="2400" dirty="0">
                <a:solidFill>
                  <a:srgbClr val="00B050"/>
                </a:solidFill>
              </a:rPr>
              <a:t>extremely good </a:t>
            </a:r>
            <a:r>
              <a:rPr lang="en-US" sz="2400" dirty="0"/>
              <a:t>at important tasks that we can about: why? how? </a:t>
            </a:r>
          </a:p>
          <a:p>
            <a:r>
              <a:rPr lang="en-US" sz="2400" dirty="0"/>
              <a:t>It is </a:t>
            </a:r>
            <a:r>
              <a:rPr lang="en-US" sz="2400" dirty="0">
                <a:solidFill>
                  <a:srgbClr val="FF0000"/>
                </a:solidFill>
              </a:rPr>
              <a:t>easily fails </a:t>
            </a:r>
            <a:r>
              <a:rPr lang="en-US" sz="2400" dirty="0"/>
              <a:t>at seemingly trivial tasks: why?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E47E827A-5827-3199-206C-D2286DCE8F27}"/>
              </a:ext>
            </a:extLst>
          </p:cNvPr>
          <p:cNvSpPr/>
          <p:nvPr/>
        </p:nvSpPr>
        <p:spPr>
          <a:xfrm>
            <a:off x="1495666" y="2834554"/>
            <a:ext cx="7018605" cy="1452775"/>
          </a:xfrm>
          <a:prstGeom prst="wedgeRoundRectCallout">
            <a:avLst>
              <a:gd name="adj1" fmla="val -53656"/>
              <a:gd name="adj2" fmla="val -49781"/>
              <a:gd name="adj3" fmla="val 16667"/>
            </a:avLst>
          </a:prstGeom>
          <a:solidFill>
            <a:schemeClr val="accent1">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Why does it make such surprisingly simple mistakes? 🤔</a:t>
            </a:r>
          </a:p>
          <a:p>
            <a:pPr marL="285750" indent="-285750">
              <a:buFont typeface="Arial" panose="020B0604020202020204" pitchFamily="34" charset="0"/>
              <a:buChar char="•"/>
            </a:pPr>
            <a:r>
              <a:rPr lang="en-US" sz="2000" dirty="0">
                <a:solidFill>
                  <a:schemeClr val="tx1"/>
                </a:solidFill>
              </a:rPr>
              <a:t>Can we explain these? </a:t>
            </a:r>
          </a:p>
          <a:p>
            <a:pPr marL="285750" indent="-285750">
              <a:buFont typeface="Arial" panose="020B0604020202020204" pitchFamily="34" charset="0"/>
              <a:buChar char="•"/>
            </a:pPr>
            <a:r>
              <a:rPr lang="en-US" sz="2000" dirty="0">
                <a:solidFill>
                  <a:schemeClr val="tx1"/>
                </a:solidFill>
              </a:rPr>
              <a:t>Can we predict them? </a:t>
            </a:r>
          </a:p>
          <a:p>
            <a:pPr marL="285750" indent="-285750">
              <a:buFont typeface="Arial" panose="020B0604020202020204" pitchFamily="34" charset="0"/>
              <a:buChar char="•"/>
            </a:pPr>
            <a:r>
              <a:rPr lang="en-US" sz="2000" dirty="0">
                <a:solidFill>
                  <a:schemeClr val="tx1"/>
                </a:solidFill>
              </a:rPr>
              <a:t>Can we mitigate (or even better, solve) them?</a:t>
            </a:r>
          </a:p>
        </p:txBody>
      </p:sp>
    </p:spTree>
    <p:extLst>
      <p:ext uri="{BB962C8B-B14F-4D97-AF65-F5344CB8AC3E}">
        <p14:creationId xmlns:p14="http://schemas.microsoft.com/office/powerpoint/2010/main" val="26524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F270-3480-A471-A043-EE2D3726E9AB}"/>
              </a:ext>
            </a:extLst>
          </p:cNvPr>
          <p:cNvSpPr>
            <a:spLocks noGrp="1"/>
          </p:cNvSpPr>
          <p:nvPr>
            <p:ph type="title"/>
          </p:nvPr>
        </p:nvSpPr>
        <p:spPr/>
        <p:txBody>
          <a:bodyPr>
            <a:normAutofit/>
          </a:bodyPr>
          <a:lstStyle/>
          <a:p>
            <a:r>
              <a:rPr lang="en-US" dirty="0"/>
              <a:t>Course Learning Objectives </a:t>
            </a:r>
          </a:p>
        </p:txBody>
      </p:sp>
      <p:sp>
        <p:nvSpPr>
          <p:cNvPr id="3" name="Content Placeholder 2">
            <a:extLst>
              <a:ext uri="{FF2B5EF4-FFF2-40B4-BE49-F238E27FC236}">
                <a16:creationId xmlns:a16="http://schemas.microsoft.com/office/drawing/2014/main" id="{10377E16-5822-6FF7-13DD-16A559CD3AFD}"/>
              </a:ext>
            </a:extLst>
          </p:cNvPr>
          <p:cNvSpPr>
            <a:spLocks noGrp="1"/>
          </p:cNvSpPr>
          <p:nvPr>
            <p:ph type="body" sz="quarter" idx="16"/>
          </p:nvPr>
        </p:nvSpPr>
        <p:spPr/>
        <p:txBody>
          <a:bodyPr>
            <a:normAutofit fontScale="92500" lnSpcReduction="10000"/>
          </a:bodyPr>
          <a:lstStyle/>
          <a:p>
            <a:pPr>
              <a:spcBef>
                <a:spcPts val="600"/>
              </a:spcBef>
            </a:pPr>
            <a:r>
              <a:rPr lang="en-US" sz="2000" dirty="0"/>
              <a:t>Read and discuss papers at the cutting edge of technology. </a:t>
            </a:r>
          </a:p>
          <a:p>
            <a:pPr>
              <a:spcBef>
                <a:spcPts val="600"/>
              </a:spcBef>
            </a:pPr>
            <a:r>
              <a:rPr lang="en-US" sz="2000" dirty="0"/>
              <a:t>We will paper on a variety of topics: </a:t>
            </a:r>
          </a:p>
          <a:p>
            <a:pPr lvl="1">
              <a:spcBef>
                <a:spcPts val="600"/>
              </a:spcBef>
            </a:pPr>
            <a:r>
              <a:rPr lang="en-US" sz="1700" dirty="0"/>
              <a:t>Pre-training </a:t>
            </a:r>
          </a:p>
          <a:p>
            <a:pPr lvl="1">
              <a:spcBef>
                <a:spcPts val="600"/>
              </a:spcBef>
            </a:pPr>
            <a:r>
              <a:rPr lang="en-US" sz="1700" dirty="0"/>
              <a:t>Alignment </a:t>
            </a:r>
          </a:p>
          <a:p>
            <a:pPr lvl="1">
              <a:spcBef>
                <a:spcPts val="600"/>
              </a:spcBef>
            </a:pPr>
            <a:r>
              <a:rPr lang="en-US" sz="1700" dirty="0"/>
              <a:t>Safety </a:t>
            </a:r>
          </a:p>
          <a:p>
            <a:pPr lvl="1">
              <a:spcBef>
                <a:spcPts val="600"/>
              </a:spcBef>
            </a:pPr>
            <a:r>
              <a:rPr lang="en-US" sz="1700" dirty="0"/>
              <a:t>Efficiency </a:t>
            </a:r>
          </a:p>
          <a:p>
            <a:pPr lvl="1">
              <a:spcBef>
                <a:spcPts val="600"/>
              </a:spcBef>
            </a:pPr>
            <a:r>
              <a:rPr lang="en-US" sz="1700" dirty="0"/>
              <a:t>Interaction with physical world, …</a:t>
            </a:r>
          </a:p>
          <a:p>
            <a:pPr>
              <a:spcBef>
                <a:spcPts val="600"/>
              </a:spcBef>
            </a:pPr>
            <a:r>
              <a:rPr lang="en-US" sz="2000" dirty="0"/>
              <a:t>Goals: </a:t>
            </a:r>
          </a:p>
          <a:p>
            <a:pPr lvl="1">
              <a:spcBef>
                <a:spcPts val="600"/>
              </a:spcBef>
            </a:pPr>
            <a:r>
              <a:rPr lang="en-US" sz="1900" dirty="0"/>
              <a:t>Grow our </a:t>
            </a:r>
            <a:r>
              <a:rPr lang="en-US" sz="1900" b="1" dirty="0"/>
              <a:t>technical </a:t>
            </a:r>
            <a:r>
              <a:rPr lang="en-US" sz="1900" dirty="0"/>
              <a:t>understanding of the field.</a:t>
            </a:r>
          </a:p>
          <a:p>
            <a:pPr lvl="1">
              <a:spcBef>
                <a:spcPts val="600"/>
              </a:spcBef>
            </a:pPr>
            <a:r>
              <a:rPr lang="en-US" sz="1900" dirty="0"/>
              <a:t>Grow our </a:t>
            </a:r>
            <a:r>
              <a:rPr lang="en-US" sz="1900" b="1" dirty="0"/>
              <a:t>soft skills</a:t>
            </a:r>
            <a:r>
              <a:rPr lang="en-US" sz="1900" dirty="0"/>
              <a:t>—presentation, critique, discussion, group work.</a:t>
            </a:r>
          </a:p>
        </p:txBody>
      </p:sp>
    </p:spTree>
    <p:extLst>
      <p:ext uri="{BB962C8B-B14F-4D97-AF65-F5344CB8AC3E}">
        <p14:creationId xmlns:p14="http://schemas.microsoft.com/office/powerpoint/2010/main" val="279541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2CD2-E27C-C92B-5D59-6802CE1565D4}"/>
              </a:ext>
            </a:extLst>
          </p:cNvPr>
          <p:cNvSpPr>
            <a:spLocks noGrp="1"/>
          </p:cNvSpPr>
          <p:nvPr>
            <p:ph type="title"/>
          </p:nvPr>
        </p:nvSpPr>
        <p:spPr/>
        <p:txBody>
          <a:bodyPr>
            <a:normAutofit/>
          </a:bodyPr>
          <a:lstStyle/>
          <a:p>
            <a:r>
              <a:rPr lang="en-US" dirty="0"/>
              <a:t>Focus on Natural/Human Language</a:t>
            </a:r>
          </a:p>
        </p:txBody>
      </p:sp>
      <p:sp>
        <p:nvSpPr>
          <p:cNvPr id="4" name="Text Placeholder 3">
            <a:extLst>
              <a:ext uri="{FF2B5EF4-FFF2-40B4-BE49-F238E27FC236}">
                <a16:creationId xmlns:a16="http://schemas.microsoft.com/office/drawing/2014/main" id="{A67AB2BC-67D5-A2CC-20FD-7AD3BA85D483}"/>
              </a:ext>
            </a:extLst>
          </p:cNvPr>
          <p:cNvSpPr>
            <a:spLocks noGrp="1"/>
          </p:cNvSpPr>
          <p:nvPr>
            <p:ph type="body" sz="quarter" idx="16"/>
          </p:nvPr>
        </p:nvSpPr>
        <p:spPr/>
        <p:txBody>
          <a:bodyPr/>
          <a:lstStyle/>
          <a:p>
            <a:r>
              <a:rPr lang="en-US" sz="1800" b="1" dirty="0">
                <a:solidFill>
                  <a:srgbClr val="C00000"/>
                </a:solidFill>
              </a:rPr>
              <a:t>Most</a:t>
            </a:r>
            <a:r>
              <a:rPr lang="en-US" sz="1800" dirty="0">
                <a:solidFill>
                  <a:srgbClr val="C00000"/>
                </a:solidFill>
              </a:rPr>
              <a:t> of the class revolves around </a:t>
            </a:r>
            <a:r>
              <a:rPr lang="en-US" sz="1800" b="1" dirty="0">
                <a:solidFill>
                  <a:srgbClr val="C00000"/>
                </a:solidFill>
              </a:rPr>
              <a:t>natural language</a:t>
            </a:r>
            <a:r>
              <a:rPr lang="en-US" sz="1800" dirty="0">
                <a:solidFill>
                  <a:srgbClr val="C00000"/>
                </a:solidFill>
              </a:rPr>
              <a:t>.</a:t>
            </a:r>
          </a:p>
          <a:p>
            <a:endParaRPr lang="en-US" sz="1800" dirty="0">
              <a:solidFill>
                <a:srgbClr val="C00000"/>
              </a:solidFill>
            </a:endParaRPr>
          </a:p>
          <a:p>
            <a:r>
              <a:rPr lang="en-US" sz="1800" dirty="0">
                <a:solidFill>
                  <a:srgbClr val="C00000"/>
                </a:solidFill>
              </a:rPr>
              <a:t>Why natural language? </a:t>
            </a:r>
          </a:p>
          <a:p>
            <a:pPr lvl="1"/>
            <a:r>
              <a:rPr lang="en-US" sz="1800" dirty="0"/>
              <a:t>It is a </a:t>
            </a:r>
            <a:r>
              <a:rPr lang="en-US" sz="1800" b="1" dirty="0"/>
              <a:t>convenient medium of communication</a:t>
            </a:r>
            <a:r>
              <a:rPr lang="en-US" sz="1800" dirty="0"/>
              <a:t>.</a:t>
            </a:r>
          </a:p>
          <a:p>
            <a:pPr lvl="1"/>
            <a:r>
              <a:rPr lang="en-US" sz="1800" dirty="0"/>
              <a:t>Natural language is our species’ best attempt to encode </a:t>
            </a:r>
            <a:r>
              <a:rPr lang="en-US" sz="1800" b="1" dirty="0"/>
              <a:t>everything about the world </a:t>
            </a:r>
            <a:r>
              <a:rPr lang="en-US" sz="1800" dirty="0"/>
              <a:t>as </a:t>
            </a:r>
            <a:r>
              <a:rPr lang="en-US" sz="1800" b="1" dirty="0"/>
              <a:t>efficiently </a:t>
            </a:r>
            <a:r>
              <a:rPr lang="en-US" sz="1800" dirty="0"/>
              <a:t>as possible.</a:t>
            </a:r>
          </a:p>
          <a:p>
            <a:pPr lvl="1"/>
            <a:r>
              <a:rPr lang="en-US" sz="1800" dirty="0"/>
              <a:t>A huge archive of natural language is </a:t>
            </a:r>
            <a:r>
              <a:rPr lang="en-US" sz="1800" b="1" dirty="0"/>
              <a:t>freely available </a:t>
            </a:r>
            <a:r>
              <a:rPr lang="en-US" sz="1800" dirty="0"/>
              <a:t>(e.g., on the web).</a:t>
            </a:r>
          </a:p>
          <a:p>
            <a:pPr lvl="1"/>
            <a:endParaRPr lang="en-US" sz="1800" dirty="0"/>
          </a:p>
        </p:txBody>
      </p:sp>
    </p:spTree>
    <p:extLst>
      <p:ext uri="{BB962C8B-B14F-4D97-AF65-F5344CB8AC3E}">
        <p14:creationId xmlns:p14="http://schemas.microsoft.com/office/powerpoint/2010/main" val="1371725348"/>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4241</TotalTime>
  <Words>4114</Words>
  <Application>Microsoft Macintosh PowerPoint</Application>
  <PresentationFormat>On-screen Show (16:9)</PresentationFormat>
  <Paragraphs>448</Paragraphs>
  <Slides>63</Slides>
  <Notes>55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63</vt:i4>
      </vt:variant>
    </vt:vector>
  </HeadingPairs>
  <TitlesOfParts>
    <vt:vector size="77" baseType="lpstr">
      <vt:lpstr>Source Serif Pro</vt:lpstr>
      <vt:lpstr>Times New Roman</vt:lpstr>
      <vt:lpstr>Courier New</vt:lpstr>
      <vt:lpstr>Roboto</vt:lpstr>
      <vt:lpstr>Arial</vt:lpstr>
      <vt:lpstr>Tahoma</vt:lpstr>
      <vt:lpstr>Consolas</vt:lpstr>
      <vt:lpstr>Merriweather Sans</vt:lpstr>
      <vt:lpstr>Corbel</vt:lpstr>
      <vt:lpstr>Calibri</vt:lpstr>
      <vt:lpstr>Source Sans Pro</vt:lpstr>
      <vt:lpstr>Wingdings</vt:lpstr>
      <vt:lpstr>EP Presentation Theme - Simple</vt:lpstr>
      <vt:lpstr>2_EP Presentation Theme - Special</vt:lpstr>
      <vt:lpstr>Course Overview</vt:lpstr>
      <vt:lpstr>Why This Course? </vt:lpstr>
      <vt:lpstr>An Example</vt:lpstr>
      <vt:lpstr>An Example</vt:lpstr>
      <vt:lpstr>PowerPoint Presentation</vt:lpstr>
      <vt:lpstr>PowerPoint Presentation</vt:lpstr>
      <vt:lpstr>Why This Course? </vt:lpstr>
      <vt:lpstr>Course Learning Objectives </vt:lpstr>
      <vt:lpstr>Focus on Natural/Human Language</vt:lpstr>
      <vt:lpstr>PowerPoint Presentation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Self-Supervised Models</vt:lpstr>
      <vt:lpstr>Self-Supervised Models</vt:lpstr>
      <vt:lpstr>Self-Supervised Models</vt:lpstr>
      <vt:lpstr>Self-Supervised Models</vt:lpstr>
      <vt:lpstr>Self-Supervised Models</vt:lpstr>
      <vt:lpstr>Self-Supervised Models</vt:lpstr>
      <vt:lpstr>Self-Supervised Models</vt:lpstr>
      <vt:lpstr>PowerPoint Presentation</vt:lpstr>
      <vt:lpstr>Progress in AI</vt:lpstr>
      <vt:lpstr>Progress in AI</vt:lpstr>
      <vt:lpstr>Progress in AI</vt:lpstr>
      <vt:lpstr>Force 1: Massive Amount of Data </vt:lpstr>
      <vt:lpstr>Force 2: Computing Power </vt:lpstr>
      <vt:lpstr>Force 2: Computing Power </vt:lpstr>
      <vt:lpstr>Force 2: Computing Power </vt:lpstr>
      <vt:lpstr>Force 3: Algorithmic innovations </vt:lpstr>
      <vt:lpstr>Force 3: Algorithmic innovations </vt:lpstr>
      <vt:lpstr>PowerPoint Presentation</vt:lpstr>
      <vt:lpstr>On terminology</vt:lpstr>
      <vt:lpstr>On terminology</vt:lpstr>
      <vt:lpstr>On terminology</vt:lpstr>
      <vt:lpstr>On terminology</vt:lpstr>
      <vt:lpstr>On terminology</vt:lpstr>
      <vt:lpstr>On terminology</vt:lpstr>
      <vt:lpstr>On terminology</vt:lpstr>
      <vt:lpstr>PowerPoint Presentation</vt:lpstr>
      <vt:lpstr>Current state of Self-supervised Models </vt:lpstr>
      <vt:lpstr>Current state of Self-supervised Models </vt:lpstr>
      <vt:lpstr>Current state of Self-supervised Models </vt:lpstr>
      <vt:lpstr>Course Learning Objectives </vt:lpstr>
      <vt:lpstr>Course Logistics Brief </vt:lpstr>
      <vt:lpstr>During the Class </vt:lpstr>
      <vt:lpstr>Before the Class </vt:lpstr>
      <vt:lpstr>Course Prerequisites </vt:lpstr>
      <vt:lpstr>Grading Policy</vt:lpstr>
      <vt:lpstr>Final Project</vt:lpstr>
      <vt:lpstr>Self-Supervised Models: Course Website</vt:lpstr>
      <vt:lpstr>Communication Mechanism </vt:lpstr>
      <vt:lpstr>Quick pulse check (1)</vt:lpstr>
      <vt:lpstr>Quick pulse check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63</cp:revision>
  <dcterms:modified xsi:type="dcterms:W3CDTF">2024-08-27T11:50:40Z</dcterms:modified>
</cp:coreProperties>
</file>