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52"/>
  </p:notesMasterIdLst>
  <p:sldIdLst>
    <p:sldId id="301" r:id="rId2"/>
    <p:sldId id="1636" r:id="rId3"/>
    <p:sldId id="1642" r:id="rId4"/>
    <p:sldId id="1643" r:id="rId5"/>
    <p:sldId id="1639" r:id="rId6"/>
    <p:sldId id="1635" r:id="rId7"/>
    <p:sldId id="1634" r:id="rId8"/>
    <p:sldId id="1640" r:id="rId9"/>
    <p:sldId id="1641" r:id="rId10"/>
    <p:sldId id="1629" r:id="rId11"/>
    <p:sldId id="258" r:id="rId12"/>
    <p:sldId id="1625" r:id="rId13"/>
    <p:sldId id="427" r:id="rId14"/>
    <p:sldId id="1644" r:id="rId15"/>
    <p:sldId id="1604" r:id="rId16"/>
    <p:sldId id="1630" r:id="rId17"/>
    <p:sldId id="1631" r:id="rId18"/>
    <p:sldId id="1645" r:id="rId19"/>
    <p:sldId id="1588" r:id="rId20"/>
    <p:sldId id="1626" r:id="rId21"/>
    <p:sldId id="1647" r:id="rId22"/>
    <p:sldId id="1648" r:id="rId23"/>
    <p:sldId id="1646" r:id="rId24"/>
    <p:sldId id="1605" r:id="rId25"/>
    <p:sldId id="1574" r:id="rId26"/>
    <p:sldId id="1606" r:id="rId27"/>
    <p:sldId id="1607" r:id="rId28"/>
    <p:sldId id="1633" r:id="rId29"/>
    <p:sldId id="1516" r:id="rId30"/>
    <p:sldId id="428" r:id="rId31"/>
    <p:sldId id="1533" r:id="rId32"/>
    <p:sldId id="1542" r:id="rId33"/>
    <p:sldId id="1540" r:id="rId34"/>
    <p:sldId id="1541" r:id="rId35"/>
    <p:sldId id="1544" r:id="rId36"/>
    <p:sldId id="1550" r:id="rId37"/>
    <p:sldId id="1546" r:id="rId38"/>
    <p:sldId id="1547" r:id="rId39"/>
    <p:sldId id="1548" r:id="rId40"/>
    <p:sldId id="1554" r:id="rId41"/>
    <p:sldId id="1555" r:id="rId42"/>
    <p:sldId id="1556" r:id="rId43"/>
    <p:sldId id="1558" r:id="rId44"/>
    <p:sldId id="359" r:id="rId45"/>
    <p:sldId id="1559" r:id="rId46"/>
    <p:sldId id="1531" r:id="rId47"/>
    <p:sldId id="1593" r:id="rId48"/>
    <p:sldId id="1563" r:id="rId49"/>
    <p:sldId id="1536" r:id="rId50"/>
    <p:sldId id="1597" r:id="rId51"/>
  </p:sldIdLst>
  <p:sldSz cx="9144000" cy="5143500" type="screen16x9"/>
  <p:notesSz cx="6858000" cy="9144000"/>
  <p:embeddedFontLst>
    <p:embeddedFont>
      <p:font typeface="Consolas" panose="020B0609020204030204" pitchFamily="49" charset="0"/>
      <p:regular r:id="rId53"/>
      <p:bold r:id="rId54"/>
      <p:italic r:id="rId55"/>
      <p:boldItalic r:id="rId56"/>
    </p:embeddedFont>
    <p:embeddedFont>
      <p:font typeface="Corbel" panose="020B0503020204020204" pitchFamily="34" charset="0"/>
      <p:regular r:id="rId57"/>
      <p:bold r:id="rId58"/>
      <p:italic r:id="rId59"/>
      <p:boldItalic r:id="rId60"/>
    </p:embeddedFont>
    <p:embeddedFont>
      <p:font typeface="Merriweather Sans" pitchFamily="2" charset="77"/>
      <p:regular r:id="rId61"/>
      <p:bold r:id="rId62"/>
      <p:italic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D84055-5E57-C44E-ACD2-2684E74F9370}" v="243" dt="2023-01-24T16:24:05.1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363"/>
    <p:restoredTop sz="74239"/>
  </p:normalViewPr>
  <p:slideViewPr>
    <p:cSldViewPr snapToGrid="0">
      <p:cViewPr varScale="1">
        <p:scale>
          <a:sx n="112" d="100"/>
          <a:sy n="112" d="100"/>
        </p:scale>
        <p:origin x="200" y="44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1.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font" Target="fonts/font12.fntdata"/><Relationship Id="rId69"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font" Target="fonts/font10.fntdata"/><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Khashabi" userId="S::dkhasha1@jh.edu::62390808-c838-45e6-be59-d6fd0d208bc8" providerId="AD" clId="Web-{1A60C4E6-C878-E2B5-1B23-B90B32507599}"/>
    <pc:docChg chg="sldOrd">
      <pc:chgData name="Daniel Khashabi" userId="S::dkhasha1@jh.edu::62390808-c838-45e6-be59-d6fd0d208bc8" providerId="AD" clId="Web-{1A60C4E6-C878-E2B5-1B23-B90B32507599}" dt="2022-12-09T01:04:42.598" v="0"/>
      <pc:docMkLst>
        <pc:docMk/>
      </pc:docMkLst>
      <pc:sldChg chg="ord">
        <pc:chgData name="Daniel Khashabi" userId="S::dkhasha1@jh.edu::62390808-c838-45e6-be59-d6fd0d208bc8" providerId="AD" clId="Web-{1A60C4E6-C878-E2B5-1B23-B90B32507599}" dt="2022-12-09T01:04:42.598" v="0"/>
        <pc:sldMkLst>
          <pc:docMk/>
          <pc:sldMk cId="3215558119" sldId="1623"/>
        </pc:sldMkLst>
      </pc:sldChg>
    </pc:docChg>
  </pc:docChgLst>
  <pc:docChgLst>
    <pc:chgData name="Daniel Khashabi" userId="S::dkhasha1@jh.edu::62390808-c838-45e6-be59-d6fd0d208bc8" providerId="AD" clId="Web-{47F52F2C-B181-DD3E-EA9A-DD9D1E44BD97}"/>
    <pc:docChg chg="addSld modSld">
      <pc:chgData name="Daniel Khashabi" userId="S::dkhasha1@jh.edu::62390808-c838-45e6-be59-d6fd0d208bc8" providerId="AD" clId="Web-{47F52F2C-B181-DD3E-EA9A-DD9D1E44BD97}" dt="2023-01-19T00:12:41.809" v="20" actId="20577"/>
      <pc:docMkLst>
        <pc:docMk/>
      </pc:docMkLst>
      <pc:sldChg chg="addSp modSp new mod modClrScheme chgLayout">
        <pc:chgData name="Daniel Khashabi" userId="S::dkhasha1@jh.edu::62390808-c838-45e6-be59-d6fd0d208bc8" providerId="AD" clId="Web-{47F52F2C-B181-DD3E-EA9A-DD9D1E44BD97}" dt="2023-01-19T00:12:41.809" v="20" actId="20577"/>
        <pc:sldMkLst>
          <pc:docMk/>
          <pc:sldMk cId="3217168384" sldId="1632"/>
        </pc:sldMkLst>
        <pc:spChg chg="mod ord">
          <ac:chgData name="Daniel Khashabi" userId="S::dkhasha1@jh.edu::62390808-c838-45e6-be59-d6fd0d208bc8" providerId="AD" clId="Web-{47F52F2C-B181-DD3E-EA9A-DD9D1E44BD97}" dt="2023-01-19T00:12:41.809" v="20" actId="20577"/>
          <ac:spMkLst>
            <pc:docMk/>
            <pc:sldMk cId="3217168384" sldId="1632"/>
            <ac:spMk id="2" creationId="{DB2B8C6C-A364-6515-B526-8999D9D7252B}"/>
          </ac:spMkLst>
        </pc:spChg>
        <pc:spChg chg="add mod ord">
          <ac:chgData name="Daniel Khashabi" userId="S::dkhasha1@jh.edu::62390808-c838-45e6-be59-d6fd0d208bc8" providerId="AD" clId="Web-{47F52F2C-B181-DD3E-EA9A-DD9D1E44BD97}" dt="2023-01-19T00:12:17.229" v="4" actId="20577"/>
          <ac:spMkLst>
            <pc:docMk/>
            <pc:sldMk cId="3217168384" sldId="1632"/>
            <ac:spMk id="3" creationId="{97311DF5-28EE-07FC-7276-40AE83557EDC}"/>
          </ac:spMkLst>
        </pc:spChg>
      </pc:sldChg>
    </pc:docChg>
  </pc:docChgLst>
  <pc:docChgLst>
    <pc:chgData name="Daniel Khashabi" userId="62390808-c838-45e6-be59-d6fd0d208bc8" providerId="ADAL" clId="{D1D84055-5E57-C44E-ACD2-2684E74F9370}"/>
    <pc:docChg chg="undo custSel addSld delSld modSld sldOrd">
      <pc:chgData name="Daniel Khashabi" userId="62390808-c838-45e6-be59-d6fd0d208bc8" providerId="ADAL" clId="{D1D84055-5E57-C44E-ACD2-2684E74F9370}" dt="2023-01-24T16:41:16.705" v="2278" actId="113"/>
      <pc:docMkLst>
        <pc:docMk/>
      </pc:docMkLst>
      <pc:sldChg chg="modSp add modAnim">
        <pc:chgData name="Daniel Khashabi" userId="62390808-c838-45e6-be59-d6fd0d208bc8" providerId="ADAL" clId="{D1D84055-5E57-C44E-ACD2-2684E74F9370}" dt="2023-01-24T16:24:05.142" v="2213"/>
        <pc:sldMkLst>
          <pc:docMk/>
          <pc:sldMk cId="2949392085" sldId="258"/>
        </pc:sldMkLst>
        <pc:spChg chg="mod">
          <ac:chgData name="Daniel Khashabi" userId="62390808-c838-45e6-be59-d6fd0d208bc8" providerId="ADAL" clId="{D1D84055-5E57-C44E-ACD2-2684E74F9370}" dt="2023-01-24T16:23:55.457" v="2210" actId="207"/>
          <ac:spMkLst>
            <pc:docMk/>
            <pc:sldMk cId="2949392085" sldId="258"/>
            <ac:spMk id="62" creationId="{00000000-0000-0000-0000-000000000000}"/>
          </ac:spMkLst>
        </pc:spChg>
      </pc:sldChg>
      <pc:sldChg chg="del">
        <pc:chgData name="Daniel Khashabi" userId="62390808-c838-45e6-be59-d6fd0d208bc8" providerId="ADAL" clId="{D1D84055-5E57-C44E-ACD2-2684E74F9370}" dt="2023-01-19T01:43:36.404" v="59" actId="2696"/>
        <pc:sldMkLst>
          <pc:docMk/>
          <pc:sldMk cId="3312918528" sldId="258"/>
        </pc:sldMkLst>
      </pc:sldChg>
      <pc:sldChg chg="modSp mod">
        <pc:chgData name="Daniel Khashabi" userId="62390808-c838-45e6-be59-d6fd0d208bc8" providerId="ADAL" clId="{D1D84055-5E57-C44E-ACD2-2684E74F9370}" dt="2023-01-24T16:28:10.115" v="2272" actId="2711"/>
        <pc:sldMkLst>
          <pc:docMk/>
          <pc:sldMk cId="3770786909" sldId="359"/>
        </pc:sldMkLst>
        <pc:spChg chg="mod">
          <ac:chgData name="Daniel Khashabi" userId="62390808-c838-45e6-be59-d6fd0d208bc8" providerId="ADAL" clId="{D1D84055-5E57-C44E-ACD2-2684E74F9370}" dt="2023-01-24T16:28:10.115" v="2272" actId="2711"/>
          <ac:spMkLst>
            <pc:docMk/>
            <pc:sldMk cId="3770786909" sldId="359"/>
            <ac:spMk id="44" creationId="{057AAE97-4AF4-E412-2462-47024B3F873E}"/>
          </ac:spMkLst>
        </pc:spChg>
      </pc:sldChg>
      <pc:sldChg chg="ord">
        <pc:chgData name="Daniel Khashabi" userId="62390808-c838-45e6-be59-d6fd0d208bc8" providerId="ADAL" clId="{D1D84055-5E57-C44E-ACD2-2684E74F9370}" dt="2023-01-24T15:53:48.469" v="1480" actId="20578"/>
        <pc:sldMkLst>
          <pc:docMk/>
          <pc:sldMk cId="370663172" sldId="427"/>
        </pc:sldMkLst>
      </pc:sldChg>
      <pc:sldChg chg="modSp mod">
        <pc:chgData name="Daniel Khashabi" userId="62390808-c838-45e6-be59-d6fd0d208bc8" providerId="ADAL" clId="{D1D84055-5E57-C44E-ACD2-2684E74F9370}" dt="2023-01-24T16:05:37.855" v="2150" actId="20577"/>
        <pc:sldMkLst>
          <pc:docMk/>
          <pc:sldMk cId="685773277" sldId="1536"/>
        </pc:sldMkLst>
        <pc:spChg chg="mod">
          <ac:chgData name="Daniel Khashabi" userId="62390808-c838-45e6-be59-d6fd0d208bc8" providerId="ADAL" clId="{D1D84055-5E57-C44E-ACD2-2684E74F9370}" dt="2023-01-24T16:05:37.855" v="2150" actId="20577"/>
          <ac:spMkLst>
            <pc:docMk/>
            <pc:sldMk cId="685773277" sldId="1536"/>
            <ac:spMk id="3" creationId="{CC1CA547-0335-77AC-1AE4-E8FD088A922D}"/>
          </ac:spMkLst>
        </pc:spChg>
      </pc:sldChg>
      <pc:sldChg chg="modSp mod">
        <pc:chgData name="Daniel Khashabi" userId="62390808-c838-45e6-be59-d6fd0d208bc8" providerId="ADAL" clId="{D1D84055-5E57-C44E-ACD2-2684E74F9370}" dt="2023-01-24T16:28:21.423" v="2273" actId="2711"/>
        <pc:sldMkLst>
          <pc:docMk/>
          <pc:sldMk cId="4148768557" sldId="1559"/>
        </pc:sldMkLst>
        <pc:spChg chg="mod">
          <ac:chgData name="Daniel Khashabi" userId="62390808-c838-45e6-be59-d6fd0d208bc8" providerId="ADAL" clId="{D1D84055-5E57-C44E-ACD2-2684E74F9370}" dt="2023-01-24T16:28:21.423" v="2273" actId="2711"/>
          <ac:spMkLst>
            <pc:docMk/>
            <pc:sldMk cId="4148768557" sldId="1559"/>
            <ac:spMk id="45" creationId="{6E589B29-A4D2-EDAE-208E-4816526DC6E8}"/>
          </ac:spMkLst>
        </pc:spChg>
      </pc:sldChg>
      <pc:sldChg chg="del">
        <pc:chgData name="Daniel Khashabi" userId="62390808-c838-45e6-be59-d6fd0d208bc8" providerId="ADAL" clId="{D1D84055-5E57-C44E-ACD2-2684E74F9370}" dt="2023-01-24T16:29:13.825" v="2274" actId="2696"/>
        <pc:sldMkLst>
          <pc:docMk/>
          <pc:sldMk cId="4000492980" sldId="1564"/>
        </pc:sldMkLst>
      </pc:sldChg>
      <pc:sldChg chg="add del">
        <pc:chgData name="Daniel Khashabi" userId="62390808-c838-45e6-be59-d6fd0d208bc8" providerId="ADAL" clId="{D1D84055-5E57-C44E-ACD2-2684E74F9370}" dt="2023-01-24T16:03:51.591" v="2002" actId="2696"/>
        <pc:sldMkLst>
          <pc:docMk/>
          <pc:sldMk cId="2185335518" sldId="1574"/>
        </pc:sldMkLst>
      </pc:sldChg>
      <pc:sldChg chg="modSp mod ord modTransition">
        <pc:chgData name="Daniel Khashabi" userId="62390808-c838-45e6-be59-d6fd0d208bc8" providerId="ADAL" clId="{D1D84055-5E57-C44E-ACD2-2684E74F9370}" dt="2023-01-24T16:25:44.633" v="2271"/>
        <pc:sldMkLst>
          <pc:docMk/>
          <pc:sldMk cId="908445180" sldId="1588"/>
        </pc:sldMkLst>
        <pc:spChg chg="mod">
          <ac:chgData name="Daniel Khashabi" userId="62390808-c838-45e6-be59-d6fd0d208bc8" providerId="ADAL" clId="{D1D84055-5E57-C44E-ACD2-2684E74F9370}" dt="2023-01-24T16:02:55.583" v="1996" actId="207"/>
          <ac:spMkLst>
            <pc:docMk/>
            <pc:sldMk cId="908445180" sldId="1588"/>
            <ac:spMk id="3" creationId="{CD964199-178D-FFB7-FDBD-25BDF237A959}"/>
          </ac:spMkLst>
        </pc:spChg>
      </pc:sldChg>
      <pc:sldChg chg="modNotes">
        <pc:chgData name="Daniel Khashabi" userId="62390808-c838-45e6-be59-d6fd0d208bc8" providerId="ADAL" clId="{D1D84055-5E57-C44E-ACD2-2684E74F9370}" dt="2023-01-24T16:29:13.825" v="2275"/>
        <pc:sldMkLst>
          <pc:docMk/>
          <pc:sldMk cId="3521676750" sldId="1597"/>
        </pc:sldMkLst>
      </pc:sldChg>
      <pc:sldChg chg="add del">
        <pc:chgData name="Daniel Khashabi" userId="62390808-c838-45e6-be59-d6fd0d208bc8" providerId="ADAL" clId="{D1D84055-5E57-C44E-ACD2-2684E74F9370}" dt="2023-01-24T15:48:57.258" v="1223" actId="2696"/>
        <pc:sldMkLst>
          <pc:docMk/>
          <pc:sldMk cId="3488187484" sldId="1603"/>
        </pc:sldMkLst>
      </pc:sldChg>
      <pc:sldChg chg="del">
        <pc:chgData name="Daniel Khashabi" userId="62390808-c838-45e6-be59-d6fd0d208bc8" providerId="ADAL" clId="{D1D84055-5E57-C44E-ACD2-2684E74F9370}" dt="2023-01-19T01:43:36.404" v="59" actId="2696"/>
        <pc:sldMkLst>
          <pc:docMk/>
          <pc:sldMk cId="4209477504" sldId="1603"/>
        </pc:sldMkLst>
      </pc:sldChg>
      <pc:sldChg chg="modSp mod">
        <pc:chgData name="Daniel Khashabi" userId="62390808-c838-45e6-be59-d6fd0d208bc8" providerId="ADAL" clId="{D1D84055-5E57-C44E-ACD2-2684E74F9370}" dt="2023-01-24T15:55:05.070" v="1499" actId="20577"/>
        <pc:sldMkLst>
          <pc:docMk/>
          <pc:sldMk cId="2453304217" sldId="1604"/>
        </pc:sldMkLst>
        <pc:spChg chg="mod">
          <ac:chgData name="Daniel Khashabi" userId="62390808-c838-45e6-be59-d6fd0d208bc8" providerId="ADAL" clId="{D1D84055-5E57-C44E-ACD2-2684E74F9370}" dt="2023-01-24T15:55:05.070" v="1499" actId="20577"/>
          <ac:spMkLst>
            <pc:docMk/>
            <pc:sldMk cId="2453304217" sldId="1604"/>
            <ac:spMk id="3" creationId="{5FCF1FD1-BE54-BA27-53B0-FEFD0667F9CC}"/>
          </ac:spMkLst>
        </pc:spChg>
      </pc:sldChg>
      <pc:sldChg chg="add del">
        <pc:chgData name="Daniel Khashabi" userId="62390808-c838-45e6-be59-d6fd0d208bc8" providerId="ADAL" clId="{D1D84055-5E57-C44E-ACD2-2684E74F9370}" dt="2023-01-24T16:03:51.591" v="2002" actId="2696"/>
        <pc:sldMkLst>
          <pc:docMk/>
          <pc:sldMk cId="1484465576" sldId="1605"/>
        </pc:sldMkLst>
      </pc:sldChg>
      <pc:sldChg chg="delSp modSp add del mod">
        <pc:chgData name="Daniel Khashabi" userId="62390808-c838-45e6-be59-d6fd0d208bc8" providerId="ADAL" clId="{D1D84055-5E57-C44E-ACD2-2684E74F9370}" dt="2023-01-24T16:03:51.591" v="2002" actId="2696"/>
        <pc:sldMkLst>
          <pc:docMk/>
          <pc:sldMk cId="1206788623" sldId="1606"/>
        </pc:sldMkLst>
        <pc:spChg chg="del mod">
          <ac:chgData name="Daniel Khashabi" userId="62390808-c838-45e6-be59-d6fd0d208bc8" providerId="ADAL" clId="{D1D84055-5E57-C44E-ACD2-2684E74F9370}" dt="2023-01-19T17:49:08.433" v="100" actId="478"/>
          <ac:spMkLst>
            <pc:docMk/>
            <pc:sldMk cId="1206788623" sldId="1606"/>
            <ac:spMk id="7" creationId="{87269A3C-9711-27B4-4340-50F2C2D472C8}"/>
          </ac:spMkLst>
        </pc:spChg>
        <pc:picChg chg="mod">
          <ac:chgData name="Daniel Khashabi" userId="62390808-c838-45e6-be59-d6fd0d208bc8" providerId="ADAL" clId="{D1D84055-5E57-C44E-ACD2-2684E74F9370}" dt="2023-01-19T17:49:37.371" v="105" actId="1076"/>
          <ac:picMkLst>
            <pc:docMk/>
            <pc:sldMk cId="1206788623" sldId="1606"/>
            <ac:picMk id="2050" creationId="{E1C9951B-F444-1F34-34EC-CADFACBC2A35}"/>
          </ac:picMkLst>
        </pc:picChg>
      </pc:sldChg>
      <pc:sldChg chg="add del">
        <pc:chgData name="Daniel Khashabi" userId="62390808-c838-45e6-be59-d6fd0d208bc8" providerId="ADAL" clId="{D1D84055-5E57-C44E-ACD2-2684E74F9370}" dt="2023-01-24T16:03:51.591" v="2002" actId="2696"/>
        <pc:sldMkLst>
          <pc:docMk/>
          <pc:sldMk cId="299935572" sldId="1607"/>
        </pc:sldMkLst>
      </pc:sldChg>
      <pc:sldChg chg="del">
        <pc:chgData name="Daniel Khashabi" userId="62390808-c838-45e6-be59-d6fd0d208bc8" providerId="ADAL" clId="{D1D84055-5E57-C44E-ACD2-2684E74F9370}" dt="2023-01-24T16:07:03.362" v="2151" actId="2696"/>
        <pc:sldMkLst>
          <pc:docMk/>
          <pc:sldMk cId="2089379365" sldId="1608"/>
        </pc:sldMkLst>
      </pc:sldChg>
      <pc:sldChg chg="addSp modSp mod">
        <pc:chgData name="Daniel Khashabi" userId="62390808-c838-45e6-be59-d6fd0d208bc8" providerId="ADAL" clId="{D1D84055-5E57-C44E-ACD2-2684E74F9370}" dt="2023-01-24T15:52:22.465" v="1404" actId="20577"/>
        <pc:sldMkLst>
          <pc:docMk/>
          <pc:sldMk cId="889330991" sldId="1625"/>
        </pc:sldMkLst>
        <pc:spChg chg="mod">
          <ac:chgData name="Daniel Khashabi" userId="62390808-c838-45e6-be59-d6fd0d208bc8" providerId="ADAL" clId="{D1D84055-5E57-C44E-ACD2-2684E74F9370}" dt="2023-01-24T15:52:22.465" v="1404" actId="20577"/>
          <ac:spMkLst>
            <pc:docMk/>
            <pc:sldMk cId="889330991" sldId="1625"/>
            <ac:spMk id="3" creationId="{6400B3C0-C6A3-70ED-2E9A-881A0F8D658D}"/>
          </ac:spMkLst>
        </pc:spChg>
        <pc:picChg chg="add mod modCrop">
          <ac:chgData name="Daniel Khashabi" userId="62390808-c838-45e6-be59-d6fd0d208bc8" providerId="ADAL" clId="{D1D84055-5E57-C44E-ACD2-2684E74F9370}" dt="2023-01-24T15:52:09.170" v="1360" actId="14100"/>
          <ac:picMkLst>
            <pc:docMk/>
            <pc:sldMk cId="889330991" sldId="1625"/>
            <ac:picMk id="5" creationId="{E360F8CB-10A6-D389-4BE6-CC5564C6E690}"/>
          </ac:picMkLst>
        </pc:picChg>
      </pc:sldChg>
      <pc:sldChg chg="addSp modSp mod">
        <pc:chgData name="Daniel Khashabi" userId="62390808-c838-45e6-be59-d6fd0d208bc8" providerId="ADAL" clId="{D1D84055-5E57-C44E-ACD2-2684E74F9370}" dt="2023-01-24T16:20:22.980" v="2203" actId="1035"/>
        <pc:sldMkLst>
          <pc:docMk/>
          <pc:sldMk cId="3638804488" sldId="1626"/>
        </pc:sldMkLst>
        <pc:spChg chg="mod">
          <ac:chgData name="Daniel Khashabi" userId="62390808-c838-45e6-be59-d6fd0d208bc8" providerId="ADAL" clId="{D1D84055-5E57-C44E-ACD2-2684E74F9370}" dt="2023-01-24T16:16:18.924" v="2158" actId="20577"/>
          <ac:spMkLst>
            <pc:docMk/>
            <pc:sldMk cId="3638804488" sldId="1626"/>
            <ac:spMk id="2" creationId="{C83F0F9A-BD8A-D602-503C-92F548A93A70}"/>
          </ac:spMkLst>
        </pc:spChg>
        <pc:spChg chg="mod">
          <ac:chgData name="Daniel Khashabi" userId="62390808-c838-45e6-be59-d6fd0d208bc8" providerId="ADAL" clId="{D1D84055-5E57-C44E-ACD2-2684E74F9370}" dt="2023-01-24T16:17:04.973" v="2185" actId="404"/>
          <ac:spMkLst>
            <pc:docMk/>
            <pc:sldMk cId="3638804488" sldId="1626"/>
            <ac:spMk id="3" creationId="{C1072109-19A6-24FE-3232-6B5FA68D7ECB}"/>
          </ac:spMkLst>
        </pc:spChg>
        <pc:picChg chg="add mod">
          <ac:chgData name="Daniel Khashabi" userId="62390808-c838-45e6-be59-d6fd0d208bc8" providerId="ADAL" clId="{D1D84055-5E57-C44E-ACD2-2684E74F9370}" dt="2023-01-24T16:20:22.980" v="2203" actId="1035"/>
          <ac:picMkLst>
            <pc:docMk/>
            <pc:sldMk cId="3638804488" sldId="1626"/>
            <ac:picMk id="5" creationId="{56AE6CDE-BF87-D3B4-B75E-F1384C1073A3}"/>
          </ac:picMkLst>
        </pc:picChg>
      </pc:sldChg>
      <pc:sldChg chg="modSp add del mod">
        <pc:chgData name="Daniel Khashabi" userId="62390808-c838-45e6-be59-d6fd0d208bc8" providerId="ADAL" clId="{D1D84055-5E57-C44E-ACD2-2684E74F9370}" dt="2023-01-24T03:57:18.223" v="733" actId="2696"/>
        <pc:sldMkLst>
          <pc:docMk/>
          <pc:sldMk cId="421858993" sldId="1627"/>
        </pc:sldMkLst>
        <pc:spChg chg="mod">
          <ac:chgData name="Daniel Khashabi" userId="62390808-c838-45e6-be59-d6fd0d208bc8" providerId="ADAL" clId="{D1D84055-5E57-C44E-ACD2-2684E74F9370}" dt="2023-01-24T03:55:48.756" v="729" actId="27636"/>
          <ac:spMkLst>
            <pc:docMk/>
            <pc:sldMk cId="421858993" sldId="1627"/>
            <ac:spMk id="3" creationId="{045D531D-D33F-556C-DD54-A9988170BFF8}"/>
          </ac:spMkLst>
        </pc:spChg>
      </pc:sldChg>
      <pc:sldChg chg="del">
        <pc:chgData name="Daniel Khashabi" userId="62390808-c838-45e6-be59-d6fd0d208bc8" providerId="ADAL" clId="{D1D84055-5E57-C44E-ACD2-2684E74F9370}" dt="2023-01-19T01:43:36.404" v="59" actId="2696"/>
        <pc:sldMkLst>
          <pc:docMk/>
          <pc:sldMk cId="1977175857" sldId="1627"/>
        </pc:sldMkLst>
      </pc:sldChg>
      <pc:sldChg chg="del">
        <pc:chgData name="Daniel Khashabi" userId="62390808-c838-45e6-be59-d6fd0d208bc8" providerId="ADAL" clId="{D1D84055-5E57-C44E-ACD2-2684E74F9370}" dt="2023-01-19T01:43:36.404" v="59" actId="2696"/>
        <pc:sldMkLst>
          <pc:docMk/>
          <pc:sldMk cId="1537367526" sldId="1628"/>
        </pc:sldMkLst>
      </pc:sldChg>
      <pc:sldChg chg="add del">
        <pc:chgData name="Daniel Khashabi" userId="62390808-c838-45e6-be59-d6fd0d208bc8" providerId="ADAL" clId="{D1D84055-5E57-C44E-ACD2-2684E74F9370}" dt="2023-01-24T15:48:56.426" v="1222" actId="2696"/>
        <pc:sldMkLst>
          <pc:docMk/>
          <pc:sldMk cId="3131197380" sldId="1628"/>
        </pc:sldMkLst>
      </pc:sldChg>
      <pc:sldChg chg="del">
        <pc:chgData name="Daniel Khashabi" userId="62390808-c838-45e6-be59-d6fd0d208bc8" providerId="ADAL" clId="{D1D84055-5E57-C44E-ACD2-2684E74F9370}" dt="2023-01-19T01:43:36.404" v="59" actId="2696"/>
        <pc:sldMkLst>
          <pc:docMk/>
          <pc:sldMk cId="1102884931" sldId="1629"/>
        </pc:sldMkLst>
      </pc:sldChg>
      <pc:sldChg chg="modSp add mod">
        <pc:chgData name="Daniel Khashabi" userId="62390808-c838-45e6-be59-d6fd0d208bc8" providerId="ADAL" clId="{D1D84055-5E57-C44E-ACD2-2684E74F9370}" dt="2023-01-24T16:40:48.757" v="2277" actId="403"/>
        <pc:sldMkLst>
          <pc:docMk/>
          <pc:sldMk cId="3652538891" sldId="1629"/>
        </pc:sldMkLst>
        <pc:spChg chg="mod">
          <ac:chgData name="Daniel Khashabi" userId="62390808-c838-45e6-be59-d6fd0d208bc8" providerId="ADAL" clId="{D1D84055-5E57-C44E-ACD2-2684E74F9370}" dt="2023-01-24T16:40:48.757" v="2277" actId="403"/>
          <ac:spMkLst>
            <pc:docMk/>
            <pc:sldMk cId="3652538891" sldId="1629"/>
            <ac:spMk id="3" creationId="{7B9FD2C8-B9FB-AE76-A8E9-188CAC1AE10C}"/>
          </ac:spMkLst>
        </pc:spChg>
      </pc:sldChg>
      <pc:sldChg chg="modSp mod">
        <pc:chgData name="Daniel Khashabi" userId="62390808-c838-45e6-be59-d6fd0d208bc8" providerId="ADAL" clId="{D1D84055-5E57-C44E-ACD2-2684E74F9370}" dt="2023-01-24T15:59:23.714" v="1663" actId="207"/>
        <pc:sldMkLst>
          <pc:docMk/>
          <pc:sldMk cId="2146455325" sldId="1630"/>
        </pc:sldMkLst>
        <pc:spChg chg="mod">
          <ac:chgData name="Daniel Khashabi" userId="62390808-c838-45e6-be59-d6fd0d208bc8" providerId="ADAL" clId="{D1D84055-5E57-C44E-ACD2-2684E74F9370}" dt="2023-01-24T15:59:23.714" v="1663" actId="207"/>
          <ac:spMkLst>
            <pc:docMk/>
            <pc:sldMk cId="2146455325" sldId="1630"/>
            <ac:spMk id="3" creationId="{5FCF1FD1-BE54-BA27-53B0-FEFD0667F9CC}"/>
          </ac:spMkLst>
        </pc:spChg>
      </pc:sldChg>
      <pc:sldChg chg="modSp mod">
        <pc:chgData name="Daniel Khashabi" userId="62390808-c838-45e6-be59-d6fd0d208bc8" providerId="ADAL" clId="{D1D84055-5E57-C44E-ACD2-2684E74F9370}" dt="2023-01-24T16:02:37.966" v="1995" actId="113"/>
        <pc:sldMkLst>
          <pc:docMk/>
          <pc:sldMk cId="1442858237" sldId="1631"/>
        </pc:sldMkLst>
        <pc:spChg chg="mod">
          <ac:chgData name="Daniel Khashabi" userId="62390808-c838-45e6-be59-d6fd0d208bc8" providerId="ADAL" clId="{D1D84055-5E57-C44E-ACD2-2684E74F9370}" dt="2023-01-24T16:02:37.966" v="1995" actId="113"/>
          <ac:spMkLst>
            <pc:docMk/>
            <pc:sldMk cId="1442858237" sldId="1631"/>
            <ac:spMk id="3" creationId="{A3788DC1-2ACA-E78F-303E-B0C8B0AE05AD}"/>
          </ac:spMkLst>
        </pc:spChg>
      </pc:sldChg>
      <pc:sldChg chg="del ord">
        <pc:chgData name="Daniel Khashabi" userId="62390808-c838-45e6-be59-d6fd0d208bc8" providerId="ADAL" clId="{D1D84055-5E57-C44E-ACD2-2684E74F9370}" dt="2023-01-24T03:55:33.866" v="721" actId="2696"/>
        <pc:sldMkLst>
          <pc:docMk/>
          <pc:sldMk cId="3217168384" sldId="1632"/>
        </pc:sldMkLst>
      </pc:sldChg>
      <pc:sldChg chg="addSp delSp modSp new del mod ord">
        <pc:chgData name="Daniel Khashabi" userId="62390808-c838-45e6-be59-d6fd0d208bc8" providerId="ADAL" clId="{D1D84055-5E57-C44E-ACD2-2684E74F9370}" dt="2023-01-24T03:01:33.450" v="116" actId="2696"/>
        <pc:sldMkLst>
          <pc:docMk/>
          <pc:sldMk cId="228494023" sldId="1633"/>
        </pc:sldMkLst>
        <pc:spChg chg="mod">
          <ac:chgData name="Daniel Khashabi" userId="62390808-c838-45e6-be59-d6fd0d208bc8" providerId="ADAL" clId="{D1D84055-5E57-C44E-ACD2-2684E74F9370}" dt="2023-01-19T01:42:01.774" v="22" actId="20577"/>
          <ac:spMkLst>
            <pc:docMk/>
            <pc:sldMk cId="228494023" sldId="1633"/>
            <ac:spMk id="2" creationId="{7D54306F-F183-BBB6-ADEA-81793A450F83}"/>
          </ac:spMkLst>
        </pc:spChg>
        <pc:spChg chg="mod">
          <ac:chgData name="Daniel Khashabi" userId="62390808-c838-45e6-be59-d6fd0d208bc8" providerId="ADAL" clId="{D1D84055-5E57-C44E-ACD2-2684E74F9370}" dt="2023-01-19T01:42:09.597" v="34"/>
          <ac:spMkLst>
            <pc:docMk/>
            <pc:sldMk cId="228494023" sldId="1633"/>
            <ac:spMk id="3" creationId="{F50D3E01-A472-983E-02E3-8A78265A92F4}"/>
          </ac:spMkLst>
        </pc:spChg>
        <pc:spChg chg="add del">
          <ac:chgData name="Daniel Khashabi" userId="62390808-c838-45e6-be59-d6fd0d208bc8" providerId="ADAL" clId="{D1D84055-5E57-C44E-ACD2-2684E74F9370}" dt="2023-01-19T01:42:03.594" v="24" actId="22"/>
          <ac:spMkLst>
            <pc:docMk/>
            <pc:sldMk cId="228494023" sldId="1633"/>
            <ac:spMk id="5" creationId="{8E0172AE-1ECD-2087-9B00-FFD4E9770A9B}"/>
          </ac:spMkLst>
        </pc:spChg>
        <pc:spChg chg="add mod">
          <ac:chgData name="Daniel Khashabi" userId="62390808-c838-45e6-be59-d6fd0d208bc8" providerId="ADAL" clId="{D1D84055-5E57-C44E-ACD2-2684E74F9370}" dt="2023-01-19T01:42:41.569" v="57" actId="1076"/>
          <ac:spMkLst>
            <pc:docMk/>
            <pc:sldMk cId="228494023" sldId="1633"/>
            <ac:spMk id="7" creationId="{8E2DF2CA-FD38-4E55-67DC-EDD3DBE830B1}"/>
          </ac:spMkLst>
        </pc:spChg>
        <pc:picChg chg="add mod">
          <ac:chgData name="Daniel Khashabi" userId="62390808-c838-45e6-be59-d6fd0d208bc8" providerId="ADAL" clId="{D1D84055-5E57-C44E-ACD2-2684E74F9370}" dt="2023-01-19T01:42:45.471" v="58" actId="1076"/>
          <ac:picMkLst>
            <pc:docMk/>
            <pc:sldMk cId="228494023" sldId="1633"/>
            <ac:picMk id="1026" creationId="{CC9D724F-837E-CA71-EDAA-11A1A239304B}"/>
          </ac:picMkLst>
        </pc:picChg>
      </pc:sldChg>
      <pc:sldChg chg="add del">
        <pc:chgData name="Daniel Khashabi" userId="62390808-c838-45e6-be59-d6fd0d208bc8" providerId="ADAL" clId="{D1D84055-5E57-C44E-ACD2-2684E74F9370}" dt="2023-01-24T16:03:51.591" v="2002" actId="2696"/>
        <pc:sldMkLst>
          <pc:docMk/>
          <pc:sldMk cId="4041667364" sldId="1633"/>
        </pc:sldMkLst>
      </pc:sldChg>
      <pc:sldChg chg="addSp delSp modSp new mod ord modClrScheme chgLayout">
        <pc:chgData name="Daniel Khashabi" userId="62390808-c838-45e6-be59-d6fd0d208bc8" providerId="ADAL" clId="{D1D84055-5E57-C44E-ACD2-2684E74F9370}" dt="2023-01-24T03:54:34.034" v="719" actId="1037"/>
        <pc:sldMkLst>
          <pc:docMk/>
          <pc:sldMk cId="405845229" sldId="1634"/>
        </pc:sldMkLst>
        <pc:spChg chg="del mod ord">
          <ac:chgData name="Daniel Khashabi" userId="62390808-c838-45e6-be59-d6fd0d208bc8" providerId="ADAL" clId="{D1D84055-5E57-C44E-ACD2-2684E74F9370}" dt="2023-01-19T01:47:22.835" v="63" actId="700"/>
          <ac:spMkLst>
            <pc:docMk/>
            <pc:sldMk cId="405845229" sldId="1634"/>
            <ac:spMk id="2" creationId="{B2A29012-46DF-F9D0-96CE-15E8C03EFE6E}"/>
          </ac:spMkLst>
        </pc:spChg>
        <pc:spChg chg="add del mod ord">
          <ac:chgData name="Daniel Khashabi" userId="62390808-c838-45e6-be59-d6fd0d208bc8" providerId="ADAL" clId="{D1D84055-5E57-C44E-ACD2-2684E74F9370}" dt="2023-01-24T03:51:19.052" v="683" actId="478"/>
          <ac:spMkLst>
            <pc:docMk/>
            <pc:sldMk cId="405845229" sldId="1634"/>
            <ac:spMk id="3" creationId="{24933715-9160-EBB4-3673-2E9950537C39}"/>
          </ac:spMkLst>
        </pc:spChg>
        <pc:spChg chg="add del mod ord">
          <ac:chgData name="Daniel Khashabi" userId="62390808-c838-45e6-be59-d6fd0d208bc8" providerId="ADAL" clId="{D1D84055-5E57-C44E-ACD2-2684E74F9370}" dt="2023-01-24T03:06:53.506" v="120" actId="700"/>
          <ac:spMkLst>
            <pc:docMk/>
            <pc:sldMk cId="405845229" sldId="1634"/>
            <ac:spMk id="4" creationId="{87EFF237-5BB4-C6C6-E47A-77F78725F352}"/>
          </ac:spMkLst>
        </pc:spChg>
        <pc:spChg chg="add mod">
          <ac:chgData name="Daniel Khashabi" userId="62390808-c838-45e6-be59-d6fd0d208bc8" providerId="ADAL" clId="{D1D84055-5E57-C44E-ACD2-2684E74F9370}" dt="2023-01-24T03:51:19.075" v="684" actId="27636"/>
          <ac:spMkLst>
            <pc:docMk/>
            <pc:sldMk cId="405845229" sldId="1634"/>
            <ac:spMk id="5" creationId="{DD75BCE3-505A-2C90-BFC0-B49F16B04C3F}"/>
          </ac:spMkLst>
        </pc:spChg>
        <pc:picChg chg="add del mod">
          <ac:chgData name="Daniel Khashabi" userId="62390808-c838-45e6-be59-d6fd0d208bc8" providerId="ADAL" clId="{D1D84055-5E57-C44E-ACD2-2684E74F9370}" dt="2023-01-24T03:47:39.567" v="654" actId="478"/>
          <ac:picMkLst>
            <pc:docMk/>
            <pc:sldMk cId="405845229" sldId="1634"/>
            <ac:picMk id="1026" creationId="{DBAD884B-758C-7C79-09BC-D849CEA17EB4}"/>
          </ac:picMkLst>
        </pc:picChg>
        <pc:picChg chg="add mod">
          <ac:chgData name="Daniel Khashabi" userId="62390808-c838-45e6-be59-d6fd0d208bc8" providerId="ADAL" clId="{D1D84055-5E57-C44E-ACD2-2684E74F9370}" dt="2023-01-24T03:54:34.034" v="719" actId="1037"/>
          <ac:picMkLst>
            <pc:docMk/>
            <pc:sldMk cId="405845229" sldId="1634"/>
            <ac:picMk id="1028" creationId="{6CC0F2E7-4764-95C7-50DA-55C47C1668B5}"/>
          </ac:picMkLst>
        </pc:picChg>
        <pc:picChg chg="add mod">
          <ac:chgData name="Daniel Khashabi" userId="62390808-c838-45e6-be59-d6fd0d208bc8" providerId="ADAL" clId="{D1D84055-5E57-C44E-ACD2-2684E74F9370}" dt="2023-01-24T03:54:34.034" v="719" actId="1037"/>
          <ac:picMkLst>
            <pc:docMk/>
            <pc:sldMk cId="405845229" sldId="1634"/>
            <ac:picMk id="1030" creationId="{59B12FBE-C7AD-E0C7-8CA0-AD8309948182}"/>
          </ac:picMkLst>
        </pc:picChg>
      </pc:sldChg>
      <pc:sldChg chg="modSp new mod">
        <pc:chgData name="Daniel Khashabi" userId="62390808-c838-45e6-be59-d6fd0d208bc8" providerId="ADAL" clId="{D1D84055-5E57-C44E-ACD2-2684E74F9370}" dt="2023-01-24T03:07:18.932" v="146" actId="20577"/>
        <pc:sldMkLst>
          <pc:docMk/>
          <pc:sldMk cId="2439463295" sldId="1635"/>
        </pc:sldMkLst>
        <pc:spChg chg="mod">
          <ac:chgData name="Daniel Khashabi" userId="62390808-c838-45e6-be59-d6fd0d208bc8" providerId="ADAL" clId="{D1D84055-5E57-C44E-ACD2-2684E74F9370}" dt="2023-01-24T03:07:18.932" v="146" actId="20577"/>
          <ac:spMkLst>
            <pc:docMk/>
            <pc:sldMk cId="2439463295" sldId="1635"/>
            <ac:spMk id="2" creationId="{56F2D158-2B38-72C1-1BD2-D70A9B0A56F9}"/>
          </ac:spMkLst>
        </pc:spChg>
      </pc:sldChg>
      <pc:sldChg chg="addSp delSp modSp new mod ord">
        <pc:chgData name="Daniel Khashabi" userId="62390808-c838-45e6-be59-d6fd0d208bc8" providerId="ADAL" clId="{D1D84055-5E57-C44E-ACD2-2684E74F9370}" dt="2023-01-24T15:40:28.954" v="936" actId="478"/>
        <pc:sldMkLst>
          <pc:docMk/>
          <pc:sldMk cId="665263505" sldId="1636"/>
        </pc:sldMkLst>
        <pc:spChg chg="mod">
          <ac:chgData name="Daniel Khashabi" userId="62390808-c838-45e6-be59-d6fd0d208bc8" providerId="ADAL" clId="{D1D84055-5E57-C44E-ACD2-2684E74F9370}" dt="2023-01-24T03:29:02.746" v="158"/>
          <ac:spMkLst>
            <pc:docMk/>
            <pc:sldMk cId="665263505" sldId="1636"/>
            <ac:spMk id="2" creationId="{3BAD353F-DBBB-2B1B-DEC3-A5A0E7AFFEFE}"/>
          </ac:spMkLst>
        </pc:spChg>
        <pc:spChg chg="del mod">
          <ac:chgData name="Daniel Khashabi" userId="62390808-c838-45e6-be59-d6fd0d208bc8" providerId="ADAL" clId="{D1D84055-5E57-C44E-ACD2-2684E74F9370}" dt="2023-01-24T15:40:27.388" v="935" actId="478"/>
          <ac:spMkLst>
            <pc:docMk/>
            <pc:sldMk cId="665263505" sldId="1636"/>
            <ac:spMk id="3" creationId="{B6DBCEF8-C148-4207-3C24-9F4E205E5E0F}"/>
          </ac:spMkLst>
        </pc:spChg>
        <pc:spChg chg="add del mod">
          <ac:chgData name="Daniel Khashabi" userId="62390808-c838-45e6-be59-d6fd0d208bc8" providerId="ADAL" clId="{D1D84055-5E57-C44E-ACD2-2684E74F9370}" dt="2023-01-24T15:40:28.954" v="936" actId="478"/>
          <ac:spMkLst>
            <pc:docMk/>
            <pc:sldMk cId="665263505" sldId="1636"/>
            <ac:spMk id="6" creationId="{3011706A-63FD-7D9C-F9EE-174ADD5A7181}"/>
          </ac:spMkLst>
        </pc:spChg>
        <pc:spChg chg="add mod">
          <ac:chgData name="Daniel Khashabi" userId="62390808-c838-45e6-be59-d6fd0d208bc8" providerId="ADAL" clId="{D1D84055-5E57-C44E-ACD2-2684E74F9370}" dt="2023-01-24T15:40:27.388" v="935" actId="478"/>
          <ac:spMkLst>
            <pc:docMk/>
            <pc:sldMk cId="665263505" sldId="1636"/>
            <ac:spMk id="7" creationId="{9D0E7EAC-1105-B7DC-E77C-2DCC52AEDD1D}"/>
          </ac:spMkLst>
        </pc:spChg>
        <pc:picChg chg="add del mod">
          <ac:chgData name="Daniel Khashabi" userId="62390808-c838-45e6-be59-d6fd0d208bc8" providerId="ADAL" clId="{D1D84055-5E57-C44E-ACD2-2684E74F9370}" dt="2023-01-24T15:40:27.388" v="935" actId="478"/>
          <ac:picMkLst>
            <pc:docMk/>
            <pc:sldMk cId="665263505" sldId="1636"/>
            <ac:picMk id="4" creationId="{1F3F40C5-836F-C377-25A1-97F54A67D1E3}"/>
          </ac:picMkLst>
        </pc:picChg>
        <pc:picChg chg="add del mod">
          <ac:chgData name="Daniel Khashabi" userId="62390808-c838-45e6-be59-d6fd0d208bc8" providerId="ADAL" clId="{D1D84055-5E57-C44E-ACD2-2684E74F9370}" dt="2023-01-24T15:40:27.388" v="935" actId="478"/>
          <ac:picMkLst>
            <pc:docMk/>
            <pc:sldMk cId="665263505" sldId="1636"/>
            <ac:picMk id="5" creationId="{5C653732-092D-8EA1-9CEF-214014B95A25}"/>
          </ac:picMkLst>
        </pc:picChg>
        <pc:picChg chg="add del mod">
          <ac:chgData name="Daniel Khashabi" userId="62390808-c838-45e6-be59-d6fd0d208bc8" providerId="ADAL" clId="{D1D84055-5E57-C44E-ACD2-2684E74F9370}" dt="2023-01-24T03:31:39.002" v="160" actId="478"/>
          <ac:picMkLst>
            <pc:docMk/>
            <pc:sldMk cId="665263505" sldId="1636"/>
            <ac:picMk id="2050" creationId="{C0525074-07C3-E065-5F8C-B01BD824C69E}"/>
          </ac:picMkLst>
        </pc:picChg>
        <pc:picChg chg="add del mod">
          <ac:chgData name="Daniel Khashabi" userId="62390808-c838-45e6-be59-d6fd0d208bc8" providerId="ADAL" clId="{D1D84055-5E57-C44E-ACD2-2684E74F9370}" dt="2023-01-24T03:33:39.070" v="183" actId="478"/>
          <ac:picMkLst>
            <pc:docMk/>
            <pc:sldMk cId="665263505" sldId="1636"/>
            <ac:picMk id="2052" creationId="{9569892E-8274-375F-C5EA-7E6BF991ADE3}"/>
          </ac:picMkLst>
        </pc:picChg>
        <pc:picChg chg="add del mod">
          <ac:chgData name="Daniel Khashabi" userId="62390808-c838-45e6-be59-d6fd0d208bc8" providerId="ADAL" clId="{D1D84055-5E57-C44E-ACD2-2684E74F9370}" dt="2023-01-24T03:45:24.006" v="398" actId="478"/>
          <ac:picMkLst>
            <pc:docMk/>
            <pc:sldMk cId="665263505" sldId="1636"/>
            <ac:picMk id="2054" creationId="{71383348-2E80-0EF7-E3D3-1F7F2C38EE5B}"/>
          </ac:picMkLst>
        </pc:picChg>
      </pc:sldChg>
      <pc:sldChg chg="delSp modSp add del">
        <pc:chgData name="Daniel Khashabi" userId="62390808-c838-45e6-be59-d6fd0d208bc8" providerId="ADAL" clId="{D1D84055-5E57-C44E-ACD2-2684E74F9370}" dt="2023-01-24T03:47:11.946" v="649" actId="2696"/>
        <pc:sldMkLst>
          <pc:docMk/>
          <pc:sldMk cId="3808238430" sldId="1637"/>
        </pc:sldMkLst>
        <pc:picChg chg="del mod">
          <ac:chgData name="Daniel Khashabi" userId="62390808-c838-45e6-be59-d6fd0d208bc8" providerId="ADAL" clId="{D1D84055-5E57-C44E-ACD2-2684E74F9370}" dt="2023-01-24T03:44:55.613" v="386" actId="21"/>
          <ac:picMkLst>
            <pc:docMk/>
            <pc:sldMk cId="3808238430" sldId="1637"/>
            <ac:picMk id="2052" creationId="{9569892E-8274-375F-C5EA-7E6BF991ADE3}"/>
          </ac:picMkLst>
        </pc:picChg>
      </pc:sldChg>
      <pc:sldChg chg="delSp add del">
        <pc:chgData name="Daniel Khashabi" userId="62390808-c838-45e6-be59-d6fd0d208bc8" providerId="ADAL" clId="{D1D84055-5E57-C44E-ACD2-2684E74F9370}" dt="2023-01-24T03:47:12.629" v="650" actId="2696"/>
        <pc:sldMkLst>
          <pc:docMk/>
          <pc:sldMk cId="1887684913" sldId="1638"/>
        </pc:sldMkLst>
        <pc:picChg chg="del">
          <ac:chgData name="Daniel Khashabi" userId="62390808-c838-45e6-be59-d6fd0d208bc8" providerId="ADAL" clId="{D1D84055-5E57-C44E-ACD2-2684E74F9370}" dt="2023-01-24T03:44:35.375" v="384" actId="478"/>
          <ac:picMkLst>
            <pc:docMk/>
            <pc:sldMk cId="1887684913" sldId="1638"/>
            <ac:picMk id="2052" creationId="{9569892E-8274-375F-C5EA-7E6BF991ADE3}"/>
          </ac:picMkLst>
        </pc:picChg>
      </pc:sldChg>
      <pc:sldChg chg="new del">
        <pc:chgData name="Daniel Khashabi" userId="62390808-c838-45e6-be59-d6fd0d208bc8" providerId="ADAL" clId="{D1D84055-5E57-C44E-ACD2-2684E74F9370}" dt="2023-01-24T03:44:27.402" v="382" actId="680"/>
        <pc:sldMkLst>
          <pc:docMk/>
          <pc:sldMk cId="3384991835" sldId="1638"/>
        </pc:sldMkLst>
      </pc:sldChg>
      <pc:sldChg chg="modSp add mod">
        <pc:chgData name="Daniel Khashabi" userId="62390808-c838-45e6-be59-d6fd0d208bc8" providerId="ADAL" clId="{D1D84055-5E57-C44E-ACD2-2684E74F9370}" dt="2023-01-24T15:41:36.847" v="945" actId="207"/>
        <pc:sldMkLst>
          <pc:docMk/>
          <pc:sldMk cId="3890159716" sldId="1639"/>
        </pc:sldMkLst>
        <pc:spChg chg="mod">
          <ac:chgData name="Daniel Khashabi" userId="62390808-c838-45e6-be59-d6fd0d208bc8" providerId="ADAL" clId="{D1D84055-5E57-C44E-ACD2-2684E74F9370}" dt="2023-01-24T03:51:14.273" v="682" actId="20577"/>
          <ac:spMkLst>
            <pc:docMk/>
            <pc:sldMk cId="3890159716" sldId="1639"/>
            <ac:spMk id="2" creationId="{3BAD353F-DBBB-2B1B-DEC3-A5A0E7AFFEFE}"/>
          </ac:spMkLst>
        </pc:spChg>
        <pc:spChg chg="mod">
          <ac:chgData name="Daniel Khashabi" userId="62390808-c838-45e6-be59-d6fd0d208bc8" providerId="ADAL" clId="{D1D84055-5E57-C44E-ACD2-2684E74F9370}" dt="2023-01-24T15:41:36.847" v="945" actId="207"/>
          <ac:spMkLst>
            <pc:docMk/>
            <pc:sldMk cId="3890159716" sldId="1639"/>
            <ac:spMk id="3" creationId="{B6DBCEF8-C148-4207-3C24-9F4E205E5E0F}"/>
          </ac:spMkLst>
        </pc:spChg>
        <pc:picChg chg="mod">
          <ac:chgData name="Daniel Khashabi" userId="62390808-c838-45e6-be59-d6fd0d208bc8" providerId="ADAL" clId="{D1D84055-5E57-C44E-ACD2-2684E74F9370}" dt="2023-01-24T03:45:20.309" v="397" actId="1076"/>
          <ac:picMkLst>
            <pc:docMk/>
            <pc:sldMk cId="3890159716" sldId="1639"/>
            <ac:picMk id="2054" creationId="{71383348-2E80-0EF7-E3D3-1F7F2C38EE5B}"/>
          </ac:picMkLst>
        </pc:picChg>
      </pc:sldChg>
      <pc:sldChg chg="modSp add mod">
        <pc:chgData name="Daniel Khashabi" userId="62390808-c838-45e6-be59-d6fd0d208bc8" providerId="ADAL" clId="{D1D84055-5E57-C44E-ACD2-2684E74F9370}" dt="2023-01-24T15:41:56.552" v="955" actId="20577"/>
        <pc:sldMkLst>
          <pc:docMk/>
          <pc:sldMk cId="2652439416" sldId="1640"/>
        </pc:sldMkLst>
        <pc:spChg chg="mod">
          <ac:chgData name="Daniel Khashabi" userId="62390808-c838-45e6-be59-d6fd0d208bc8" providerId="ADAL" clId="{D1D84055-5E57-C44E-ACD2-2684E74F9370}" dt="2023-01-24T15:41:56.552" v="955" actId="20577"/>
          <ac:spMkLst>
            <pc:docMk/>
            <pc:sldMk cId="2652439416" sldId="1640"/>
            <ac:spMk id="3" creationId="{B6DBCEF8-C148-4207-3C24-9F4E205E5E0F}"/>
          </ac:spMkLst>
        </pc:spChg>
      </pc:sldChg>
      <pc:sldChg chg="modSp new mod">
        <pc:chgData name="Daniel Khashabi" userId="62390808-c838-45e6-be59-d6fd0d208bc8" providerId="ADAL" clId="{D1D84055-5E57-C44E-ACD2-2684E74F9370}" dt="2023-01-24T15:48:51.280" v="1221" actId="20577"/>
        <pc:sldMkLst>
          <pc:docMk/>
          <pc:sldMk cId="2795411871" sldId="1641"/>
        </pc:sldMkLst>
        <pc:spChg chg="mod">
          <ac:chgData name="Daniel Khashabi" userId="62390808-c838-45e6-be59-d6fd0d208bc8" providerId="ADAL" clId="{D1D84055-5E57-C44E-ACD2-2684E74F9370}" dt="2023-01-24T15:48:51.280" v="1221" actId="20577"/>
          <ac:spMkLst>
            <pc:docMk/>
            <pc:sldMk cId="2795411871" sldId="1641"/>
            <ac:spMk id="2" creationId="{B8B7F270-3480-A471-A043-EE2D3726E9AB}"/>
          </ac:spMkLst>
        </pc:spChg>
        <pc:spChg chg="mod">
          <ac:chgData name="Daniel Khashabi" userId="62390808-c838-45e6-be59-d6fd0d208bc8" providerId="ADAL" clId="{D1D84055-5E57-C44E-ACD2-2684E74F9370}" dt="2023-01-24T15:46:30.089" v="1212" actId="14100"/>
          <ac:spMkLst>
            <pc:docMk/>
            <pc:sldMk cId="2795411871" sldId="1641"/>
            <ac:spMk id="3" creationId="{10377E16-5822-6FF7-13DD-16A559CD3AFD}"/>
          </ac:spMkLst>
        </pc:spChg>
      </pc:sldChg>
      <pc:sldChg chg="addSp delSp modSp add mod">
        <pc:chgData name="Daniel Khashabi" userId="62390808-c838-45e6-be59-d6fd0d208bc8" providerId="ADAL" clId="{D1D84055-5E57-C44E-ACD2-2684E74F9370}" dt="2023-01-24T15:41:19.163" v="942"/>
        <pc:sldMkLst>
          <pc:docMk/>
          <pc:sldMk cId="3124644540" sldId="1642"/>
        </pc:sldMkLst>
        <pc:spChg chg="mod">
          <ac:chgData name="Daniel Khashabi" userId="62390808-c838-45e6-be59-d6fd0d208bc8" providerId="ADAL" clId="{D1D84055-5E57-C44E-ACD2-2684E74F9370}" dt="2023-01-24T15:41:19.163" v="942"/>
          <ac:spMkLst>
            <pc:docMk/>
            <pc:sldMk cId="3124644540" sldId="1642"/>
            <ac:spMk id="3" creationId="{B6DBCEF8-C148-4207-3C24-9F4E205E5E0F}"/>
          </ac:spMkLst>
        </pc:spChg>
        <pc:picChg chg="del">
          <ac:chgData name="Daniel Khashabi" userId="62390808-c838-45e6-be59-d6fd0d208bc8" providerId="ADAL" clId="{D1D84055-5E57-C44E-ACD2-2684E74F9370}" dt="2023-01-24T15:41:16.278" v="940" actId="478"/>
          <ac:picMkLst>
            <pc:docMk/>
            <pc:sldMk cId="3124644540" sldId="1642"/>
            <ac:picMk id="4" creationId="{1F3F40C5-836F-C377-25A1-97F54A67D1E3}"/>
          </ac:picMkLst>
        </pc:picChg>
        <pc:picChg chg="del">
          <ac:chgData name="Daniel Khashabi" userId="62390808-c838-45e6-be59-d6fd0d208bc8" providerId="ADAL" clId="{D1D84055-5E57-C44E-ACD2-2684E74F9370}" dt="2023-01-24T15:40:42.233" v="937" actId="478"/>
          <ac:picMkLst>
            <pc:docMk/>
            <pc:sldMk cId="3124644540" sldId="1642"/>
            <ac:picMk id="5" creationId="{5C653732-092D-8EA1-9CEF-214014B95A25}"/>
          </ac:picMkLst>
        </pc:picChg>
        <pc:picChg chg="add mod">
          <ac:chgData name="Daniel Khashabi" userId="62390808-c838-45e6-be59-d6fd0d208bc8" providerId="ADAL" clId="{D1D84055-5E57-C44E-ACD2-2684E74F9370}" dt="2023-01-24T15:40:42.607" v="938"/>
          <ac:picMkLst>
            <pc:docMk/>
            <pc:sldMk cId="3124644540" sldId="1642"/>
            <ac:picMk id="7" creationId="{F6B93864-41AE-60B0-903A-7322245EA0C6}"/>
          </ac:picMkLst>
        </pc:picChg>
      </pc:sldChg>
      <pc:sldChg chg="addSp delSp modSp add mod">
        <pc:chgData name="Daniel Khashabi" userId="62390808-c838-45e6-be59-d6fd0d208bc8" providerId="ADAL" clId="{D1D84055-5E57-C44E-ACD2-2684E74F9370}" dt="2023-01-24T15:41:30.576" v="944" actId="27636"/>
        <pc:sldMkLst>
          <pc:docMk/>
          <pc:sldMk cId="4107941708" sldId="1643"/>
        </pc:sldMkLst>
        <pc:spChg chg="del">
          <ac:chgData name="Daniel Khashabi" userId="62390808-c838-45e6-be59-d6fd0d208bc8" providerId="ADAL" clId="{D1D84055-5E57-C44E-ACD2-2684E74F9370}" dt="2023-01-24T15:41:30.537" v="943" actId="478"/>
          <ac:spMkLst>
            <pc:docMk/>
            <pc:sldMk cId="4107941708" sldId="1643"/>
            <ac:spMk id="2" creationId="{3BAD353F-DBBB-2B1B-DEC3-A5A0E7AFFEFE}"/>
          </ac:spMkLst>
        </pc:spChg>
        <pc:spChg chg="add mod">
          <ac:chgData name="Daniel Khashabi" userId="62390808-c838-45e6-be59-d6fd0d208bc8" providerId="ADAL" clId="{D1D84055-5E57-C44E-ACD2-2684E74F9370}" dt="2023-01-24T15:41:30.576" v="944" actId="27636"/>
          <ac:spMkLst>
            <pc:docMk/>
            <pc:sldMk cId="4107941708" sldId="1643"/>
            <ac:spMk id="8" creationId="{554B69EF-8CE2-904D-7526-EA7D79F396E3}"/>
          </ac:spMkLst>
        </pc:spChg>
      </pc:sldChg>
      <pc:sldChg chg="modSp add mod">
        <pc:chgData name="Daniel Khashabi" userId="62390808-c838-45e6-be59-d6fd0d208bc8" providerId="ADAL" clId="{D1D84055-5E57-C44E-ACD2-2684E74F9370}" dt="2023-01-24T16:41:16.705" v="2278" actId="113"/>
        <pc:sldMkLst>
          <pc:docMk/>
          <pc:sldMk cId="3194463124" sldId="1644"/>
        </pc:sldMkLst>
        <pc:spChg chg="mod">
          <ac:chgData name="Daniel Khashabi" userId="62390808-c838-45e6-be59-d6fd0d208bc8" providerId="ADAL" clId="{D1D84055-5E57-C44E-ACD2-2684E74F9370}" dt="2023-01-24T15:53:40.296" v="1479" actId="20577"/>
          <ac:spMkLst>
            <pc:docMk/>
            <pc:sldMk cId="3194463124" sldId="1644"/>
            <ac:spMk id="2" creationId="{0AC9256C-384B-B629-6233-BDC5D9D48B27}"/>
          </ac:spMkLst>
        </pc:spChg>
        <pc:spChg chg="mod">
          <ac:chgData name="Daniel Khashabi" userId="62390808-c838-45e6-be59-d6fd0d208bc8" providerId="ADAL" clId="{D1D84055-5E57-C44E-ACD2-2684E74F9370}" dt="2023-01-24T16:41:16.705" v="2278" actId="113"/>
          <ac:spMkLst>
            <pc:docMk/>
            <pc:sldMk cId="3194463124" sldId="1644"/>
            <ac:spMk id="3" creationId="{6400B3C0-C6A3-70ED-2E9A-881A0F8D658D}"/>
          </ac:spMkLst>
        </pc:spChg>
      </pc:sldChg>
      <pc:sldChg chg="modSp add mod ord">
        <pc:chgData name="Daniel Khashabi" userId="62390808-c838-45e6-be59-d6fd0d208bc8" providerId="ADAL" clId="{D1D84055-5E57-C44E-ACD2-2684E74F9370}" dt="2023-01-24T16:03:10.910" v="2000" actId="20578"/>
        <pc:sldMkLst>
          <pc:docMk/>
          <pc:sldMk cId="1321261645" sldId="1645"/>
        </pc:sldMkLst>
        <pc:spChg chg="mod">
          <ac:chgData name="Daniel Khashabi" userId="62390808-c838-45e6-be59-d6fd0d208bc8" providerId="ADAL" clId="{D1D84055-5E57-C44E-ACD2-2684E74F9370}" dt="2023-01-24T16:03:06.769" v="1999" actId="5793"/>
          <ac:spMkLst>
            <pc:docMk/>
            <pc:sldMk cId="1321261645" sldId="1645"/>
            <ac:spMk id="3" creationId="{CD964199-178D-FFB7-FDBD-25BDF237A959}"/>
          </ac:spMkLst>
        </pc:spChg>
      </pc:sldChg>
      <pc:sldChg chg="addSp delSp modSp new mod modClrScheme chgLayout">
        <pc:chgData name="Daniel Khashabi" userId="62390808-c838-45e6-be59-d6fd0d208bc8" providerId="ADAL" clId="{D1D84055-5E57-C44E-ACD2-2684E74F9370}" dt="2023-01-24T16:04:22.075" v="2055" actId="403"/>
        <pc:sldMkLst>
          <pc:docMk/>
          <pc:sldMk cId="1327149158" sldId="1646"/>
        </pc:sldMkLst>
        <pc:spChg chg="del mod ord">
          <ac:chgData name="Daniel Khashabi" userId="62390808-c838-45e6-be59-d6fd0d208bc8" providerId="ADAL" clId="{D1D84055-5E57-C44E-ACD2-2684E74F9370}" dt="2023-01-24T16:04:05.773" v="2004" actId="700"/>
          <ac:spMkLst>
            <pc:docMk/>
            <pc:sldMk cId="1327149158" sldId="1646"/>
            <ac:spMk id="2" creationId="{2684CD95-27EF-1FCF-BDA9-6AC4F2D6C034}"/>
          </ac:spMkLst>
        </pc:spChg>
        <pc:spChg chg="del">
          <ac:chgData name="Daniel Khashabi" userId="62390808-c838-45e6-be59-d6fd0d208bc8" providerId="ADAL" clId="{D1D84055-5E57-C44E-ACD2-2684E74F9370}" dt="2023-01-24T16:04:05.773" v="2004" actId="700"/>
          <ac:spMkLst>
            <pc:docMk/>
            <pc:sldMk cId="1327149158" sldId="1646"/>
            <ac:spMk id="3" creationId="{3049DC26-410C-A89A-148D-4F240D612B74}"/>
          </ac:spMkLst>
        </pc:spChg>
        <pc:spChg chg="add mod ord">
          <ac:chgData name="Daniel Khashabi" userId="62390808-c838-45e6-be59-d6fd0d208bc8" providerId="ADAL" clId="{D1D84055-5E57-C44E-ACD2-2684E74F9370}" dt="2023-01-24T16:04:22.075" v="2055" actId="403"/>
          <ac:spMkLst>
            <pc:docMk/>
            <pc:sldMk cId="1327149158" sldId="1646"/>
            <ac:spMk id="4" creationId="{0FAF8E28-1553-B469-99D0-590CE9B367C9}"/>
          </ac:spMkLst>
        </pc:spChg>
      </pc:sldChg>
      <pc:sldChg chg="addSp modSp add mod">
        <pc:chgData name="Daniel Khashabi" userId="62390808-c838-45e6-be59-d6fd0d208bc8" providerId="ADAL" clId="{D1D84055-5E57-C44E-ACD2-2684E74F9370}" dt="2023-01-24T16:23:14.050" v="2207" actId="1076"/>
        <pc:sldMkLst>
          <pc:docMk/>
          <pc:sldMk cId="4135125234" sldId="1647"/>
        </pc:sldMkLst>
        <pc:spChg chg="mod">
          <ac:chgData name="Daniel Khashabi" userId="62390808-c838-45e6-be59-d6fd0d208bc8" providerId="ADAL" clId="{D1D84055-5E57-C44E-ACD2-2684E74F9370}" dt="2023-01-24T16:16:23.046" v="2167" actId="20577"/>
          <ac:spMkLst>
            <pc:docMk/>
            <pc:sldMk cId="4135125234" sldId="1647"/>
            <ac:spMk id="2" creationId="{C83F0F9A-BD8A-D602-503C-92F548A93A70}"/>
          </ac:spMkLst>
        </pc:spChg>
        <pc:spChg chg="mod">
          <ac:chgData name="Daniel Khashabi" userId="62390808-c838-45e6-be59-d6fd0d208bc8" providerId="ADAL" clId="{D1D84055-5E57-C44E-ACD2-2684E74F9370}" dt="2023-01-24T16:16:56.783" v="2178" actId="255"/>
          <ac:spMkLst>
            <pc:docMk/>
            <pc:sldMk cId="4135125234" sldId="1647"/>
            <ac:spMk id="3" creationId="{C1072109-19A6-24FE-3232-6B5FA68D7ECB}"/>
          </ac:spMkLst>
        </pc:spChg>
        <pc:picChg chg="add mod">
          <ac:chgData name="Daniel Khashabi" userId="62390808-c838-45e6-be59-d6fd0d208bc8" providerId="ADAL" clId="{D1D84055-5E57-C44E-ACD2-2684E74F9370}" dt="2023-01-24T16:23:14.050" v="2207" actId="1076"/>
          <ac:picMkLst>
            <pc:docMk/>
            <pc:sldMk cId="4135125234" sldId="1647"/>
            <ac:picMk id="4" creationId="{074B28E7-E5D5-7A11-CE02-1A30FDBA47F2}"/>
          </ac:picMkLst>
        </pc:picChg>
      </pc:sldChg>
      <pc:sldChg chg="addSp modSp add mod">
        <pc:chgData name="Daniel Khashabi" userId="62390808-c838-45e6-be59-d6fd0d208bc8" providerId="ADAL" clId="{D1D84055-5E57-C44E-ACD2-2684E74F9370}" dt="2023-01-24T16:23:16.848" v="2209" actId="1076"/>
        <pc:sldMkLst>
          <pc:docMk/>
          <pc:sldMk cId="3594454642" sldId="1648"/>
        </pc:sldMkLst>
        <pc:spChg chg="mod">
          <ac:chgData name="Daniel Khashabi" userId="62390808-c838-45e6-be59-d6fd0d208bc8" providerId="ADAL" clId="{D1D84055-5E57-C44E-ACD2-2684E74F9370}" dt="2023-01-24T16:17:19.451" v="2194" actId="20577"/>
          <ac:spMkLst>
            <pc:docMk/>
            <pc:sldMk cId="3594454642" sldId="1648"/>
            <ac:spMk id="2" creationId="{C83F0F9A-BD8A-D602-503C-92F548A93A70}"/>
          </ac:spMkLst>
        </pc:spChg>
        <pc:spChg chg="mod">
          <ac:chgData name="Daniel Khashabi" userId="62390808-c838-45e6-be59-d6fd0d208bc8" providerId="ADAL" clId="{D1D84055-5E57-C44E-ACD2-2684E74F9370}" dt="2023-01-24T16:17:11.923" v="2189" actId="403"/>
          <ac:spMkLst>
            <pc:docMk/>
            <pc:sldMk cId="3594454642" sldId="1648"/>
            <ac:spMk id="3" creationId="{C1072109-19A6-24FE-3232-6B5FA68D7ECB}"/>
          </ac:spMkLst>
        </pc:spChg>
        <pc:picChg chg="add mod">
          <ac:chgData name="Daniel Khashabi" userId="62390808-c838-45e6-be59-d6fd0d208bc8" providerId="ADAL" clId="{D1D84055-5E57-C44E-ACD2-2684E74F9370}" dt="2023-01-24T16:23:16.848" v="2209" actId="1076"/>
          <ac:picMkLst>
            <pc:docMk/>
            <pc:sldMk cId="3594454642" sldId="1648"/>
            <ac:picMk id="4" creationId="{C27E48FF-1E8F-0112-69EF-342E2C187BF8}"/>
          </ac:picMkLst>
        </pc:picChg>
      </pc:sldChg>
    </pc:docChg>
  </pc:docChgLst>
  <pc:docChgLst>
    <pc:chgData name="Daniel Khashabi" userId="62390808-c838-45e6-be59-d6fd0d208bc8" providerId="ADAL" clId="{FC7879B7-D778-2A4C-9275-30C8C6FFBA28}"/>
    <pc:docChg chg="undo redo custSel addSld delSld modSld sldOrd">
      <pc:chgData name="Daniel Khashabi" userId="62390808-c838-45e6-be59-d6fd0d208bc8" providerId="ADAL" clId="{FC7879B7-D778-2A4C-9275-30C8C6FFBA28}" dt="2023-01-04T13:52:39.541" v="3684" actId="20577"/>
      <pc:docMkLst>
        <pc:docMk/>
      </pc:docMkLst>
      <pc:sldChg chg="modSp mod ord modAnim">
        <pc:chgData name="Daniel Khashabi" userId="62390808-c838-45e6-be59-d6fd0d208bc8" providerId="ADAL" clId="{FC7879B7-D778-2A4C-9275-30C8C6FFBA28}" dt="2023-01-04T02:19:40.849" v="2708" actId="20578"/>
        <pc:sldMkLst>
          <pc:docMk/>
          <pc:sldMk cId="3312918528" sldId="258"/>
        </pc:sldMkLst>
        <pc:spChg chg="mod">
          <ac:chgData name="Daniel Khashabi" userId="62390808-c838-45e6-be59-d6fd0d208bc8" providerId="ADAL" clId="{FC7879B7-D778-2A4C-9275-30C8C6FFBA28}" dt="2023-01-04T02:18:31.882" v="2649" actId="313"/>
          <ac:spMkLst>
            <pc:docMk/>
            <pc:sldMk cId="3312918528" sldId="258"/>
            <ac:spMk id="61" creationId="{00000000-0000-0000-0000-000000000000}"/>
          </ac:spMkLst>
        </pc:spChg>
        <pc:spChg chg="mod">
          <ac:chgData name="Daniel Khashabi" userId="62390808-c838-45e6-be59-d6fd0d208bc8" providerId="ADAL" clId="{FC7879B7-D778-2A4C-9275-30C8C6FFBA28}" dt="2023-01-04T02:18:34.500" v="2651" actId="403"/>
          <ac:spMkLst>
            <pc:docMk/>
            <pc:sldMk cId="3312918528" sldId="258"/>
            <ac:spMk id="62" creationId="{00000000-0000-0000-0000-000000000000}"/>
          </ac:spMkLst>
        </pc:spChg>
      </pc:sldChg>
      <pc:sldChg chg="add del">
        <pc:chgData name="Daniel Khashabi" userId="62390808-c838-45e6-be59-d6fd0d208bc8" providerId="ADAL" clId="{FC7879B7-D778-2A4C-9275-30C8C6FFBA28}" dt="2023-01-04T02:09:57.815" v="2169" actId="2696"/>
        <pc:sldMkLst>
          <pc:docMk/>
          <pc:sldMk cId="1626496791" sldId="426"/>
        </pc:sldMkLst>
      </pc:sldChg>
      <pc:sldChg chg="add del">
        <pc:chgData name="Daniel Khashabi" userId="62390808-c838-45e6-be59-d6fd0d208bc8" providerId="ADAL" clId="{FC7879B7-D778-2A4C-9275-30C8C6FFBA28}" dt="2023-01-04T02:05:57.726" v="1613" actId="2696"/>
        <pc:sldMkLst>
          <pc:docMk/>
          <pc:sldMk cId="2396620244" sldId="426"/>
        </pc:sldMkLst>
      </pc:sldChg>
      <pc:sldChg chg="addSp delSp modSp add mod">
        <pc:chgData name="Daniel Khashabi" userId="62390808-c838-45e6-be59-d6fd0d208bc8" providerId="ADAL" clId="{FC7879B7-D778-2A4C-9275-30C8C6FFBA28}" dt="2023-01-04T02:15:51.177" v="2366" actId="1076"/>
        <pc:sldMkLst>
          <pc:docMk/>
          <pc:sldMk cId="370663172" sldId="427"/>
        </pc:sldMkLst>
        <pc:spChg chg="add del mod">
          <ac:chgData name="Daniel Khashabi" userId="62390808-c838-45e6-be59-d6fd0d208bc8" providerId="ADAL" clId="{FC7879B7-D778-2A4C-9275-30C8C6FFBA28}" dt="2023-01-04T02:15:32.753" v="2362" actId="478"/>
          <ac:spMkLst>
            <pc:docMk/>
            <pc:sldMk cId="370663172" sldId="427"/>
            <ac:spMk id="7" creationId="{E60D7413-16F4-215F-E572-095788F1D353}"/>
          </ac:spMkLst>
        </pc:spChg>
        <pc:picChg chg="add mod">
          <ac:chgData name="Daniel Khashabi" userId="62390808-c838-45e6-be59-d6fd0d208bc8" providerId="ADAL" clId="{FC7879B7-D778-2A4C-9275-30C8C6FFBA28}" dt="2023-01-04T02:15:51.177" v="2366" actId="1076"/>
          <ac:picMkLst>
            <pc:docMk/>
            <pc:sldMk cId="370663172" sldId="427"/>
            <ac:picMk id="5" creationId="{7F4DBF9F-CB16-2C4F-6E7B-4CEA6D78F26E}"/>
          </ac:picMkLst>
        </pc:picChg>
        <pc:picChg chg="del">
          <ac:chgData name="Daniel Khashabi" userId="62390808-c838-45e6-be59-d6fd0d208bc8" providerId="ADAL" clId="{FC7879B7-D778-2A4C-9275-30C8C6FFBA28}" dt="2023-01-04T02:15:30.518" v="2361" actId="478"/>
          <ac:picMkLst>
            <pc:docMk/>
            <pc:sldMk cId="370663172" sldId="427"/>
            <ac:picMk id="8" creationId="{F253F46D-E30C-D61A-C780-3B4ACDC52E30}"/>
          </ac:picMkLst>
        </pc:picChg>
      </pc:sldChg>
      <pc:sldChg chg="modSp del mod">
        <pc:chgData name="Daniel Khashabi" userId="62390808-c838-45e6-be59-d6fd0d208bc8" providerId="ADAL" clId="{FC7879B7-D778-2A4C-9275-30C8C6FFBA28}" dt="2023-01-04T02:12:39.961" v="2253" actId="2696"/>
        <pc:sldMkLst>
          <pc:docMk/>
          <pc:sldMk cId="1899457764" sldId="427"/>
        </pc:sldMkLst>
        <pc:spChg chg="mod">
          <ac:chgData name="Daniel Khashabi" userId="62390808-c838-45e6-be59-d6fd0d208bc8" providerId="ADAL" clId="{FC7879B7-D778-2A4C-9275-30C8C6FFBA28}" dt="2023-01-04T01:46:33.667" v="220" actId="20577"/>
          <ac:spMkLst>
            <pc:docMk/>
            <pc:sldMk cId="1899457764" sldId="427"/>
            <ac:spMk id="4" creationId="{D184F569-DFEB-34CE-522E-63F24B3858EA}"/>
          </ac:spMkLst>
        </pc:spChg>
      </pc:sldChg>
      <pc:sldChg chg="add del">
        <pc:chgData name="Daniel Khashabi" userId="62390808-c838-45e6-be59-d6fd0d208bc8" providerId="ADAL" clId="{FC7879B7-D778-2A4C-9275-30C8C6FFBA28}" dt="2023-01-04T02:15:00.688" v="2355" actId="2696"/>
        <pc:sldMkLst>
          <pc:docMk/>
          <pc:sldMk cId="2038264265" sldId="427"/>
        </pc:sldMkLst>
      </pc:sldChg>
      <pc:sldChg chg="add del">
        <pc:chgData name="Daniel Khashabi" userId="62390808-c838-45e6-be59-d6fd0d208bc8" providerId="ADAL" clId="{FC7879B7-D778-2A4C-9275-30C8C6FFBA28}" dt="2023-01-04T02:05:57.726" v="1613" actId="2696"/>
        <pc:sldMkLst>
          <pc:docMk/>
          <pc:sldMk cId="1497266761" sldId="1538"/>
        </pc:sldMkLst>
      </pc:sldChg>
      <pc:sldChg chg="add del">
        <pc:chgData name="Daniel Khashabi" userId="62390808-c838-45e6-be59-d6fd0d208bc8" providerId="ADAL" clId="{FC7879B7-D778-2A4C-9275-30C8C6FFBA28}" dt="2023-01-04T02:09:57.815" v="2169" actId="2696"/>
        <pc:sldMkLst>
          <pc:docMk/>
          <pc:sldMk cId="2396791843" sldId="1538"/>
        </pc:sldMkLst>
      </pc:sldChg>
      <pc:sldChg chg="modSp mod">
        <pc:chgData name="Daniel Khashabi" userId="62390808-c838-45e6-be59-d6fd0d208bc8" providerId="ADAL" clId="{FC7879B7-D778-2A4C-9275-30C8C6FFBA28}" dt="2023-01-04T01:52:56.705" v="473"/>
        <pc:sldMkLst>
          <pc:docMk/>
          <pc:sldMk cId="2752319493" sldId="1554"/>
        </pc:sldMkLst>
        <pc:spChg chg="mod">
          <ac:chgData name="Daniel Khashabi" userId="62390808-c838-45e6-be59-d6fd0d208bc8" providerId="ADAL" clId="{FC7879B7-D778-2A4C-9275-30C8C6FFBA28}" dt="2023-01-04T01:52:56.705" v="473"/>
          <ac:spMkLst>
            <pc:docMk/>
            <pc:sldMk cId="2752319493" sldId="1554"/>
            <ac:spMk id="8" creationId="{D0BE733B-B554-5054-6E58-0F4C34F38C3E}"/>
          </ac:spMkLst>
        </pc:spChg>
      </pc:sldChg>
      <pc:sldChg chg="modSp mod">
        <pc:chgData name="Daniel Khashabi" userId="62390808-c838-45e6-be59-d6fd0d208bc8" providerId="ADAL" clId="{FC7879B7-D778-2A4C-9275-30C8C6FFBA28}" dt="2023-01-04T01:52:46.698" v="472" actId="20577"/>
        <pc:sldMkLst>
          <pc:docMk/>
          <pc:sldMk cId="1606165307" sldId="1555"/>
        </pc:sldMkLst>
        <pc:spChg chg="mod">
          <ac:chgData name="Daniel Khashabi" userId="62390808-c838-45e6-be59-d6fd0d208bc8" providerId="ADAL" clId="{FC7879B7-D778-2A4C-9275-30C8C6FFBA28}" dt="2023-01-04T01:52:35.593" v="455" actId="20577"/>
          <ac:spMkLst>
            <pc:docMk/>
            <pc:sldMk cId="1606165307" sldId="1555"/>
            <ac:spMk id="7" creationId="{A588EF0B-66B3-195A-337A-B7C1B71495CF}"/>
          </ac:spMkLst>
        </pc:spChg>
        <pc:spChg chg="mod">
          <ac:chgData name="Daniel Khashabi" userId="62390808-c838-45e6-be59-d6fd0d208bc8" providerId="ADAL" clId="{FC7879B7-D778-2A4C-9275-30C8C6FFBA28}" dt="2023-01-04T01:52:46.698" v="472" actId="20577"/>
          <ac:spMkLst>
            <pc:docMk/>
            <pc:sldMk cId="1606165307" sldId="1555"/>
            <ac:spMk id="8" creationId="{2E40A4DA-AD5E-67BB-D44C-10E115043888}"/>
          </ac:spMkLst>
        </pc:spChg>
      </pc:sldChg>
      <pc:sldChg chg="modSp mod">
        <pc:chgData name="Daniel Khashabi" userId="62390808-c838-45e6-be59-d6fd0d208bc8" providerId="ADAL" clId="{FC7879B7-D778-2A4C-9275-30C8C6FFBA28}" dt="2023-01-04T01:53:32.243" v="480" actId="20577"/>
        <pc:sldMkLst>
          <pc:docMk/>
          <pc:sldMk cId="2195868379" sldId="1556"/>
        </pc:sldMkLst>
        <pc:spChg chg="mod">
          <ac:chgData name="Daniel Khashabi" userId="62390808-c838-45e6-be59-d6fd0d208bc8" providerId="ADAL" clId="{FC7879B7-D778-2A4C-9275-30C8C6FFBA28}" dt="2023-01-04T01:52:59.258" v="474"/>
          <ac:spMkLst>
            <pc:docMk/>
            <pc:sldMk cId="2195868379" sldId="1556"/>
            <ac:spMk id="7" creationId="{A588EF0B-66B3-195A-337A-B7C1B71495CF}"/>
          </ac:spMkLst>
        </pc:spChg>
        <pc:spChg chg="mod">
          <ac:chgData name="Daniel Khashabi" userId="62390808-c838-45e6-be59-d6fd0d208bc8" providerId="ADAL" clId="{FC7879B7-D778-2A4C-9275-30C8C6FFBA28}" dt="2023-01-04T01:53:02.946" v="475"/>
          <ac:spMkLst>
            <pc:docMk/>
            <pc:sldMk cId="2195868379" sldId="1556"/>
            <ac:spMk id="8" creationId="{2E40A4DA-AD5E-67BB-D44C-10E115043888}"/>
          </ac:spMkLst>
        </pc:spChg>
        <pc:spChg chg="mod">
          <ac:chgData name="Daniel Khashabi" userId="62390808-c838-45e6-be59-d6fd0d208bc8" providerId="ADAL" clId="{FC7879B7-D778-2A4C-9275-30C8C6FFBA28}" dt="2023-01-04T01:53:32.243" v="480" actId="20577"/>
          <ac:spMkLst>
            <pc:docMk/>
            <pc:sldMk cId="2195868379" sldId="1556"/>
            <ac:spMk id="10" creationId="{C4FB3FCC-2A19-64C4-E5F5-78BBCC1E9BDC}"/>
          </ac:spMkLst>
        </pc:spChg>
      </pc:sldChg>
      <pc:sldChg chg="add">
        <pc:chgData name="Daniel Khashabi" userId="62390808-c838-45e6-be59-d6fd0d208bc8" providerId="ADAL" clId="{FC7879B7-D778-2A4C-9275-30C8C6FFBA28}" dt="2023-01-04T02:02:09.155" v="1239"/>
        <pc:sldMkLst>
          <pc:docMk/>
          <pc:sldMk cId="2185335518" sldId="1574"/>
        </pc:sldMkLst>
      </pc:sldChg>
      <pc:sldChg chg="del">
        <pc:chgData name="Daniel Khashabi" userId="62390808-c838-45e6-be59-d6fd0d208bc8" providerId="ADAL" clId="{FC7879B7-D778-2A4C-9275-30C8C6FFBA28}" dt="2023-01-04T02:01:48.597" v="1238" actId="2696"/>
        <pc:sldMkLst>
          <pc:docMk/>
          <pc:sldMk cId="3663013417" sldId="1574"/>
        </pc:sldMkLst>
      </pc:sldChg>
      <pc:sldChg chg="modSp mod modAnim">
        <pc:chgData name="Daniel Khashabi" userId="62390808-c838-45e6-be59-d6fd0d208bc8" providerId="ADAL" clId="{FC7879B7-D778-2A4C-9275-30C8C6FFBA28}" dt="2023-01-04T02:16:53.256" v="2404" actId="20577"/>
        <pc:sldMkLst>
          <pc:docMk/>
          <pc:sldMk cId="908445180" sldId="1588"/>
        </pc:sldMkLst>
        <pc:spChg chg="mod">
          <ac:chgData name="Daniel Khashabi" userId="62390808-c838-45e6-be59-d6fd0d208bc8" providerId="ADAL" clId="{FC7879B7-D778-2A4C-9275-30C8C6FFBA28}" dt="2023-01-04T02:16:53.256" v="2404" actId="20577"/>
          <ac:spMkLst>
            <pc:docMk/>
            <pc:sldMk cId="908445180" sldId="1588"/>
            <ac:spMk id="2" creationId="{CD8225B7-A08B-1FD9-EA85-50ED43B21ECA}"/>
          </ac:spMkLst>
        </pc:spChg>
        <pc:spChg chg="mod">
          <ac:chgData name="Daniel Khashabi" userId="62390808-c838-45e6-be59-d6fd0d208bc8" providerId="ADAL" clId="{FC7879B7-D778-2A4C-9275-30C8C6FFBA28}" dt="2023-01-04T01:49:13.907" v="439" actId="20577"/>
          <ac:spMkLst>
            <pc:docMk/>
            <pc:sldMk cId="908445180" sldId="1588"/>
            <ac:spMk id="3" creationId="{CD964199-178D-FFB7-FDBD-25BDF237A959}"/>
          </ac:spMkLst>
        </pc:spChg>
      </pc:sldChg>
      <pc:sldChg chg="modSp del mod">
        <pc:chgData name="Daniel Khashabi" userId="62390808-c838-45e6-be59-d6fd0d208bc8" providerId="ADAL" clId="{FC7879B7-D778-2A4C-9275-30C8C6FFBA28}" dt="2023-01-04T01:45:44.986" v="216" actId="2696"/>
        <pc:sldMkLst>
          <pc:docMk/>
          <pc:sldMk cId="4078586367" sldId="1600"/>
        </pc:sldMkLst>
        <pc:spChg chg="mod">
          <ac:chgData name="Daniel Khashabi" userId="62390808-c838-45e6-be59-d6fd0d208bc8" providerId="ADAL" clId="{FC7879B7-D778-2A4C-9275-30C8C6FFBA28}" dt="2023-01-04T01:45:27.707" v="199" actId="20577"/>
          <ac:spMkLst>
            <pc:docMk/>
            <pc:sldMk cId="4078586367" sldId="1600"/>
            <ac:spMk id="3" creationId="{6400B3C0-C6A3-70ED-2E9A-881A0F8D658D}"/>
          </ac:spMkLst>
        </pc:spChg>
      </pc:sldChg>
      <pc:sldChg chg="modSp add del mod modShow">
        <pc:chgData name="Daniel Khashabi" userId="62390808-c838-45e6-be59-d6fd0d208bc8" providerId="ADAL" clId="{FC7879B7-D778-2A4C-9275-30C8C6FFBA28}" dt="2023-01-04T02:20:26.189" v="2717" actId="729"/>
        <pc:sldMkLst>
          <pc:docMk/>
          <pc:sldMk cId="4209477504" sldId="1603"/>
        </pc:sldMkLst>
        <pc:spChg chg="mod">
          <ac:chgData name="Daniel Khashabi" userId="62390808-c838-45e6-be59-d6fd0d208bc8" providerId="ADAL" clId="{FC7879B7-D778-2A4C-9275-30C8C6FFBA28}" dt="2023-01-04T02:19:00.969" v="2704" actId="20577"/>
          <ac:spMkLst>
            <pc:docMk/>
            <pc:sldMk cId="4209477504" sldId="1603"/>
            <ac:spMk id="3" creationId="{2E44AB69-99E5-08D8-D243-8152120FD314}"/>
          </ac:spMkLst>
        </pc:spChg>
      </pc:sldChg>
      <pc:sldChg chg="modSp mod">
        <pc:chgData name="Daniel Khashabi" userId="62390808-c838-45e6-be59-d6fd0d208bc8" providerId="ADAL" clId="{FC7879B7-D778-2A4C-9275-30C8C6FFBA28}" dt="2023-01-04T02:24:56.521" v="2811" actId="403"/>
        <pc:sldMkLst>
          <pc:docMk/>
          <pc:sldMk cId="2453304217" sldId="1604"/>
        </pc:sldMkLst>
        <pc:spChg chg="mod">
          <ac:chgData name="Daniel Khashabi" userId="62390808-c838-45e6-be59-d6fd0d208bc8" providerId="ADAL" clId="{FC7879B7-D778-2A4C-9275-30C8C6FFBA28}" dt="2023-01-04T02:24:56.521" v="2811" actId="403"/>
          <ac:spMkLst>
            <pc:docMk/>
            <pc:sldMk cId="2453304217" sldId="1604"/>
            <ac:spMk id="3" creationId="{5FCF1FD1-BE54-BA27-53B0-FEFD0667F9CC}"/>
          </ac:spMkLst>
        </pc:spChg>
      </pc:sldChg>
      <pc:sldChg chg="add">
        <pc:chgData name="Daniel Khashabi" userId="62390808-c838-45e6-be59-d6fd0d208bc8" providerId="ADAL" clId="{FC7879B7-D778-2A4C-9275-30C8C6FFBA28}" dt="2023-01-04T02:02:09.155" v="1239"/>
        <pc:sldMkLst>
          <pc:docMk/>
          <pc:sldMk cId="1484465576" sldId="1605"/>
        </pc:sldMkLst>
      </pc:sldChg>
      <pc:sldChg chg="del">
        <pc:chgData name="Daniel Khashabi" userId="62390808-c838-45e6-be59-d6fd0d208bc8" providerId="ADAL" clId="{FC7879B7-D778-2A4C-9275-30C8C6FFBA28}" dt="2023-01-04T02:01:48.597" v="1238" actId="2696"/>
        <pc:sldMkLst>
          <pc:docMk/>
          <pc:sldMk cId="1545146584" sldId="1605"/>
        </pc:sldMkLst>
      </pc:sldChg>
      <pc:sldChg chg="del">
        <pc:chgData name="Daniel Khashabi" userId="62390808-c838-45e6-be59-d6fd0d208bc8" providerId="ADAL" clId="{FC7879B7-D778-2A4C-9275-30C8C6FFBA28}" dt="2023-01-04T02:01:48.597" v="1238" actId="2696"/>
        <pc:sldMkLst>
          <pc:docMk/>
          <pc:sldMk cId="993856836" sldId="1606"/>
        </pc:sldMkLst>
      </pc:sldChg>
      <pc:sldChg chg="add">
        <pc:chgData name="Daniel Khashabi" userId="62390808-c838-45e6-be59-d6fd0d208bc8" providerId="ADAL" clId="{FC7879B7-D778-2A4C-9275-30C8C6FFBA28}" dt="2023-01-04T02:02:09.155" v="1239"/>
        <pc:sldMkLst>
          <pc:docMk/>
          <pc:sldMk cId="1206788623" sldId="1606"/>
        </pc:sldMkLst>
      </pc:sldChg>
      <pc:sldChg chg="add">
        <pc:chgData name="Daniel Khashabi" userId="62390808-c838-45e6-be59-d6fd0d208bc8" providerId="ADAL" clId="{FC7879B7-D778-2A4C-9275-30C8C6FFBA28}" dt="2023-01-04T02:02:09.155" v="1239"/>
        <pc:sldMkLst>
          <pc:docMk/>
          <pc:sldMk cId="299935572" sldId="1607"/>
        </pc:sldMkLst>
      </pc:sldChg>
      <pc:sldChg chg="del">
        <pc:chgData name="Daniel Khashabi" userId="62390808-c838-45e6-be59-d6fd0d208bc8" providerId="ADAL" clId="{FC7879B7-D778-2A4C-9275-30C8C6FFBA28}" dt="2023-01-04T02:01:48.597" v="1238" actId="2696"/>
        <pc:sldMkLst>
          <pc:docMk/>
          <pc:sldMk cId="1783003573" sldId="1607"/>
        </pc:sldMkLst>
      </pc:sldChg>
      <pc:sldChg chg="del">
        <pc:chgData name="Daniel Khashabi" userId="62390808-c838-45e6-be59-d6fd0d208bc8" providerId="ADAL" clId="{FC7879B7-D778-2A4C-9275-30C8C6FFBA28}" dt="2023-01-04T02:11:06.951" v="2251" actId="2696"/>
        <pc:sldMkLst>
          <pc:docMk/>
          <pc:sldMk cId="1572725669" sldId="1609"/>
        </pc:sldMkLst>
      </pc:sldChg>
      <pc:sldChg chg="del">
        <pc:chgData name="Daniel Khashabi" userId="62390808-c838-45e6-be59-d6fd0d208bc8" providerId="ADAL" clId="{FC7879B7-D778-2A4C-9275-30C8C6FFBA28}" dt="2023-01-04T02:11:45.018" v="2252" actId="2696"/>
        <pc:sldMkLst>
          <pc:docMk/>
          <pc:sldMk cId="3215558119" sldId="1623"/>
        </pc:sldMkLst>
      </pc:sldChg>
      <pc:sldChg chg="del">
        <pc:chgData name="Daniel Khashabi" userId="62390808-c838-45e6-be59-d6fd0d208bc8" providerId="ADAL" clId="{FC7879B7-D778-2A4C-9275-30C8C6FFBA28}" dt="2023-01-04T02:11:45.018" v="2252" actId="2696"/>
        <pc:sldMkLst>
          <pc:docMk/>
          <pc:sldMk cId="4294288371" sldId="1624"/>
        </pc:sldMkLst>
      </pc:sldChg>
      <pc:sldChg chg="add">
        <pc:chgData name="Daniel Khashabi" userId="62390808-c838-45e6-be59-d6fd0d208bc8" providerId="ADAL" clId="{FC7879B7-D778-2A4C-9275-30C8C6FFBA28}" dt="2023-01-04T02:15:04.174" v="2356"/>
        <pc:sldMkLst>
          <pc:docMk/>
          <pc:sldMk cId="889330991" sldId="1625"/>
        </pc:sldMkLst>
      </pc:sldChg>
      <pc:sldChg chg="modSp add del mod">
        <pc:chgData name="Daniel Khashabi" userId="62390808-c838-45e6-be59-d6fd0d208bc8" providerId="ADAL" clId="{FC7879B7-D778-2A4C-9275-30C8C6FFBA28}" dt="2023-01-04T02:12:39.961" v="2253" actId="2696"/>
        <pc:sldMkLst>
          <pc:docMk/>
          <pc:sldMk cId="2432965848" sldId="1625"/>
        </pc:sldMkLst>
        <pc:spChg chg="mod">
          <ac:chgData name="Daniel Khashabi" userId="62390808-c838-45e6-be59-d6fd0d208bc8" providerId="ADAL" clId="{FC7879B7-D778-2A4C-9275-30C8C6FFBA28}" dt="2023-01-04T01:45:42.110" v="215" actId="403"/>
          <ac:spMkLst>
            <pc:docMk/>
            <pc:sldMk cId="2432965848" sldId="1625"/>
            <ac:spMk id="3" creationId="{6400B3C0-C6A3-70ED-2E9A-881A0F8D658D}"/>
          </ac:spMkLst>
        </pc:spChg>
      </pc:sldChg>
      <pc:sldChg chg="modSp add del mod">
        <pc:chgData name="Daniel Khashabi" userId="62390808-c838-45e6-be59-d6fd0d208bc8" providerId="ADAL" clId="{FC7879B7-D778-2A4C-9275-30C8C6FFBA28}" dt="2023-01-04T02:15:00.688" v="2355" actId="2696"/>
        <pc:sldMkLst>
          <pc:docMk/>
          <pc:sldMk cId="3390206863" sldId="1625"/>
        </pc:sldMkLst>
        <pc:spChg chg="mod">
          <ac:chgData name="Daniel Khashabi" userId="62390808-c838-45e6-be59-d6fd0d208bc8" providerId="ADAL" clId="{FC7879B7-D778-2A4C-9275-30C8C6FFBA28}" dt="2023-01-04T02:14:19.280" v="2354" actId="5793"/>
          <ac:spMkLst>
            <pc:docMk/>
            <pc:sldMk cId="3390206863" sldId="1625"/>
            <ac:spMk id="3" creationId="{6400B3C0-C6A3-70ED-2E9A-881A0F8D658D}"/>
          </ac:spMkLst>
        </pc:spChg>
      </pc:sldChg>
      <pc:sldChg chg="modSp new del mod">
        <pc:chgData name="Daniel Khashabi" userId="62390808-c838-45e6-be59-d6fd0d208bc8" providerId="ADAL" clId="{FC7879B7-D778-2A4C-9275-30C8C6FFBA28}" dt="2023-01-04T02:13:26.927" v="2255" actId="2696"/>
        <pc:sldMkLst>
          <pc:docMk/>
          <pc:sldMk cId="1713767278" sldId="1626"/>
        </pc:sldMkLst>
        <pc:spChg chg="mod">
          <ac:chgData name="Daniel Khashabi" userId="62390808-c838-45e6-be59-d6fd0d208bc8" providerId="ADAL" clId="{FC7879B7-D778-2A4C-9275-30C8C6FFBA28}" dt="2023-01-04T01:53:42.300" v="493" actId="20577"/>
          <ac:spMkLst>
            <pc:docMk/>
            <pc:sldMk cId="1713767278" sldId="1626"/>
            <ac:spMk id="2" creationId="{C83F0F9A-BD8A-D602-503C-92F548A93A70}"/>
          </ac:spMkLst>
        </pc:spChg>
        <pc:spChg chg="mod">
          <ac:chgData name="Daniel Khashabi" userId="62390808-c838-45e6-be59-d6fd0d208bc8" providerId="ADAL" clId="{FC7879B7-D778-2A4C-9275-30C8C6FFBA28}" dt="2023-01-04T02:01:17.769" v="1237" actId="20577"/>
          <ac:spMkLst>
            <pc:docMk/>
            <pc:sldMk cId="1713767278" sldId="1626"/>
            <ac:spMk id="3" creationId="{C1072109-19A6-24FE-3232-6B5FA68D7ECB}"/>
          </ac:spMkLst>
        </pc:spChg>
      </pc:sldChg>
      <pc:sldChg chg="add">
        <pc:chgData name="Daniel Khashabi" userId="62390808-c838-45e6-be59-d6fd0d208bc8" providerId="ADAL" clId="{FC7879B7-D778-2A4C-9275-30C8C6FFBA28}" dt="2023-01-04T02:13:30.331" v="2256"/>
        <pc:sldMkLst>
          <pc:docMk/>
          <pc:sldMk cId="3638804488" sldId="1626"/>
        </pc:sldMkLst>
      </pc:sldChg>
      <pc:sldChg chg="modSp new mod ord">
        <pc:chgData name="Daniel Khashabi" userId="62390808-c838-45e6-be59-d6fd0d208bc8" providerId="ADAL" clId="{FC7879B7-D778-2A4C-9275-30C8C6FFBA28}" dt="2023-01-04T02:20:11.350" v="2714" actId="113"/>
        <pc:sldMkLst>
          <pc:docMk/>
          <pc:sldMk cId="1977175857" sldId="1627"/>
        </pc:sldMkLst>
        <pc:spChg chg="mod">
          <ac:chgData name="Daniel Khashabi" userId="62390808-c838-45e6-be59-d6fd0d208bc8" providerId="ADAL" clId="{FC7879B7-D778-2A4C-9275-30C8C6FFBA28}" dt="2023-01-04T02:02:16.872" v="1263" actId="20577"/>
          <ac:spMkLst>
            <pc:docMk/>
            <pc:sldMk cId="1977175857" sldId="1627"/>
            <ac:spMk id="2" creationId="{A6284A3D-3284-8C66-1D9D-C40A4FDAFFEE}"/>
          </ac:spMkLst>
        </pc:spChg>
        <pc:spChg chg="mod">
          <ac:chgData name="Daniel Khashabi" userId="62390808-c838-45e6-be59-d6fd0d208bc8" providerId="ADAL" clId="{FC7879B7-D778-2A4C-9275-30C8C6FFBA28}" dt="2023-01-04T02:20:11.350" v="2714" actId="113"/>
          <ac:spMkLst>
            <pc:docMk/>
            <pc:sldMk cId="1977175857" sldId="1627"/>
            <ac:spMk id="3" creationId="{045D531D-D33F-556C-DD54-A9988170BFF8}"/>
          </ac:spMkLst>
        </pc:spChg>
      </pc:sldChg>
      <pc:sldChg chg="modSp new mod ord modShow">
        <pc:chgData name="Daniel Khashabi" userId="62390808-c838-45e6-be59-d6fd0d208bc8" providerId="ADAL" clId="{FC7879B7-D778-2A4C-9275-30C8C6FFBA28}" dt="2023-01-04T02:20:35.452" v="2719" actId="729"/>
        <pc:sldMkLst>
          <pc:docMk/>
          <pc:sldMk cId="1537367526" sldId="1628"/>
        </pc:sldMkLst>
        <pc:spChg chg="mod">
          <ac:chgData name="Daniel Khashabi" userId="62390808-c838-45e6-be59-d6fd0d208bc8" providerId="ADAL" clId="{FC7879B7-D778-2A4C-9275-30C8C6FFBA28}" dt="2023-01-04T02:06:09.844" v="1627" actId="20577"/>
          <ac:spMkLst>
            <pc:docMk/>
            <pc:sldMk cId="1537367526" sldId="1628"/>
            <ac:spMk id="2" creationId="{D7143EBE-AA24-82DE-A1CD-369628408957}"/>
          </ac:spMkLst>
        </pc:spChg>
        <pc:spChg chg="mod">
          <ac:chgData name="Daniel Khashabi" userId="62390808-c838-45e6-be59-d6fd0d208bc8" providerId="ADAL" clId="{FC7879B7-D778-2A4C-9275-30C8C6FFBA28}" dt="2023-01-04T02:08:30.993" v="2065" actId="20577"/>
          <ac:spMkLst>
            <pc:docMk/>
            <pc:sldMk cId="1537367526" sldId="1628"/>
            <ac:spMk id="3" creationId="{4F6E41FC-18CF-E225-FF83-7B2E558D6D3F}"/>
          </ac:spMkLst>
        </pc:spChg>
      </pc:sldChg>
      <pc:sldChg chg="modSp new mod ord">
        <pc:chgData name="Daniel Khashabi" userId="62390808-c838-45e6-be59-d6fd0d208bc8" providerId="ADAL" clId="{FC7879B7-D778-2A4C-9275-30C8C6FFBA28}" dt="2023-01-04T02:19:49.865" v="2709" actId="20578"/>
        <pc:sldMkLst>
          <pc:docMk/>
          <pc:sldMk cId="1102884931" sldId="1629"/>
        </pc:sldMkLst>
        <pc:spChg chg="mod">
          <ac:chgData name="Daniel Khashabi" userId="62390808-c838-45e6-be59-d6fd0d208bc8" providerId="ADAL" clId="{FC7879B7-D778-2A4C-9275-30C8C6FFBA28}" dt="2023-01-04T02:10:12.045" v="2202" actId="20577"/>
          <ac:spMkLst>
            <pc:docMk/>
            <pc:sldMk cId="1102884931" sldId="1629"/>
            <ac:spMk id="2" creationId="{41302CD2-E27C-C92B-5D59-6802CE1565D4}"/>
          </ac:spMkLst>
        </pc:spChg>
        <pc:spChg chg="mod">
          <ac:chgData name="Daniel Khashabi" userId="62390808-c838-45e6-be59-d6fd0d208bc8" providerId="ADAL" clId="{FC7879B7-D778-2A4C-9275-30C8C6FFBA28}" dt="2023-01-04T02:09:53.766" v="2168" actId="5793"/>
          <ac:spMkLst>
            <pc:docMk/>
            <pc:sldMk cId="1102884931" sldId="1629"/>
            <ac:spMk id="3" creationId="{7B9FD2C8-B9FB-AE76-A8E9-188CAC1AE10C}"/>
          </ac:spMkLst>
        </pc:spChg>
      </pc:sldChg>
      <pc:sldChg chg="modSp new del mod">
        <pc:chgData name="Daniel Khashabi" userId="62390808-c838-45e6-be59-d6fd0d208bc8" providerId="ADAL" clId="{FC7879B7-D778-2A4C-9275-30C8C6FFBA28}" dt="2023-01-04T02:10:44.395" v="2250" actId="2696"/>
        <pc:sldMkLst>
          <pc:docMk/>
          <pc:sldMk cId="97949451" sldId="1630"/>
        </pc:sldMkLst>
        <pc:spChg chg="mod">
          <ac:chgData name="Daniel Khashabi" userId="62390808-c838-45e6-be59-d6fd0d208bc8" providerId="ADAL" clId="{FC7879B7-D778-2A4C-9275-30C8C6FFBA28}" dt="2023-01-04T02:10:33.197" v="2232" actId="20577"/>
          <ac:spMkLst>
            <pc:docMk/>
            <pc:sldMk cId="97949451" sldId="1630"/>
            <ac:spMk id="2" creationId="{52EF48E1-4143-650B-FC74-5035CC6A0799}"/>
          </ac:spMkLst>
        </pc:spChg>
        <pc:spChg chg="mod">
          <ac:chgData name="Daniel Khashabi" userId="62390808-c838-45e6-be59-d6fd0d208bc8" providerId="ADAL" clId="{FC7879B7-D778-2A4C-9275-30C8C6FFBA28}" dt="2023-01-04T02:10:40.664" v="2249" actId="20577"/>
          <ac:spMkLst>
            <pc:docMk/>
            <pc:sldMk cId="97949451" sldId="1630"/>
            <ac:spMk id="3" creationId="{4C77E148-D4FE-C8AE-BCCA-CA4E04EA8E3D}"/>
          </ac:spMkLst>
        </pc:spChg>
      </pc:sldChg>
      <pc:sldChg chg="modSp add mod">
        <pc:chgData name="Daniel Khashabi" userId="62390808-c838-45e6-be59-d6fd0d208bc8" providerId="ADAL" clId="{FC7879B7-D778-2A4C-9275-30C8C6FFBA28}" dt="2023-01-04T02:28:13.679" v="3138" actId="27636"/>
        <pc:sldMkLst>
          <pc:docMk/>
          <pc:sldMk cId="2146455325" sldId="1630"/>
        </pc:sldMkLst>
        <pc:spChg chg="mod">
          <ac:chgData name="Daniel Khashabi" userId="62390808-c838-45e6-be59-d6fd0d208bc8" providerId="ADAL" clId="{FC7879B7-D778-2A4C-9275-30C8C6FFBA28}" dt="2023-01-04T02:24:34.729" v="2806" actId="20577"/>
          <ac:spMkLst>
            <pc:docMk/>
            <pc:sldMk cId="2146455325" sldId="1630"/>
            <ac:spMk id="2" creationId="{A109E73D-5A88-95D0-040F-F8167969BB9B}"/>
          </ac:spMkLst>
        </pc:spChg>
        <pc:spChg chg="mod">
          <ac:chgData name="Daniel Khashabi" userId="62390808-c838-45e6-be59-d6fd0d208bc8" providerId="ADAL" clId="{FC7879B7-D778-2A4C-9275-30C8C6FFBA28}" dt="2023-01-04T02:28:13.679" v="3138" actId="27636"/>
          <ac:spMkLst>
            <pc:docMk/>
            <pc:sldMk cId="2146455325" sldId="1630"/>
            <ac:spMk id="3" creationId="{5FCF1FD1-BE54-BA27-53B0-FEFD0667F9CC}"/>
          </ac:spMkLst>
        </pc:spChg>
      </pc:sldChg>
      <pc:sldChg chg="modSp new mod">
        <pc:chgData name="Daniel Khashabi" userId="62390808-c838-45e6-be59-d6fd0d208bc8" providerId="ADAL" clId="{FC7879B7-D778-2A4C-9275-30C8C6FFBA28}" dt="2023-01-04T13:52:39.541" v="3684" actId="20577"/>
        <pc:sldMkLst>
          <pc:docMk/>
          <pc:sldMk cId="1442858237" sldId="1631"/>
        </pc:sldMkLst>
        <pc:spChg chg="mod">
          <ac:chgData name="Daniel Khashabi" userId="62390808-c838-45e6-be59-d6fd0d208bc8" providerId="ADAL" clId="{FC7879B7-D778-2A4C-9275-30C8C6FFBA28}" dt="2023-01-04T02:29:07.838" v="3166" actId="20577"/>
          <ac:spMkLst>
            <pc:docMk/>
            <pc:sldMk cId="1442858237" sldId="1631"/>
            <ac:spMk id="2" creationId="{7F8AA714-40FA-5680-4CB3-DBFC9D364E49}"/>
          </ac:spMkLst>
        </pc:spChg>
        <pc:spChg chg="mod">
          <ac:chgData name="Daniel Khashabi" userId="62390808-c838-45e6-be59-d6fd0d208bc8" providerId="ADAL" clId="{FC7879B7-D778-2A4C-9275-30C8C6FFBA28}" dt="2023-01-04T13:52:39.541" v="3684" actId="20577"/>
          <ac:spMkLst>
            <pc:docMk/>
            <pc:sldMk cId="1442858237" sldId="1631"/>
            <ac:spMk id="3" creationId="{A3788DC1-2ACA-E78F-303E-B0C8B0AE05AD}"/>
          </ac:spMkLst>
        </pc:spChg>
      </pc:sldChg>
      <pc:sldMasterChg chg="addSldLayout delSldLayout">
        <pc:chgData name="Daniel Khashabi" userId="62390808-c838-45e6-be59-d6fd0d208bc8" providerId="ADAL" clId="{FC7879B7-D778-2A4C-9275-30C8C6FFBA28}" dt="2023-01-04T02:09:57.815" v="2169" actId="2696"/>
        <pc:sldMasterMkLst>
          <pc:docMk/>
          <pc:sldMasterMk cId="0" sldId="2147483684"/>
        </pc:sldMasterMkLst>
        <pc:sldLayoutChg chg="add del">
          <pc:chgData name="Daniel Khashabi" userId="62390808-c838-45e6-be59-d6fd0d208bc8" providerId="ADAL" clId="{FC7879B7-D778-2A4C-9275-30C8C6FFBA28}" dt="2023-01-04T02:09:57.815" v="2169" actId="2696"/>
          <pc:sldLayoutMkLst>
            <pc:docMk/>
            <pc:sldMasterMk cId="0" sldId="2147483684"/>
            <pc:sldLayoutMk cId="2930501483" sldId="2147483686"/>
          </pc:sldLayoutMkLst>
        </pc:sldLayoutChg>
        <pc:sldLayoutChg chg="add del">
          <pc:chgData name="Daniel Khashabi" userId="62390808-c838-45e6-be59-d6fd0d208bc8" providerId="ADAL" clId="{FC7879B7-D778-2A4C-9275-30C8C6FFBA28}" dt="2023-01-04T02:05:57.726" v="1613" actId="2696"/>
          <pc:sldLayoutMkLst>
            <pc:docMk/>
            <pc:sldMasterMk cId="0" sldId="2147483684"/>
            <pc:sldLayoutMk cId="3719059108" sldId="214748368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56061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31653dde91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31653dde91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10054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0228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Now that we have defined what ”self-supervised models” let’s what’s in this class. </a:t>
            </a:r>
          </a:p>
        </p:txBody>
      </p:sp>
    </p:spTree>
    <p:extLst>
      <p:ext uri="{BB962C8B-B14F-4D97-AF65-F5344CB8AC3E}">
        <p14:creationId xmlns:p14="http://schemas.microsoft.com/office/powerpoint/2010/main" val="16610169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308876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709688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832901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768776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Students who report symptoms associated with COVID-19 are expected not to attend class</a:t>
            </a:r>
          </a:p>
        </p:txBody>
      </p:sp>
    </p:spTree>
    <p:extLst>
      <p:ext uri="{BB962C8B-B14F-4D97-AF65-F5344CB8AC3E}">
        <p14:creationId xmlns:p14="http://schemas.microsoft.com/office/powerpoint/2010/main" val="39499717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Students who report symptoms associated with COVID-19 are expected not to attend class</a:t>
            </a:r>
          </a:p>
        </p:txBody>
      </p:sp>
    </p:spTree>
    <p:extLst>
      <p:ext uri="{BB962C8B-B14F-4D97-AF65-F5344CB8AC3E}">
        <p14:creationId xmlns:p14="http://schemas.microsoft.com/office/powerpoint/2010/main" val="303295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877828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054719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936039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442397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663291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223617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946117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13165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345867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437287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I am sure you all know, the past few years has witnessed a lot of buzzwords around AI’s progress: </a:t>
            </a:r>
            <a:br>
              <a:rPr lang="en-US" dirty="0"/>
            </a:br>
            <a:r>
              <a:rPr lang="en-US" dirty="0"/>
              <a:t>So much so that some people got the impression that AI systems are closing in on human intelligence 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backbone of all these news is the recent developments in “self-supervised models”,</a:t>
            </a:r>
          </a:p>
        </p:txBody>
      </p:sp>
      <p:sp>
        <p:nvSpPr>
          <p:cNvPr id="4" name="Slide Number Placeholder 3"/>
          <p:cNvSpPr>
            <a:spLocks noGrp="1"/>
          </p:cNvSpPr>
          <p:nvPr>
            <p:ph type="sldNum" sz="quarter" idx="5"/>
          </p:nvPr>
        </p:nvSpPr>
        <p:spPr/>
        <p:txBody>
          <a:bodyPr/>
          <a:lstStyle/>
          <a:p>
            <a:fld id="{7E3EFFCD-2707-464E-8668-7D1BDDA9873E}" type="slidenum">
              <a:rPr lang="en-US" smtClean="0"/>
              <a:t>29</a:t>
            </a:fld>
            <a:endParaRPr lang="en-US"/>
          </a:p>
        </p:txBody>
      </p:sp>
    </p:spTree>
    <p:extLst>
      <p:ext uri="{BB962C8B-B14F-4D97-AF65-F5344CB8AC3E}">
        <p14:creationId xmlns:p14="http://schemas.microsoft.com/office/powerpoint/2010/main" val="295797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624067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which I am going to spend a few minutes to define.  </a:t>
            </a:r>
          </a:p>
        </p:txBody>
      </p:sp>
    </p:spTree>
    <p:extLst>
      <p:ext uri="{BB962C8B-B14F-4D97-AF65-F5344CB8AC3E}">
        <p14:creationId xmlns:p14="http://schemas.microsoft.com/office/powerpoint/2010/main" val="39409262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Let's start with a example. Let's say I go out into the world and collect a dataset of natural images. So, first I get this picture of some cyclists…</a:t>
            </a:r>
          </a:p>
          <a:p>
            <a:endParaRPr lang="en-US" dirty="0"/>
          </a:p>
        </p:txBody>
      </p:sp>
    </p:spTree>
    <p:extLst>
      <p:ext uri="{BB962C8B-B14F-4D97-AF65-F5344CB8AC3E}">
        <p14:creationId xmlns:p14="http://schemas.microsoft.com/office/powerpoint/2010/main" val="36322747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then a few more photos</a:t>
            </a:r>
          </a:p>
          <a:p>
            <a:endParaRPr lang="en-US" dirty="0"/>
          </a:p>
          <a:p>
            <a:endParaRPr lang="en-US" dirty="0"/>
          </a:p>
        </p:txBody>
      </p:sp>
    </p:spTree>
    <p:extLst>
      <p:ext uri="{BB962C8B-B14F-4D97-AF65-F5344CB8AC3E}">
        <p14:creationId xmlns:p14="http://schemas.microsoft.com/office/powerpoint/2010/main" val="34766294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And then a few more photos</a:t>
            </a:r>
          </a:p>
          <a:p>
            <a:endParaRPr lang="en-US" dirty="0"/>
          </a:p>
        </p:txBody>
      </p:sp>
    </p:spTree>
    <p:extLst>
      <p:ext uri="{BB962C8B-B14F-4D97-AF65-F5344CB8AC3E}">
        <p14:creationId xmlns:p14="http://schemas.microsoft.com/office/powerpoint/2010/main" val="25138799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And eventually I have a large collection of natural images.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One can assume that these images are samples from some true distribution - the distribution of natural images.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The goal is to take this training set and learn a model which approximates this true distribution.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That is, I hope to be able to draw new samples from my model which appear like real natural images, but are totally new and are not simply copies of entries from my training set.</a:t>
            </a:r>
          </a:p>
          <a:p>
            <a:endParaRPr lang="en-US" dirty="0"/>
          </a:p>
        </p:txBody>
      </p:sp>
    </p:spTree>
    <p:extLst>
      <p:ext uri="{BB962C8B-B14F-4D97-AF65-F5344CB8AC3E}">
        <p14:creationId xmlns:p14="http://schemas.microsoft.com/office/powerpoint/2010/main" val="5852556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Here's an example of an image produced by a recent generative model developed by some researchers at DeepMind.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The generative model has made up this dog completely on its own.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It has never seen this particular dog before in the training set, either.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To my eyes at least, it's hard to tell that this is a generated image and not a real picture of a dog.</a:t>
            </a:r>
          </a:p>
          <a:p>
            <a:endParaRPr lang="en-US" dirty="0"/>
          </a:p>
        </p:txBody>
      </p:sp>
    </p:spTree>
    <p:extLst>
      <p:ext uri="{BB962C8B-B14F-4D97-AF65-F5344CB8AC3E}">
        <p14:creationId xmlns:p14="http://schemas.microsoft.com/office/powerpoint/2010/main" val="12258227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And here's another one. </a:t>
            </a:r>
          </a:p>
          <a:p>
            <a:pPr marL="0" lvl="0" indent="0" algn="l" rtl="0">
              <a:spcBef>
                <a:spcPts val="0"/>
              </a:spcBef>
              <a:spcAft>
                <a:spcPts val="0"/>
              </a:spcAft>
              <a:buNone/>
            </a:pPr>
            <a:r>
              <a:rPr lang="en-US" dirty="0"/>
              <a:t>I for one would be happy to eat this made-up cheeseburger. </a:t>
            </a:r>
          </a:p>
          <a:p>
            <a:pPr marL="0" lvl="0" indent="0" algn="l" rtl="0">
              <a:spcBef>
                <a:spcPts val="0"/>
              </a:spcBef>
              <a:spcAft>
                <a:spcPts val="0"/>
              </a:spcAft>
              <a:buNone/>
            </a:pPr>
            <a:r>
              <a:rPr lang="en-US" dirty="0"/>
              <a:t>The fact that the model is able to produce these images suggests that it has learned about the structure of the natural world. </a:t>
            </a:r>
          </a:p>
          <a:p>
            <a:pPr marL="0" lvl="0" indent="0" algn="l" rtl="0">
              <a:spcBef>
                <a:spcPts val="0"/>
              </a:spcBef>
              <a:spcAft>
                <a:spcPts val="0"/>
              </a:spcAft>
              <a:buNone/>
            </a:pPr>
            <a:r>
              <a:rPr lang="en-US" dirty="0"/>
              <a:t>The model has done this without explicit supervision - it was simply shown millions of images and discovered this structure itself.</a:t>
            </a:r>
          </a:p>
        </p:txBody>
      </p:sp>
    </p:spTree>
    <p:extLst>
      <p:ext uri="{BB962C8B-B14F-4D97-AF65-F5344CB8AC3E}">
        <p14:creationId xmlns:p14="http://schemas.microsoft.com/office/powerpoint/2010/main" val="37818989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Of course, this model is not perfect -- sometimes it generates things like this quasi-car.</a:t>
            </a:r>
          </a:p>
          <a:p>
            <a:endParaRPr lang="en-US" dirty="0"/>
          </a:p>
        </p:txBody>
      </p:sp>
    </p:spTree>
    <p:extLst>
      <p:ext uri="{BB962C8B-B14F-4D97-AF65-F5344CB8AC3E}">
        <p14:creationId xmlns:p14="http://schemas.microsoft.com/office/powerpoint/2010/main" val="8736783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Even worse, it hasn't really figured out what human faces look like.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This is likely because the dataset it was trained on has a relatively low proportion of images of people’s faces.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So while the results are quite impressive, there's still work to be done.</a:t>
            </a:r>
          </a:p>
          <a:p>
            <a:endParaRPr lang="en-US" dirty="0"/>
          </a:p>
        </p:txBody>
      </p:sp>
    </p:spTree>
    <p:extLst>
      <p:ext uri="{BB962C8B-B14F-4D97-AF65-F5344CB8AC3E}">
        <p14:creationId xmlns:p14="http://schemas.microsoft.com/office/powerpoint/2010/main" val="38608575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same paradigm can be applied to other domains outside of natural images. For example, let's say we collect articles from Wikipedia.</a:t>
            </a:r>
          </a:p>
        </p:txBody>
      </p:sp>
    </p:spTree>
    <p:extLst>
      <p:ext uri="{BB962C8B-B14F-4D97-AF65-F5344CB8AC3E}">
        <p14:creationId xmlns:p14="http://schemas.microsoft.com/office/powerpoint/2010/main" val="1483556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922215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452453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Once we have a large dataset of articles … </a:t>
            </a:r>
          </a:p>
        </p:txBody>
      </p:sp>
    </p:spTree>
    <p:extLst>
      <p:ext uri="{BB962C8B-B14F-4D97-AF65-F5344CB8AC3E}">
        <p14:creationId xmlns:p14="http://schemas.microsoft.com/office/powerpoint/2010/main" val="16089655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can train a generative model to generate new Wikipedia articles. </a:t>
            </a:r>
          </a:p>
          <a:p>
            <a:r>
              <a:rPr lang="en-US" dirty="0"/>
              <a:t>In this example. the generated article discusses a made-up album called Wings over Kansas. </a:t>
            </a:r>
          </a:p>
          <a:p>
            <a:r>
              <a:rPr lang="en-US" dirty="0"/>
              <a:t>The model was only given the title of the article and filled in the rest. </a:t>
            </a:r>
          </a:p>
          <a:p>
            <a:r>
              <a:rPr lang="en-US" dirty="0"/>
              <a:t>You can see that the model has learned not only basic sentence structure, grammar, and spelling, but also the kind of content which is typical in Wikipedia articles. </a:t>
            </a:r>
          </a:p>
          <a:p>
            <a:r>
              <a:rPr lang="en-US" dirty="0"/>
              <a:t>It also stays on theme, though it does end up generating some nonsense near the end. </a:t>
            </a:r>
          </a:p>
        </p:txBody>
      </p:sp>
    </p:spTree>
    <p:extLst>
      <p:ext uri="{BB962C8B-B14F-4D97-AF65-F5344CB8AC3E}">
        <p14:creationId xmlns:p14="http://schemas.microsoft.com/office/powerpoint/2010/main" val="36910206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133104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135c935669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135c935669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These predictive models are trained to fill-in partial instances of the world. </a:t>
            </a:r>
            <a:br>
              <a:rPr lang="en" dirty="0"/>
            </a:br>
            <a:r>
              <a:rPr lang="en" dirty="0"/>
              <a:t>To make it a bit more concrete, … </a:t>
            </a:r>
          </a:p>
        </p:txBody>
      </p:sp>
    </p:spTree>
    <p:extLst>
      <p:ext uri="{BB962C8B-B14F-4D97-AF65-F5344CB8AC3E}">
        <p14:creationId xmlns:p14="http://schemas.microsoft.com/office/powerpoint/2010/main" val="27757637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135c935669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135c935669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067396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And to do this training effectively, essentially we're training them on... </a:t>
            </a:r>
          </a:p>
        </p:txBody>
      </p:sp>
    </p:spTree>
    <p:extLst>
      <p:ext uri="{BB962C8B-B14F-4D97-AF65-F5344CB8AC3E}">
        <p14:creationId xmlns:p14="http://schemas.microsoft.com/office/powerpoint/2010/main" val="4523194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When I say  “data” this is what I am talking about: a large collection of data, for instance freely available text documents, possibly with some structure that you get for free. </a:t>
            </a:r>
          </a:p>
        </p:txBody>
      </p:sp>
    </p:spTree>
    <p:extLst>
      <p:ext uri="{BB962C8B-B14F-4D97-AF65-F5344CB8AC3E}">
        <p14:creationId xmlns:p14="http://schemas.microsoft.com/office/powerpoint/2010/main" val="41251152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135c935669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135c935669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27067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Putting all these together, we get this definition: … </a:t>
            </a:r>
          </a:p>
          <a:p>
            <a:endParaRPr lang="en-US" dirty="0"/>
          </a:p>
          <a:p>
            <a:r>
              <a:rPr lang="en-US" dirty="0"/>
              <a:t>This was my definition of self-supervised models. </a:t>
            </a:r>
          </a:p>
        </p:txBody>
      </p:sp>
    </p:spTree>
    <p:extLst>
      <p:ext uri="{BB962C8B-B14F-4D97-AF65-F5344CB8AC3E}">
        <p14:creationId xmlns:p14="http://schemas.microsoft.com/office/powerpoint/2010/main" val="3351144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749328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67072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66421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1548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42880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046658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3" name="Google Shape;13;p2"/>
          <p:cNvPicPr preferRelativeResize="0"/>
          <p:nvPr/>
        </p:nvPicPr>
        <p:blipFill>
          <a:blip r:embed="rId2">
            <a:alphaModFix/>
          </a:blip>
          <a:stretch>
            <a:fillRect/>
          </a:stretch>
        </p:blipFill>
        <p:spPr>
          <a:xfrm>
            <a:off x="3114987" y="4176500"/>
            <a:ext cx="2914028" cy="7128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0"/>
        <p:cNvGrpSpPr/>
        <p:nvPr/>
      </p:nvGrpSpPr>
      <p:grpSpPr>
        <a:xfrm>
          <a:off x="0" y="0"/>
          <a:ext cx="0" cy="0"/>
          <a:chOff x="0" y="0"/>
          <a:chExt cx="0" cy="0"/>
        </a:xfrm>
      </p:grpSpPr>
      <p:sp>
        <p:nvSpPr>
          <p:cNvPr id="41" name="Google Shape;41;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2" name="Google Shape;42;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Google Shape;44;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189" lvl="0" indent="-342892">
              <a:spcBef>
                <a:spcPts val="0"/>
              </a:spcBef>
              <a:spcAft>
                <a:spcPts val="0"/>
              </a:spcAft>
              <a:buSzPts val="1800"/>
              <a:buChar char="●"/>
              <a:defRPr/>
            </a:lvl1pPr>
            <a:lvl2pPr marL="914378" lvl="1" indent="-317492">
              <a:spcBef>
                <a:spcPts val="0"/>
              </a:spcBef>
              <a:spcAft>
                <a:spcPts val="0"/>
              </a:spcAft>
              <a:buSzPts val="1400"/>
              <a:buChar char="○"/>
              <a:defRPr/>
            </a:lvl2pPr>
            <a:lvl3pPr marL="1371566" lvl="2" indent="-317492">
              <a:spcBef>
                <a:spcPts val="0"/>
              </a:spcBef>
              <a:spcAft>
                <a:spcPts val="0"/>
              </a:spcAft>
              <a:buSzPts val="1400"/>
              <a:buChar char="■"/>
              <a:defRPr/>
            </a:lvl3pPr>
            <a:lvl4pPr marL="1828754" lvl="3" indent="-317492">
              <a:spcBef>
                <a:spcPts val="0"/>
              </a:spcBef>
              <a:spcAft>
                <a:spcPts val="0"/>
              </a:spcAft>
              <a:buSzPts val="1400"/>
              <a:buChar char="●"/>
              <a:defRPr/>
            </a:lvl4pPr>
            <a:lvl5pPr marL="2285943" lvl="4" indent="-317492">
              <a:spcBef>
                <a:spcPts val="0"/>
              </a:spcBef>
              <a:spcAft>
                <a:spcPts val="0"/>
              </a:spcAft>
              <a:buSzPts val="1400"/>
              <a:buChar char="○"/>
              <a:defRPr/>
            </a:lvl5pPr>
            <a:lvl6pPr marL="2743132" lvl="5" indent="-317492">
              <a:spcBef>
                <a:spcPts val="0"/>
              </a:spcBef>
              <a:spcAft>
                <a:spcPts val="0"/>
              </a:spcAft>
              <a:buSzPts val="1400"/>
              <a:buChar char="■"/>
              <a:defRPr/>
            </a:lvl6pPr>
            <a:lvl7pPr marL="3200320" lvl="6" indent="-317492">
              <a:spcBef>
                <a:spcPts val="0"/>
              </a:spcBef>
              <a:spcAft>
                <a:spcPts val="0"/>
              </a:spcAft>
              <a:buSzPts val="1400"/>
              <a:buChar char="●"/>
              <a:defRPr/>
            </a:lvl7pPr>
            <a:lvl8pPr marL="3657509" lvl="7" indent="-317492">
              <a:spcBef>
                <a:spcPts val="0"/>
              </a:spcBef>
              <a:spcAft>
                <a:spcPts val="0"/>
              </a:spcAft>
              <a:buSzPts val="1400"/>
              <a:buChar char="○"/>
              <a:defRPr/>
            </a:lvl8pPr>
            <a:lvl9pPr marL="4114697" lvl="8" indent="-317492">
              <a:spcBef>
                <a:spcPts val="0"/>
              </a:spcBef>
              <a:spcAft>
                <a:spcPts val="0"/>
              </a:spcAft>
              <a:buSzPts val="1400"/>
              <a:buChar char="■"/>
              <a:defRPr/>
            </a:lvl9pPr>
          </a:lstStyle>
          <a:p>
            <a:endParaRPr/>
          </a:p>
        </p:txBody>
      </p:sp>
      <p:sp>
        <p:nvSpPr>
          <p:cNvPr id="45" name="Google Shape;45;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189" lvl="0" indent="-228594">
              <a:lnSpc>
                <a:spcPct val="100000"/>
              </a:lnSpc>
              <a:spcBef>
                <a:spcPts val="0"/>
              </a:spcBef>
              <a:spcAft>
                <a:spcPts val="0"/>
              </a:spcAft>
              <a:buSzPts val="1800"/>
              <a:buNone/>
              <a:defRPr/>
            </a:lvl1pPr>
          </a:lstStyle>
          <a:p>
            <a:endParaRPr/>
          </a:p>
        </p:txBody>
      </p:sp>
      <p:sp>
        <p:nvSpPr>
          <p:cNvPr id="48" name="Google Shape;48;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189" lvl="0" indent="-342892" algn="ctr">
              <a:spcBef>
                <a:spcPts val="0"/>
              </a:spcBef>
              <a:spcAft>
                <a:spcPts val="0"/>
              </a:spcAft>
              <a:buSzPts val="1800"/>
              <a:buChar char="●"/>
              <a:defRPr/>
            </a:lvl1pPr>
            <a:lvl2pPr marL="914378" lvl="1" indent="-317492" algn="ctr">
              <a:spcBef>
                <a:spcPts val="0"/>
              </a:spcBef>
              <a:spcAft>
                <a:spcPts val="0"/>
              </a:spcAft>
              <a:buSzPts val="1400"/>
              <a:buChar char="○"/>
              <a:defRPr/>
            </a:lvl2pPr>
            <a:lvl3pPr marL="1371566" lvl="2" indent="-317492" algn="ctr">
              <a:spcBef>
                <a:spcPts val="0"/>
              </a:spcBef>
              <a:spcAft>
                <a:spcPts val="0"/>
              </a:spcAft>
              <a:buSzPts val="1400"/>
              <a:buChar char="■"/>
              <a:defRPr/>
            </a:lvl3pPr>
            <a:lvl4pPr marL="1828754" lvl="3" indent="-317492" algn="ctr">
              <a:spcBef>
                <a:spcPts val="0"/>
              </a:spcBef>
              <a:spcAft>
                <a:spcPts val="0"/>
              </a:spcAft>
              <a:buSzPts val="1400"/>
              <a:buChar char="●"/>
              <a:defRPr/>
            </a:lvl4pPr>
            <a:lvl5pPr marL="2285943" lvl="4" indent="-317492" algn="ctr">
              <a:spcBef>
                <a:spcPts val="0"/>
              </a:spcBef>
              <a:spcAft>
                <a:spcPts val="0"/>
              </a:spcAft>
              <a:buSzPts val="1400"/>
              <a:buChar char="○"/>
              <a:defRPr/>
            </a:lvl5pPr>
            <a:lvl6pPr marL="2743132" lvl="5" indent="-317492" algn="ctr">
              <a:spcBef>
                <a:spcPts val="0"/>
              </a:spcBef>
              <a:spcAft>
                <a:spcPts val="0"/>
              </a:spcAft>
              <a:buSzPts val="1400"/>
              <a:buChar char="■"/>
              <a:defRPr/>
            </a:lvl6pPr>
            <a:lvl7pPr marL="3200320" lvl="6" indent="-317492" algn="ctr">
              <a:spcBef>
                <a:spcPts val="0"/>
              </a:spcBef>
              <a:spcAft>
                <a:spcPts val="0"/>
              </a:spcAft>
              <a:buSzPts val="1400"/>
              <a:buChar char="●"/>
              <a:defRPr/>
            </a:lvl7pPr>
            <a:lvl8pPr marL="3657509" lvl="7" indent="-317492" algn="ctr">
              <a:spcBef>
                <a:spcPts val="0"/>
              </a:spcBef>
              <a:spcAft>
                <a:spcPts val="0"/>
              </a:spcAft>
              <a:buSzPts val="1400"/>
              <a:buChar char="○"/>
              <a:defRPr/>
            </a:lvl8pPr>
            <a:lvl9pPr marL="4114697" lvl="8" indent="-317492"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0"/>
        <p:cNvGrpSpPr/>
        <p:nvPr/>
      </p:nvGrpSpPr>
      <p:grpSpPr>
        <a:xfrm>
          <a:off x="0" y="0"/>
          <a:ext cx="0" cy="0"/>
          <a:chOff x="0" y="0"/>
          <a:chExt cx="0" cy="0"/>
        </a:xfrm>
      </p:grpSpPr>
      <p:sp>
        <p:nvSpPr>
          <p:cNvPr id="41" name="Google Shape;41;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Google Shape;44;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5" name="Google Shape;45;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8" name="Google Shape;48;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31513-21BA-69D9-46B3-4288DF1F8502}"/>
              </a:ext>
            </a:extLst>
          </p:cNvPr>
          <p:cNvSpPr>
            <a:spLocks noGrp="1"/>
          </p:cNvSpPr>
          <p:nvPr>
            <p:ph type="title"/>
          </p:nvPr>
        </p:nvSpPr>
        <p:spPr/>
        <p:txBody>
          <a:bodyPr/>
          <a:lstStyle/>
          <a:p>
            <a:r>
              <a:rPr lang="en-US"/>
              <a:t>Click to edit Master title style</a:t>
            </a:r>
            <a:endParaRPr lang="en-CN"/>
          </a:p>
        </p:txBody>
      </p:sp>
      <p:sp>
        <p:nvSpPr>
          <p:cNvPr id="3" name="Content Placeholder 2">
            <a:extLst>
              <a:ext uri="{FF2B5EF4-FFF2-40B4-BE49-F238E27FC236}">
                <a16:creationId xmlns:a16="http://schemas.microsoft.com/office/drawing/2014/main" id="{2229FC8F-EFCF-946C-FB4F-829BDABC18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Date Placeholder 3">
            <a:extLst>
              <a:ext uri="{FF2B5EF4-FFF2-40B4-BE49-F238E27FC236}">
                <a16:creationId xmlns:a16="http://schemas.microsoft.com/office/drawing/2014/main" id="{960B3578-F61A-3D71-7DF9-7749DF4EAC02}"/>
              </a:ext>
            </a:extLst>
          </p:cNvPr>
          <p:cNvSpPr>
            <a:spLocks noGrp="1"/>
          </p:cNvSpPr>
          <p:nvPr>
            <p:ph type="dt" sz="half" idx="10"/>
          </p:nvPr>
        </p:nvSpPr>
        <p:spPr/>
        <p:txBody>
          <a:bodyPr/>
          <a:lstStyle/>
          <a:p>
            <a:fld id="{0104F993-25E2-634E-BAAE-979470ED3484}" type="datetimeFigureOut">
              <a:rPr lang="en-CN" smtClean="0"/>
              <a:t>1/23/23</a:t>
            </a:fld>
            <a:endParaRPr lang="en-CN"/>
          </a:p>
        </p:txBody>
      </p:sp>
      <p:sp>
        <p:nvSpPr>
          <p:cNvPr id="5" name="Footer Placeholder 4">
            <a:extLst>
              <a:ext uri="{FF2B5EF4-FFF2-40B4-BE49-F238E27FC236}">
                <a16:creationId xmlns:a16="http://schemas.microsoft.com/office/drawing/2014/main" id="{E0F369B4-94DC-374C-B891-76485760FDE2}"/>
              </a:ext>
            </a:extLst>
          </p:cNvPr>
          <p:cNvSpPr>
            <a:spLocks noGrp="1"/>
          </p:cNvSpPr>
          <p:nvPr>
            <p:ph type="ftr" sz="quarter" idx="11"/>
          </p:nvPr>
        </p:nvSpPr>
        <p:spPr/>
        <p:txBody>
          <a:bodyPr/>
          <a:lstStyle/>
          <a:p>
            <a:endParaRPr lang="en-CN"/>
          </a:p>
        </p:txBody>
      </p:sp>
      <p:sp>
        <p:nvSpPr>
          <p:cNvPr id="6" name="Slide Number Placeholder 5">
            <a:extLst>
              <a:ext uri="{FF2B5EF4-FFF2-40B4-BE49-F238E27FC236}">
                <a16:creationId xmlns:a16="http://schemas.microsoft.com/office/drawing/2014/main" id="{4B622DF6-B9CC-948D-B599-46DBCBE950DD}"/>
              </a:ext>
            </a:extLst>
          </p:cNvPr>
          <p:cNvSpPr>
            <a:spLocks noGrp="1"/>
          </p:cNvSpPr>
          <p:nvPr>
            <p:ph type="sldNum" sz="quarter" idx="12"/>
          </p:nvPr>
        </p:nvSpPr>
        <p:spPr/>
        <p:txBody>
          <a:bodyPr/>
          <a:lstStyle/>
          <a:p>
            <a:fld id="{6C74AF8F-34DA-FD49-A130-D08203732350}" type="slidenum">
              <a:rPr lang="en-CN" smtClean="0"/>
              <a:t>‹#›</a:t>
            </a:fld>
            <a:endParaRPr lang="en-CN"/>
          </a:p>
        </p:txBody>
      </p:sp>
    </p:spTree>
    <p:extLst>
      <p:ext uri="{BB962C8B-B14F-4D97-AF65-F5344CB8AC3E}">
        <p14:creationId xmlns:p14="http://schemas.microsoft.com/office/powerpoint/2010/main" val="11451793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19" name="Google Shape;19;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00050" lvl="0" indent="-285750">
              <a:spcBef>
                <a:spcPts val="0"/>
              </a:spcBef>
              <a:spcAft>
                <a:spcPts val="0"/>
              </a:spcAft>
              <a:buSzPts val="1800"/>
              <a:buFont typeface="Arial" panose="020B0604020202020204" pitchFamily="34" charset="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endParaRPr dirty="0"/>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606544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 name="Google Shape;24;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189" lvl="0" indent="-317492">
              <a:spcBef>
                <a:spcPts val="0"/>
              </a:spcBef>
              <a:spcAft>
                <a:spcPts val="0"/>
              </a:spcAft>
              <a:buSzPts val="1400"/>
              <a:buChar char="●"/>
              <a:defRPr sz="14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sp>
        <p:nvSpPr>
          <p:cNvPr id="25" name="Google Shape;25;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189" lvl="0" indent="-317492">
              <a:spcBef>
                <a:spcPts val="0"/>
              </a:spcBef>
              <a:spcAft>
                <a:spcPts val="0"/>
              </a:spcAft>
              <a:buSzPts val="1400"/>
              <a:buChar char="●"/>
              <a:defRPr sz="14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sp>
        <p:nvSpPr>
          <p:cNvPr id="26" name="Google Shape;26;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27" name="Google Shape;27;p5"/>
          <p:cNvSpPr txBox="1">
            <a:spLocks noGrp="1"/>
          </p:cNvSpPr>
          <p:nvPr>
            <p:ph type="body" idx="3"/>
          </p:nvPr>
        </p:nvSpPr>
        <p:spPr>
          <a:xfrm>
            <a:off x="16955" y="4695967"/>
            <a:ext cx="3155100" cy="453900"/>
          </a:xfrm>
          <a:prstGeom prst="rect">
            <a:avLst/>
          </a:prstGeom>
        </p:spPr>
        <p:txBody>
          <a:bodyPr spcFirstLastPara="1" wrap="square" lIns="91425" tIns="91425" rIns="91425" bIns="91425" anchor="t" anchorCtr="0">
            <a:normAutofit/>
          </a:bodyPr>
          <a:lstStyle>
            <a:lvl1pPr marL="457189" lvl="0" indent="-317492" rtl="0">
              <a:spcBef>
                <a:spcPts val="0"/>
              </a:spcBef>
              <a:spcAft>
                <a:spcPts val="0"/>
              </a:spcAft>
              <a:buSzPts val="1400"/>
              <a:buChar char="●"/>
              <a:defRPr sz="1400"/>
            </a:lvl1pPr>
            <a:lvl2pPr marL="914378" lvl="1" indent="-292093" rtl="0">
              <a:spcBef>
                <a:spcPts val="0"/>
              </a:spcBef>
              <a:spcAft>
                <a:spcPts val="0"/>
              </a:spcAft>
              <a:buSzPts val="1000"/>
              <a:buChar char="○"/>
              <a:defRPr sz="1000"/>
            </a:lvl2pPr>
            <a:lvl3pPr marL="1371566" lvl="2" indent="-292093" rtl="0">
              <a:spcBef>
                <a:spcPts val="0"/>
              </a:spcBef>
              <a:spcAft>
                <a:spcPts val="0"/>
              </a:spcAft>
              <a:buSzPts val="1000"/>
              <a:buChar char="■"/>
              <a:defRPr sz="1000"/>
            </a:lvl3pPr>
            <a:lvl4pPr marL="1828754" lvl="3" indent="-292093" rtl="0">
              <a:spcBef>
                <a:spcPts val="0"/>
              </a:spcBef>
              <a:spcAft>
                <a:spcPts val="0"/>
              </a:spcAft>
              <a:buSzPts val="1000"/>
              <a:buChar char="●"/>
              <a:defRPr sz="1000"/>
            </a:lvl4pPr>
            <a:lvl5pPr marL="2285943" lvl="4" indent="-292093" rtl="0">
              <a:spcBef>
                <a:spcPts val="0"/>
              </a:spcBef>
              <a:spcAft>
                <a:spcPts val="0"/>
              </a:spcAft>
              <a:buSzPts val="1000"/>
              <a:buChar char="○"/>
              <a:defRPr sz="1000"/>
            </a:lvl5pPr>
            <a:lvl6pPr marL="2743132" lvl="5" indent="-292093" rtl="0">
              <a:spcBef>
                <a:spcPts val="0"/>
              </a:spcBef>
              <a:spcAft>
                <a:spcPts val="0"/>
              </a:spcAft>
              <a:buSzPts val="1000"/>
              <a:buChar char="■"/>
              <a:defRPr sz="1000"/>
            </a:lvl6pPr>
            <a:lvl7pPr marL="3200320" lvl="6" indent="-292093" rtl="0">
              <a:spcBef>
                <a:spcPts val="0"/>
              </a:spcBef>
              <a:spcAft>
                <a:spcPts val="0"/>
              </a:spcAft>
              <a:buSzPts val="1000"/>
              <a:buChar char="●"/>
              <a:defRPr sz="1000"/>
            </a:lvl7pPr>
            <a:lvl8pPr marL="3657509" lvl="7" indent="-292093" rtl="0">
              <a:spcBef>
                <a:spcPts val="0"/>
              </a:spcBef>
              <a:spcAft>
                <a:spcPts val="0"/>
              </a:spcAft>
              <a:buSzPts val="1000"/>
              <a:buChar char="○"/>
              <a:defRPr sz="1000"/>
            </a:lvl8pPr>
            <a:lvl9pPr marL="4114697" lvl="8" indent="-292093" rtl="0">
              <a:spcBef>
                <a:spcPts val="0"/>
              </a:spcBef>
              <a:spcAft>
                <a:spcPts val="0"/>
              </a:spcAft>
              <a:buSzPts val="1000"/>
              <a:buChar char="■"/>
              <a:defRPr sz="10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31" name="Google Shape;31;p6"/>
          <p:cNvSpPr txBox="1">
            <a:spLocks noGrp="1"/>
          </p:cNvSpPr>
          <p:nvPr>
            <p:ph type="body" idx="1"/>
          </p:nvPr>
        </p:nvSpPr>
        <p:spPr>
          <a:xfrm>
            <a:off x="16955" y="4695967"/>
            <a:ext cx="3155100" cy="453900"/>
          </a:xfrm>
          <a:prstGeom prst="rect">
            <a:avLst/>
          </a:prstGeom>
        </p:spPr>
        <p:txBody>
          <a:bodyPr spcFirstLastPara="1" wrap="square" lIns="91425" tIns="91425" rIns="91425" bIns="91425" anchor="t" anchorCtr="0">
            <a:normAutofit/>
          </a:bodyPr>
          <a:lstStyle>
            <a:lvl1pPr marL="457189" lvl="0" indent="-317492" rtl="0">
              <a:spcBef>
                <a:spcPts val="0"/>
              </a:spcBef>
              <a:spcAft>
                <a:spcPts val="0"/>
              </a:spcAft>
              <a:buSzPts val="1400"/>
              <a:buChar char="●"/>
              <a:defRPr sz="1400"/>
            </a:lvl1pPr>
            <a:lvl2pPr marL="914378" lvl="1" indent="-292093" rtl="0">
              <a:spcBef>
                <a:spcPts val="0"/>
              </a:spcBef>
              <a:spcAft>
                <a:spcPts val="0"/>
              </a:spcAft>
              <a:buSzPts val="1000"/>
              <a:buChar char="○"/>
              <a:defRPr sz="1000"/>
            </a:lvl2pPr>
            <a:lvl3pPr marL="1371566" lvl="2" indent="-292093" rtl="0">
              <a:spcBef>
                <a:spcPts val="0"/>
              </a:spcBef>
              <a:spcAft>
                <a:spcPts val="0"/>
              </a:spcAft>
              <a:buSzPts val="1000"/>
              <a:buChar char="■"/>
              <a:defRPr sz="1000"/>
            </a:lvl3pPr>
            <a:lvl4pPr marL="1828754" lvl="3" indent="-292093" rtl="0">
              <a:spcBef>
                <a:spcPts val="0"/>
              </a:spcBef>
              <a:spcAft>
                <a:spcPts val="0"/>
              </a:spcAft>
              <a:buSzPts val="1000"/>
              <a:buChar char="●"/>
              <a:defRPr sz="1000"/>
            </a:lvl4pPr>
            <a:lvl5pPr marL="2285943" lvl="4" indent="-292093" rtl="0">
              <a:spcBef>
                <a:spcPts val="0"/>
              </a:spcBef>
              <a:spcAft>
                <a:spcPts val="0"/>
              </a:spcAft>
              <a:buSzPts val="1000"/>
              <a:buChar char="○"/>
              <a:defRPr sz="1000"/>
            </a:lvl5pPr>
            <a:lvl6pPr marL="2743132" lvl="5" indent="-292093" rtl="0">
              <a:spcBef>
                <a:spcPts val="0"/>
              </a:spcBef>
              <a:spcAft>
                <a:spcPts val="0"/>
              </a:spcAft>
              <a:buSzPts val="1000"/>
              <a:buChar char="■"/>
              <a:defRPr sz="1000"/>
            </a:lvl6pPr>
            <a:lvl7pPr marL="3200320" lvl="6" indent="-292093" rtl="0">
              <a:spcBef>
                <a:spcPts val="0"/>
              </a:spcBef>
              <a:spcAft>
                <a:spcPts val="0"/>
              </a:spcAft>
              <a:buSzPts val="1000"/>
              <a:buChar char="●"/>
              <a:defRPr sz="1000"/>
            </a:lvl7pPr>
            <a:lvl8pPr marL="3657509" lvl="7" indent="-292093" rtl="0">
              <a:spcBef>
                <a:spcPts val="0"/>
              </a:spcBef>
              <a:spcAft>
                <a:spcPts val="0"/>
              </a:spcAft>
              <a:buSzPts val="1000"/>
              <a:buChar char="○"/>
              <a:defRPr sz="1000"/>
            </a:lvl8pPr>
            <a:lvl9pPr marL="4114697" lvl="8" indent="-292093" rtl="0">
              <a:spcBef>
                <a:spcPts val="0"/>
              </a:spcBef>
              <a:spcAft>
                <a:spcPts val="0"/>
              </a:spcAft>
              <a:buSzPts val="1000"/>
              <a:buChar char="■"/>
              <a:defRPr sz="10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189" lvl="0" indent="-304793">
              <a:spcBef>
                <a:spcPts val="0"/>
              </a:spcBef>
              <a:spcAft>
                <a:spcPts val="0"/>
              </a:spcAft>
              <a:buSzPts val="1200"/>
              <a:buChar char="●"/>
              <a:defRPr sz="12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sp>
        <p:nvSpPr>
          <p:cNvPr id="35" name="Google Shape;35;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36" name="Google Shape;36;p7"/>
          <p:cNvSpPr txBox="1">
            <a:spLocks noGrp="1"/>
          </p:cNvSpPr>
          <p:nvPr>
            <p:ph type="body" idx="2"/>
          </p:nvPr>
        </p:nvSpPr>
        <p:spPr>
          <a:xfrm>
            <a:off x="16955" y="4695967"/>
            <a:ext cx="3155100" cy="453900"/>
          </a:xfrm>
          <a:prstGeom prst="rect">
            <a:avLst/>
          </a:prstGeom>
        </p:spPr>
        <p:txBody>
          <a:bodyPr spcFirstLastPara="1" wrap="square" lIns="91425" tIns="91425" rIns="91425" bIns="91425" anchor="t" anchorCtr="0">
            <a:normAutofit/>
          </a:bodyPr>
          <a:lstStyle>
            <a:lvl1pPr marL="457189" lvl="0" indent="-317492" rtl="0">
              <a:spcBef>
                <a:spcPts val="0"/>
              </a:spcBef>
              <a:spcAft>
                <a:spcPts val="0"/>
              </a:spcAft>
              <a:buSzPts val="1400"/>
              <a:buChar char="●"/>
              <a:defRPr sz="1400"/>
            </a:lvl1pPr>
            <a:lvl2pPr marL="914378" lvl="1" indent="-292093" rtl="0">
              <a:spcBef>
                <a:spcPts val="0"/>
              </a:spcBef>
              <a:spcAft>
                <a:spcPts val="0"/>
              </a:spcAft>
              <a:buSzPts val="1000"/>
              <a:buChar char="○"/>
              <a:defRPr sz="1000"/>
            </a:lvl2pPr>
            <a:lvl3pPr marL="1371566" lvl="2" indent="-292093" rtl="0">
              <a:spcBef>
                <a:spcPts val="0"/>
              </a:spcBef>
              <a:spcAft>
                <a:spcPts val="0"/>
              </a:spcAft>
              <a:buSzPts val="1000"/>
              <a:buChar char="■"/>
              <a:defRPr sz="1000"/>
            </a:lvl3pPr>
            <a:lvl4pPr marL="1828754" lvl="3" indent="-292093" rtl="0">
              <a:spcBef>
                <a:spcPts val="0"/>
              </a:spcBef>
              <a:spcAft>
                <a:spcPts val="0"/>
              </a:spcAft>
              <a:buSzPts val="1000"/>
              <a:buChar char="●"/>
              <a:defRPr sz="1000"/>
            </a:lvl4pPr>
            <a:lvl5pPr marL="2285943" lvl="4" indent="-292093" rtl="0">
              <a:spcBef>
                <a:spcPts val="0"/>
              </a:spcBef>
              <a:spcAft>
                <a:spcPts val="0"/>
              </a:spcAft>
              <a:buSzPts val="1000"/>
              <a:buChar char="○"/>
              <a:defRPr sz="1000"/>
            </a:lvl5pPr>
            <a:lvl6pPr marL="2743132" lvl="5" indent="-292093" rtl="0">
              <a:spcBef>
                <a:spcPts val="0"/>
              </a:spcBef>
              <a:spcAft>
                <a:spcPts val="0"/>
              </a:spcAft>
              <a:buSzPts val="1000"/>
              <a:buChar char="■"/>
              <a:defRPr sz="1000"/>
            </a:lvl6pPr>
            <a:lvl7pPr marL="3200320" lvl="6" indent="-292093" rtl="0">
              <a:spcBef>
                <a:spcPts val="0"/>
              </a:spcBef>
              <a:spcAft>
                <a:spcPts val="0"/>
              </a:spcAft>
              <a:buSzPts val="1000"/>
              <a:buChar char="●"/>
              <a:defRPr sz="1000"/>
            </a:lvl7pPr>
            <a:lvl8pPr marL="3657509" lvl="7" indent="-292093" rtl="0">
              <a:spcBef>
                <a:spcPts val="0"/>
              </a:spcBef>
              <a:spcAft>
                <a:spcPts val="0"/>
              </a:spcAft>
              <a:buSzPts val="1000"/>
              <a:buChar char="○"/>
              <a:defRPr sz="1000"/>
            </a:lvl8pPr>
            <a:lvl9pPr marL="4114697" lvl="8" indent="-292093" rtl="0">
              <a:spcBef>
                <a:spcPts val="0"/>
              </a:spcBef>
              <a:spcAft>
                <a:spcPts val="0"/>
              </a:spcAft>
              <a:buSzPts val="1000"/>
              <a:buChar char="■"/>
              <a:defRPr sz="1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 name="Google Shape;24;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5" name="Google Shape;25;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6" name="Google Shape;26;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7" name="Google Shape;27;p5"/>
          <p:cNvSpPr txBox="1">
            <a:spLocks noGrp="1"/>
          </p:cNvSpPr>
          <p:nvPr>
            <p:ph type="body" idx="3"/>
          </p:nvPr>
        </p:nvSpPr>
        <p:spPr>
          <a:xfrm>
            <a:off x="16955" y="4695967"/>
            <a:ext cx="3155100" cy="4539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1" name="Google Shape;31;p6"/>
          <p:cNvSpPr txBox="1">
            <a:spLocks noGrp="1"/>
          </p:cNvSpPr>
          <p:nvPr>
            <p:ph type="body" idx="1"/>
          </p:nvPr>
        </p:nvSpPr>
        <p:spPr>
          <a:xfrm>
            <a:off x="16955" y="4695967"/>
            <a:ext cx="3155100" cy="4539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5" name="Google Shape;35;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6" name="Google Shape;36;p7"/>
          <p:cNvSpPr txBox="1">
            <a:spLocks noGrp="1"/>
          </p:cNvSpPr>
          <p:nvPr>
            <p:ph type="body" idx="2"/>
          </p:nvPr>
        </p:nvSpPr>
        <p:spPr>
          <a:xfrm>
            <a:off x="16955" y="4695967"/>
            <a:ext cx="3155100" cy="4539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7"/>
        <p:cNvGrpSpPr/>
        <p:nvPr/>
      </p:nvGrpSpPr>
      <p:grpSpPr>
        <a:xfrm>
          <a:off x="0" y="0"/>
          <a:ext cx="0" cy="0"/>
          <a:chOff x="0" y="0"/>
          <a:chExt cx="0" cy="0"/>
        </a:xfrm>
      </p:grpSpPr>
      <p:sp>
        <p:nvSpPr>
          <p:cNvPr id="38" name="Google Shape;38;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9" name="Google Shape;39;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Corbel"/>
              <a:buNone/>
              <a:defRPr sz="2800">
                <a:solidFill>
                  <a:schemeClr val="dk1"/>
                </a:solidFill>
                <a:latin typeface="Corbel"/>
                <a:ea typeface="Corbel"/>
                <a:cs typeface="Corbel"/>
                <a:sym typeface="Corbe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Corbel"/>
              <a:buChar char="●"/>
              <a:defRPr sz="1800">
                <a:solidFill>
                  <a:schemeClr val="dk2"/>
                </a:solidFill>
                <a:latin typeface="Corbel"/>
                <a:ea typeface="Corbel"/>
                <a:cs typeface="Corbel"/>
                <a:sym typeface="Corbel"/>
              </a:defRPr>
            </a:lvl1pPr>
            <a:lvl2pPr marL="914400" lvl="1"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2pPr>
            <a:lvl3pPr marL="1371600" lvl="2"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3pPr>
            <a:lvl4pPr marL="1828800" lvl="3"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4pPr>
            <a:lvl5pPr marL="2286000" lvl="4"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5pPr>
            <a:lvl6pPr marL="2743200" lvl="5"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6pPr>
            <a:lvl7pPr marL="3200400" lvl="6"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7pPr>
            <a:lvl8pPr marL="3657600" lvl="7"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8pPr>
            <a:lvl9pPr marL="4114800" lvl="8"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51" r:id="rId3"/>
    <p:sldLayoutId id="2147483652" r:id="rId4"/>
    <p:sldLayoutId id="2147483653" r:id="rId5"/>
    <p:sldLayoutId id="2147483676" r:id="rId6"/>
    <p:sldLayoutId id="2147483677" r:id="rId7"/>
    <p:sldLayoutId id="2147483678" r:id="rId8"/>
    <p:sldLayoutId id="2147483679" r:id="rId9"/>
    <p:sldLayoutId id="2147483655" r:id="rId10"/>
    <p:sldLayoutId id="2147483656" r:id="rId11"/>
    <p:sldLayoutId id="2147483657" r:id="rId12"/>
    <p:sldLayoutId id="2147483680" r:id="rId13"/>
    <p:sldLayoutId id="2147483681" r:id="rId14"/>
    <p:sldLayoutId id="2147483682" r:id="rId15"/>
    <p:sldLayoutId id="2147483683" r:id="rId16"/>
    <p:sldLayoutId id="2147483672" r:id="rId17"/>
    <p:sldLayoutId id="2147483685"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1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tif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6b.eleuther.ai/" TargetMode="External"/><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311708" y="532303"/>
            <a:ext cx="8520600" cy="2052600"/>
          </a:xfrm>
          <a:prstGeom prst="rect">
            <a:avLst/>
          </a:prstGeom>
        </p:spPr>
        <p:txBody>
          <a:bodyPr spcFirstLastPara="1" wrap="square" lIns="91425" tIns="91425" rIns="91425" bIns="91425" anchor="b" anchorCtr="0">
            <a:normAutofit/>
          </a:bodyPr>
          <a:lstStyle/>
          <a:p>
            <a:r>
              <a:rPr lang="en" dirty="0"/>
              <a:t>Course Overview</a:t>
            </a:r>
          </a:p>
        </p:txBody>
      </p:sp>
      <p:sp>
        <p:nvSpPr>
          <p:cNvPr id="60" name="Google Shape;60;p13"/>
          <p:cNvSpPr txBox="1">
            <a:spLocks noGrp="1"/>
          </p:cNvSpPr>
          <p:nvPr>
            <p:ph type="subTitle" idx="1"/>
          </p:nvPr>
        </p:nvSpPr>
        <p:spPr>
          <a:xfrm>
            <a:off x="311700" y="2744321"/>
            <a:ext cx="8520600" cy="792600"/>
          </a:xfrm>
          <a:prstGeom prst="rect">
            <a:avLst/>
          </a:prstGeom>
        </p:spPr>
        <p:txBody>
          <a:bodyPr spcFirstLastPara="1" wrap="square" lIns="91425" tIns="91425" rIns="91425" bIns="91425" anchor="t" anchorCtr="0">
            <a:normAutofit lnSpcReduction="10000"/>
          </a:bodyPr>
          <a:lstStyle/>
          <a:p>
            <a:pPr marL="0" lvl="0" indent="0" algn="ctr">
              <a:spcBef>
                <a:spcPts val="0"/>
              </a:spcBef>
              <a:spcAft>
                <a:spcPts val="0"/>
              </a:spcAft>
              <a:buNone/>
            </a:pPr>
            <a:r>
              <a:rPr lang="en-US" sz="2200" dirty="0"/>
              <a:t>CSCI 601 471/671 </a:t>
            </a:r>
          </a:p>
          <a:p>
            <a:pPr marL="0" lvl="0" indent="0" algn="ctr">
              <a:spcBef>
                <a:spcPts val="0"/>
              </a:spcBef>
              <a:spcAft>
                <a:spcPts val="0"/>
              </a:spcAft>
              <a:buNone/>
            </a:pPr>
            <a:r>
              <a:rPr lang="en-US" sz="2200" dirty="0"/>
              <a:t>NLP: Self-Supervised Models</a:t>
            </a:r>
            <a:endParaRPr sz="2200" dirty="0"/>
          </a:p>
        </p:txBody>
      </p:sp>
      <p:sp>
        <p:nvSpPr>
          <p:cNvPr id="2" name="TextBox 1">
            <a:extLst>
              <a:ext uri="{FF2B5EF4-FFF2-40B4-BE49-F238E27FC236}">
                <a16:creationId xmlns:a16="http://schemas.microsoft.com/office/drawing/2014/main" id="{83602E3B-62E7-EEAE-E8F3-5972D2C26242}"/>
              </a:ext>
            </a:extLst>
          </p:cNvPr>
          <p:cNvSpPr txBox="1"/>
          <p:nvPr/>
        </p:nvSpPr>
        <p:spPr>
          <a:xfrm>
            <a:off x="1134208" y="3472836"/>
            <a:ext cx="6875584" cy="307777"/>
          </a:xfrm>
          <a:prstGeom prst="rect">
            <a:avLst/>
          </a:prstGeom>
          <a:noFill/>
        </p:spPr>
        <p:txBody>
          <a:bodyPr wrap="square">
            <a:spAutoFit/>
          </a:bodyPr>
          <a:lstStyle/>
          <a:p>
            <a:pPr algn="ctr"/>
            <a:r>
              <a:rPr lang="en-US" dirty="0">
                <a:solidFill>
                  <a:schemeClr val="accent1"/>
                </a:solidFill>
                <a:latin typeface="Consolas" panose="020B0609020204030204" pitchFamily="49" charset="0"/>
                <a:cs typeface="Consolas" panose="020B0609020204030204" pitchFamily="49" charset="0"/>
              </a:rPr>
              <a:t>https://self-</a:t>
            </a:r>
            <a:r>
              <a:rPr lang="en-US" dirty="0" err="1">
                <a:solidFill>
                  <a:schemeClr val="accent1"/>
                </a:solidFill>
                <a:latin typeface="Consolas" panose="020B0609020204030204" pitchFamily="49" charset="0"/>
                <a:cs typeface="Consolas" panose="020B0609020204030204" pitchFamily="49" charset="0"/>
              </a:rPr>
              <a:t>supervised.cs.jhu.edu</a:t>
            </a:r>
            <a:r>
              <a:rPr lang="en-US">
                <a:solidFill>
                  <a:schemeClr val="accent1"/>
                </a:solidFill>
                <a:latin typeface="Consolas" panose="020B0609020204030204" pitchFamily="49" charset="0"/>
                <a:cs typeface="Consolas" panose="020B0609020204030204" pitchFamily="49" charset="0"/>
              </a:rPr>
              <a:t>/sp2023/</a:t>
            </a:r>
            <a:endParaRPr lang="en-US" dirty="0">
              <a:solidFill>
                <a:schemeClr val="accent1"/>
              </a:solidFill>
              <a:latin typeface="Consolas" panose="020B0609020204030204" pitchFamily="49" charset="0"/>
              <a:cs typeface="Consolas" panose="020B0609020204030204" pitchFamily="49"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02CD2-E27C-C92B-5D59-6802CE1565D4}"/>
              </a:ext>
            </a:extLst>
          </p:cNvPr>
          <p:cNvSpPr>
            <a:spLocks noGrp="1"/>
          </p:cNvSpPr>
          <p:nvPr>
            <p:ph type="title"/>
          </p:nvPr>
        </p:nvSpPr>
        <p:spPr/>
        <p:txBody>
          <a:bodyPr>
            <a:normAutofit fontScale="90000"/>
          </a:bodyPr>
          <a:lstStyle/>
          <a:p>
            <a:r>
              <a:rPr lang="en-US" dirty="0"/>
              <a:t>Focus on Natural/Human Language</a:t>
            </a:r>
          </a:p>
        </p:txBody>
      </p:sp>
      <p:sp>
        <p:nvSpPr>
          <p:cNvPr id="3" name="Text Placeholder 2">
            <a:extLst>
              <a:ext uri="{FF2B5EF4-FFF2-40B4-BE49-F238E27FC236}">
                <a16:creationId xmlns:a16="http://schemas.microsoft.com/office/drawing/2014/main" id="{7B9FD2C8-B9FB-AE76-A8E9-188CAC1AE10C}"/>
              </a:ext>
            </a:extLst>
          </p:cNvPr>
          <p:cNvSpPr>
            <a:spLocks noGrp="1"/>
          </p:cNvSpPr>
          <p:nvPr>
            <p:ph type="body" idx="1"/>
          </p:nvPr>
        </p:nvSpPr>
        <p:spPr/>
        <p:txBody>
          <a:bodyPr>
            <a:normAutofit/>
          </a:bodyPr>
          <a:lstStyle/>
          <a:p>
            <a:r>
              <a:rPr lang="en-US" sz="2800" b="1" u="sng" dirty="0">
                <a:solidFill>
                  <a:srgbClr val="C00000"/>
                </a:solidFill>
              </a:rPr>
              <a:t>Most</a:t>
            </a:r>
            <a:r>
              <a:rPr lang="en-US" sz="2800" dirty="0">
                <a:solidFill>
                  <a:srgbClr val="C00000"/>
                </a:solidFill>
              </a:rPr>
              <a:t> of the class revolves around </a:t>
            </a:r>
            <a:r>
              <a:rPr lang="en-US" sz="2800" b="1" dirty="0">
                <a:solidFill>
                  <a:srgbClr val="C00000"/>
                </a:solidFill>
              </a:rPr>
              <a:t>natural language</a:t>
            </a:r>
            <a:r>
              <a:rPr lang="en-US" sz="2800" dirty="0">
                <a:solidFill>
                  <a:srgbClr val="C00000"/>
                </a:solidFill>
              </a:rPr>
              <a:t>.</a:t>
            </a:r>
          </a:p>
          <a:p>
            <a:pPr marL="114300" indent="0">
              <a:buNone/>
            </a:pPr>
            <a:endParaRPr lang="en-US" sz="2000" dirty="0">
              <a:solidFill>
                <a:srgbClr val="C00000"/>
              </a:solidFill>
            </a:endParaRPr>
          </a:p>
          <a:p>
            <a:pPr marL="114300" indent="0">
              <a:buNone/>
            </a:pPr>
            <a:r>
              <a:rPr lang="en-US" sz="2000" dirty="0">
                <a:solidFill>
                  <a:srgbClr val="C00000"/>
                </a:solidFill>
              </a:rPr>
              <a:t>Why natural language? </a:t>
            </a:r>
            <a:endParaRPr lang="en-US" sz="2000" dirty="0"/>
          </a:p>
          <a:p>
            <a:r>
              <a:rPr lang="en-US" sz="2000" dirty="0"/>
              <a:t>It is a </a:t>
            </a:r>
            <a:r>
              <a:rPr lang="en-US" sz="2000" b="1" dirty="0"/>
              <a:t>convenient medium of communication</a:t>
            </a:r>
            <a:r>
              <a:rPr lang="en-US" sz="2000" dirty="0"/>
              <a:t>.</a:t>
            </a:r>
          </a:p>
          <a:p>
            <a:r>
              <a:rPr lang="en-US" sz="2000" dirty="0"/>
              <a:t>Natural language is our species’ best attempt to encode </a:t>
            </a:r>
            <a:r>
              <a:rPr lang="en-US" sz="2000" b="1" dirty="0"/>
              <a:t>everything about the world </a:t>
            </a:r>
            <a:r>
              <a:rPr lang="en-US" sz="2000" dirty="0"/>
              <a:t>as </a:t>
            </a:r>
            <a:r>
              <a:rPr lang="en-US" sz="2000" b="1" dirty="0"/>
              <a:t>efficiently </a:t>
            </a:r>
            <a:r>
              <a:rPr lang="en-US" sz="2000" dirty="0"/>
              <a:t>as possible. </a:t>
            </a:r>
          </a:p>
          <a:p>
            <a:r>
              <a:rPr lang="en-US" sz="2000" dirty="0"/>
              <a:t>A huge archive of natural language is </a:t>
            </a:r>
            <a:r>
              <a:rPr lang="en-US" sz="2000" b="1" dirty="0"/>
              <a:t>freely available </a:t>
            </a:r>
            <a:r>
              <a:rPr lang="en-US" sz="2000" dirty="0"/>
              <a:t>(e.g., on web) </a:t>
            </a:r>
          </a:p>
          <a:p>
            <a:pPr marL="114300" indent="0">
              <a:buNone/>
            </a:pPr>
            <a:endParaRPr lang="en-US" sz="2000" dirty="0">
              <a:solidFill>
                <a:srgbClr val="C00000"/>
              </a:solidFill>
            </a:endParaRPr>
          </a:p>
        </p:txBody>
      </p:sp>
    </p:spTree>
    <p:extLst>
      <p:ext uri="{BB962C8B-B14F-4D97-AF65-F5344CB8AC3E}">
        <p14:creationId xmlns:p14="http://schemas.microsoft.com/office/powerpoint/2010/main" val="36525388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dirty="0"/>
              <a:t>Course Prerequisites </a:t>
            </a:r>
          </a:p>
        </p:txBody>
      </p:sp>
      <p:sp>
        <p:nvSpPr>
          <p:cNvPr id="62" name="Google Shape;62;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US" sz="2400" dirty="0"/>
              <a:t>Comfortable with programming, particularly Python </a:t>
            </a:r>
          </a:p>
          <a:p>
            <a:pPr marL="457200" lvl="0" indent="-342900" algn="l" rtl="0">
              <a:spcBef>
                <a:spcPts val="0"/>
              </a:spcBef>
              <a:spcAft>
                <a:spcPts val="0"/>
              </a:spcAft>
              <a:buSzPts val="1800"/>
              <a:buChar char="-"/>
            </a:pPr>
            <a:endParaRPr lang="en-US" sz="2400" dirty="0"/>
          </a:p>
          <a:p>
            <a:pPr marL="457200" indent="-342900">
              <a:buChar char="-"/>
            </a:pPr>
            <a:r>
              <a:rPr lang="en-US" sz="2400" dirty="0"/>
              <a:t>Calculus, linear algebra, probability </a:t>
            </a:r>
          </a:p>
          <a:p>
            <a:pPr marL="457200" indent="-342900">
              <a:buChar char="-"/>
            </a:pPr>
            <a:endParaRPr lang="en-US" sz="2400" dirty="0"/>
          </a:p>
          <a:p>
            <a:pPr marL="457200" indent="-342900">
              <a:buChar char="-"/>
            </a:pPr>
            <a:r>
              <a:rPr lang="en-US" sz="2400" dirty="0"/>
              <a:t>Familiarity with Natural Language Processing </a:t>
            </a:r>
          </a:p>
          <a:p>
            <a:pPr marL="457200" indent="-342900">
              <a:buChar char="-"/>
            </a:pPr>
            <a:endParaRPr lang="en-US" sz="2400" dirty="0"/>
          </a:p>
          <a:p>
            <a:pPr marL="457200" indent="-342900">
              <a:buChar char="-"/>
            </a:pPr>
            <a:r>
              <a:rPr lang="en-US" sz="2400" dirty="0">
                <a:solidFill>
                  <a:srgbClr val="C00000"/>
                </a:solidFill>
              </a:rPr>
              <a:t>HW1 should give a sense how prepared you are! </a:t>
            </a:r>
          </a:p>
        </p:txBody>
      </p:sp>
      <p:sp>
        <p:nvSpPr>
          <p:cNvPr id="2" name="Slide Number Placeholder 1">
            <a:extLst>
              <a:ext uri="{FF2B5EF4-FFF2-40B4-BE49-F238E27FC236}">
                <a16:creationId xmlns:a16="http://schemas.microsoft.com/office/drawing/2014/main" id="{FC75B67F-86B5-42DE-D57C-46DB55432FF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spTree>
    <p:extLst>
      <p:ext uri="{BB962C8B-B14F-4D97-AF65-F5344CB8AC3E}">
        <p14:creationId xmlns:p14="http://schemas.microsoft.com/office/powerpoint/2010/main" val="294939208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
                                            <p:txEl>
                                              <p:pRg st="0" end="0"/>
                                            </p:txEl>
                                          </p:spTgt>
                                        </p:tgtEl>
                                        <p:attrNameLst>
                                          <p:attrName>style.visibility</p:attrName>
                                        </p:attrNameLst>
                                      </p:cBhvr>
                                      <p:to>
                                        <p:strVal val="visible"/>
                                      </p:to>
                                    </p:set>
                                    <p:animEffect transition="in" filter="fade">
                                      <p:cBhvr>
                                        <p:cTn id="7" dur="500"/>
                                        <p:tgtEl>
                                          <p:spTgt spid="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xEl>
                                              <p:pRg st="2" end="2"/>
                                            </p:txEl>
                                          </p:spTgt>
                                        </p:tgtEl>
                                        <p:attrNameLst>
                                          <p:attrName>style.visibility</p:attrName>
                                        </p:attrNameLst>
                                      </p:cBhvr>
                                      <p:to>
                                        <p:strVal val="visible"/>
                                      </p:to>
                                    </p:set>
                                    <p:animEffect transition="in" filter="fade">
                                      <p:cBhvr>
                                        <p:cTn id="12" dur="500"/>
                                        <p:tgtEl>
                                          <p:spTgt spid="6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2">
                                            <p:txEl>
                                              <p:pRg st="4" end="4"/>
                                            </p:txEl>
                                          </p:spTgt>
                                        </p:tgtEl>
                                        <p:attrNameLst>
                                          <p:attrName>style.visibility</p:attrName>
                                        </p:attrNameLst>
                                      </p:cBhvr>
                                      <p:to>
                                        <p:strVal val="visible"/>
                                      </p:to>
                                    </p:set>
                                    <p:animEffect transition="in" filter="fade">
                                      <p:cBhvr>
                                        <p:cTn id="17" dur="500"/>
                                        <p:tgtEl>
                                          <p:spTgt spid="6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2">
                                            <p:txEl>
                                              <p:pRg st="6" end="6"/>
                                            </p:txEl>
                                          </p:spTgt>
                                        </p:tgtEl>
                                        <p:attrNameLst>
                                          <p:attrName>style.visibility</p:attrName>
                                        </p:attrNameLst>
                                      </p:cBhvr>
                                      <p:to>
                                        <p:strVal val="visible"/>
                                      </p:to>
                                    </p:set>
                                    <p:animEffect transition="in" filter="fade">
                                      <p:cBhvr>
                                        <p:cTn id="22" dur="500"/>
                                        <p:tgtEl>
                                          <p:spTgt spid="6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9256C-384B-B629-6233-BDC5D9D48B27}"/>
              </a:ext>
            </a:extLst>
          </p:cNvPr>
          <p:cNvSpPr>
            <a:spLocks noGrp="1"/>
          </p:cNvSpPr>
          <p:nvPr>
            <p:ph type="title"/>
          </p:nvPr>
        </p:nvSpPr>
        <p:spPr/>
        <p:txBody>
          <a:bodyPr>
            <a:normAutofit fontScale="90000"/>
          </a:bodyPr>
          <a:lstStyle/>
          <a:p>
            <a:r>
              <a:rPr lang="en-US" dirty="0"/>
              <a:t>Course Logistics Brief </a:t>
            </a:r>
          </a:p>
        </p:txBody>
      </p:sp>
      <p:sp>
        <p:nvSpPr>
          <p:cNvPr id="3" name="Content Placeholder 2">
            <a:extLst>
              <a:ext uri="{FF2B5EF4-FFF2-40B4-BE49-F238E27FC236}">
                <a16:creationId xmlns:a16="http://schemas.microsoft.com/office/drawing/2014/main" id="{6400B3C0-C6A3-70ED-2E9A-881A0F8D658D}"/>
              </a:ext>
            </a:extLst>
          </p:cNvPr>
          <p:cNvSpPr>
            <a:spLocks noGrp="1"/>
          </p:cNvSpPr>
          <p:nvPr>
            <p:ph idx="1"/>
          </p:nvPr>
        </p:nvSpPr>
        <p:spPr>
          <a:xfrm>
            <a:off x="311700" y="1152475"/>
            <a:ext cx="8832300" cy="3416400"/>
          </a:xfrm>
        </p:spPr>
        <p:txBody>
          <a:bodyPr>
            <a:normAutofit/>
          </a:bodyPr>
          <a:lstStyle/>
          <a:p>
            <a:r>
              <a:rPr lang="en-US" b="1" dirty="0"/>
              <a:t>Instructor: </a:t>
            </a:r>
            <a:r>
              <a:rPr lang="en-US" dirty="0"/>
              <a:t>Daniel Khashabi </a:t>
            </a:r>
            <a:r>
              <a:rPr lang="en-US" sz="1400" dirty="0"/>
              <a:t>(You can call me “Daniel”, as long as we act mutually respectfully.)</a:t>
            </a:r>
            <a:endParaRPr lang="en-US" dirty="0"/>
          </a:p>
          <a:p>
            <a:r>
              <a:rPr lang="en-US" b="1" dirty="0"/>
              <a:t>TA:</a:t>
            </a:r>
            <a:r>
              <a:rPr lang="en-US" dirty="0"/>
              <a:t> Adam Byler </a:t>
            </a:r>
          </a:p>
          <a:p>
            <a:r>
              <a:rPr lang="en-US" b="1" dirty="0"/>
              <a:t>CAs: </a:t>
            </a:r>
            <a:r>
              <a:rPr lang="en-US" dirty="0" err="1"/>
              <a:t>Lingfeng</a:t>
            </a:r>
            <a:r>
              <a:rPr lang="en-US" dirty="0"/>
              <a:t> Shen, Xiao Ye, </a:t>
            </a:r>
            <a:r>
              <a:rPr lang="en-US" dirty="0" err="1"/>
              <a:t>Wufe</a:t>
            </a:r>
            <a:r>
              <a:rPr lang="en-US" dirty="0"/>
              <a:t> Ma</a:t>
            </a:r>
          </a:p>
          <a:p>
            <a:endParaRPr lang="en-US" dirty="0"/>
          </a:p>
        </p:txBody>
      </p:sp>
      <p:pic>
        <p:nvPicPr>
          <p:cNvPr id="5" name="Picture 4" descr="A group of people's heads&#10;&#10;Description automatically generated with low confidence">
            <a:extLst>
              <a:ext uri="{FF2B5EF4-FFF2-40B4-BE49-F238E27FC236}">
                <a16:creationId xmlns:a16="http://schemas.microsoft.com/office/drawing/2014/main" id="{E360F8CB-10A6-D389-4BE6-CC5564C6E690}"/>
              </a:ext>
            </a:extLst>
          </p:cNvPr>
          <p:cNvPicPr>
            <a:picLocks noChangeAspect="1"/>
          </p:cNvPicPr>
          <p:nvPr/>
        </p:nvPicPr>
        <p:blipFill rotWithShape="1">
          <a:blip r:embed="rId3"/>
          <a:srcRect r="3547"/>
          <a:stretch/>
        </p:blipFill>
        <p:spPr>
          <a:xfrm>
            <a:off x="10161" y="2685012"/>
            <a:ext cx="9125766" cy="2506164"/>
          </a:xfrm>
          <a:prstGeom prst="rect">
            <a:avLst/>
          </a:prstGeom>
        </p:spPr>
      </p:pic>
    </p:spTree>
    <p:extLst>
      <p:ext uri="{BB962C8B-B14F-4D97-AF65-F5344CB8AC3E}">
        <p14:creationId xmlns:p14="http://schemas.microsoft.com/office/powerpoint/2010/main" val="8893309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D0534-1CBB-763F-4A6B-D7B1F1B5245D}"/>
              </a:ext>
            </a:extLst>
          </p:cNvPr>
          <p:cNvSpPr>
            <a:spLocks noGrp="1"/>
          </p:cNvSpPr>
          <p:nvPr>
            <p:ph type="title"/>
          </p:nvPr>
        </p:nvSpPr>
        <p:spPr/>
        <p:txBody>
          <a:bodyPr>
            <a:normAutofit fontScale="90000"/>
          </a:bodyPr>
          <a:lstStyle/>
          <a:p>
            <a:r>
              <a:rPr lang="en-US" dirty="0"/>
              <a:t>Self-Supervised Models: </a:t>
            </a:r>
            <a:r>
              <a:rPr lang="en-US" dirty="0">
                <a:solidFill>
                  <a:srgbClr val="0070C0"/>
                </a:solidFill>
              </a:rPr>
              <a:t>Course Website</a:t>
            </a:r>
          </a:p>
        </p:txBody>
      </p:sp>
      <p:sp>
        <p:nvSpPr>
          <p:cNvPr id="4" name="TextBox 3">
            <a:extLst>
              <a:ext uri="{FF2B5EF4-FFF2-40B4-BE49-F238E27FC236}">
                <a16:creationId xmlns:a16="http://schemas.microsoft.com/office/drawing/2014/main" id="{D184F569-DFEB-34CE-522E-63F24B3858EA}"/>
              </a:ext>
            </a:extLst>
          </p:cNvPr>
          <p:cNvSpPr txBox="1"/>
          <p:nvPr/>
        </p:nvSpPr>
        <p:spPr>
          <a:xfrm>
            <a:off x="50006" y="4714972"/>
            <a:ext cx="8951119" cy="369332"/>
          </a:xfrm>
          <a:prstGeom prst="rect">
            <a:avLst/>
          </a:prstGeom>
          <a:noFill/>
        </p:spPr>
        <p:txBody>
          <a:bodyPr wrap="square">
            <a:spAutoFit/>
          </a:bodyPr>
          <a:lstStyle/>
          <a:p>
            <a:pPr algn="ctr"/>
            <a:r>
              <a:rPr lang="en-US" sz="1800" dirty="0">
                <a:solidFill>
                  <a:schemeClr val="accent1"/>
                </a:solidFill>
                <a:latin typeface="Consolas" panose="020B0609020204030204" pitchFamily="49" charset="0"/>
                <a:cs typeface="Consolas" panose="020B0609020204030204" pitchFamily="49" charset="0"/>
              </a:rPr>
              <a:t>https://self-</a:t>
            </a:r>
            <a:r>
              <a:rPr lang="en-US" sz="1800" dirty="0" err="1">
                <a:solidFill>
                  <a:schemeClr val="accent1"/>
                </a:solidFill>
                <a:latin typeface="Consolas" panose="020B0609020204030204" pitchFamily="49" charset="0"/>
                <a:cs typeface="Consolas" panose="020B0609020204030204" pitchFamily="49" charset="0"/>
              </a:rPr>
              <a:t>supervised.cs.jhu.edu</a:t>
            </a:r>
            <a:r>
              <a:rPr lang="en-US" sz="1800" dirty="0">
                <a:solidFill>
                  <a:schemeClr val="accent1"/>
                </a:solidFill>
                <a:latin typeface="Consolas" panose="020B0609020204030204" pitchFamily="49" charset="0"/>
                <a:cs typeface="Consolas" panose="020B0609020204030204" pitchFamily="49" charset="0"/>
              </a:rPr>
              <a:t>/sp2023</a:t>
            </a:r>
          </a:p>
        </p:txBody>
      </p:sp>
      <p:sp>
        <p:nvSpPr>
          <p:cNvPr id="9" name="Slide Number Placeholder 8">
            <a:extLst>
              <a:ext uri="{FF2B5EF4-FFF2-40B4-BE49-F238E27FC236}">
                <a16:creationId xmlns:a16="http://schemas.microsoft.com/office/drawing/2014/main" id="{AE50A8AA-8B2F-65DF-B90F-B10A3C174E51}"/>
              </a:ext>
            </a:extLst>
          </p:cNvPr>
          <p:cNvSpPr>
            <a:spLocks noGrp="1"/>
          </p:cNvSpPr>
          <p:nvPr>
            <p:ph type="sldNum" sz="quarter" idx="12"/>
          </p:nvPr>
        </p:nvSpPr>
        <p:spPr/>
        <p:txBody>
          <a:bodyPr/>
          <a:lstStyle/>
          <a:p>
            <a:fld id="{494B4E53-BCCB-BE4E-A28A-722B6992CCD5}" type="slidenum">
              <a:rPr lang="en-US" smtClean="0"/>
              <a:t>13</a:t>
            </a:fld>
            <a:endParaRPr lang="en-US"/>
          </a:p>
        </p:txBody>
      </p:sp>
      <p:pic>
        <p:nvPicPr>
          <p:cNvPr id="5" name="Picture 4" descr="Graphical user interface, application, Word&#10;&#10;Description automatically generated">
            <a:extLst>
              <a:ext uri="{FF2B5EF4-FFF2-40B4-BE49-F238E27FC236}">
                <a16:creationId xmlns:a16="http://schemas.microsoft.com/office/drawing/2014/main" id="{7F4DBF9F-CB16-2C4F-6E7B-4CEA6D78F26E}"/>
              </a:ext>
            </a:extLst>
          </p:cNvPr>
          <p:cNvPicPr>
            <a:picLocks noChangeAspect="1"/>
          </p:cNvPicPr>
          <p:nvPr/>
        </p:nvPicPr>
        <p:blipFill>
          <a:blip r:embed="rId3"/>
          <a:stretch>
            <a:fillRect/>
          </a:stretch>
        </p:blipFill>
        <p:spPr>
          <a:xfrm>
            <a:off x="639365" y="1136037"/>
            <a:ext cx="7772400" cy="3460622"/>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066317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9256C-384B-B629-6233-BDC5D9D48B27}"/>
              </a:ext>
            </a:extLst>
          </p:cNvPr>
          <p:cNvSpPr>
            <a:spLocks noGrp="1"/>
          </p:cNvSpPr>
          <p:nvPr>
            <p:ph type="title"/>
          </p:nvPr>
        </p:nvSpPr>
        <p:spPr/>
        <p:txBody>
          <a:bodyPr>
            <a:normAutofit fontScale="90000"/>
          </a:bodyPr>
          <a:lstStyle/>
          <a:p>
            <a:r>
              <a:rPr lang="en-US" dirty="0"/>
              <a:t>Course Logistics Brief  (2)</a:t>
            </a:r>
          </a:p>
        </p:txBody>
      </p:sp>
      <p:sp>
        <p:nvSpPr>
          <p:cNvPr id="3" name="Content Placeholder 2">
            <a:extLst>
              <a:ext uri="{FF2B5EF4-FFF2-40B4-BE49-F238E27FC236}">
                <a16:creationId xmlns:a16="http://schemas.microsoft.com/office/drawing/2014/main" id="{6400B3C0-C6A3-70ED-2E9A-881A0F8D658D}"/>
              </a:ext>
            </a:extLst>
          </p:cNvPr>
          <p:cNvSpPr>
            <a:spLocks noGrp="1"/>
          </p:cNvSpPr>
          <p:nvPr>
            <p:ph idx="1"/>
          </p:nvPr>
        </p:nvSpPr>
        <p:spPr>
          <a:xfrm>
            <a:off x="311700" y="1152475"/>
            <a:ext cx="8832300" cy="3416400"/>
          </a:xfrm>
        </p:spPr>
        <p:txBody>
          <a:bodyPr>
            <a:normAutofit/>
          </a:bodyPr>
          <a:lstStyle/>
          <a:p>
            <a:r>
              <a:rPr lang="en-US" sz="2000" dirty="0"/>
              <a:t>Lots of important information on the </a:t>
            </a:r>
            <a:r>
              <a:rPr lang="en-US" sz="2000" b="1" dirty="0"/>
              <a:t>website</a:t>
            </a:r>
            <a:r>
              <a:rPr lang="en-US" sz="2000" dirty="0"/>
              <a:t>: </a:t>
            </a:r>
          </a:p>
          <a:p>
            <a:pPr lvl="1"/>
            <a:r>
              <a:rPr lang="en-US" sz="1800" dirty="0">
                <a:solidFill>
                  <a:schemeClr val="accent1"/>
                </a:solidFill>
                <a:latin typeface="Consolas" panose="020B0609020204030204" pitchFamily="49" charset="0"/>
                <a:cs typeface="Consolas" panose="020B0609020204030204" pitchFamily="49" charset="0"/>
              </a:rPr>
              <a:t>https://self-</a:t>
            </a:r>
            <a:r>
              <a:rPr lang="en-US" sz="1800" dirty="0" err="1">
                <a:solidFill>
                  <a:schemeClr val="accent1"/>
                </a:solidFill>
                <a:latin typeface="Consolas" panose="020B0609020204030204" pitchFamily="49" charset="0"/>
                <a:cs typeface="Consolas" panose="020B0609020204030204" pitchFamily="49" charset="0"/>
              </a:rPr>
              <a:t>supervised.cs.jhu.edu</a:t>
            </a:r>
            <a:r>
              <a:rPr lang="en-US" sz="1800" dirty="0">
                <a:solidFill>
                  <a:schemeClr val="accent1"/>
                </a:solidFill>
                <a:latin typeface="Consolas" panose="020B0609020204030204" pitchFamily="49" charset="0"/>
                <a:cs typeface="Consolas" panose="020B0609020204030204" pitchFamily="49" charset="0"/>
              </a:rPr>
              <a:t>/sp2023</a:t>
            </a:r>
          </a:p>
          <a:p>
            <a:pPr lvl="1"/>
            <a:r>
              <a:rPr lang="en-US" sz="1600" dirty="0"/>
              <a:t>Syllabus, lectures, videos, tutorials, etc. </a:t>
            </a:r>
            <a:br>
              <a:rPr lang="en-US" sz="1600" dirty="0"/>
            </a:br>
            <a:endParaRPr lang="en-US" sz="1600" dirty="0"/>
          </a:p>
          <a:p>
            <a:r>
              <a:rPr lang="en-US" sz="2000" b="1" dirty="0"/>
              <a:t>Recorded videos</a:t>
            </a:r>
            <a:r>
              <a:rPr lang="en-US" sz="2000" dirty="0"/>
              <a:t>: will be available on the course website and/or Piazza. </a:t>
            </a:r>
            <a:br>
              <a:rPr lang="en-US" sz="2000" dirty="0"/>
            </a:br>
            <a:endParaRPr lang="en-US" sz="2000" dirty="0"/>
          </a:p>
          <a:p>
            <a:r>
              <a:rPr lang="en-US" sz="2000" b="1" dirty="0"/>
              <a:t>Office hours: </a:t>
            </a:r>
            <a:r>
              <a:rPr lang="en-US" sz="2000" dirty="0"/>
              <a:t>3 office hours each week; check the course website. </a:t>
            </a:r>
          </a:p>
          <a:p>
            <a:endParaRPr lang="en-US" sz="2000" dirty="0"/>
          </a:p>
          <a:p>
            <a:r>
              <a:rPr lang="en-US" sz="2000" b="1" dirty="0"/>
              <a:t>Questions or discussions: </a:t>
            </a:r>
            <a:r>
              <a:rPr lang="en-US" sz="2000" dirty="0"/>
              <a:t>Piazza </a:t>
            </a:r>
          </a:p>
        </p:txBody>
      </p:sp>
    </p:spTree>
    <p:extLst>
      <p:ext uri="{BB962C8B-B14F-4D97-AF65-F5344CB8AC3E}">
        <p14:creationId xmlns:p14="http://schemas.microsoft.com/office/powerpoint/2010/main" val="31944631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9E73D-5A88-95D0-040F-F8167969BB9B}"/>
              </a:ext>
            </a:extLst>
          </p:cNvPr>
          <p:cNvSpPr>
            <a:spLocks noGrp="1"/>
          </p:cNvSpPr>
          <p:nvPr>
            <p:ph type="title"/>
          </p:nvPr>
        </p:nvSpPr>
        <p:spPr/>
        <p:txBody>
          <a:bodyPr>
            <a:normAutofit fontScale="90000"/>
          </a:bodyPr>
          <a:lstStyle/>
          <a:p>
            <a:r>
              <a:rPr lang="en-US" dirty="0"/>
              <a:t>Course Work and Grading Policy</a:t>
            </a:r>
          </a:p>
        </p:txBody>
      </p:sp>
      <p:sp>
        <p:nvSpPr>
          <p:cNvPr id="3" name="Content Placeholder 2">
            <a:extLst>
              <a:ext uri="{FF2B5EF4-FFF2-40B4-BE49-F238E27FC236}">
                <a16:creationId xmlns:a16="http://schemas.microsoft.com/office/drawing/2014/main" id="{5FCF1FD1-BE54-BA27-53B0-FEFD0667F9CC}"/>
              </a:ext>
            </a:extLst>
          </p:cNvPr>
          <p:cNvSpPr>
            <a:spLocks noGrp="1"/>
          </p:cNvSpPr>
          <p:nvPr>
            <p:ph idx="1"/>
          </p:nvPr>
        </p:nvSpPr>
        <p:spPr>
          <a:xfrm>
            <a:off x="311700" y="1152474"/>
            <a:ext cx="8520600" cy="3873987"/>
          </a:xfrm>
        </p:spPr>
        <p:txBody>
          <a:bodyPr>
            <a:normAutofit/>
          </a:bodyPr>
          <a:lstStyle/>
          <a:p>
            <a:r>
              <a:rPr lang="en-US" sz="2400" b="1" dirty="0"/>
              <a:t>Homework: </a:t>
            </a:r>
            <a:r>
              <a:rPr lang="en-US" sz="2400" dirty="0"/>
              <a:t>12 x 1-week assignments: 60% </a:t>
            </a:r>
          </a:p>
          <a:p>
            <a:r>
              <a:rPr lang="en-US" sz="2400" b="1" dirty="0"/>
              <a:t>Midterms :</a:t>
            </a:r>
            <a:r>
              <a:rPr lang="en-US" sz="2400" dirty="0"/>
              <a:t> 20% </a:t>
            </a:r>
          </a:p>
          <a:p>
            <a:r>
              <a:rPr lang="en-US" sz="2400" b="1" dirty="0"/>
              <a:t>Final course project (1-2 people):</a:t>
            </a:r>
            <a:r>
              <a:rPr lang="en-US" sz="2400" dirty="0"/>
              <a:t> 20% </a:t>
            </a:r>
          </a:p>
          <a:p>
            <a:pPr lvl="1"/>
            <a:r>
              <a:rPr lang="en-US" sz="1800" dirty="0"/>
              <a:t>Project proposal: 5%, final poster or web summary: 5%, report 10% </a:t>
            </a:r>
          </a:p>
        </p:txBody>
      </p:sp>
    </p:spTree>
    <p:extLst>
      <p:ext uri="{BB962C8B-B14F-4D97-AF65-F5344CB8AC3E}">
        <p14:creationId xmlns:p14="http://schemas.microsoft.com/office/powerpoint/2010/main" val="24533042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9E73D-5A88-95D0-040F-F8167969BB9B}"/>
              </a:ext>
            </a:extLst>
          </p:cNvPr>
          <p:cNvSpPr>
            <a:spLocks noGrp="1"/>
          </p:cNvSpPr>
          <p:nvPr>
            <p:ph type="title"/>
          </p:nvPr>
        </p:nvSpPr>
        <p:spPr/>
        <p:txBody>
          <a:bodyPr>
            <a:normAutofit fontScale="90000"/>
          </a:bodyPr>
          <a:lstStyle/>
          <a:p>
            <a:r>
              <a:rPr lang="en-US" dirty="0"/>
              <a:t>Homework </a:t>
            </a:r>
          </a:p>
        </p:txBody>
      </p:sp>
      <p:sp>
        <p:nvSpPr>
          <p:cNvPr id="3" name="Content Placeholder 2">
            <a:extLst>
              <a:ext uri="{FF2B5EF4-FFF2-40B4-BE49-F238E27FC236}">
                <a16:creationId xmlns:a16="http://schemas.microsoft.com/office/drawing/2014/main" id="{5FCF1FD1-BE54-BA27-53B0-FEFD0667F9CC}"/>
              </a:ext>
            </a:extLst>
          </p:cNvPr>
          <p:cNvSpPr>
            <a:spLocks noGrp="1"/>
          </p:cNvSpPr>
          <p:nvPr>
            <p:ph idx="1"/>
          </p:nvPr>
        </p:nvSpPr>
        <p:spPr>
          <a:xfrm>
            <a:off x="311700" y="1152474"/>
            <a:ext cx="8520600" cy="3873987"/>
          </a:xfrm>
        </p:spPr>
        <p:txBody>
          <a:bodyPr>
            <a:normAutofit/>
          </a:bodyPr>
          <a:lstStyle/>
          <a:p>
            <a:r>
              <a:rPr lang="en-US" b="1" dirty="0"/>
              <a:t>Timeline: </a:t>
            </a:r>
            <a:r>
              <a:rPr lang="en-US" dirty="0"/>
              <a:t>Released </a:t>
            </a:r>
            <a:r>
              <a:rPr lang="en-US" dirty="0">
                <a:solidFill>
                  <a:srgbClr val="C00000"/>
                </a:solidFill>
              </a:rPr>
              <a:t>every Tuesday </a:t>
            </a:r>
            <a:r>
              <a:rPr lang="en-US" dirty="0"/>
              <a:t>and due in a week. </a:t>
            </a:r>
          </a:p>
          <a:p>
            <a:r>
              <a:rPr lang="en-US" dirty="0"/>
              <a:t>Each have both </a:t>
            </a:r>
            <a:r>
              <a:rPr lang="en-US" dirty="0">
                <a:solidFill>
                  <a:srgbClr val="C00000"/>
                </a:solidFill>
              </a:rPr>
              <a:t>conceptual (theory)</a:t>
            </a:r>
            <a:r>
              <a:rPr lang="en-US" dirty="0"/>
              <a:t> and </a:t>
            </a:r>
            <a:r>
              <a:rPr lang="en-US" dirty="0">
                <a:solidFill>
                  <a:srgbClr val="C00000"/>
                </a:solidFill>
              </a:rPr>
              <a:t>empirical (coding)</a:t>
            </a:r>
            <a:r>
              <a:rPr lang="en-US" dirty="0"/>
              <a:t> parts. </a:t>
            </a:r>
          </a:p>
          <a:p>
            <a:r>
              <a:rPr lang="en-US" dirty="0"/>
              <a:t>All assignments will be submitted to </a:t>
            </a:r>
            <a:r>
              <a:rPr lang="en-US" dirty="0" err="1"/>
              <a:t>Gradescope</a:t>
            </a:r>
            <a:r>
              <a:rPr lang="en-US" dirty="0"/>
              <a:t>.</a:t>
            </a:r>
          </a:p>
          <a:p>
            <a:r>
              <a:rPr lang="en-US" b="1" dirty="0"/>
              <a:t>Late day policy</a:t>
            </a:r>
          </a:p>
          <a:p>
            <a:pPr lvl="1"/>
            <a:r>
              <a:rPr lang="en-US" sz="1600" dirty="0"/>
              <a:t>10 free late days; afterwards, 5% off course grade per day late </a:t>
            </a:r>
          </a:p>
          <a:p>
            <a:pPr lvl="1"/>
            <a:r>
              <a:rPr lang="en-US" sz="1600" dirty="0"/>
              <a:t>Assignments not accepted more than 7 days late (unless given permission in advance) </a:t>
            </a:r>
          </a:p>
          <a:p>
            <a:pPr lvl="1"/>
            <a:endParaRPr lang="en-US" sz="1600" dirty="0"/>
          </a:p>
          <a:p>
            <a:r>
              <a:rPr lang="en-US" b="1" dirty="0"/>
              <a:t>Collaboration policy: </a:t>
            </a:r>
            <a:r>
              <a:rPr lang="en-US" dirty="0"/>
              <a:t>Allowed within certain limits: </a:t>
            </a:r>
          </a:p>
          <a:p>
            <a:pPr lvl="1"/>
            <a:r>
              <a:rPr lang="en-US" sz="1600" dirty="0"/>
              <a:t>Needs to be well-documented; acknowledge working with other students. </a:t>
            </a:r>
          </a:p>
          <a:p>
            <a:pPr lvl="1"/>
            <a:r>
              <a:rPr lang="en-US" sz="1600" dirty="0"/>
              <a:t>Avoid: copy code off the web; a write your own assignment solutions. </a:t>
            </a:r>
            <a:br>
              <a:rPr lang="en-US" sz="1600" dirty="0"/>
            </a:br>
            <a:endParaRPr lang="en-US" dirty="0"/>
          </a:p>
          <a:p>
            <a:r>
              <a:rPr lang="en-US" dirty="0">
                <a:solidFill>
                  <a:srgbClr val="FF0000"/>
                </a:solidFill>
              </a:rPr>
              <a:t>HW1 is released today! Due next week. Submitted via </a:t>
            </a:r>
            <a:r>
              <a:rPr lang="en-US" dirty="0" err="1">
                <a:solidFill>
                  <a:srgbClr val="FF0000"/>
                </a:solidFill>
              </a:rPr>
              <a:t>Gradescope</a:t>
            </a:r>
            <a:r>
              <a:rPr lang="en-US" dirty="0">
                <a:solidFill>
                  <a:srgbClr val="FF0000"/>
                </a:solidFill>
              </a:rPr>
              <a:t>. </a:t>
            </a:r>
          </a:p>
          <a:p>
            <a:endParaRPr lang="en-US" dirty="0"/>
          </a:p>
        </p:txBody>
      </p:sp>
    </p:spTree>
    <p:extLst>
      <p:ext uri="{BB962C8B-B14F-4D97-AF65-F5344CB8AC3E}">
        <p14:creationId xmlns:p14="http://schemas.microsoft.com/office/powerpoint/2010/main" val="2146455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AA714-40FA-5680-4CB3-DBFC9D364E49}"/>
              </a:ext>
            </a:extLst>
          </p:cNvPr>
          <p:cNvSpPr>
            <a:spLocks noGrp="1"/>
          </p:cNvSpPr>
          <p:nvPr>
            <p:ph type="title"/>
          </p:nvPr>
        </p:nvSpPr>
        <p:spPr/>
        <p:txBody>
          <a:bodyPr>
            <a:normAutofit fontScale="90000"/>
          </a:bodyPr>
          <a:lstStyle/>
          <a:p>
            <a:r>
              <a:rPr lang="en-US" dirty="0"/>
              <a:t>Final Project</a:t>
            </a:r>
          </a:p>
        </p:txBody>
      </p:sp>
      <p:sp>
        <p:nvSpPr>
          <p:cNvPr id="3" name="Content Placeholder 2">
            <a:extLst>
              <a:ext uri="{FF2B5EF4-FFF2-40B4-BE49-F238E27FC236}">
                <a16:creationId xmlns:a16="http://schemas.microsoft.com/office/drawing/2014/main" id="{A3788DC1-2ACA-E78F-303E-B0C8B0AE05AD}"/>
              </a:ext>
            </a:extLst>
          </p:cNvPr>
          <p:cNvSpPr>
            <a:spLocks noGrp="1"/>
          </p:cNvSpPr>
          <p:nvPr>
            <p:ph idx="1"/>
          </p:nvPr>
        </p:nvSpPr>
        <p:spPr/>
        <p:txBody>
          <a:bodyPr/>
          <a:lstStyle/>
          <a:p>
            <a:r>
              <a:rPr lang="en-US" dirty="0"/>
              <a:t>Must be </a:t>
            </a:r>
            <a:r>
              <a:rPr lang="en-US" dirty="0">
                <a:solidFill>
                  <a:srgbClr val="C00000"/>
                </a:solidFill>
              </a:rPr>
              <a:t>exploring a topic related to the focus of the class</a:t>
            </a:r>
            <a:r>
              <a:rPr lang="en-US" dirty="0"/>
              <a:t>. </a:t>
            </a:r>
          </a:p>
          <a:p>
            <a:r>
              <a:rPr lang="en-US" dirty="0"/>
              <a:t>This is your </a:t>
            </a:r>
            <a:r>
              <a:rPr lang="en-US" dirty="0">
                <a:solidFill>
                  <a:srgbClr val="C00000"/>
                </a:solidFill>
              </a:rPr>
              <a:t>chance to gain research experience</a:t>
            </a:r>
            <a:r>
              <a:rPr lang="en-US" dirty="0"/>
              <a:t> on a topic of interest. </a:t>
            </a:r>
          </a:p>
          <a:p>
            <a:r>
              <a:rPr lang="en-US" dirty="0"/>
              <a:t>Topic choice will be (relatively) free. We will help you develop your ideas! </a:t>
            </a:r>
          </a:p>
          <a:p>
            <a:endParaRPr lang="en-US" dirty="0"/>
          </a:p>
          <a:p>
            <a:pPr marL="114300" indent="0">
              <a:buNone/>
            </a:pPr>
            <a:r>
              <a:rPr lang="en-US" b="1" dirty="0"/>
              <a:t>Deliverables: </a:t>
            </a:r>
          </a:p>
          <a:p>
            <a:pPr>
              <a:buFont typeface="+mj-lt"/>
              <a:buAutoNum type="arabicPeriod"/>
            </a:pPr>
            <a:r>
              <a:rPr lang="en-US" dirty="0"/>
              <a:t>Submit project proposal outline (for our formal review and suggestions) </a:t>
            </a:r>
          </a:p>
          <a:p>
            <a:pPr lvl="1"/>
            <a:r>
              <a:rPr lang="en-US" sz="1600" dirty="0"/>
              <a:t>To make sure that the project is scoped reasonably and doable in your limited time. </a:t>
            </a:r>
          </a:p>
          <a:p>
            <a:pPr>
              <a:buFont typeface="+mj-lt"/>
              <a:buAutoNum type="arabicPeriod"/>
            </a:pPr>
            <a:r>
              <a:rPr lang="en-US" dirty="0"/>
              <a:t>Get excited 🤩 and work on the project  </a:t>
            </a:r>
          </a:p>
          <a:p>
            <a:pPr>
              <a:buFont typeface="+mj-lt"/>
              <a:buAutoNum type="arabicPeriod"/>
            </a:pPr>
            <a:r>
              <a:rPr lang="en-US" dirty="0"/>
              <a:t>Submit a structured final report </a:t>
            </a:r>
          </a:p>
          <a:p>
            <a:pPr>
              <a:buFont typeface="+mj-lt"/>
              <a:buAutoNum type="arabicPeriod"/>
            </a:pPr>
            <a:r>
              <a:rPr lang="en-US" dirty="0"/>
              <a:t>Final project presentation </a:t>
            </a:r>
          </a:p>
        </p:txBody>
      </p:sp>
    </p:spTree>
    <p:extLst>
      <p:ext uri="{BB962C8B-B14F-4D97-AF65-F5344CB8AC3E}">
        <p14:creationId xmlns:p14="http://schemas.microsoft.com/office/powerpoint/2010/main" val="1442858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225B7-A08B-1FD9-EA85-50ED43B21ECA}"/>
              </a:ext>
            </a:extLst>
          </p:cNvPr>
          <p:cNvSpPr>
            <a:spLocks noGrp="1"/>
          </p:cNvSpPr>
          <p:nvPr>
            <p:ph type="title"/>
          </p:nvPr>
        </p:nvSpPr>
        <p:spPr/>
        <p:txBody>
          <a:bodyPr>
            <a:normAutofit fontScale="90000"/>
          </a:bodyPr>
          <a:lstStyle/>
          <a:p>
            <a:r>
              <a:rPr lang="en-US" dirty="0"/>
              <a:t>Attendance Policy</a:t>
            </a:r>
          </a:p>
        </p:txBody>
      </p:sp>
      <p:sp>
        <p:nvSpPr>
          <p:cNvPr id="3" name="Content Placeholder 2">
            <a:extLst>
              <a:ext uri="{FF2B5EF4-FFF2-40B4-BE49-F238E27FC236}">
                <a16:creationId xmlns:a16="http://schemas.microsoft.com/office/drawing/2014/main" id="{CD964199-178D-FFB7-FDBD-25BDF237A959}"/>
              </a:ext>
            </a:extLst>
          </p:cNvPr>
          <p:cNvSpPr>
            <a:spLocks noGrp="1"/>
          </p:cNvSpPr>
          <p:nvPr>
            <p:ph idx="1"/>
          </p:nvPr>
        </p:nvSpPr>
        <p:spPr/>
        <p:txBody>
          <a:bodyPr>
            <a:normAutofit/>
          </a:bodyPr>
          <a:lstStyle/>
          <a:p>
            <a:r>
              <a:rPr lang="en-US" sz="3600" dirty="0">
                <a:solidFill>
                  <a:srgbClr val="C00000"/>
                </a:solidFill>
              </a:rPr>
              <a:t>Not mandatory! </a:t>
            </a:r>
          </a:p>
          <a:p>
            <a:pPr marL="114300" indent="0">
              <a:buNone/>
            </a:pPr>
            <a:endParaRPr lang="en-US" sz="2400" dirty="0"/>
          </a:p>
          <a:p>
            <a:endParaRPr lang="en-US" sz="2400" dirty="0"/>
          </a:p>
        </p:txBody>
      </p:sp>
      <p:sp>
        <p:nvSpPr>
          <p:cNvPr id="4" name="Slide Number Placeholder 3">
            <a:extLst>
              <a:ext uri="{FF2B5EF4-FFF2-40B4-BE49-F238E27FC236}">
                <a16:creationId xmlns:a16="http://schemas.microsoft.com/office/drawing/2014/main" id="{CB449C3C-19EB-0EB8-9F8F-AA17DD8C637D}"/>
              </a:ext>
            </a:extLst>
          </p:cNvPr>
          <p:cNvSpPr>
            <a:spLocks noGrp="1"/>
          </p:cNvSpPr>
          <p:nvPr>
            <p:ph type="sldNum" sz="quarter" idx="12"/>
          </p:nvPr>
        </p:nvSpPr>
        <p:spPr/>
        <p:txBody>
          <a:bodyPr/>
          <a:lstStyle/>
          <a:p>
            <a:fld id="{494B4E53-BCCB-BE4E-A28A-722B6992CCD5}" type="slidenum">
              <a:rPr lang="en-US" smtClean="0"/>
              <a:t>18</a:t>
            </a:fld>
            <a:endParaRPr lang="en-US"/>
          </a:p>
        </p:txBody>
      </p:sp>
    </p:spTree>
    <p:extLst>
      <p:ext uri="{BB962C8B-B14F-4D97-AF65-F5344CB8AC3E}">
        <p14:creationId xmlns:p14="http://schemas.microsoft.com/office/powerpoint/2010/main" val="132126164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225B7-A08B-1FD9-EA85-50ED43B21ECA}"/>
              </a:ext>
            </a:extLst>
          </p:cNvPr>
          <p:cNvSpPr>
            <a:spLocks noGrp="1"/>
          </p:cNvSpPr>
          <p:nvPr>
            <p:ph type="title"/>
          </p:nvPr>
        </p:nvSpPr>
        <p:spPr/>
        <p:txBody>
          <a:bodyPr>
            <a:normAutofit fontScale="90000"/>
          </a:bodyPr>
          <a:lstStyle/>
          <a:p>
            <a:r>
              <a:rPr lang="en-US" dirty="0"/>
              <a:t>Attendance Policy</a:t>
            </a:r>
          </a:p>
        </p:txBody>
      </p:sp>
      <p:sp>
        <p:nvSpPr>
          <p:cNvPr id="3" name="Content Placeholder 2">
            <a:extLst>
              <a:ext uri="{FF2B5EF4-FFF2-40B4-BE49-F238E27FC236}">
                <a16:creationId xmlns:a16="http://schemas.microsoft.com/office/drawing/2014/main" id="{CD964199-178D-FFB7-FDBD-25BDF237A959}"/>
              </a:ext>
            </a:extLst>
          </p:cNvPr>
          <p:cNvSpPr>
            <a:spLocks noGrp="1"/>
          </p:cNvSpPr>
          <p:nvPr>
            <p:ph idx="1"/>
          </p:nvPr>
        </p:nvSpPr>
        <p:spPr/>
        <p:txBody>
          <a:bodyPr>
            <a:normAutofit/>
          </a:bodyPr>
          <a:lstStyle/>
          <a:p>
            <a:r>
              <a:rPr lang="en-US" sz="3600" dirty="0">
                <a:solidFill>
                  <a:srgbClr val="C00000"/>
                </a:solidFill>
              </a:rPr>
              <a:t>Not mandatory! </a:t>
            </a:r>
          </a:p>
          <a:p>
            <a:r>
              <a:rPr lang="en-US" sz="2400" dirty="0"/>
              <a:t>No additional grade if you attend. </a:t>
            </a:r>
            <a:br>
              <a:rPr lang="en-US" sz="2400" dirty="0"/>
            </a:br>
            <a:endParaRPr lang="en-US" sz="2400" dirty="0"/>
          </a:p>
          <a:p>
            <a:r>
              <a:rPr lang="en-US" sz="2400" dirty="0"/>
              <a:t>However, it is highly encouraged!! </a:t>
            </a:r>
          </a:p>
          <a:p>
            <a:pPr lvl="1"/>
            <a:r>
              <a:rPr lang="en-US" sz="1800" dirty="0"/>
              <a:t>Participation in class is our chance to learn more effectively.</a:t>
            </a:r>
          </a:p>
          <a:p>
            <a:pPr lvl="1"/>
            <a:r>
              <a:rPr lang="en-US" sz="1800" dirty="0"/>
              <a:t>Come to the class and participate in the discussions! </a:t>
            </a:r>
          </a:p>
          <a:p>
            <a:endParaRPr lang="en-US" sz="2400" dirty="0"/>
          </a:p>
          <a:p>
            <a:endParaRPr lang="en-US" sz="2400" dirty="0"/>
          </a:p>
        </p:txBody>
      </p:sp>
      <p:sp>
        <p:nvSpPr>
          <p:cNvPr id="4" name="Slide Number Placeholder 3">
            <a:extLst>
              <a:ext uri="{FF2B5EF4-FFF2-40B4-BE49-F238E27FC236}">
                <a16:creationId xmlns:a16="http://schemas.microsoft.com/office/drawing/2014/main" id="{CB449C3C-19EB-0EB8-9F8F-AA17DD8C637D}"/>
              </a:ext>
            </a:extLst>
          </p:cNvPr>
          <p:cNvSpPr>
            <a:spLocks noGrp="1"/>
          </p:cNvSpPr>
          <p:nvPr>
            <p:ph type="sldNum" sz="quarter" idx="12"/>
          </p:nvPr>
        </p:nvSpPr>
        <p:spPr/>
        <p:txBody>
          <a:bodyPr/>
          <a:lstStyle/>
          <a:p>
            <a:fld id="{494B4E53-BCCB-BE4E-A28A-722B6992CCD5}" type="slidenum">
              <a:rPr lang="en-US" smtClean="0"/>
              <a:t>19</a:t>
            </a:fld>
            <a:endParaRPr lang="en-US"/>
          </a:p>
        </p:txBody>
      </p:sp>
    </p:spTree>
    <p:extLst>
      <p:ext uri="{BB962C8B-B14F-4D97-AF65-F5344CB8AC3E}">
        <p14:creationId xmlns:p14="http://schemas.microsoft.com/office/powerpoint/2010/main" val="9084451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D353F-DBBB-2B1B-DEC3-A5A0E7AFFEFE}"/>
              </a:ext>
            </a:extLst>
          </p:cNvPr>
          <p:cNvSpPr>
            <a:spLocks noGrp="1"/>
          </p:cNvSpPr>
          <p:nvPr>
            <p:ph type="title"/>
          </p:nvPr>
        </p:nvSpPr>
        <p:spPr/>
        <p:txBody>
          <a:bodyPr>
            <a:normAutofit fontScale="90000"/>
          </a:bodyPr>
          <a:lstStyle/>
          <a:p>
            <a:r>
              <a:rPr lang="en-US" dirty="0"/>
              <a:t>Why This Course? </a:t>
            </a:r>
          </a:p>
        </p:txBody>
      </p:sp>
      <p:sp>
        <p:nvSpPr>
          <p:cNvPr id="7" name="Content Placeholder 6">
            <a:extLst>
              <a:ext uri="{FF2B5EF4-FFF2-40B4-BE49-F238E27FC236}">
                <a16:creationId xmlns:a16="http://schemas.microsoft.com/office/drawing/2014/main" id="{9D0E7EAC-1105-B7DC-E77C-2DCC52AEDD1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6652635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F0F9A-BD8A-D602-503C-92F548A93A70}"/>
              </a:ext>
            </a:extLst>
          </p:cNvPr>
          <p:cNvSpPr>
            <a:spLocks noGrp="1"/>
          </p:cNvSpPr>
          <p:nvPr>
            <p:ph type="title"/>
          </p:nvPr>
        </p:nvSpPr>
        <p:spPr/>
        <p:txBody>
          <a:bodyPr>
            <a:normAutofit fontScale="90000"/>
          </a:bodyPr>
          <a:lstStyle/>
          <a:p>
            <a:r>
              <a:rPr lang="en-US" dirty="0"/>
              <a:t>Pop Quiz  (1)</a:t>
            </a:r>
          </a:p>
        </p:txBody>
      </p:sp>
      <p:sp>
        <p:nvSpPr>
          <p:cNvPr id="3" name="Text Placeholder 2">
            <a:extLst>
              <a:ext uri="{FF2B5EF4-FFF2-40B4-BE49-F238E27FC236}">
                <a16:creationId xmlns:a16="http://schemas.microsoft.com/office/drawing/2014/main" id="{C1072109-19A6-24FE-3232-6B5FA68D7ECB}"/>
              </a:ext>
            </a:extLst>
          </p:cNvPr>
          <p:cNvSpPr>
            <a:spLocks noGrp="1"/>
          </p:cNvSpPr>
          <p:nvPr>
            <p:ph type="body" idx="1"/>
          </p:nvPr>
        </p:nvSpPr>
        <p:spPr/>
        <p:txBody>
          <a:bodyPr>
            <a:normAutofit/>
          </a:bodyPr>
          <a:lstStyle/>
          <a:p>
            <a:r>
              <a:rPr lang="en-US" sz="2800" dirty="0"/>
              <a:t>I am a ….: CS major, CS minor, MS student, PhD student, studying something else </a:t>
            </a:r>
          </a:p>
        </p:txBody>
      </p:sp>
      <p:pic>
        <p:nvPicPr>
          <p:cNvPr id="5" name="Picture 4">
            <a:extLst>
              <a:ext uri="{FF2B5EF4-FFF2-40B4-BE49-F238E27FC236}">
                <a16:creationId xmlns:a16="http://schemas.microsoft.com/office/drawing/2014/main" id="{56AE6CDE-BF87-D3B4-B75E-F1384C1073A3}"/>
              </a:ext>
            </a:extLst>
          </p:cNvPr>
          <p:cNvPicPr>
            <a:picLocks noChangeAspect="1"/>
          </p:cNvPicPr>
          <p:nvPr/>
        </p:nvPicPr>
        <p:blipFill>
          <a:blip r:embed="rId3"/>
          <a:stretch>
            <a:fillRect/>
          </a:stretch>
        </p:blipFill>
        <p:spPr>
          <a:xfrm>
            <a:off x="1277086" y="3064201"/>
            <a:ext cx="6959968" cy="653034"/>
          </a:xfrm>
          <a:prstGeom prst="rect">
            <a:avLst/>
          </a:prstGeom>
        </p:spPr>
      </p:pic>
    </p:spTree>
    <p:extLst>
      <p:ext uri="{BB962C8B-B14F-4D97-AF65-F5344CB8AC3E}">
        <p14:creationId xmlns:p14="http://schemas.microsoft.com/office/powerpoint/2010/main" val="36388044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F0F9A-BD8A-D602-503C-92F548A93A70}"/>
              </a:ext>
            </a:extLst>
          </p:cNvPr>
          <p:cNvSpPr>
            <a:spLocks noGrp="1"/>
          </p:cNvSpPr>
          <p:nvPr>
            <p:ph type="title"/>
          </p:nvPr>
        </p:nvSpPr>
        <p:spPr/>
        <p:txBody>
          <a:bodyPr>
            <a:normAutofit fontScale="90000"/>
          </a:bodyPr>
          <a:lstStyle/>
          <a:p>
            <a:r>
              <a:rPr lang="en-US" dirty="0"/>
              <a:t>Pop Quiz (2)</a:t>
            </a:r>
          </a:p>
        </p:txBody>
      </p:sp>
      <p:sp>
        <p:nvSpPr>
          <p:cNvPr id="3" name="Text Placeholder 2">
            <a:extLst>
              <a:ext uri="{FF2B5EF4-FFF2-40B4-BE49-F238E27FC236}">
                <a16:creationId xmlns:a16="http://schemas.microsoft.com/office/drawing/2014/main" id="{C1072109-19A6-24FE-3232-6B5FA68D7ECB}"/>
              </a:ext>
            </a:extLst>
          </p:cNvPr>
          <p:cNvSpPr>
            <a:spLocks noGrp="1"/>
          </p:cNvSpPr>
          <p:nvPr>
            <p:ph type="body" idx="1"/>
          </p:nvPr>
        </p:nvSpPr>
        <p:spPr/>
        <p:txBody>
          <a:bodyPr>
            <a:noAutofit/>
          </a:bodyPr>
          <a:lstStyle/>
          <a:p>
            <a:r>
              <a:rPr lang="en-US" sz="2400" dirty="0"/>
              <a:t>Select the most appropriate option: </a:t>
            </a:r>
          </a:p>
          <a:p>
            <a:pPr marL="939800" lvl="1" indent="-342900">
              <a:buFont typeface="+mj-lt"/>
              <a:buAutoNum type="arabicPeriod"/>
            </a:pPr>
            <a:r>
              <a:rPr lang="en-US" sz="2400" dirty="0"/>
              <a:t>NLP and DL are rather new to me. Looking forward to learning more. </a:t>
            </a:r>
          </a:p>
          <a:p>
            <a:pPr marL="939800" lvl="1" indent="-342900">
              <a:buFont typeface="+mj-lt"/>
              <a:buAutoNum type="arabicPeriod"/>
            </a:pPr>
            <a:r>
              <a:rPr lang="en-US" sz="2400" dirty="0"/>
              <a:t>I am a DL, NLP or self-supervised learning enthusiast – I read casually on these topics. </a:t>
            </a:r>
          </a:p>
          <a:p>
            <a:pPr marL="939800" lvl="1" indent="-342900">
              <a:buFont typeface="+mj-lt"/>
              <a:buAutoNum type="arabicPeriod"/>
            </a:pPr>
            <a:r>
              <a:rPr lang="en-US" sz="2400" dirty="0"/>
              <a:t>I am practitioner of NLP or ML and have already worked with a variety of self-supervised models. </a:t>
            </a:r>
          </a:p>
          <a:p>
            <a:pPr marL="939800" lvl="1" indent="-342900">
              <a:buFont typeface="+mj-lt"/>
              <a:buAutoNum type="arabicPeriod"/>
            </a:pPr>
            <a:r>
              <a:rPr lang="en-US" sz="2400" dirty="0"/>
              <a:t>I am a pro. I could be part of the teaching staff of this class. </a:t>
            </a:r>
          </a:p>
          <a:p>
            <a:pPr lvl="1"/>
            <a:endParaRPr lang="en-US" sz="2400" dirty="0"/>
          </a:p>
        </p:txBody>
      </p:sp>
      <p:pic>
        <p:nvPicPr>
          <p:cNvPr id="4" name="Picture 3">
            <a:extLst>
              <a:ext uri="{FF2B5EF4-FFF2-40B4-BE49-F238E27FC236}">
                <a16:creationId xmlns:a16="http://schemas.microsoft.com/office/drawing/2014/main" id="{074B28E7-E5D5-7A11-CE02-1A30FDBA47F2}"/>
              </a:ext>
            </a:extLst>
          </p:cNvPr>
          <p:cNvPicPr>
            <a:picLocks noChangeAspect="1"/>
          </p:cNvPicPr>
          <p:nvPr/>
        </p:nvPicPr>
        <p:blipFill>
          <a:blip r:embed="rId3"/>
          <a:stretch>
            <a:fillRect/>
          </a:stretch>
        </p:blipFill>
        <p:spPr>
          <a:xfrm>
            <a:off x="2510963" y="445025"/>
            <a:ext cx="6103777" cy="572700"/>
          </a:xfrm>
          <a:prstGeom prst="rect">
            <a:avLst/>
          </a:prstGeom>
        </p:spPr>
      </p:pic>
    </p:spTree>
    <p:extLst>
      <p:ext uri="{BB962C8B-B14F-4D97-AF65-F5344CB8AC3E}">
        <p14:creationId xmlns:p14="http://schemas.microsoft.com/office/powerpoint/2010/main" val="41351252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F0F9A-BD8A-D602-503C-92F548A93A70}"/>
              </a:ext>
            </a:extLst>
          </p:cNvPr>
          <p:cNvSpPr>
            <a:spLocks noGrp="1"/>
          </p:cNvSpPr>
          <p:nvPr>
            <p:ph type="title"/>
          </p:nvPr>
        </p:nvSpPr>
        <p:spPr/>
        <p:txBody>
          <a:bodyPr>
            <a:normAutofit fontScale="90000"/>
          </a:bodyPr>
          <a:lstStyle/>
          <a:p>
            <a:r>
              <a:rPr lang="en-US" dirty="0"/>
              <a:t>Pop Quiz (3)</a:t>
            </a:r>
          </a:p>
        </p:txBody>
      </p:sp>
      <p:sp>
        <p:nvSpPr>
          <p:cNvPr id="3" name="Text Placeholder 2">
            <a:extLst>
              <a:ext uri="{FF2B5EF4-FFF2-40B4-BE49-F238E27FC236}">
                <a16:creationId xmlns:a16="http://schemas.microsoft.com/office/drawing/2014/main" id="{C1072109-19A6-24FE-3232-6B5FA68D7ECB}"/>
              </a:ext>
            </a:extLst>
          </p:cNvPr>
          <p:cNvSpPr>
            <a:spLocks noGrp="1"/>
          </p:cNvSpPr>
          <p:nvPr>
            <p:ph type="body" idx="1"/>
          </p:nvPr>
        </p:nvSpPr>
        <p:spPr/>
        <p:txBody>
          <a:bodyPr/>
          <a:lstStyle/>
          <a:p>
            <a:r>
              <a:rPr lang="en-US" sz="2800" dirty="0"/>
              <a:t>I have read (and understood) the syllabus!  Yes, No</a:t>
            </a:r>
          </a:p>
          <a:p>
            <a:pPr lvl="1"/>
            <a:endParaRPr lang="en-US" dirty="0"/>
          </a:p>
        </p:txBody>
      </p:sp>
      <p:pic>
        <p:nvPicPr>
          <p:cNvPr id="4" name="Picture 3">
            <a:extLst>
              <a:ext uri="{FF2B5EF4-FFF2-40B4-BE49-F238E27FC236}">
                <a16:creationId xmlns:a16="http://schemas.microsoft.com/office/drawing/2014/main" id="{C27E48FF-1E8F-0112-69EF-342E2C187BF8}"/>
              </a:ext>
            </a:extLst>
          </p:cNvPr>
          <p:cNvPicPr>
            <a:picLocks noChangeAspect="1"/>
          </p:cNvPicPr>
          <p:nvPr/>
        </p:nvPicPr>
        <p:blipFill>
          <a:blip r:embed="rId3"/>
          <a:stretch>
            <a:fillRect/>
          </a:stretch>
        </p:blipFill>
        <p:spPr>
          <a:xfrm>
            <a:off x="1520111" y="3418325"/>
            <a:ext cx="6103777" cy="572700"/>
          </a:xfrm>
          <a:prstGeom prst="rect">
            <a:avLst/>
          </a:prstGeom>
        </p:spPr>
      </p:pic>
    </p:spTree>
    <p:extLst>
      <p:ext uri="{BB962C8B-B14F-4D97-AF65-F5344CB8AC3E}">
        <p14:creationId xmlns:p14="http://schemas.microsoft.com/office/powerpoint/2010/main" val="35944546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AF8E28-1553-B469-99D0-590CE9B367C9}"/>
              </a:ext>
            </a:extLst>
          </p:cNvPr>
          <p:cNvSpPr>
            <a:spLocks noGrp="1"/>
          </p:cNvSpPr>
          <p:nvPr>
            <p:ph type="title"/>
          </p:nvPr>
        </p:nvSpPr>
        <p:spPr/>
        <p:txBody>
          <a:bodyPr>
            <a:noAutofit/>
          </a:bodyPr>
          <a:lstStyle/>
          <a:p>
            <a:r>
              <a:rPr lang="en-US" sz="4400" dirty="0"/>
              <a:t>Back to </a:t>
            </a:r>
            <a:br>
              <a:rPr lang="en-US" sz="4400" dirty="0"/>
            </a:br>
            <a:r>
              <a:rPr lang="en-US" sz="4400" dirty="0"/>
              <a:t>Self-Supervised Models … </a:t>
            </a:r>
          </a:p>
        </p:txBody>
      </p:sp>
    </p:spTree>
    <p:extLst>
      <p:ext uri="{BB962C8B-B14F-4D97-AF65-F5344CB8AC3E}">
        <p14:creationId xmlns:p14="http://schemas.microsoft.com/office/powerpoint/2010/main" val="13271491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E3B06-5946-34FB-2B6B-46E7C5294393}"/>
              </a:ext>
            </a:extLst>
          </p:cNvPr>
          <p:cNvSpPr>
            <a:spLocks noGrp="1"/>
          </p:cNvSpPr>
          <p:nvPr>
            <p:ph type="title"/>
          </p:nvPr>
        </p:nvSpPr>
        <p:spPr/>
        <p:txBody>
          <a:bodyPr>
            <a:normAutofit fontScale="90000"/>
          </a:bodyPr>
          <a:lstStyle/>
          <a:p>
            <a:endParaRPr lang="en-US"/>
          </a:p>
        </p:txBody>
      </p:sp>
      <p:sp>
        <p:nvSpPr>
          <p:cNvPr id="3" name="Content Placeholder 2">
            <a:extLst>
              <a:ext uri="{FF2B5EF4-FFF2-40B4-BE49-F238E27FC236}">
                <a16:creationId xmlns:a16="http://schemas.microsoft.com/office/drawing/2014/main" id="{1A729D1F-F2BD-DD81-EAEC-AE4EEC976DB0}"/>
              </a:ext>
            </a:extLst>
          </p:cNvPr>
          <p:cNvSpPr>
            <a:spLocks noGrp="1"/>
          </p:cNvSpPr>
          <p:nvPr>
            <p:ph idx="1"/>
          </p:nvPr>
        </p:nvSpPr>
        <p:spPr/>
        <p:txBody>
          <a:bodyPr/>
          <a:lstStyle/>
          <a:p>
            <a:endParaRPr lang="en-US"/>
          </a:p>
        </p:txBody>
      </p:sp>
      <p:pic>
        <p:nvPicPr>
          <p:cNvPr id="1028" name="Picture 4" descr="You can now try Smart Compose in the new Gmail | TechCrunch">
            <a:extLst>
              <a:ext uri="{FF2B5EF4-FFF2-40B4-BE49-F238E27FC236}">
                <a16:creationId xmlns:a16="http://schemas.microsoft.com/office/drawing/2014/main" id="{CB1E7A93-473A-349F-0CA0-80B49BCD6A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234" y="358763"/>
            <a:ext cx="8853830" cy="4563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4655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8CDEC36-0C1D-D90F-8D09-591AD077AA16}"/>
              </a:ext>
            </a:extLst>
          </p:cNvPr>
          <p:cNvSpPr>
            <a:spLocks noGrp="1"/>
          </p:cNvSpPr>
          <p:nvPr>
            <p:ph type="sldNum" sz="quarter" idx="12"/>
          </p:nvPr>
        </p:nvSpPr>
        <p:spPr/>
        <p:txBody>
          <a:bodyPr/>
          <a:lstStyle/>
          <a:p>
            <a:fld id="{494B4E53-BCCB-BE4E-A28A-722B6992CCD5}" type="slidenum">
              <a:rPr lang="en-US" smtClean="0"/>
              <a:pPr/>
              <a:t>25</a:t>
            </a:fld>
            <a:endParaRPr lang="en-US" dirty="0"/>
          </a:p>
        </p:txBody>
      </p:sp>
      <p:pic>
        <p:nvPicPr>
          <p:cNvPr id="8" name="Content Placeholder 7" descr="Graphical user interface, text, application, chat or text message&#10;&#10;Description automatically generated">
            <a:extLst>
              <a:ext uri="{FF2B5EF4-FFF2-40B4-BE49-F238E27FC236}">
                <a16:creationId xmlns:a16="http://schemas.microsoft.com/office/drawing/2014/main" id="{8E13A053-88E7-8A53-2718-EF205E3F3D63}"/>
              </a:ext>
            </a:extLst>
          </p:cNvPr>
          <p:cNvPicPr>
            <a:picLocks noGrp="1" noChangeAspect="1"/>
          </p:cNvPicPr>
          <p:nvPr>
            <p:ph idx="1"/>
          </p:nvPr>
        </p:nvPicPr>
        <p:blipFill>
          <a:blip r:embed="rId3"/>
          <a:stretch>
            <a:fillRect/>
          </a:stretch>
        </p:blipFill>
        <p:spPr>
          <a:xfrm>
            <a:off x="73416" y="1217781"/>
            <a:ext cx="8973102" cy="2833611"/>
          </a:xfrm>
        </p:spPr>
      </p:pic>
    </p:spTree>
    <p:extLst>
      <p:ext uri="{BB962C8B-B14F-4D97-AF65-F5344CB8AC3E}">
        <p14:creationId xmlns:p14="http://schemas.microsoft.com/office/powerpoint/2010/main" val="21853355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3B4D3-ED96-6D56-D040-359875237E78}"/>
              </a:ext>
            </a:extLst>
          </p:cNvPr>
          <p:cNvSpPr>
            <a:spLocks noGrp="1"/>
          </p:cNvSpPr>
          <p:nvPr>
            <p:ph type="title"/>
          </p:nvPr>
        </p:nvSpPr>
        <p:spPr/>
        <p:txBody>
          <a:bodyPr>
            <a:normAutofit fontScale="90000"/>
          </a:bodyPr>
          <a:lstStyle/>
          <a:p>
            <a:endParaRPr lang="en-US"/>
          </a:p>
        </p:txBody>
      </p:sp>
      <p:pic>
        <p:nvPicPr>
          <p:cNvPr id="2050" name="Picture 2" descr="How to use Google Translate | Digital Trends">
            <a:extLst>
              <a:ext uri="{FF2B5EF4-FFF2-40B4-BE49-F238E27FC236}">
                <a16:creationId xmlns:a16="http://schemas.microsoft.com/office/drawing/2014/main" id="{E1C9951B-F444-1F34-34EC-CADFACBC2A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519" t="-1" r="32882" b="46351"/>
          <a:stretch/>
        </p:blipFill>
        <p:spPr bwMode="auto">
          <a:xfrm>
            <a:off x="2294964" y="445025"/>
            <a:ext cx="4168588" cy="4404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7886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uide to How you can turn on and use Google Assistant Continued  Conversation | by Tapaan Chauhan | Chatbots Life">
            <a:extLst>
              <a:ext uri="{FF2B5EF4-FFF2-40B4-BE49-F238E27FC236}">
                <a16:creationId xmlns:a16="http://schemas.microsoft.com/office/drawing/2014/main" id="{730C071E-E652-FEF5-A2CC-E1C5BBF6BD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730"/>
          <a:stretch/>
        </p:blipFill>
        <p:spPr bwMode="auto">
          <a:xfrm>
            <a:off x="20" y="10"/>
            <a:ext cx="9143980" cy="5143490"/>
          </a:xfrm>
          <a:prstGeom prst="rect">
            <a:avLst/>
          </a:prstGeom>
          <a:solidFill>
            <a:srgbClr val="FFFFFF"/>
          </a:solidFill>
        </p:spPr>
      </p:pic>
    </p:spTree>
    <p:extLst>
      <p:ext uri="{BB962C8B-B14F-4D97-AF65-F5344CB8AC3E}">
        <p14:creationId xmlns:p14="http://schemas.microsoft.com/office/powerpoint/2010/main" val="2999355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4306F-F183-BBB6-ADEA-81793A450F83}"/>
              </a:ext>
            </a:extLst>
          </p:cNvPr>
          <p:cNvSpPr>
            <a:spLocks noGrp="1"/>
          </p:cNvSpPr>
          <p:nvPr>
            <p:ph type="title"/>
          </p:nvPr>
        </p:nvSpPr>
        <p:spPr/>
        <p:txBody>
          <a:bodyPr>
            <a:normAutofit fontScale="90000"/>
          </a:bodyPr>
          <a:lstStyle/>
          <a:p>
            <a:r>
              <a:rPr lang="en-US" dirty="0"/>
              <a:t>DALL-E Generation </a:t>
            </a:r>
          </a:p>
        </p:txBody>
      </p:sp>
      <p:sp>
        <p:nvSpPr>
          <p:cNvPr id="3" name="Content Placeholder 2">
            <a:extLst>
              <a:ext uri="{FF2B5EF4-FFF2-40B4-BE49-F238E27FC236}">
                <a16:creationId xmlns:a16="http://schemas.microsoft.com/office/drawing/2014/main" id="{F50D3E01-A472-983E-02E3-8A78265A92F4}"/>
              </a:ext>
            </a:extLst>
          </p:cNvPr>
          <p:cNvSpPr>
            <a:spLocks noGrp="1"/>
          </p:cNvSpPr>
          <p:nvPr>
            <p:ph idx="1"/>
          </p:nvPr>
        </p:nvSpPr>
        <p:spPr/>
        <p:txBody>
          <a:bodyPr/>
          <a:lstStyle/>
          <a:p>
            <a:endParaRPr lang="en-US" dirty="0"/>
          </a:p>
        </p:txBody>
      </p:sp>
      <p:sp>
        <p:nvSpPr>
          <p:cNvPr id="7" name="TextBox 6">
            <a:extLst>
              <a:ext uri="{FF2B5EF4-FFF2-40B4-BE49-F238E27FC236}">
                <a16:creationId xmlns:a16="http://schemas.microsoft.com/office/drawing/2014/main" id="{8E2DF2CA-FD38-4E55-67DC-EDD3DBE830B1}"/>
              </a:ext>
            </a:extLst>
          </p:cNvPr>
          <p:cNvSpPr txBox="1"/>
          <p:nvPr/>
        </p:nvSpPr>
        <p:spPr>
          <a:xfrm>
            <a:off x="587829" y="1944410"/>
            <a:ext cx="3543299" cy="1015663"/>
          </a:xfrm>
          <a:prstGeom prst="rect">
            <a:avLst/>
          </a:prstGeom>
          <a:noFill/>
        </p:spPr>
        <p:txBody>
          <a:bodyPr wrap="square">
            <a:spAutoFit/>
          </a:bodyPr>
          <a:lstStyle/>
          <a:p>
            <a:r>
              <a:rPr lang="en-US" sz="2000" dirty="0">
                <a:latin typeface="Corbel" panose="020B0503020204020204" pitchFamily="34" charset="0"/>
              </a:rPr>
              <a:t>“Photo of hip hop cow in a denim jacket recording a hit single in the studio”</a:t>
            </a:r>
          </a:p>
        </p:txBody>
      </p:sp>
      <p:pic>
        <p:nvPicPr>
          <p:cNvPr id="1026" name="Picture 2" descr="Image">
            <a:extLst>
              <a:ext uri="{FF2B5EF4-FFF2-40B4-BE49-F238E27FC236}">
                <a16:creationId xmlns:a16="http://schemas.microsoft.com/office/drawing/2014/main" id="{CC9D724F-837E-CA71-EDAA-11A1A23930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731375"/>
            <a:ext cx="3543299" cy="3543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16673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76B9A-4CB2-A54B-BE5F-58CF7EE7B995}"/>
              </a:ext>
            </a:extLst>
          </p:cNvPr>
          <p:cNvSpPr>
            <a:spLocks noGrp="1"/>
          </p:cNvSpPr>
          <p:nvPr>
            <p:ph type="title"/>
          </p:nvPr>
        </p:nvSpPr>
        <p:spPr/>
        <p:txBody>
          <a:bodyPr>
            <a:normAutofit fontScale="90000"/>
          </a:bodyPr>
          <a:lstStyle/>
          <a:p>
            <a:r>
              <a:rPr lang="en-US" dirty="0"/>
              <a:t>Popular Media: AI is Solved!!</a:t>
            </a:r>
          </a:p>
        </p:txBody>
      </p:sp>
      <p:sp>
        <p:nvSpPr>
          <p:cNvPr id="4" name="Content Placeholder 3">
            <a:extLst>
              <a:ext uri="{FF2B5EF4-FFF2-40B4-BE49-F238E27FC236}">
                <a16:creationId xmlns:a16="http://schemas.microsoft.com/office/drawing/2014/main" id="{09004B76-D868-8588-90F0-44A85A254219}"/>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49D2524D-720E-1453-278A-F1E699B35C0C}"/>
              </a:ext>
            </a:extLst>
          </p:cNvPr>
          <p:cNvSpPr>
            <a:spLocks noGrp="1"/>
          </p:cNvSpPr>
          <p:nvPr>
            <p:ph type="sldNum" sz="quarter" idx="12"/>
          </p:nvPr>
        </p:nvSpPr>
        <p:spPr/>
        <p:txBody>
          <a:bodyPr/>
          <a:lstStyle/>
          <a:p>
            <a:fld id="{494B4E53-BCCB-BE4E-A28A-722B6992CCD5}" type="slidenum">
              <a:rPr lang="en-US" smtClean="0"/>
              <a:t>29</a:t>
            </a:fld>
            <a:endParaRPr lang="en-US"/>
          </a:p>
        </p:txBody>
      </p:sp>
      <p:grpSp>
        <p:nvGrpSpPr>
          <p:cNvPr id="6" name="Group 5">
            <a:extLst>
              <a:ext uri="{FF2B5EF4-FFF2-40B4-BE49-F238E27FC236}">
                <a16:creationId xmlns:a16="http://schemas.microsoft.com/office/drawing/2014/main" id="{6F22D486-207B-FB28-BC4F-D035510C4F4E}"/>
              </a:ext>
            </a:extLst>
          </p:cNvPr>
          <p:cNvGrpSpPr/>
          <p:nvPr/>
        </p:nvGrpSpPr>
        <p:grpSpPr>
          <a:xfrm>
            <a:off x="264931" y="1296498"/>
            <a:ext cx="4143026" cy="1049489"/>
            <a:chOff x="264931" y="1296498"/>
            <a:chExt cx="4143026" cy="1049489"/>
          </a:xfrm>
        </p:grpSpPr>
        <p:sp>
          <p:nvSpPr>
            <p:cNvPr id="29" name="Rectangle 28">
              <a:extLst>
                <a:ext uri="{FF2B5EF4-FFF2-40B4-BE49-F238E27FC236}">
                  <a16:creationId xmlns:a16="http://schemas.microsoft.com/office/drawing/2014/main" id="{96C1EAFE-5A3C-B04B-9F5A-BE0E6370FEBE}"/>
                </a:ext>
              </a:extLst>
            </p:cNvPr>
            <p:cNvSpPr/>
            <p:nvPr/>
          </p:nvSpPr>
          <p:spPr>
            <a:xfrm>
              <a:off x="264931" y="1296498"/>
              <a:ext cx="4143026" cy="1049489"/>
            </a:xfrm>
            <a:prstGeom prst="rect">
              <a:avLst/>
            </a:prstGeom>
            <a:solidFill>
              <a:srgbClr val="252933"/>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pic>
          <p:nvPicPr>
            <p:cNvPr id="30" name="Picture 29" descr="Text&#10;&#10;Description automatically generated">
              <a:extLst>
                <a:ext uri="{FF2B5EF4-FFF2-40B4-BE49-F238E27FC236}">
                  <a16:creationId xmlns:a16="http://schemas.microsoft.com/office/drawing/2014/main" id="{5392E9B1-4F49-6943-BFBD-AEAA737BEAE8}"/>
                </a:ext>
              </a:extLst>
            </p:cNvPr>
            <p:cNvPicPr>
              <a:picLocks noChangeAspect="1"/>
            </p:cNvPicPr>
            <p:nvPr/>
          </p:nvPicPr>
          <p:blipFill>
            <a:blip r:embed="rId3"/>
            <a:stretch>
              <a:fillRect/>
            </a:stretch>
          </p:blipFill>
          <p:spPr>
            <a:xfrm>
              <a:off x="274598" y="1672068"/>
              <a:ext cx="3048651" cy="647446"/>
            </a:xfrm>
            <a:prstGeom prst="rect">
              <a:avLst/>
            </a:prstGeom>
          </p:spPr>
        </p:pic>
        <p:pic>
          <p:nvPicPr>
            <p:cNvPr id="32" name="Content Placeholder 25" descr="Logo&#10;&#10;Description automatically generated">
              <a:extLst>
                <a:ext uri="{FF2B5EF4-FFF2-40B4-BE49-F238E27FC236}">
                  <a16:creationId xmlns:a16="http://schemas.microsoft.com/office/drawing/2014/main" id="{8A989B94-9709-2346-8792-E5C51538F815}"/>
                </a:ext>
              </a:extLst>
            </p:cNvPr>
            <p:cNvPicPr>
              <a:picLocks noChangeAspect="1"/>
            </p:cNvPicPr>
            <p:nvPr/>
          </p:nvPicPr>
          <p:blipFill>
            <a:blip r:embed="rId4"/>
            <a:stretch>
              <a:fillRect/>
            </a:stretch>
          </p:blipFill>
          <p:spPr bwMode="auto">
            <a:xfrm>
              <a:off x="1244074" y="1364455"/>
              <a:ext cx="2045492" cy="257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6">
            <a:extLst>
              <a:ext uri="{FF2B5EF4-FFF2-40B4-BE49-F238E27FC236}">
                <a16:creationId xmlns:a16="http://schemas.microsoft.com/office/drawing/2014/main" id="{081A1BD4-F219-D573-4F6F-A8A30EA47470}"/>
              </a:ext>
            </a:extLst>
          </p:cNvPr>
          <p:cNvGrpSpPr/>
          <p:nvPr/>
        </p:nvGrpSpPr>
        <p:grpSpPr>
          <a:xfrm>
            <a:off x="278144" y="2549329"/>
            <a:ext cx="4129813" cy="1049489"/>
            <a:chOff x="278144" y="2549329"/>
            <a:chExt cx="4129813" cy="1049489"/>
          </a:xfrm>
        </p:grpSpPr>
        <p:sp>
          <p:nvSpPr>
            <p:cNvPr id="33" name="Rectangle 32">
              <a:extLst>
                <a:ext uri="{FF2B5EF4-FFF2-40B4-BE49-F238E27FC236}">
                  <a16:creationId xmlns:a16="http://schemas.microsoft.com/office/drawing/2014/main" id="{3357D4CC-0A56-724D-8C08-73DBBF29EA46}"/>
                </a:ext>
              </a:extLst>
            </p:cNvPr>
            <p:cNvSpPr/>
            <p:nvPr/>
          </p:nvSpPr>
          <p:spPr>
            <a:xfrm>
              <a:off x="278144" y="2549329"/>
              <a:ext cx="4129813" cy="1049489"/>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pic>
          <p:nvPicPr>
            <p:cNvPr id="34" name="Picture 33" descr="A picture containing text&#10;&#10;Description automatically generated">
              <a:extLst>
                <a:ext uri="{FF2B5EF4-FFF2-40B4-BE49-F238E27FC236}">
                  <a16:creationId xmlns:a16="http://schemas.microsoft.com/office/drawing/2014/main" id="{8A709BEB-3F03-7F43-A2DD-45915E07D1EF}"/>
                </a:ext>
              </a:extLst>
            </p:cNvPr>
            <p:cNvPicPr>
              <a:picLocks noChangeAspect="1"/>
            </p:cNvPicPr>
            <p:nvPr/>
          </p:nvPicPr>
          <p:blipFill>
            <a:blip r:embed="rId5"/>
            <a:stretch>
              <a:fillRect/>
            </a:stretch>
          </p:blipFill>
          <p:spPr>
            <a:xfrm>
              <a:off x="355646" y="3025794"/>
              <a:ext cx="3492293" cy="518115"/>
            </a:xfrm>
            <a:prstGeom prst="rect">
              <a:avLst/>
            </a:prstGeom>
          </p:spPr>
        </p:pic>
        <p:pic>
          <p:nvPicPr>
            <p:cNvPr id="35" name="Picture 34" descr="A black and white sign&#10;&#10;Description automatically generated with low confidence">
              <a:extLst>
                <a:ext uri="{FF2B5EF4-FFF2-40B4-BE49-F238E27FC236}">
                  <a16:creationId xmlns:a16="http://schemas.microsoft.com/office/drawing/2014/main" id="{11276477-4719-6648-A849-09832AB38A2D}"/>
                </a:ext>
              </a:extLst>
            </p:cNvPr>
            <p:cNvPicPr>
              <a:picLocks noChangeAspect="1"/>
            </p:cNvPicPr>
            <p:nvPr/>
          </p:nvPicPr>
          <p:blipFill>
            <a:blip r:embed="rId6"/>
            <a:stretch>
              <a:fillRect/>
            </a:stretch>
          </p:blipFill>
          <p:spPr>
            <a:xfrm>
              <a:off x="1323845" y="2571750"/>
              <a:ext cx="1885950" cy="445933"/>
            </a:xfrm>
            <a:prstGeom prst="rect">
              <a:avLst/>
            </a:prstGeom>
          </p:spPr>
        </p:pic>
      </p:grpSp>
      <p:grpSp>
        <p:nvGrpSpPr>
          <p:cNvPr id="8" name="Group 7">
            <a:extLst>
              <a:ext uri="{FF2B5EF4-FFF2-40B4-BE49-F238E27FC236}">
                <a16:creationId xmlns:a16="http://schemas.microsoft.com/office/drawing/2014/main" id="{692766E6-5724-AC9D-5C24-0582F793BCDC}"/>
              </a:ext>
            </a:extLst>
          </p:cNvPr>
          <p:cNvGrpSpPr/>
          <p:nvPr/>
        </p:nvGrpSpPr>
        <p:grpSpPr>
          <a:xfrm>
            <a:off x="274598" y="3846147"/>
            <a:ext cx="4129813" cy="1049489"/>
            <a:chOff x="274598" y="3846147"/>
            <a:chExt cx="4129813" cy="1049489"/>
          </a:xfrm>
        </p:grpSpPr>
        <p:sp>
          <p:nvSpPr>
            <p:cNvPr id="36" name="Rectangle 35">
              <a:extLst>
                <a:ext uri="{FF2B5EF4-FFF2-40B4-BE49-F238E27FC236}">
                  <a16:creationId xmlns:a16="http://schemas.microsoft.com/office/drawing/2014/main" id="{56DC2016-1D08-0A4D-8815-D14E79A2E45A}"/>
                </a:ext>
              </a:extLst>
            </p:cNvPr>
            <p:cNvSpPr/>
            <p:nvPr/>
          </p:nvSpPr>
          <p:spPr>
            <a:xfrm>
              <a:off x="274598" y="3846147"/>
              <a:ext cx="4129813" cy="1049489"/>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pic>
          <p:nvPicPr>
            <p:cNvPr id="37" name="Picture 36" descr="A white sign with black text&#10;&#10;Description automatically generated with low confidence">
              <a:extLst>
                <a:ext uri="{FF2B5EF4-FFF2-40B4-BE49-F238E27FC236}">
                  <a16:creationId xmlns:a16="http://schemas.microsoft.com/office/drawing/2014/main" id="{AEB4D993-ABD5-4A47-B2B1-AE2ECDC5BE4A}"/>
                </a:ext>
              </a:extLst>
            </p:cNvPr>
            <p:cNvPicPr>
              <a:picLocks noChangeAspect="1"/>
            </p:cNvPicPr>
            <p:nvPr/>
          </p:nvPicPr>
          <p:blipFill>
            <a:blip r:embed="rId7"/>
            <a:stretch>
              <a:fillRect/>
            </a:stretch>
          </p:blipFill>
          <p:spPr>
            <a:xfrm>
              <a:off x="1376233" y="3875449"/>
              <a:ext cx="1781175" cy="447675"/>
            </a:xfrm>
            <a:prstGeom prst="rect">
              <a:avLst/>
            </a:prstGeom>
          </p:spPr>
        </p:pic>
        <p:pic>
          <p:nvPicPr>
            <p:cNvPr id="38" name="Picture 37" descr="Graphical user interface, text, application, email&#10;&#10;Description automatically generated">
              <a:extLst>
                <a:ext uri="{FF2B5EF4-FFF2-40B4-BE49-F238E27FC236}">
                  <a16:creationId xmlns:a16="http://schemas.microsoft.com/office/drawing/2014/main" id="{A371035D-6F12-AF46-9ADF-FCA3017C6456}"/>
                </a:ext>
              </a:extLst>
            </p:cNvPr>
            <p:cNvPicPr>
              <a:picLocks noChangeAspect="1"/>
            </p:cNvPicPr>
            <p:nvPr/>
          </p:nvPicPr>
          <p:blipFill rotWithShape="1">
            <a:blip r:embed="rId8"/>
            <a:srcRect b="57001"/>
            <a:stretch/>
          </p:blipFill>
          <p:spPr>
            <a:xfrm>
              <a:off x="380877" y="4222951"/>
              <a:ext cx="3459955" cy="628412"/>
            </a:xfrm>
            <a:prstGeom prst="rect">
              <a:avLst/>
            </a:prstGeom>
          </p:spPr>
        </p:pic>
      </p:grpSp>
      <p:sp>
        <p:nvSpPr>
          <p:cNvPr id="23" name="Rounded Rectangle 22">
            <a:extLst>
              <a:ext uri="{FF2B5EF4-FFF2-40B4-BE49-F238E27FC236}">
                <a16:creationId xmlns:a16="http://schemas.microsoft.com/office/drawing/2014/main" id="{29FCFD70-6323-9F4C-A84C-E19BB1010E2D}"/>
              </a:ext>
            </a:extLst>
          </p:cNvPr>
          <p:cNvSpPr/>
          <p:nvPr/>
        </p:nvSpPr>
        <p:spPr>
          <a:xfrm>
            <a:off x="5644567" y="2352897"/>
            <a:ext cx="2202331" cy="2335866"/>
          </a:xfrm>
          <a:prstGeom prst="roundRect">
            <a:avLst/>
          </a:prstGeom>
          <a:solidFill>
            <a:schemeClr val="accent1">
              <a:lumMod val="20000"/>
              <a:lumOff val="80000"/>
              <a:alpha val="50196"/>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24" name="Picture 23">
            <a:extLst>
              <a:ext uri="{FF2B5EF4-FFF2-40B4-BE49-F238E27FC236}">
                <a16:creationId xmlns:a16="http://schemas.microsoft.com/office/drawing/2014/main" id="{2DAEC8AF-192B-6241-8E77-36C27CA508A3}"/>
              </a:ext>
            </a:extLst>
          </p:cNvPr>
          <p:cNvPicPr>
            <a:picLocks noChangeAspect="1"/>
          </p:cNvPicPr>
          <p:nvPr/>
        </p:nvPicPr>
        <p:blipFill>
          <a:blip r:embed="rId9"/>
          <a:stretch>
            <a:fillRect/>
          </a:stretch>
        </p:blipFill>
        <p:spPr>
          <a:xfrm>
            <a:off x="5875807" y="2767177"/>
            <a:ext cx="1739852" cy="1507306"/>
          </a:xfrm>
          <a:prstGeom prst="rect">
            <a:avLst/>
          </a:prstGeom>
        </p:spPr>
      </p:pic>
      <p:sp>
        <p:nvSpPr>
          <p:cNvPr id="5" name="Title 1">
            <a:extLst>
              <a:ext uri="{FF2B5EF4-FFF2-40B4-BE49-F238E27FC236}">
                <a16:creationId xmlns:a16="http://schemas.microsoft.com/office/drawing/2014/main" id="{3A440DCC-9CE5-65B6-0881-513B5F89DD2D}"/>
              </a:ext>
            </a:extLst>
          </p:cNvPr>
          <p:cNvSpPr txBox="1">
            <a:spLocks/>
          </p:cNvSpPr>
          <p:nvPr/>
        </p:nvSpPr>
        <p:spPr>
          <a:xfrm>
            <a:off x="4475890" y="1493102"/>
            <a:ext cx="8520600" cy="841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buClrTx/>
              <a:buFontTx/>
            </a:pPr>
            <a:r>
              <a:rPr lang="en-US" dirty="0">
                <a:latin typeface="Corbel" panose="020B0503020204020204" pitchFamily="34" charset="0"/>
              </a:rPr>
              <a:t>Self-Supervised Models</a:t>
            </a:r>
          </a:p>
        </p:txBody>
      </p:sp>
    </p:spTree>
    <p:extLst>
      <p:ext uri="{BB962C8B-B14F-4D97-AF65-F5344CB8AC3E}">
        <p14:creationId xmlns:p14="http://schemas.microsoft.com/office/powerpoint/2010/main" val="391767337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D353F-DBBB-2B1B-DEC3-A5A0E7AFFEFE}"/>
              </a:ext>
            </a:extLst>
          </p:cNvPr>
          <p:cNvSpPr>
            <a:spLocks noGrp="1"/>
          </p:cNvSpPr>
          <p:nvPr>
            <p:ph type="title"/>
          </p:nvPr>
        </p:nvSpPr>
        <p:spPr/>
        <p:txBody>
          <a:bodyPr>
            <a:normAutofit fontScale="90000"/>
          </a:bodyPr>
          <a:lstStyle/>
          <a:p>
            <a:r>
              <a:rPr lang="en-US" dirty="0"/>
              <a:t>Why This Course? </a:t>
            </a:r>
          </a:p>
        </p:txBody>
      </p:sp>
      <p:sp>
        <p:nvSpPr>
          <p:cNvPr id="3" name="Content Placeholder 2">
            <a:extLst>
              <a:ext uri="{FF2B5EF4-FFF2-40B4-BE49-F238E27FC236}">
                <a16:creationId xmlns:a16="http://schemas.microsoft.com/office/drawing/2014/main" id="{B6DBCEF8-C148-4207-3C24-9F4E205E5E0F}"/>
              </a:ext>
            </a:extLst>
          </p:cNvPr>
          <p:cNvSpPr>
            <a:spLocks noGrp="1"/>
          </p:cNvSpPr>
          <p:nvPr>
            <p:ph idx="1"/>
          </p:nvPr>
        </p:nvSpPr>
        <p:spPr/>
        <p:txBody>
          <a:bodyPr>
            <a:normAutofit/>
          </a:bodyPr>
          <a:lstStyle/>
          <a:p>
            <a:r>
              <a:rPr lang="en-US" sz="2400" dirty="0"/>
              <a:t>Let’s start with an example: </a:t>
            </a:r>
            <a:r>
              <a:rPr lang="en-US" sz="2400" b="1" dirty="0" err="1"/>
              <a:t>ChatGPT</a:t>
            </a:r>
            <a:endParaRPr lang="en-US" sz="2400" b="1" dirty="0"/>
          </a:p>
          <a:p>
            <a:r>
              <a:rPr lang="en-US" sz="2400" dirty="0"/>
              <a:t>A computational model trained on massive piles of data and tuned to respond to dialogue commands.</a:t>
            </a:r>
            <a:endParaRPr lang="en-US" sz="2400" b="1" dirty="0"/>
          </a:p>
        </p:txBody>
      </p:sp>
      <p:sp>
        <p:nvSpPr>
          <p:cNvPr id="6" name="TextBox 5">
            <a:extLst>
              <a:ext uri="{FF2B5EF4-FFF2-40B4-BE49-F238E27FC236}">
                <a16:creationId xmlns:a16="http://schemas.microsoft.com/office/drawing/2014/main" id="{3011706A-63FD-7D9C-F9EE-174ADD5A7181}"/>
              </a:ext>
            </a:extLst>
          </p:cNvPr>
          <p:cNvSpPr txBox="1"/>
          <p:nvPr/>
        </p:nvSpPr>
        <p:spPr>
          <a:xfrm>
            <a:off x="79512" y="4828570"/>
            <a:ext cx="8951119" cy="369332"/>
          </a:xfrm>
          <a:prstGeom prst="rect">
            <a:avLst/>
          </a:prstGeom>
          <a:noFill/>
        </p:spPr>
        <p:txBody>
          <a:bodyPr wrap="square">
            <a:spAutoFit/>
          </a:bodyPr>
          <a:lstStyle/>
          <a:p>
            <a:pPr algn="ctr"/>
            <a:r>
              <a:rPr lang="en-US" sz="1800" dirty="0">
                <a:solidFill>
                  <a:schemeClr val="accent1"/>
                </a:solidFill>
                <a:latin typeface="Consolas" panose="020B0609020204030204" pitchFamily="49" charset="0"/>
                <a:cs typeface="Consolas" panose="020B0609020204030204" pitchFamily="49" charset="0"/>
              </a:rPr>
              <a:t>https://</a:t>
            </a:r>
            <a:r>
              <a:rPr lang="en-US" sz="1800" dirty="0" err="1">
                <a:solidFill>
                  <a:schemeClr val="accent1"/>
                </a:solidFill>
                <a:latin typeface="Consolas" panose="020B0609020204030204" pitchFamily="49" charset="0"/>
                <a:cs typeface="Consolas" panose="020B0609020204030204" pitchFamily="49" charset="0"/>
              </a:rPr>
              <a:t>chat.openai.com</a:t>
            </a:r>
            <a:r>
              <a:rPr lang="en-US" sz="1800" dirty="0">
                <a:solidFill>
                  <a:schemeClr val="accent1"/>
                </a:solidFill>
                <a:latin typeface="Consolas" panose="020B0609020204030204" pitchFamily="49" charset="0"/>
                <a:cs typeface="Consolas" panose="020B0609020204030204" pitchFamily="49" charset="0"/>
              </a:rPr>
              <a:t>/chat</a:t>
            </a:r>
          </a:p>
        </p:txBody>
      </p:sp>
      <p:pic>
        <p:nvPicPr>
          <p:cNvPr id="7" name="Picture 6">
            <a:extLst>
              <a:ext uri="{FF2B5EF4-FFF2-40B4-BE49-F238E27FC236}">
                <a16:creationId xmlns:a16="http://schemas.microsoft.com/office/drawing/2014/main" id="{F6B93864-41AE-60B0-903A-7322245EA0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1773" y="574625"/>
            <a:ext cx="2445026" cy="601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6445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D88EC4D-1CAE-4448-A11D-93658C1B1FEC}"/>
              </a:ext>
            </a:extLst>
          </p:cNvPr>
          <p:cNvSpPr txBox="1">
            <a:spLocks/>
          </p:cNvSpPr>
          <p:nvPr/>
        </p:nvSpPr>
        <p:spPr>
          <a:xfrm>
            <a:off x="2266094" y="2158575"/>
            <a:ext cx="8520600" cy="841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buClrTx/>
              <a:buFontTx/>
            </a:pPr>
            <a:r>
              <a:rPr lang="en-US" dirty="0">
                <a:latin typeface="Corbel" panose="020B0503020204020204" pitchFamily="34" charset="0"/>
              </a:rPr>
              <a:t>Self-Supervised Models</a:t>
            </a:r>
          </a:p>
        </p:txBody>
      </p:sp>
      <p:sp>
        <p:nvSpPr>
          <p:cNvPr id="2" name="Slide Number Placeholder 1">
            <a:extLst>
              <a:ext uri="{FF2B5EF4-FFF2-40B4-BE49-F238E27FC236}">
                <a16:creationId xmlns:a16="http://schemas.microsoft.com/office/drawing/2014/main" id="{A8B789F4-B3E6-86EE-B478-429B92A9877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30</a:t>
            </a:fld>
            <a:endParaRPr lang="en"/>
          </a:p>
        </p:txBody>
      </p:sp>
    </p:spTree>
    <p:extLst>
      <p:ext uri="{BB962C8B-B14F-4D97-AF65-F5344CB8AC3E}">
        <p14:creationId xmlns:p14="http://schemas.microsoft.com/office/powerpoint/2010/main" val="181139963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24290-664D-C8CF-02D4-D1D0E71EAD54}"/>
              </a:ext>
            </a:extLst>
          </p:cNvPr>
          <p:cNvSpPr>
            <a:spLocks noGrp="1"/>
          </p:cNvSpPr>
          <p:nvPr>
            <p:ph type="title"/>
          </p:nvPr>
        </p:nvSpPr>
        <p:spPr/>
        <p:txBody>
          <a:bodyPr>
            <a:normAutofit fontScale="90000"/>
          </a:bodyPr>
          <a:lstStyle/>
          <a:p>
            <a:r>
              <a:rPr lang="en" dirty="0"/>
              <a:t>Self-Supervision</a:t>
            </a:r>
            <a:endParaRPr lang="en-US" dirty="0"/>
          </a:p>
        </p:txBody>
      </p:sp>
      <p:sp>
        <p:nvSpPr>
          <p:cNvPr id="3" name="Text Placeholder 2">
            <a:extLst>
              <a:ext uri="{FF2B5EF4-FFF2-40B4-BE49-F238E27FC236}">
                <a16:creationId xmlns:a16="http://schemas.microsoft.com/office/drawing/2014/main" id="{C1946BE8-30CD-E156-F598-FE8511D49DEF}"/>
              </a:ext>
            </a:extLst>
          </p:cNvPr>
          <p:cNvSpPr>
            <a:spLocks noGrp="1"/>
          </p:cNvSpPr>
          <p:nvPr>
            <p:ph type="body" idx="1"/>
          </p:nvPr>
        </p:nvSpPr>
        <p:spPr>
          <a:xfrm>
            <a:off x="311700" y="1152475"/>
            <a:ext cx="8520600" cy="3416400"/>
          </a:xfrm>
        </p:spPr>
        <p:txBody>
          <a:bodyPr/>
          <a:lstStyle/>
          <a:p>
            <a:endParaRPr lang="en-US"/>
          </a:p>
        </p:txBody>
      </p:sp>
      <p:cxnSp>
        <p:nvCxnSpPr>
          <p:cNvPr id="5" name="Straight Connector 4">
            <a:extLst>
              <a:ext uri="{FF2B5EF4-FFF2-40B4-BE49-F238E27FC236}">
                <a16:creationId xmlns:a16="http://schemas.microsoft.com/office/drawing/2014/main" id="{DF4A810B-28F6-D08E-DA37-86E151E33860}"/>
              </a:ext>
            </a:extLst>
          </p:cNvPr>
          <p:cNvCxnSpPr>
            <a:cxnSpLocks/>
          </p:cNvCxnSpPr>
          <p:nvPr/>
        </p:nvCxnSpPr>
        <p:spPr>
          <a:xfrm>
            <a:off x="4564855" y="1295352"/>
            <a:ext cx="0" cy="307662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59851AB-275C-89E7-95A3-F3BF1F2C1F42}"/>
              </a:ext>
            </a:extLst>
          </p:cNvPr>
          <p:cNvSpPr txBox="1"/>
          <p:nvPr/>
        </p:nvSpPr>
        <p:spPr>
          <a:xfrm>
            <a:off x="3784765" y="4698475"/>
            <a:ext cx="1574470" cy="261610"/>
          </a:xfrm>
          <a:prstGeom prst="rect">
            <a:avLst/>
          </a:prstGeom>
          <a:noFill/>
        </p:spPr>
        <p:txBody>
          <a:bodyPr wrap="none" rtlCol="0">
            <a:spAutoFit/>
          </a:bodyPr>
          <a:lstStyle/>
          <a:p>
            <a:r>
              <a:rPr lang="en-US" sz="1100" dirty="0">
                <a:solidFill>
                  <a:schemeClr val="bg1">
                    <a:lumMod val="50000"/>
                  </a:schemeClr>
                </a:solidFill>
                <a:latin typeface="+mj-lt"/>
              </a:rPr>
              <a:t>[Slide from Colin </a:t>
            </a:r>
            <a:r>
              <a:rPr lang="en-US" sz="1100" dirty="0" err="1">
                <a:solidFill>
                  <a:schemeClr val="bg1">
                    <a:lumMod val="50000"/>
                  </a:schemeClr>
                </a:solidFill>
                <a:latin typeface="+mj-lt"/>
              </a:rPr>
              <a:t>Raffel</a:t>
            </a:r>
            <a:r>
              <a:rPr lang="en-US" sz="1100" dirty="0">
                <a:solidFill>
                  <a:schemeClr val="bg1">
                    <a:lumMod val="50000"/>
                  </a:schemeClr>
                </a:solidFill>
                <a:latin typeface="+mj-lt"/>
              </a:rPr>
              <a:t>]</a:t>
            </a:r>
          </a:p>
        </p:txBody>
      </p:sp>
      <p:pic>
        <p:nvPicPr>
          <p:cNvPr id="7" name="Google Shape;664;p109">
            <a:extLst>
              <a:ext uri="{FF2B5EF4-FFF2-40B4-BE49-F238E27FC236}">
                <a16:creationId xmlns:a16="http://schemas.microsoft.com/office/drawing/2014/main" id="{F8B832B2-44A8-857B-C5F4-FE590EF3A642}"/>
              </a:ext>
            </a:extLst>
          </p:cNvPr>
          <p:cNvPicPr preferRelativeResize="0"/>
          <p:nvPr/>
        </p:nvPicPr>
        <p:blipFill rotWithShape="1">
          <a:blip r:embed="rId3">
            <a:alphaModFix/>
          </a:blip>
          <a:srcRect l="29761" t="-1" r="42187" b="46355"/>
          <a:stretch/>
        </p:blipFill>
        <p:spPr>
          <a:xfrm>
            <a:off x="2639686" y="1322362"/>
            <a:ext cx="1723727" cy="1783147"/>
          </a:xfrm>
          <a:prstGeom prst="rect">
            <a:avLst/>
          </a:prstGeom>
          <a:noFill/>
          <a:ln>
            <a:noFill/>
          </a:ln>
        </p:spPr>
      </p:pic>
      <p:sp>
        <p:nvSpPr>
          <p:cNvPr id="4" name="Slide Number Placeholder 3">
            <a:extLst>
              <a:ext uri="{FF2B5EF4-FFF2-40B4-BE49-F238E27FC236}">
                <a16:creationId xmlns:a16="http://schemas.microsoft.com/office/drawing/2014/main" id="{EE705015-FBF8-C0B4-6B5C-4D221ED4AF0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31</a:t>
            </a:fld>
            <a:endParaRPr lang="en"/>
          </a:p>
        </p:txBody>
      </p:sp>
    </p:spTree>
    <p:extLst>
      <p:ext uri="{BB962C8B-B14F-4D97-AF65-F5344CB8AC3E}">
        <p14:creationId xmlns:p14="http://schemas.microsoft.com/office/powerpoint/2010/main" val="10234935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24290-664D-C8CF-02D4-D1D0E71EAD54}"/>
              </a:ext>
            </a:extLst>
          </p:cNvPr>
          <p:cNvSpPr>
            <a:spLocks noGrp="1"/>
          </p:cNvSpPr>
          <p:nvPr>
            <p:ph type="title"/>
          </p:nvPr>
        </p:nvSpPr>
        <p:spPr/>
        <p:txBody>
          <a:bodyPr>
            <a:normAutofit fontScale="90000"/>
          </a:bodyPr>
          <a:lstStyle/>
          <a:p>
            <a:r>
              <a:rPr lang="en" dirty="0"/>
              <a:t>Self-Supervision</a:t>
            </a:r>
            <a:endParaRPr lang="en-US" dirty="0"/>
          </a:p>
        </p:txBody>
      </p:sp>
      <p:sp>
        <p:nvSpPr>
          <p:cNvPr id="3" name="Text Placeholder 2">
            <a:extLst>
              <a:ext uri="{FF2B5EF4-FFF2-40B4-BE49-F238E27FC236}">
                <a16:creationId xmlns:a16="http://schemas.microsoft.com/office/drawing/2014/main" id="{C1946BE8-30CD-E156-F598-FE8511D49DEF}"/>
              </a:ext>
            </a:extLst>
          </p:cNvPr>
          <p:cNvSpPr>
            <a:spLocks noGrp="1"/>
          </p:cNvSpPr>
          <p:nvPr>
            <p:ph type="body" idx="1"/>
          </p:nvPr>
        </p:nvSpPr>
        <p:spPr>
          <a:xfrm>
            <a:off x="311700" y="1152475"/>
            <a:ext cx="8520600" cy="3416400"/>
          </a:xfrm>
        </p:spPr>
        <p:txBody>
          <a:bodyPr/>
          <a:lstStyle/>
          <a:p>
            <a:endParaRPr lang="en-US"/>
          </a:p>
        </p:txBody>
      </p:sp>
      <p:cxnSp>
        <p:nvCxnSpPr>
          <p:cNvPr id="5" name="Straight Connector 4">
            <a:extLst>
              <a:ext uri="{FF2B5EF4-FFF2-40B4-BE49-F238E27FC236}">
                <a16:creationId xmlns:a16="http://schemas.microsoft.com/office/drawing/2014/main" id="{DF4A810B-28F6-D08E-DA37-86E151E33860}"/>
              </a:ext>
            </a:extLst>
          </p:cNvPr>
          <p:cNvCxnSpPr>
            <a:cxnSpLocks/>
          </p:cNvCxnSpPr>
          <p:nvPr/>
        </p:nvCxnSpPr>
        <p:spPr>
          <a:xfrm>
            <a:off x="4564855" y="1295352"/>
            <a:ext cx="0" cy="307662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59851AB-275C-89E7-95A3-F3BF1F2C1F42}"/>
              </a:ext>
            </a:extLst>
          </p:cNvPr>
          <p:cNvSpPr txBox="1"/>
          <p:nvPr/>
        </p:nvSpPr>
        <p:spPr>
          <a:xfrm>
            <a:off x="3784765" y="4698475"/>
            <a:ext cx="1574470" cy="261610"/>
          </a:xfrm>
          <a:prstGeom prst="rect">
            <a:avLst/>
          </a:prstGeom>
          <a:noFill/>
        </p:spPr>
        <p:txBody>
          <a:bodyPr wrap="none" rtlCol="0">
            <a:spAutoFit/>
          </a:bodyPr>
          <a:lstStyle/>
          <a:p>
            <a:r>
              <a:rPr lang="en-US" sz="1100" dirty="0">
                <a:solidFill>
                  <a:schemeClr val="bg1">
                    <a:lumMod val="50000"/>
                  </a:schemeClr>
                </a:solidFill>
                <a:latin typeface="+mj-lt"/>
              </a:rPr>
              <a:t>[Slide from Colin </a:t>
            </a:r>
            <a:r>
              <a:rPr lang="en-US" sz="1100" dirty="0" err="1">
                <a:solidFill>
                  <a:schemeClr val="bg1">
                    <a:lumMod val="50000"/>
                  </a:schemeClr>
                </a:solidFill>
                <a:latin typeface="+mj-lt"/>
              </a:rPr>
              <a:t>Raffel</a:t>
            </a:r>
            <a:r>
              <a:rPr lang="en-US" sz="1100" dirty="0">
                <a:solidFill>
                  <a:schemeClr val="bg1">
                    <a:lumMod val="50000"/>
                  </a:schemeClr>
                </a:solidFill>
                <a:latin typeface="+mj-lt"/>
              </a:rPr>
              <a:t>]</a:t>
            </a:r>
          </a:p>
        </p:txBody>
      </p:sp>
      <p:pic>
        <p:nvPicPr>
          <p:cNvPr id="7" name="Google Shape;664;p109">
            <a:extLst>
              <a:ext uri="{FF2B5EF4-FFF2-40B4-BE49-F238E27FC236}">
                <a16:creationId xmlns:a16="http://schemas.microsoft.com/office/drawing/2014/main" id="{F8B832B2-44A8-857B-C5F4-FE590EF3A642}"/>
              </a:ext>
            </a:extLst>
          </p:cNvPr>
          <p:cNvPicPr preferRelativeResize="0"/>
          <p:nvPr/>
        </p:nvPicPr>
        <p:blipFill rotWithShape="1">
          <a:blip r:embed="rId3">
            <a:alphaModFix/>
          </a:blip>
          <a:srcRect r="42188" b="7441"/>
          <a:stretch/>
        </p:blipFill>
        <p:spPr>
          <a:xfrm>
            <a:off x="810882" y="1322362"/>
            <a:ext cx="3552531" cy="3076625"/>
          </a:xfrm>
          <a:prstGeom prst="rect">
            <a:avLst/>
          </a:prstGeom>
          <a:noFill/>
          <a:ln>
            <a:noFill/>
          </a:ln>
        </p:spPr>
      </p:pic>
      <p:sp>
        <p:nvSpPr>
          <p:cNvPr id="4" name="Slide Number Placeholder 3">
            <a:extLst>
              <a:ext uri="{FF2B5EF4-FFF2-40B4-BE49-F238E27FC236}">
                <a16:creationId xmlns:a16="http://schemas.microsoft.com/office/drawing/2014/main" id="{48AB5459-7E11-9AC3-2B86-D6CD18703AA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32</a:t>
            </a:fld>
            <a:endParaRPr lang="en"/>
          </a:p>
        </p:txBody>
      </p:sp>
    </p:spTree>
    <p:extLst>
      <p:ext uri="{BB962C8B-B14F-4D97-AF65-F5344CB8AC3E}">
        <p14:creationId xmlns:p14="http://schemas.microsoft.com/office/powerpoint/2010/main" val="28231703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24290-664D-C8CF-02D4-D1D0E71EAD54}"/>
              </a:ext>
            </a:extLst>
          </p:cNvPr>
          <p:cNvSpPr>
            <a:spLocks noGrp="1"/>
          </p:cNvSpPr>
          <p:nvPr>
            <p:ph type="title"/>
          </p:nvPr>
        </p:nvSpPr>
        <p:spPr/>
        <p:txBody>
          <a:bodyPr>
            <a:normAutofit fontScale="90000"/>
          </a:bodyPr>
          <a:lstStyle/>
          <a:p>
            <a:r>
              <a:rPr lang="en" dirty="0"/>
              <a:t>Self-Supervision</a:t>
            </a:r>
            <a:endParaRPr lang="en-US" dirty="0"/>
          </a:p>
        </p:txBody>
      </p:sp>
      <p:sp>
        <p:nvSpPr>
          <p:cNvPr id="3" name="Text Placeholder 2">
            <a:extLst>
              <a:ext uri="{FF2B5EF4-FFF2-40B4-BE49-F238E27FC236}">
                <a16:creationId xmlns:a16="http://schemas.microsoft.com/office/drawing/2014/main" id="{C1946BE8-30CD-E156-F598-FE8511D49DEF}"/>
              </a:ext>
            </a:extLst>
          </p:cNvPr>
          <p:cNvSpPr>
            <a:spLocks noGrp="1"/>
          </p:cNvSpPr>
          <p:nvPr>
            <p:ph type="body" idx="1"/>
          </p:nvPr>
        </p:nvSpPr>
        <p:spPr>
          <a:xfrm>
            <a:off x="311700" y="1152475"/>
            <a:ext cx="8520600" cy="3416400"/>
          </a:xfrm>
        </p:spPr>
        <p:txBody>
          <a:bodyPr/>
          <a:lstStyle/>
          <a:p>
            <a:endParaRPr lang="en-US"/>
          </a:p>
        </p:txBody>
      </p:sp>
      <p:cxnSp>
        <p:nvCxnSpPr>
          <p:cNvPr id="5" name="Straight Connector 4">
            <a:extLst>
              <a:ext uri="{FF2B5EF4-FFF2-40B4-BE49-F238E27FC236}">
                <a16:creationId xmlns:a16="http://schemas.microsoft.com/office/drawing/2014/main" id="{DF4A810B-28F6-D08E-DA37-86E151E33860}"/>
              </a:ext>
            </a:extLst>
          </p:cNvPr>
          <p:cNvCxnSpPr>
            <a:cxnSpLocks/>
          </p:cNvCxnSpPr>
          <p:nvPr/>
        </p:nvCxnSpPr>
        <p:spPr>
          <a:xfrm>
            <a:off x="4564855" y="1295352"/>
            <a:ext cx="0" cy="307662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59851AB-275C-89E7-95A3-F3BF1F2C1F42}"/>
              </a:ext>
            </a:extLst>
          </p:cNvPr>
          <p:cNvSpPr txBox="1"/>
          <p:nvPr/>
        </p:nvSpPr>
        <p:spPr>
          <a:xfrm>
            <a:off x="3784765" y="4698475"/>
            <a:ext cx="1574470" cy="261610"/>
          </a:xfrm>
          <a:prstGeom prst="rect">
            <a:avLst/>
          </a:prstGeom>
          <a:noFill/>
        </p:spPr>
        <p:txBody>
          <a:bodyPr wrap="none" rtlCol="0">
            <a:spAutoFit/>
          </a:bodyPr>
          <a:lstStyle/>
          <a:p>
            <a:r>
              <a:rPr lang="en-US" sz="1100" dirty="0">
                <a:solidFill>
                  <a:schemeClr val="bg1">
                    <a:lumMod val="50000"/>
                  </a:schemeClr>
                </a:solidFill>
                <a:latin typeface="+mj-lt"/>
              </a:rPr>
              <a:t>[Slide from Colin </a:t>
            </a:r>
            <a:r>
              <a:rPr lang="en-US" sz="1100" dirty="0" err="1">
                <a:solidFill>
                  <a:schemeClr val="bg1">
                    <a:lumMod val="50000"/>
                  </a:schemeClr>
                </a:solidFill>
                <a:latin typeface="+mj-lt"/>
              </a:rPr>
              <a:t>Raffel</a:t>
            </a:r>
            <a:r>
              <a:rPr lang="en-US" sz="1100" dirty="0">
                <a:solidFill>
                  <a:schemeClr val="bg1">
                    <a:lumMod val="50000"/>
                  </a:schemeClr>
                </a:solidFill>
                <a:latin typeface="+mj-lt"/>
              </a:rPr>
              <a:t>]</a:t>
            </a:r>
          </a:p>
        </p:txBody>
      </p:sp>
      <p:pic>
        <p:nvPicPr>
          <p:cNvPr id="4" name="Google Shape;671;p110">
            <a:extLst>
              <a:ext uri="{FF2B5EF4-FFF2-40B4-BE49-F238E27FC236}">
                <a16:creationId xmlns:a16="http://schemas.microsoft.com/office/drawing/2014/main" id="{DA45376B-B2A7-037C-5743-3884A8B04DF4}"/>
              </a:ext>
            </a:extLst>
          </p:cNvPr>
          <p:cNvPicPr preferRelativeResize="0"/>
          <p:nvPr/>
        </p:nvPicPr>
        <p:blipFill rotWithShape="1">
          <a:blip r:embed="rId3">
            <a:alphaModFix/>
          </a:blip>
          <a:srcRect r="39007"/>
          <a:stretch/>
        </p:blipFill>
        <p:spPr>
          <a:xfrm>
            <a:off x="793648" y="1195286"/>
            <a:ext cx="3478662" cy="3244505"/>
          </a:xfrm>
          <a:prstGeom prst="rect">
            <a:avLst/>
          </a:prstGeom>
          <a:noFill/>
          <a:ln>
            <a:noFill/>
          </a:ln>
        </p:spPr>
      </p:pic>
      <p:sp>
        <p:nvSpPr>
          <p:cNvPr id="7" name="Slide Number Placeholder 6">
            <a:extLst>
              <a:ext uri="{FF2B5EF4-FFF2-40B4-BE49-F238E27FC236}">
                <a16:creationId xmlns:a16="http://schemas.microsoft.com/office/drawing/2014/main" id="{C102BAFC-09C4-68E0-B4A3-1CC94E791DE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33</a:t>
            </a:fld>
            <a:endParaRPr lang="en"/>
          </a:p>
        </p:txBody>
      </p:sp>
    </p:spTree>
    <p:extLst>
      <p:ext uri="{BB962C8B-B14F-4D97-AF65-F5344CB8AC3E}">
        <p14:creationId xmlns:p14="http://schemas.microsoft.com/office/powerpoint/2010/main" val="42486705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24290-664D-C8CF-02D4-D1D0E71EAD54}"/>
              </a:ext>
            </a:extLst>
          </p:cNvPr>
          <p:cNvSpPr>
            <a:spLocks noGrp="1"/>
          </p:cNvSpPr>
          <p:nvPr>
            <p:ph type="title"/>
          </p:nvPr>
        </p:nvSpPr>
        <p:spPr/>
        <p:txBody>
          <a:bodyPr>
            <a:normAutofit fontScale="90000"/>
          </a:bodyPr>
          <a:lstStyle/>
          <a:p>
            <a:r>
              <a:rPr lang="en" dirty="0"/>
              <a:t>Self-Supervision</a:t>
            </a:r>
            <a:endParaRPr lang="en-US" dirty="0"/>
          </a:p>
        </p:txBody>
      </p:sp>
      <p:sp>
        <p:nvSpPr>
          <p:cNvPr id="3" name="Text Placeholder 2">
            <a:extLst>
              <a:ext uri="{FF2B5EF4-FFF2-40B4-BE49-F238E27FC236}">
                <a16:creationId xmlns:a16="http://schemas.microsoft.com/office/drawing/2014/main" id="{C1946BE8-30CD-E156-F598-FE8511D49DEF}"/>
              </a:ext>
            </a:extLst>
          </p:cNvPr>
          <p:cNvSpPr>
            <a:spLocks noGrp="1"/>
          </p:cNvSpPr>
          <p:nvPr>
            <p:ph type="body" idx="1"/>
          </p:nvPr>
        </p:nvSpPr>
        <p:spPr>
          <a:xfrm>
            <a:off x="311700" y="1152475"/>
            <a:ext cx="8520600" cy="3416400"/>
          </a:xfrm>
        </p:spPr>
        <p:txBody>
          <a:bodyPr/>
          <a:lstStyle/>
          <a:p>
            <a:endParaRPr lang="en-US" dirty="0"/>
          </a:p>
        </p:txBody>
      </p:sp>
      <p:cxnSp>
        <p:nvCxnSpPr>
          <p:cNvPr id="5" name="Straight Connector 4">
            <a:extLst>
              <a:ext uri="{FF2B5EF4-FFF2-40B4-BE49-F238E27FC236}">
                <a16:creationId xmlns:a16="http://schemas.microsoft.com/office/drawing/2014/main" id="{DF4A810B-28F6-D08E-DA37-86E151E33860}"/>
              </a:ext>
            </a:extLst>
          </p:cNvPr>
          <p:cNvCxnSpPr>
            <a:cxnSpLocks/>
          </p:cNvCxnSpPr>
          <p:nvPr/>
        </p:nvCxnSpPr>
        <p:spPr>
          <a:xfrm>
            <a:off x="4564855" y="1295352"/>
            <a:ext cx="0" cy="307662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59851AB-275C-89E7-95A3-F3BF1F2C1F42}"/>
              </a:ext>
            </a:extLst>
          </p:cNvPr>
          <p:cNvSpPr txBox="1"/>
          <p:nvPr/>
        </p:nvSpPr>
        <p:spPr>
          <a:xfrm>
            <a:off x="3784765" y="4698475"/>
            <a:ext cx="1574470" cy="261610"/>
          </a:xfrm>
          <a:prstGeom prst="rect">
            <a:avLst/>
          </a:prstGeom>
          <a:noFill/>
        </p:spPr>
        <p:txBody>
          <a:bodyPr wrap="none" rtlCol="0">
            <a:spAutoFit/>
          </a:bodyPr>
          <a:lstStyle/>
          <a:p>
            <a:r>
              <a:rPr lang="en-US" sz="1100" dirty="0">
                <a:solidFill>
                  <a:schemeClr val="bg1">
                    <a:lumMod val="50000"/>
                  </a:schemeClr>
                </a:solidFill>
                <a:latin typeface="+mj-lt"/>
              </a:rPr>
              <a:t>[Slide from Colin </a:t>
            </a:r>
            <a:r>
              <a:rPr lang="en-US" sz="1100" dirty="0" err="1">
                <a:solidFill>
                  <a:schemeClr val="bg1">
                    <a:lumMod val="50000"/>
                  </a:schemeClr>
                </a:solidFill>
                <a:latin typeface="+mj-lt"/>
              </a:rPr>
              <a:t>Raffel</a:t>
            </a:r>
            <a:r>
              <a:rPr lang="en-US" sz="1100" dirty="0">
                <a:solidFill>
                  <a:schemeClr val="bg1">
                    <a:lumMod val="50000"/>
                  </a:schemeClr>
                </a:solidFill>
                <a:latin typeface="+mj-lt"/>
              </a:rPr>
              <a:t>]</a:t>
            </a:r>
          </a:p>
        </p:txBody>
      </p:sp>
      <p:pic>
        <p:nvPicPr>
          <p:cNvPr id="4" name="Google Shape;678;p111">
            <a:extLst>
              <a:ext uri="{FF2B5EF4-FFF2-40B4-BE49-F238E27FC236}">
                <a16:creationId xmlns:a16="http://schemas.microsoft.com/office/drawing/2014/main" id="{628A54FB-78C7-E6FE-C927-A826596ACC4A}"/>
              </a:ext>
            </a:extLst>
          </p:cNvPr>
          <p:cNvPicPr preferRelativeResize="0"/>
          <p:nvPr/>
        </p:nvPicPr>
        <p:blipFill rotWithShape="1">
          <a:blip r:embed="rId3">
            <a:alphaModFix/>
          </a:blip>
          <a:srcRect r="38248"/>
          <a:stretch/>
        </p:blipFill>
        <p:spPr>
          <a:xfrm>
            <a:off x="741873" y="1156314"/>
            <a:ext cx="3545447" cy="3360803"/>
          </a:xfrm>
          <a:prstGeom prst="rect">
            <a:avLst/>
          </a:prstGeom>
          <a:noFill/>
          <a:ln>
            <a:noFill/>
          </a:ln>
        </p:spPr>
      </p:pic>
      <p:sp>
        <p:nvSpPr>
          <p:cNvPr id="7" name="Slide Number Placeholder 6">
            <a:extLst>
              <a:ext uri="{FF2B5EF4-FFF2-40B4-BE49-F238E27FC236}">
                <a16:creationId xmlns:a16="http://schemas.microsoft.com/office/drawing/2014/main" id="{A3E1F136-E765-6391-6CDD-1DD8FC98E05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34</a:t>
            </a:fld>
            <a:endParaRPr lang="en"/>
          </a:p>
        </p:txBody>
      </p:sp>
    </p:spTree>
    <p:extLst>
      <p:ext uri="{BB962C8B-B14F-4D97-AF65-F5344CB8AC3E}">
        <p14:creationId xmlns:p14="http://schemas.microsoft.com/office/powerpoint/2010/main" val="28997246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24290-664D-C8CF-02D4-D1D0E71EAD54}"/>
              </a:ext>
            </a:extLst>
          </p:cNvPr>
          <p:cNvSpPr>
            <a:spLocks noGrp="1"/>
          </p:cNvSpPr>
          <p:nvPr>
            <p:ph type="title"/>
          </p:nvPr>
        </p:nvSpPr>
        <p:spPr/>
        <p:txBody>
          <a:bodyPr>
            <a:normAutofit fontScale="90000"/>
          </a:bodyPr>
          <a:lstStyle/>
          <a:p>
            <a:r>
              <a:rPr lang="en" dirty="0"/>
              <a:t>Self-Supervision</a:t>
            </a:r>
            <a:endParaRPr lang="en-US" dirty="0"/>
          </a:p>
        </p:txBody>
      </p:sp>
      <p:sp>
        <p:nvSpPr>
          <p:cNvPr id="3" name="Text Placeholder 2">
            <a:extLst>
              <a:ext uri="{FF2B5EF4-FFF2-40B4-BE49-F238E27FC236}">
                <a16:creationId xmlns:a16="http://schemas.microsoft.com/office/drawing/2014/main" id="{C1946BE8-30CD-E156-F598-FE8511D49DEF}"/>
              </a:ext>
            </a:extLst>
          </p:cNvPr>
          <p:cNvSpPr>
            <a:spLocks noGrp="1"/>
          </p:cNvSpPr>
          <p:nvPr>
            <p:ph type="body" idx="1"/>
          </p:nvPr>
        </p:nvSpPr>
        <p:spPr>
          <a:xfrm>
            <a:off x="311700" y="1152475"/>
            <a:ext cx="8520600" cy="3416400"/>
          </a:xfrm>
        </p:spPr>
        <p:txBody>
          <a:bodyPr/>
          <a:lstStyle/>
          <a:p>
            <a:endParaRPr lang="en-US"/>
          </a:p>
        </p:txBody>
      </p:sp>
      <p:cxnSp>
        <p:nvCxnSpPr>
          <p:cNvPr id="5" name="Straight Connector 4">
            <a:extLst>
              <a:ext uri="{FF2B5EF4-FFF2-40B4-BE49-F238E27FC236}">
                <a16:creationId xmlns:a16="http://schemas.microsoft.com/office/drawing/2014/main" id="{DF4A810B-28F6-D08E-DA37-86E151E33860}"/>
              </a:ext>
            </a:extLst>
          </p:cNvPr>
          <p:cNvCxnSpPr>
            <a:cxnSpLocks/>
          </p:cNvCxnSpPr>
          <p:nvPr/>
        </p:nvCxnSpPr>
        <p:spPr>
          <a:xfrm>
            <a:off x="4564855" y="1295352"/>
            <a:ext cx="0" cy="307662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59851AB-275C-89E7-95A3-F3BF1F2C1F42}"/>
              </a:ext>
            </a:extLst>
          </p:cNvPr>
          <p:cNvSpPr txBox="1"/>
          <p:nvPr/>
        </p:nvSpPr>
        <p:spPr>
          <a:xfrm>
            <a:off x="3784765" y="4698475"/>
            <a:ext cx="1574470" cy="261610"/>
          </a:xfrm>
          <a:prstGeom prst="rect">
            <a:avLst/>
          </a:prstGeom>
          <a:noFill/>
        </p:spPr>
        <p:txBody>
          <a:bodyPr wrap="none" rtlCol="0">
            <a:spAutoFit/>
          </a:bodyPr>
          <a:lstStyle/>
          <a:p>
            <a:r>
              <a:rPr lang="en-US" sz="1100" dirty="0">
                <a:solidFill>
                  <a:schemeClr val="bg1">
                    <a:lumMod val="50000"/>
                  </a:schemeClr>
                </a:solidFill>
                <a:latin typeface="+mj-lt"/>
              </a:rPr>
              <a:t>[Slide from Colin </a:t>
            </a:r>
            <a:r>
              <a:rPr lang="en-US" sz="1100" dirty="0" err="1">
                <a:solidFill>
                  <a:schemeClr val="bg1">
                    <a:lumMod val="50000"/>
                  </a:schemeClr>
                </a:solidFill>
                <a:latin typeface="+mj-lt"/>
              </a:rPr>
              <a:t>Raffel</a:t>
            </a:r>
            <a:r>
              <a:rPr lang="en-US" sz="1100" dirty="0">
                <a:solidFill>
                  <a:schemeClr val="bg1">
                    <a:lumMod val="50000"/>
                  </a:schemeClr>
                </a:solidFill>
                <a:latin typeface="+mj-lt"/>
              </a:rPr>
              <a:t>]</a:t>
            </a:r>
          </a:p>
        </p:txBody>
      </p:sp>
      <p:pic>
        <p:nvPicPr>
          <p:cNvPr id="4" name="Google Shape;678;p111">
            <a:extLst>
              <a:ext uri="{FF2B5EF4-FFF2-40B4-BE49-F238E27FC236}">
                <a16:creationId xmlns:a16="http://schemas.microsoft.com/office/drawing/2014/main" id="{D2FAD762-58B3-81CC-98E0-D86808E27FB0}"/>
              </a:ext>
            </a:extLst>
          </p:cNvPr>
          <p:cNvPicPr preferRelativeResize="0"/>
          <p:nvPr/>
        </p:nvPicPr>
        <p:blipFill rotWithShape="1">
          <a:blip r:embed="rId3">
            <a:alphaModFix/>
          </a:blip>
          <a:srcRect r="38248"/>
          <a:stretch/>
        </p:blipFill>
        <p:spPr>
          <a:xfrm>
            <a:off x="741873" y="1156314"/>
            <a:ext cx="3545447" cy="3360803"/>
          </a:xfrm>
          <a:prstGeom prst="rect">
            <a:avLst/>
          </a:prstGeom>
          <a:noFill/>
          <a:ln>
            <a:noFill/>
          </a:ln>
        </p:spPr>
      </p:pic>
      <p:pic>
        <p:nvPicPr>
          <p:cNvPr id="7" name="Google Shape;685;p112">
            <a:extLst>
              <a:ext uri="{FF2B5EF4-FFF2-40B4-BE49-F238E27FC236}">
                <a16:creationId xmlns:a16="http://schemas.microsoft.com/office/drawing/2014/main" id="{9C7EBD8D-2D36-C16D-41A4-8C31805C26DD}"/>
              </a:ext>
            </a:extLst>
          </p:cNvPr>
          <p:cNvPicPr preferRelativeResize="0"/>
          <p:nvPr/>
        </p:nvPicPr>
        <p:blipFill rotWithShape="1">
          <a:blip r:embed="rId4">
            <a:alphaModFix/>
          </a:blip>
          <a:srcRect l="62673"/>
          <a:stretch/>
        </p:blipFill>
        <p:spPr>
          <a:xfrm>
            <a:off x="5477778" y="969701"/>
            <a:ext cx="2777123" cy="4025250"/>
          </a:xfrm>
          <a:prstGeom prst="rect">
            <a:avLst/>
          </a:prstGeom>
          <a:noFill/>
          <a:ln>
            <a:noFill/>
          </a:ln>
        </p:spPr>
      </p:pic>
      <p:sp>
        <p:nvSpPr>
          <p:cNvPr id="8" name="Slide Number Placeholder 7">
            <a:extLst>
              <a:ext uri="{FF2B5EF4-FFF2-40B4-BE49-F238E27FC236}">
                <a16:creationId xmlns:a16="http://schemas.microsoft.com/office/drawing/2014/main" id="{42727610-CD3C-01D7-2E99-BB4F38EA6F1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35</a:t>
            </a:fld>
            <a:endParaRPr lang="en"/>
          </a:p>
        </p:txBody>
      </p:sp>
    </p:spTree>
    <p:extLst>
      <p:ext uri="{BB962C8B-B14F-4D97-AF65-F5344CB8AC3E}">
        <p14:creationId xmlns:p14="http://schemas.microsoft.com/office/powerpoint/2010/main" val="1451771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24290-664D-C8CF-02D4-D1D0E71EAD54}"/>
              </a:ext>
            </a:extLst>
          </p:cNvPr>
          <p:cNvSpPr>
            <a:spLocks noGrp="1"/>
          </p:cNvSpPr>
          <p:nvPr>
            <p:ph type="title"/>
          </p:nvPr>
        </p:nvSpPr>
        <p:spPr/>
        <p:txBody>
          <a:bodyPr>
            <a:normAutofit fontScale="90000"/>
          </a:bodyPr>
          <a:lstStyle/>
          <a:p>
            <a:r>
              <a:rPr lang="en" dirty="0"/>
              <a:t>Self-Supervision</a:t>
            </a:r>
            <a:endParaRPr lang="en-US" dirty="0"/>
          </a:p>
        </p:txBody>
      </p:sp>
      <p:sp>
        <p:nvSpPr>
          <p:cNvPr id="3" name="Text Placeholder 2">
            <a:extLst>
              <a:ext uri="{FF2B5EF4-FFF2-40B4-BE49-F238E27FC236}">
                <a16:creationId xmlns:a16="http://schemas.microsoft.com/office/drawing/2014/main" id="{C1946BE8-30CD-E156-F598-FE8511D49DEF}"/>
              </a:ext>
            </a:extLst>
          </p:cNvPr>
          <p:cNvSpPr>
            <a:spLocks noGrp="1"/>
          </p:cNvSpPr>
          <p:nvPr>
            <p:ph type="body" idx="1"/>
          </p:nvPr>
        </p:nvSpPr>
        <p:spPr>
          <a:xfrm>
            <a:off x="311700" y="1152475"/>
            <a:ext cx="8520600" cy="3416400"/>
          </a:xfrm>
        </p:spPr>
        <p:txBody>
          <a:bodyPr/>
          <a:lstStyle/>
          <a:p>
            <a:endParaRPr lang="en-US"/>
          </a:p>
        </p:txBody>
      </p:sp>
      <p:cxnSp>
        <p:nvCxnSpPr>
          <p:cNvPr id="5" name="Straight Connector 4">
            <a:extLst>
              <a:ext uri="{FF2B5EF4-FFF2-40B4-BE49-F238E27FC236}">
                <a16:creationId xmlns:a16="http://schemas.microsoft.com/office/drawing/2014/main" id="{DF4A810B-28F6-D08E-DA37-86E151E33860}"/>
              </a:ext>
            </a:extLst>
          </p:cNvPr>
          <p:cNvCxnSpPr>
            <a:cxnSpLocks/>
          </p:cNvCxnSpPr>
          <p:nvPr/>
        </p:nvCxnSpPr>
        <p:spPr>
          <a:xfrm>
            <a:off x="4564855" y="1295352"/>
            <a:ext cx="0" cy="307662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59851AB-275C-89E7-95A3-F3BF1F2C1F42}"/>
              </a:ext>
            </a:extLst>
          </p:cNvPr>
          <p:cNvSpPr txBox="1"/>
          <p:nvPr/>
        </p:nvSpPr>
        <p:spPr>
          <a:xfrm>
            <a:off x="3784765" y="4698475"/>
            <a:ext cx="1574470" cy="261610"/>
          </a:xfrm>
          <a:prstGeom prst="rect">
            <a:avLst/>
          </a:prstGeom>
          <a:noFill/>
        </p:spPr>
        <p:txBody>
          <a:bodyPr wrap="none" rtlCol="0">
            <a:spAutoFit/>
          </a:bodyPr>
          <a:lstStyle/>
          <a:p>
            <a:r>
              <a:rPr lang="en-US" sz="1100" dirty="0">
                <a:solidFill>
                  <a:schemeClr val="bg1">
                    <a:lumMod val="50000"/>
                  </a:schemeClr>
                </a:solidFill>
                <a:latin typeface="+mj-lt"/>
              </a:rPr>
              <a:t>[Slide from Colin </a:t>
            </a:r>
            <a:r>
              <a:rPr lang="en-US" sz="1100" dirty="0" err="1">
                <a:solidFill>
                  <a:schemeClr val="bg1">
                    <a:lumMod val="50000"/>
                  </a:schemeClr>
                </a:solidFill>
                <a:latin typeface="+mj-lt"/>
              </a:rPr>
              <a:t>Raffel</a:t>
            </a:r>
            <a:r>
              <a:rPr lang="en-US" sz="1100" dirty="0">
                <a:solidFill>
                  <a:schemeClr val="bg1">
                    <a:lumMod val="50000"/>
                  </a:schemeClr>
                </a:solidFill>
                <a:latin typeface="+mj-lt"/>
              </a:rPr>
              <a:t>]</a:t>
            </a:r>
          </a:p>
        </p:txBody>
      </p:sp>
      <p:pic>
        <p:nvPicPr>
          <p:cNvPr id="4" name="Google Shape;678;p111">
            <a:extLst>
              <a:ext uri="{FF2B5EF4-FFF2-40B4-BE49-F238E27FC236}">
                <a16:creationId xmlns:a16="http://schemas.microsoft.com/office/drawing/2014/main" id="{D2FAD762-58B3-81CC-98E0-D86808E27FB0}"/>
              </a:ext>
            </a:extLst>
          </p:cNvPr>
          <p:cNvPicPr preferRelativeResize="0"/>
          <p:nvPr/>
        </p:nvPicPr>
        <p:blipFill rotWithShape="1">
          <a:blip r:embed="rId3">
            <a:alphaModFix/>
          </a:blip>
          <a:srcRect r="38248"/>
          <a:stretch/>
        </p:blipFill>
        <p:spPr>
          <a:xfrm>
            <a:off x="741873" y="1156314"/>
            <a:ext cx="3545447" cy="3360803"/>
          </a:xfrm>
          <a:prstGeom prst="rect">
            <a:avLst/>
          </a:prstGeom>
          <a:noFill/>
          <a:ln>
            <a:noFill/>
          </a:ln>
        </p:spPr>
      </p:pic>
      <p:pic>
        <p:nvPicPr>
          <p:cNvPr id="8" name="Google Shape;692;p113">
            <a:extLst>
              <a:ext uri="{FF2B5EF4-FFF2-40B4-BE49-F238E27FC236}">
                <a16:creationId xmlns:a16="http://schemas.microsoft.com/office/drawing/2014/main" id="{C267D36B-AEC9-35CF-43AA-903D46AB2280}"/>
              </a:ext>
            </a:extLst>
          </p:cNvPr>
          <p:cNvPicPr preferRelativeResize="0"/>
          <p:nvPr/>
        </p:nvPicPr>
        <p:blipFill rotWithShape="1">
          <a:blip r:embed="rId4">
            <a:alphaModFix/>
          </a:blip>
          <a:srcRect l="64079"/>
          <a:stretch/>
        </p:blipFill>
        <p:spPr>
          <a:xfrm>
            <a:off x="5538158" y="1126597"/>
            <a:ext cx="2542489" cy="3785475"/>
          </a:xfrm>
          <a:prstGeom prst="rect">
            <a:avLst/>
          </a:prstGeom>
          <a:noFill/>
          <a:ln>
            <a:noFill/>
          </a:ln>
        </p:spPr>
      </p:pic>
      <p:sp>
        <p:nvSpPr>
          <p:cNvPr id="7" name="Slide Number Placeholder 6">
            <a:extLst>
              <a:ext uri="{FF2B5EF4-FFF2-40B4-BE49-F238E27FC236}">
                <a16:creationId xmlns:a16="http://schemas.microsoft.com/office/drawing/2014/main" id="{9EA559E6-CA56-C2E9-7F92-C545CD72A25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36</a:t>
            </a:fld>
            <a:endParaRPr lang="en"/>
          </a:p>
        </p:txBody>
      </p:sp>
    </p:spTree>
    <p:extLst>
      <p:ext uri="{BB962C8B-B14F-4D97-AF65-F5344CB8AC3E}">
        <p14:creationId xmlns:p14="http://schemas.microsoft.com/office/powerpoint/2010/main" val="15967745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24290-664D-C8CF-02D4-D1D0E71EAD54}"/>
              </a:ext>
            </a:extLst>
          </p:cNvPr>
          <p:cNvSpPr>
            <a:spLocks noGrp="1"/>
          </p:cNvSpPr>
          <p:nvPr>
            <p:ph type="title"/>
          </p:nvPr>
        </p:nvSpPr>
        <p:spPr/>
        <p:txBody>
          <a:bodyPr>
            <a:normAutofit fontScale="90000"/>
          </a:bodyPr>
          <a:lstStyle/>
          <a:p>
            <a:r>
              <a:rPr lang="en" dirty="0"/>
              <a:t>Self-Supervision</a:t>
            </a:r>
            <a:endParaRPr lang="en-US" dirty="0"/>
          </a:p>
        </p:txBody>
      </p:sp>
      <p:sp>
        <p:nvSpPr>
          <p:cNvPr id="3" name="Text Placeholder 2">
            <a:extLst>
              <a:ext uri="{FF2B5EF4-FFF2-40B4-BE49-F238E27FC236}">
                <a16:creationId xmlns:a16="http://schemas.microsoft.com/office/drawing/2014/main" id="{C1946BE8-30CD-E156-F598-FE8511D49DEF}"/>
              </a:ext>
            </a:extLst>
          </p:cNvPr>
          <p:cNvSpPr>
            <a:spLocks noGrp="1"/>
          </p:cNvSpPr>
          <p:nvPr>
            <p:ph type="body" idx="1"/>
          </p:nvPr>
        </p:nvSpPr>
        <p:spPr>
          <a:xfrm>
            <a:off x="311700" y="1152475"/>
            <a:ext cx="8520600" cy="3416400"/>
          </a:xfrm>
        </p:spPr>
        <p:txBody>
          <a:bodyPr/>
          <a:lstStyle/>
          <a:p>
            <a:endParaRPr lang="en-US"/>
          </a:p>
        </p:txBody>
      </p:sp>
      <p:cxnSp>
        <p:nvCxnSpPr>
          <p:cNvPr id="5" name="Straight Connector 4">
            <a:extLst>
              <a:ext uri="{FF2B5EF4-FFF2-40B4-BE49-F238E27FC236}">
                <a16:creationId xmlns:a16="http://schemas.microsoft.com/office/drawing/2014/main" id="{DF4A810B-28F6-D08E-DA37-86E151E33860}"/>
              </a:ext>
            </a:extLst>
          </p:cNvPr>
          <p:cNvCxnSpPr>
            <a:cxnSpLocks/>
          </p:cNvCxnSpPr>
          <p:nvPr/>
        </p:nvCxnSpPr>
        <p:spPr>
          <a:xfrm>
            <a:off x="4564855" y="1295352"/>
            <a:ext cx="0" cy="307662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59851AB-275C-89E7-95A3-F3BF1F2C1F42}"/>
              </a:ext>
            </a:extLst>
          </p:cNvPr>
          <p:cNvSpPr txBox="1"/>
          <p:nvPr/>
        </p:nvSpPr>
        <p:spPr>
          <a:xfrm>
            <a:off x="3784765" y="4698475"/>
            <a:ext cx="1574470" cy="261610"/>
          </a:xfrm>
          <a:prstGeom prst="rect">
            <a:avLst/>
          </a:prstGeom>
          <a:noFill/>
        </p:spPr>
        <p:txBody>
          <a:bodyPr wrap="none" rtlCol="0">
            <a:spAutoFit/>
          </a:bodyPr>
          <a:lstStyle/>
          <a:p>
            <a:r>
              <a:rPr lang="en-US" sz="1100" dirty="0">
                <a:solidFill>
                  <a:schemeClr val="bg1">
                    <a:lumMod val="50000"/>
                  </a:schemeClr>
                </a:solidFill>
                <a:latin typeface="+mj-lt"/>
              </a:rPr>
              <a:t>[Slide from Colin </a:t>
            </a:r>
            <a:r>
              <a:rPr lang="en-US" sz="1100" dirty="0" err="1">
                <a:solidFill>
                  <a:schemeClr val="bg1">
                    <a:lumMod val="50000"/>
                  </a:schemeClr>
                </a:solidFill>
                <a:latin typeface="+mj-lt"/>
              </a:rPr>
              <a:t>Raffel</a:t>
            </a:r>
            <a:r>
              <a:rPr lang="en-US" sz="1100" dirty="0">
                <a:solidFill>
                  <a:schemeClr val="bg1">
                    <a:lumMod val="50000"/>
                  </a:schemeClr>
                </a:solidFill>
                <a:latin typeface="+mj-lt"/>
              </a:rPr>
              <a:t>]</a:t>
            </a:r>
          </a:p>
        </p:txBody>
      </p:sp>
      <p:pic>
        <p:nvPicPr>
          <p:cNvPr id="4" name="Google Shape;699;p114">
            <a:extLst>
              <a:ext uri="{FF2B5EF4-FFF2-40B4-BE49-F238E27FC236}">
                <a16:creationId xmlns:a16="http://schemas.microsoft.com/office/drawing/2014/main" id="{C8FB9D7D-510E-E412-1FDB-2138BBC2D673}"/>
              </a:ext>
            </a:extLst>
          </p:cNvPr>
          <p:cNvPicPr preferRelativeResize="0"/>
          <p:nvPr/>
        </p:nvPicPr>
        <p:blipFill rotWithShape="1">
          <a:blip r:embed="rId3">
            <a:alphaModFix/>
          </a:blip>
          <a:srcRect l="63911"/>
          <a:stretch/>
        </p:blipFill>
        <p:spPr>
          <a:xfrm>
            <a:off x="5495024" y="1049956"/>
            <a:ext cx="2634960" cy="3991025"/>
          </a:xfrm>
          <a:prstGeom prst="rect">
            <a:avLst/>
          </a:prstGeom>
          <a:noFill/>
          <a:ln>
            <a:noFill/>
          </a:ln>
        </p:spPr>
      </p:pic>
      <p:pic>
        <p:nvPicPr>
          <p:cNvPr id="7" name="Google Shape;678;p111">
            <a:extLst>
              <a:ext uri="{FF2B5EF4-FFF2-40B4-BE49-F238E27FC236}">
                <a16:creationId xmlns:a16="http://schemas.microsoft.com/office/drawing/2014/main" id="{DA856396-C84C-C927-D364-AC15D6C7B6AF}"/>
              </a:ext>
            </a:extLst>
          </p:cNvPr>
          <p:cNvPicPr preferRelativeResize="0"/>
          <p:nvPr/>
        </p:nvPicPr>
        <p:blipFill rotWithShape="1">
          <a:blip r:embed="rId4">
            <a:alphaModFix/>
          </a:blip>
          <a:srcRect r="38248"/>
          <a:stretch/>
        </p:blipFill>
        <p:spPr>
          <a:xfrm>
            <a:off x="741873" y="1156314"/>
            <a:ext cx="3545447" cy="3360803"/>
          </a:xfrm>
          <a:prstGeom prst="rect">
            <a:avLst/>
          </a:prstGeom>
          <a:noFill/>
          <a:ln>
            <a:noFill/>
          </a:ln>
        </p:spPr>
      </p:pic>
      <p:sp>
        <p:nvSpPr>
          <p:cNvPr id="8" name="Slide Number Placeholder 7">
            <a:extLst>
              <a:ext uri="{FF2B5EF4-FFF2-40B4-BE49-F238E27FC236}">
                <a16:creationId xmlns:a16="http://schemas.microsoft.com/office/drawing/2014/main" id="{54EE05D3-609C-CE74-84FB-E2D069CC35B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37</a:t>
            </a:fld>
            <a:endParaRPr lang="en"/>
          </a:p>
        </p:txBody>
      </p:sp>
    </p:spTree>
    <p:extLst>
      <p:ext uri="{BB962C8B-B14F-4D97-AF65-F5344CB8AC3E}">
        <p14:creationId xmlns:p14="http://schemas.microsoft.com/office/powerpoint/2010/main" val="1821762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24290-664D-C8CF-02D4-D1D0E71EAD54}"/>
              </a:ext>
            </a:extLst>
          </p:cNvPr>
          <p:cNvSpPr>
            <a:spLocks noGrp="1"/>
          </p:cNvSpPr>
          <p:nvPr>
            <p:ph type="title"/>
          </p:nvPr>
        </p:nvSpPr>
        <p:spPr/>
        <p:txBody>
          <a:bodyPr>
            <a:normAutofit fontScale="90000"/>
          </a:bodyPr>
          <a:lstStyle/>
          <a:p>
            <a:r>
              <a:rPr lang="en" dirty="0"/>
              <a:t>Self-Supervision</a:t>
            </a:r>
            <a:endParaRPr lang="en-US" dirty="0"/>
          </a:p>
        </p:txBody>
      </p:sp>
      <p:sp>
        <p:nvSpPr>
          <p:cNvPr id="3" name="Text Placeholder 2">
            <a:extLst>
              <a:ext uri="{FF2B5EF4-FFF2-40B4-BE49-F238E27FC236}">
                <a16:creationId xmlns:a16="http://schemas.microsoft.com/office/drawing/2014/main" id="{C1946BE8-30CD-E156-F598-FE8511D49DEF}"/>
              </a:ext>
            </a:extLst>
          </p:cNvPr>
          <p:cNvSpPr>
            <a:spLocks noGrp="1"/>
          </p:cNvSpPr>
          <p:nvPr>
            <p:ph type="body" idx="1"/>
          </p:nvPr>
        </p:nvSpPr>
        <p:spPr>
          <a:xfrm>
            <a:off x="311700" y="1152475"/>
            <a:ext cx="8520600" cy="3416400"/>
          </a:xfrm>
        </p:spPr>
        <p:txBody>
          <a:bodyPr/>
          <a:lstStyle/>
          <a:p>
            <a:endParaRPr lang="en-US"/>
          </a:p>
        </p:txBody>
      </p:sp>
      <p:cxnSp>
        <p:nvCxnSpPr>
          <p:cNvPr id="5" name="Straight Connector 4">
            <a:extLst>
              <a:ext uri="{FF2B5EF4-FFF2-40B4-BE49-F238E27FC236}">
                <a16:creationId xmlns:a16="http://schemas.microsoft.com/office/drawing/2014/main" id="{DF4A810B-28F6-D08E-DA37-86E151E33860}"/>
              </a:ext>
            </a:extLst>
          </p:cNvPr>
          <p:cNvCxnSpPr>
            <a:cxnSpLocks/>
          </p:cNvCxnSpPr>
          <p:nvPr/>
        </p:nvCxnSpPr>
        <p:spPr>
          <a:xfrm>
            <a:off x="4564855" y="1295352"/>
            <a:ext cx="0" cy="307662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59851AB-275C-89E7-95A3-F3BF1F2C1F42}"/>
              </a:ext>
            </a:extLst>
          </p:cNvPr>
          <p:cNvSpPr txBox="1"/>
          <p:nvPr/>
        </p:nvSpPr>
        <p:spPr>
          <a:xfrm>
            <a:off x="3784765" y="4698475"/>
            <a:ext cx="1574470" cy="261610"/>
          </a:xfrm>
          <a:prstGeom prst="rect">
            <a:avLst/>
          </a:prstGeom>
          <a:noFill/>
        </p:spPr>
        <p:txBody>
          <a:bodyPr wrap="none" rtlCol="0">
            <a:spAutoFit/>
          </a:bodyPr>
          <a:lstStyle/>
          <a:p>
            <a:r>
              <a:rPr lang="en-US" sz="1100" dirty="0">
                <a:solidFill>
                  <a:schemeClr val="bg1">
                    <a:lumMod val="50000"/>
                  </a:schemeClr>
                </a:solidFill>
                <a:latin typeface="+mj-lt"/>
              </a:rPr>
              <a:t>[Slide from Colin </a:t>
            </a:r>
            <a:r>
              <a:rPr lang="en-US" sz="1100" dirty="0" err="1">
                <a:solidFill>
                  <a:schemeClr val="bg1">
                    <a:lumMod val="50000"/>
                  </a:schemeClr>
                </a:solidFill>
                <a:latin typeface="+mj-lt"/>
              </a:rPr>
              <a:t>Raffel</a:t>
            </a:r>
            <a:r>
              <a:rPr lang="en-US" sz="1100" dirty="0">
                <a:solidFill>
                  <a:schemeClr val="bg1">
                    <a:lumMod val="50000"/>
                  </a:schemeClr>
                </a:solidFill>
                <a:latin typeface="+mj-lt"/>
              </a:rPr>
              <a:t>]</a:t>
            </a:r>
          </a:p>
        </p:txBody>
      </p:sp>
      <p:pic>
        <p:nvPicPr>
          <p:cNvPr id="4" name="Google Shape;678;p111">
            <a:extLst>
              <a:ext uri="{FF2B5EF4-FFF2-40B4-BE49-F238E27FC236}">
                <a16:creationId xmlns:a16="http://schemas.microsoft.com/office/drawing/2014/main" id="{6BFFDCBE-2512-177A-4096-5A30D8B426AF}"/>
              </a:ext>
            </a:extLst>
          </p:cNvPr>
          <p:cNvPicPr preferRelativeResize="0"/>
          <p:nvPr/>
        </p:nvPicPr>
        <p:blipFill rotWithShape="1">
          <a:blip r:embed="rId3">
            <a:alphaModFix/>
          </a:blip>
          <a:srcRect r="38248"/>
          <a:stretch/>
        </p:blipFill>
        <p:spPr>
          <a:xfrm>
            <a:off x="741873" y="1156314"/>
            <a:ext cx="3545447" cy="3360803"/>
          </a:xfrm>
          <a:prstGeom prst="rect">
            <a:avLst/>
          </a:prstGeom>
          <a:noFill/>
          <a:ln>
            <a:noFill/>
          </a:ln>
        </p:spPr>
      </p:pic>
      <p:pic>
        <p:nvPicPr>
          <p:cNvPr id="7" name="Picture 6" descr="Graphical user interface, website&#10;&#10;Description automatically generated">
            <a:extLst>
              <a:ext uri="{FF2B5EF4-FFF2-40B4-BE49-F238E27FC236}">
                <a16:creationId xmlns:a16="http://schemas.microsoft.com/office/drawing/2014/main" id="{692505F4-70E2-2506-5FD5-88A813BB59CA}"/>
              </a:ext>
            </a:extLst>
          </p:cNvPr>
          <p:cNvPicPr>
            <a:picLocks noChangeAspect="1"/>
          </p:cNvPicPr>
          <p:nvPr/>
        </p:nvPicPr>
        <p:blipFill rotWithShape="1">
          <a:blip r:embed="rId4"/>
          <a:srcRect l="63932" t="12382" r="1773" b="7464"/>
          <a:stretch/>
        </p:blipFill>
        <p:spPr>
          <a:xfrm>
            <a:off x="5573168" y="1530644"/>
            <a:ext cx="2518576" cy="3228009"/>
          </a:xfrm>
          <a:prstGeom prst="rect">
            <a:avLst/>
          </a:prstGeom>
        </p:spPr>
      </p:pic>
      <p:sp>
        <p:nvSpPr>
          <p:cNvPr id="8" name="Slide Number Placeholder 7">
            <a:extLst>
              <a:ext uri="{FF2B5EF4-FFF2-40B4-BE49-F238E27FC236}">
                <a16:creationId xmlns:a16="http://schemas.microsoft.com/office/drawing/2014/main" id="{668D790E-A10D-F163-E587-6122371D31C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38</a:t>
            </a:fld>
            <a:endParaRPr lang="en"/>
          </a:p>
        </p:txBody>
      </p:sp>
    </p:spTree>
    <p:extLst>
      <p:ext uri="{BB962C8B-B14F-4D97-AF65-F5344CB8AC3E}">
        <p14:creationId xmlns:p14="http://schemas.microsoft.com/office/powerpoint/2010/main" val="5839015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24290-664D-C8CF-02D4-D1D0E71EAD54}"/>
              </a:ext>
            </a:extLst>
          </p:cNvPr>
          <p:cNvSpPr>
            <a:spLocks noGrp="1"/>
          </p:cNvSpPr>
          <p:nvPr>
            <p:ph type="title"/>
          </p:nvPr>
        </p:nvSpPr>
        <p:spPr/>
        <p:txBody>
          <a:bodyPr>
            <a:normAutofit fontScale="90000"/>
          </a:bodyPr>
          <a:lstStyle/>
          <a:p>
            <a:r>
              <a:rPr lang="en" dirty="0"/>
              <a:t>Self-Supervision</a:t>
            </a:r>
            <a:endParaRPr lang="en-US" dirty="0"/>
          </a:p>
        </p:txBody>
      </p:sp>
      <p:sp>
        <p:nvSpPr>
          <p:cNvPr id="3" name="Text Placeholder 2">
            <a:extLst>
              <a:ext uri="{FF2B5EF4-FFF2-40B4-BE49-F238E27FC236}">
                <a16:creationId xmlns:a16="http://schemas.microsoft.com/office/drawing/2014/main" id="{C1946BE8-30CD-E156-F598-FE8511D49DEF}"/>
              </a:ext>
            </a:extLst>
          </p:cNvPr>
          <p:cNvSpPr>
            <a:spLocks noGrp="1"/>
          </p:cNvSpPr>
          <p:nvPr>
            <p:ph type="body" idx="1"/>
          </p:nvPr>
        </p:nvSpPr>
        <p:spPr>
          <a:xfrm>
            <a:off x="311700" y="1152475"/>
            <a:ext cx="8520600" cy="3416400"/>
          </a:xfrm>
        </p:spPr>
        <p:txBody>
          <a:bodyPr/>
          <a:lstStyle/>
          <a:p>
            <a:endParaRPr lang="en-US"/>
          </a:p>
        </p:txBody>
      </p:sp>
      <p:cxnSp>
        <p:nvCxnSpPr>
          <p:cNvPr id="5" name="Straight Connector 4">
            <a:extLst>
              <a:ext uri="{FF2B5EF4-FFF2-40B4-BE49-F238E27FC236}">
                <a16:creationId xmlns:a16="http://schemas.microsoft.com/office/drawing/2014/main" id="{DF4A810B-28F6-D08E-DA37-86E151E33860}"/>
              </a:ext>
            </a:extLst>
          </p:cNvPr>
          <p:cNvCxnSpPr>
            <a:cxnSpLocks/>
          </p:cNvCxnSpPr>
          <p:nvPr/>
        </p:nvCxnSpPr>
        <p:spPr>
          <a:xfrm>
            <a:off x="4564855" y="1295352"/>
            <a:ext cx="0" cy="307662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59851AB-275C-89E7-95A3-F3BF1F2C1F42}"/>
              </a:ext>
            </a:extLst>
          </p:cNvPr>
          <p:cNvSpPr txBox="1"/>
          <p:nvPr/>
        </p:nvSpPr>
        <p:spPr>
          <a:xfrm>
            <a:off x="3784765" y="4698475"/>
            <a:ext cx="1574470" cy="261610"/>
          </a:xfrm>
          <a:prstGeom prst="rect">
            <a:avLst/>
          </a:prstGeom>
          <a:noFill/>
        </p:spPr>
        <p:txBody>
          <a:bodyPr wrap="none" rtlCol="0">
            <a:spAutoFit/>
          </a:bodyPr>
          <a:lstStyle/>
          <a:p>
            <a:r>
              <a:rPr lang="en-US" sz="1100" dirty="0">
                <a:solidFill>
                  <a:schemeClr val="bg1">
                    <a:lumMod val="50000"/>
                  </a:schemeClr>
                </a:solidFill>
                <a:latin typeface="+mj-lt"/>
              </a:rPr>
              <a:t>[Slide from Colin </a:t>
            </a:r>
            <a:r>
              <a:rPr lang="en-US" sz="1100" dirty="0" err="1">
                <a:solidFill>
                  <a:schemeClr val="bg1">
                    <a:lumMod val="50000"/>
                  </a:schemeClr>
                </a:solidFill>
                <a:latin typeface="+mj-lt"/>
              </a:rPr>
              <a:t>Raffel</a:t>
            </a:r>
            <a:r>
              <a:rPr lang="en-US" sz="1100" dirty="0">
                <a:solidFill>
                  <a:schemeClr val="bg1">
                    <a:lumMod val="50000"/>
                  </a:schemeClr>
                </a:solidFill>
                <a:latin typeface="+mj-lt"/>
              </a:rPr>
              <a:t>]</a:t>
            </a:r>
          </a:p>
        </p:txBody>
      </p:sp>
      <p:sp>
        <p:nvSpPr>
          <p:cNvPr id="4" name="Rectangle 3">
            <a:extLst>
              <a:ext uri="{FF2B5EF4-FFF2-40B4-BE49-F238E27FC236}">
                <a16:creationId xmlns:a16="http://schemas.microsoft.com/office/drawing/2014/main" id="{1EEBB6CF-C941-88D9-27E6-63C38EC67222}"/>
              </a:ext>
            </a:extLst>
          </p:cNvPr>
          <p:cNvSpPr/>
          <p:nvPr/>
        </p:nvSpPr>
        <p:spPr>
          <a:xfrm>
            <a:off x="474453" y="1436196"/>
            <a:ext cx="3096883" cy="3197479"/>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 treaty of </a:t>
            </a:r>
            <a:r>
              <a:rPr lang="en-US" dirty="0" err="1">
                <a:solidFill>
                  <a:schemeClr val="tx1"/>
                </a:solidFill>
              </a:rPr>
              <a:t>paris</a:t>
            </a:r>
            <a:r>
              <a:rPr lang="en-US" dirty="0">
                <a:solidFill>
                  <a:schemeClr val="tx1"/>
                </a:solidFill>
              </a:rPr>
              <a:t> (1763) </a:t>
            </a:r>
            <a:br>
              <a:rPr lang="en-US" dirty="0">
                <a:solidFill>
                  <a:schemeClr val="tx1"/>
                </a:solidFill>
              </a:rPr>
            </a:br>
            <a:br>
              <a:rPr lang="en-US" dirty="0">
                <a:solidFill>
                  <a:schemeClr val="tx1"/>
                </a:solidFill>
              </a:rPr>
            </a:br>
            <a:r>
              <a:rPr lang="en-US" dirty="0">
                <a:solidFill>
                  <a:schemeClr val="tx1"/>
                </a:solidFill>
              </a:rPr>
              <a:t>the treaty of </a:t>
            </a:r>
            <a:r>
              <a:rPr lang="en-US" dirty="0" err="1">
                <a:solidFill>
                  <a:schemeClr val="tx1"/>
                </a:solidFill>
              </a:rPr>
              <a:t>paris</a:t>
            </a:r>
            <a:r>
              <a:rPr lang="en-US" dirty="0">
                <a:solidFill>
                  <a:schemeClr val="tx1"/>
                </a:solidFill>
              </a:rPr>
              <a:t>, also known as the treaty of 1763, was signed on 10 </a:t>
            </a:r>
            <a:r>
              <a:rPr lang="en-US" dirty="0" err="1">
                <a:solidFill>
                  <a:schemeClr val="tx1"/>
                </a:solidFill>
              </a:rPr>
              <a:t>february</a:t>
            </a:r>
            <a:r>
              <a:rPr lang="en-US" dirty="0">
                <a:solidFill>
                  <a:schemeClr val="tx1"/>
                </a:solidFill>
              </a:rPr>
              <a:t> 1763 by the kingdoms of great </a:t>
            </a:r>
            <a:r>
              <a:rPr lang="en-US" dirty="0" err="1">
                <a:solidFill>
                  <a:schemeClr val="tx1"/>
                </a:solidFill>
              </a:rPr>
              <a:t>britain</a:t>
            </a:r>
            <a:r>
              <a:rPr lang="en-US" dirty="0">
                <a:solidFill>
                  <a:schemeClr val="tx1"/>
                </a:solidFill>
              </a:rPr>
              <a:t>, </a:t>
            </a:r>
            <a:r>
              <a:rPr lang="en-US" dirty="0" err="1">
                <a:solidFill>
                  <a:schemeClr val="tx1"/>
                </a:solidFill>
              </a:rPr>
              <a:t>france</a:t>
            </a:r>
            <a:r>
              <a:rPr lang="en-US" dirty="0">
                <a:solidFill>
                  <a:schemeClr val="tx1"/>
                </a:solidFill>
              </a:rPr>
              <a:t> and </a:t>
            </a:r>
            <a:r>
              <a:rPr lang="en-US" dirty="0" err="1">
                <a:solidFill>
                  <a:schemeClr val="tx1"/>
                </a:solidFill>
              </a:rPr>
              <a:t>spain</a:t>
            </a:r>
            <a:r>
              <a:rPr lang="en-US" dirty="0">
                <a:solidFill>
                  <a:schemeClr val="tx1"/>
                </a:solidFill>
              </a:rPr>
              <a:t>, with </a:t>
            </a:r>
            <a:r>
              <a:rPr lang="en-US" dirty="0" err="1">
                <a:solidFill>
                  <a:schemeClr val="tx1"/>
                </a:solidFill>
              </a:rPr>
              <a:t>portugal</a:t>
            </a:r>
            <a:r>
              <a:rPr lang="en-US" dirty="0">
                <a:solidFill>
                  <a:schemeClr val="tx1"/>
                </a:solidFill>
              </a:rPr>
              <a:t> in agreement, after great </a:t>
            </a:r>
            <a:r>
              <a:rPr lang="en-US" dirty="0" err="1">
                <a:solidFill>
                  <a:schemeClr val="tx1"/>
                </a:solidFill>
              </a:rPr>
              <a:t>britain's</a:t>
            </a:r>
            <a:r>
              <a:rPr lang="en-US" dirty="0">
                <a:solidFill>
                  <a:schemeClr val="tx1"/>
                </a:solidFill>
              </a:rPr>
              <a:t> victory over </a:t>
            </a:r>
            <a:r>
              <a:rPr lang="en-US" dirty="0" err="1">
                <a:solidFill>
                  <a:schemeClr val="tx1"/>
                </a:solidFill>
              </a:rPr>
              <a:t>france</a:t>
            </a:r>
            <a:r>
              <a:rPr lang="en-US" dirty="0">
                <a:solidFill>
                  <a:schemeClr val="tx1"/>
                </a:solidFill>
              </a:rPr>
              <a:t> and </a:t>
            </a:r>
            <a:r>
              <a:rPr lang="en-US" dirty="0" err="1">
                <a:solidFill>
                  <a:schemeClr val="tx1"/>
                </a:solidFill>
              </a:rPr>
              <a:t>spain</a:t>
            </a:r>
            <a:r>
              <a:rPr lang="en-US" dirty="0">
                <a:solidFill>
                  <a:schemeClr val="tx1"/>
                </a:solidFill>
              </a:rPr>
              <a:t> during the seven years' war. </a:t>
            </a:r>
            <a:br>
              <a:rPr lang="en-US" dirty="0">
                <a:solidFill>
                  <a:schemeClr val="tx1"/>
                </a:solidFill>
              </a:rPr>
            </a:br>
            <a:br>
              <a:rPr lang="en-US" dirty="0">
                <a:solidFill>
                  <a:schemeClr val="tx1"/>
                </a:solidFill>
              </a:rPr>
            </a:br>
            <a:r>
              <a:rPr lang="en-US" dirty="0">
                <a:solidFill>
                  <a:schemeClr val="tx1"/>
                </a:solidFill>
              </a:rPr>
              <a:t>the signing of the treaty formally ended the seven years' war, known as the </a:t>
            </a:r>
            <a:r>
              <a:rPr lang="en-US" dirty="0" err="1">
                <a:solidFill>
                  <a:schemeClr val="tx1"/>
                </a:solidFill>
              </a:rPr>
              <a:t>french</a:t>
            </a:r>
            <a:r>
              <a:rPr lang="en-US" dirty="0">
                <a:solidFill>
                  <a:schemeClr val="tx1"/>
                </a:solidFill>
              </a:rPr>
              <a:t> and </a:t>
            </a:r>
            <a:r>
              <a:rPr lang="en-US" dirty="0" err="1">
                <a:solidFill>
                  <a:schemeClr val="tx1"/>
                </a:solidFill>
              </a:rPr>
              <a:t>indian</a:t>
            </a:r>
            <a:r>
              <a:rPr lang="en-US" dirty="0">
                <a:solidFill>
                  <a:schemeClr val="tx1"/>
                </a:solidFill>
              </a:rPr>
              <a:t> war in the north </a:t>
            </a:r>
            <a:r>
              <a:rPr lang="en-US" dirty="0" err="1">
                <a:solidFill>
                  <a:schemeClr val="tx1"/>
                </a:solidFill>
              </a:rPr>
              <a:t>american</a:t>
            </a:r>
            <a:r>
              <a:rPr lang="en-US" dirty="0">
                <a:solidFill>
                  <a:schemeClr val="tx1"/>
                </a:solidFill>
              </a:rPr>
              <a:t> theatre, ….</a:t>
            </a:r>
          </a:p>
        </p:txBody>
      </p:sp>
      <p:sp>
        <p:nvSpPr>
          <p:cNvPr id="7" name="Slide Number Placeholder 6">
            <a:extLst>
              <a:ext uri="{FF2B5EF4-FFF2-40B4-BE49-F238E27FC236}">
                <a16:creationId xmlns:a16="http://schemas.microsoft.com/office/drawing/2014/main" id="{9216605A-B869-2ED7-FB8F-D7A113F735D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39</a:t>
            </a:fld>
            <a:endParaRPr lang="en"/>
          </a:p>
        </p:txBody>
      </p:sp>
    </p:spTree>
    <p:extLst>
      <p:ext uri="{BB962C8B-B14F-4D97-AF65-F5344CB8AC3E}">
        <p14:creationId xmlns:p14="http://schemas.microsoft.com/office/powerpoint/2010/main" val="3725998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DBCEF8-C148-4207-3C24-9F4E205E5E0F}"/>
              </a:ext>
            </a:extLst>
          </p:cNvPr>
          <p:cNvSpPr>
            <a:spLocks noGrp="1"/>
          </p:cNvSpPr>
          <p:nvPr>
            <p:ph idx="1"/>
          </p:nvPr>
        </p:nvSpPr>
        <p:spPr/>
        <p:txBody>
          <a:bodyPr>
            <a:normAutofit/>
          </a:bodyPr>
          <a:lstStyle/>
          <a:p>
            <a:r>
              <a:rPr lang="en-US" sz="2400" dirty="0"/>
              <a:t>Let’s start with an example: </a:t>
            </a:r>
            <a:r>
              <a:rPr lang="en-US" sz="2400" b="1" dirty="0" err="1"/>
              <a:t>ChatGPT</a:t>
            </a:r>
            <a:endParaRPr lang="en-US" sz="2400" b="1" dirty="0"/>
          </a:p>
        </p:txBody>
      </p:sp>
      <p:pic>
        <p:nvPicPr>
          <p:cNvPr id="4" name="Picture 4">
            <a:extLst>
              <a:ext uri="{FF2B5EF4-FFF2-40B4-BE49-F238E27FC236}">
                <a16:creationId xmlns:a16="http://schemas.microsoft.com/office/drawing/2014/main" id="{1F3F40C5-836F-C377-25A1-97F54A67D1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737" b="67129"/>
          <a:stretch/>
        </p:blipFill>
        <p:spPr bwMode="auto">
          <a:xfrm>
            <a:off x="1381539" y="1766021"/>
            <a:ext cx="6495874" cy="3012748"/>
          </a:xfrm>
          <a:prstGeom prst="rect">
            <a:avLst/>
          </a:prstGeom>
          <a:noFill/>
          <a:ln>
            <a:solidFill>
              <a:schemeClr val="bg1">
                <a:lumMod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011706A-63FD-7D9C-F9EE-174ADD5A7181}"/>
              </a:ext>
            </a:extLst>
          </p:cNvPr>
          <p:cNvSpPr txBox="1"/>
          <p:nvPr/>
        </p:nvSpPr>
        <p:spPr>
          <a:xfrm>
            <a:off x="79512" y="4828570"/>
            <a:ext cx="8951119" cy="369332"/>
          </a:xfrm>
          <a:prstGeom prst="rect">
            <a:avLst/>
          </a:prstGeom>
          <a:noFill/>
        </p:spPr>
        <p:txBody>
          <a:bodyPr wrap="square">
            <a:spAutoFit/>
          </a:bodyPr>
          <a:lstStyle/>
          <a:p>
            <a:pPr algn="ctr"/>
            <a:r>
              <a:rPr lang="en-US" sz="1800" dirty="0">
                <a:solidFill>
                  <a:schemeClr val="accent1"/>
                </a:solidFill>
                <a:latin typeface="Consolas" panose="020B0609020204030204" pitchFamily="49" charset="0"/>
                <a:cs typeface="Consolas" panose="020B0609020204030204" pitchFamily="49" charset="0"/>
              </a:rPr>
              <a:t>https://</a:t>
            </a:r>
            <a:r>
              <a:rPr lang="en-US" sz="1800" dirty="0" err="1">
                <a:solidFill>
                  <a:schemeClr val="accent1"/>
                </a:solidFill>
                <a:latin typeface="Consolas" panose="020B0609020204030204" pitchFamily="49" charset="0"/>
                <a:cs typeface="Consolas" panose="020B0609020204030204" pitchFamily="49" charset="0"/>
              </a:rPr>
              <a:t>chat.openai.com</a:t>
            </a:r>
            <a:r>
              <a:rPr lang="en-US" sz="1800" dirty="0">
                <a:solidFill>
                  <a:schemeClr val="accent1"/>
                </a:solidFill>
                <a:latin typeface="Consolas" panose="020B0609020204030204" pitchFamily="49" charset="0"/>
                <a:cs typeface="Consolas" panose="020B0609020204030204" pitchFamily="49" charset="0"/>
              </a:rPr>
              <a:t>/chat</a:t>
            </a:r>
          </a:p>
        </p:txBody>
      </p:sp>
      <p:pic>
        <p:nvPicPr>
          <p:cNvPr id="7" name="Picture 6">
            <a:extLst>
              <a:ext uri="{FF2B5EF4-FFF2-40B4-BE49-F238E27FC236}">
                <a16:creationId xmlns:a16="http://schemas.microsoft.com/office/drawing/2014/main" id="{F6B93864-41AE-60B0-903A-7322245EA0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1773" y="574625"/>
            <a:ext cx="2445026" cy="601918"/>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a:extLst>
              <a:ext uri="{FF2B5EF4-FFF2-40B4-BE49-F238E27FC236}">
                <a16:creationId xmlns:a16="http://schemas.microsoft.com/office/drawing/2014/main" id="{554B69EF-8CE2-904D-7526-EA7D79F396E3}"/>
              </a:ext>
            </a:extLst>
          </p:cNvPr>
          <p:cNvSpPr>
            <a:spLocks noGrp="1"/>
          </p:cNvSpPr>
          <p:nvPr>
            <p:ph type="title"/>
          </p:nvPr>
        </p:nvSpPr>
        <p:spPr/>
        <p:txBody>
          <a:bodyPr>
            <a:normAutofit fontScale="90000"/>
          </a:bodyPr>
          <a:lstStyle/>
          <a:p>
            <a:endParaRPr lang="en-US"/>
          </a:p>
        </p:txBody>
      </p:sp>
    </p:spTree>
    <p:extLst>
      <p:ext uri="{BB962C8B-B14F-4D97-AF65-F5344CB8AC3E}">
        <p14:creationId xmlns:p14="http://schemas.microsoft.com/office/powerpoint/2010/main" val="41079417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24290-664D-C8CF-02D4-D1D0E71EAD54}"/>
              </a:ext>
            </a:extLst>
          </p:cNvPr>
          <p:cNvSpPr>
            <a:spLocks noGrp="1"/>
          </p:cNvSpPr>
          <p:nvPr>
            <p:ph type="title"/>
          </p:nvPr>
        </p:nvSpPr>
        <p:spPr/>
        <p:txBody>
          <a:bodyPr>
            <a:normAutofit fontScale="90000"/>
          </a:bodyPr>
          <a:lstStyle/>
          <a:p>
            <a:r>
              <a:rPr lang="en" dirty="0"/>
              <a:t>Self-Supervision</a:t>
            </a:r>
            <a:endParaRPr lang="en-US" dirty="0"/>
          </a:p>
        </p:txBody>
      </p:sp>
      <p:sp>
        <p:nvSpPr>
          <p:cNvPr id="3" name="Text Placeholder 2">
            <a:extLst>
              <a:ext uri="{FF2B5EF4-FFF2-40B4-BE49-F238E27FC236}">
                <a16:creationId xmlns:a16="http://schemas.microsoft.com/office/drawing/2014/main" id="{C1946BE8-30CD-E156-F598-FE8511D49DEF}"/>
              </a:ext>
            </a:extLst>
          </p:cNvPr>
          <p:cNvSpPr>
            <a:spLocks noGrp="1"/>
          </p:cNvSpPr>
          <p:nvPr>
            <p:ph type="body" idx="1"/>
          </p:nvPr>
        </p:nvSpPr>
        <p:spPr>
          <a:xfrm>
            <a:off x="311700" y="1152475"/>
            <a:ext cx="8520600" cy="3416400"/>
          </a:xfrm>
        </p:spPr>
        <p:txBody>
          <a:bodyPr/>
          <a:lstStyle/>
          <a:p>
            <a:endParaRPr lang="en-US"/>
          </a:p>
        </p:txBody>
      </p:sp>
      <p:cxnSp>
        <p:nvCxnSpPr>
          <p:cNvPr id="5" name="Straight Connector 4">
            <a:extLst>
              <a:ext uri="{FF2B5EF4-FFF2-40B4-BE49-F238E27FC236}">
                <a16:creationId xmlns:a16="http://schemas.microsoft.com/office/drawing/2014/main" id="{DF4A810B-28F6-D08E-DA37-86E151E33860}"/>
              </a:ext>
            </a:extLst>
          </p:cNvPr>
          <p:cNvCxnSpPr>
            <a:cxnSpLocks/>
          </p:cNvCxnSpPr>
          <p:nvPr/>
        </p:nvCxnSpPr>
        <p:spPr>
          <a:xfrm>
            <a:off x="4564855" y="1295352"/>
            <a:ext cx="0" cy="307662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59851AB-275C-89E7-95A3-F3BF1F2C1F42}"/>
              </a:ext>
            </a:extLst>
          </p:cNvPr>
          <p:cNvSpPr txBox="1"/>
          <p:nvPr/>
        </p:nvSpPr>
        <p:spPr>
          <a:xfrm>
            <a:off x="3784765" y="4698475"/>
            <a:ext cx="1574470" cy="261610"/>
          </a:xfrm>
          <a:prstGeom prst="rect">
            <a:avLst/>
          </a:prstGeom>
          <a:noFill/>
        </p:spPr>
        <p:txBody>
          <a:bodyPr wrap="none" rtlCol="0">
            <a:spAutoFit/>
          </a:bodyPr>
          <a:lstStyle/>
          <a:p>
            <a:r>
              <a:rPr lang="en-US" sz="1100" dirty="0">
                <a:solidFill>
                  <a:schemeClr val="bg1">
                    <a:lumMod val="50000"/>
                  </a:schemeClr>
                </a:solidFill>
                <a:latin typeface="+mj-lt"/>
              </a:rPr>
              <a:t>[Slide from Colin </a:t>
            </a:r>
            <a:r>
              <a:rPr lang="en-US" sz="1100" dirty="0" err="1">
                <a:solidFill>
                  <a:schemeClr val="bg1">
                    <a:lumMod val="50000"/>
                  </a:schemeClr>
                </a:solidFill>
                <a:latin typeface="+mj-lt"/>
              </a:rPr>
              <a:t>Raffel</a:t>
            </a:r>
            <a:r>
              <a:rPr lang="en-US" sz="1100" dirty="0">
                <a:solidFill>
                  <a:schemeClr val="bg1">
                    <a:lumMod val="50000"/>
                  </a:schemeClr>
                </a:solidFill>
                <a:latin typeface="+mj-lt"/>
              </a:rPr>
              <a:t>]</a:t>
            </a:r>
          </a:p>
        </p:txBody>
      </p:sp>
      <p:sp>
        <p:nvSpPr>
          <p:cNvPr id="4" name="Rectangle 3">
            <a:extLst>
              <a:ext uri="{FF2B5EF4-FFF2-40B4-BE49-F238E27FC236}">
                <a16:creationId xmlns:a16="http://schemas.microsoft.com/office/drawing/2014/main" id="{1EEBB6CF-C941-88D9-27E6-63C38EC67222}"/>
              </a:ext>
            </a:extLst>
          </p:cNvPr>
          <p:cNvSpPr/>
          <p:nvPr/>
        </p:nvSpPr>
        <p:spPr>
          <a:xfrm>
            <a:off x="474453" y="1436196"/>
            <a:ext cx="3096883" cy="3197479"/>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 treaty of </a:t>
            </a:r>
            <a:r>
              <a:rPr lang="en-US" dirty="0" err="1">
                <a:solidFill>
                  <a:schemeClr val="tx1"/>
                </a:solidFill>
              </a:rPr>
              <a:t>paris</a:t>
            </a:r>
            <a:r>
              <a:rPr lang="en-US" dirty="0">
                <a:solidFill>
                  <a:schemeClr val="tx1"/>
                </a:solidFill>
              </a:rPr>
              <a:t> (1763) </a:t>
            </a:r>
            <a:br>
              <a:rPr lang="en-US" dirty="0">
                <a:solidFill>
                  <a:schemeClr val="tx1"/>
                </a:solidFill>
              </a:rPr>
            </a:br>
            <a:br>
              <a:rPr lang="en-US" dirty="0">
                <a:solidFill>
                  <a:schemeClr val="tx1"/>
                </a:solidFill>
              </a:rPr>
            </a:br>
            <a:r>
              <a:rPr lang="en-US" dirty="0">
                <a:solidFill>
                  <a:schemeClr val="tx1"/>
                </a:solidFill>
              </a:rPr>
              <a:t>the treaty of </a:t>
            </a:r>
            <a:r>
              <a:rPr lang="en-US" dirty="0" err="1">
                <a:solidFill>
                  <a:schemeClr val="tx1"/>
                </a:solidFill>
              </a:rPr>
              <a:t>paris</a:t>
            </a:r>
            <a:r>
              <a:rPr lang="en-US" dirty="0">
                <a:solidFill>
                  <a:schemeClr val="tx1"/>
                </a:solidFill>
              </a:rPr>
              <a:t>, also known as the treaty of 1763, was signed on 10 </a:t>
            </a:r>
            <a:r>
              <a:rPr lang="en-US" dirty="0" err="1">
                <a:solidFill>
                  <a:schemeClr val="tx1"/>
                </a:solidFill>
              </a:rPr>
              <a:t>february</a:t>
            </a:r>
            <a:r>
              <a:rPr lang="en-US" dirty="0">
                <a:solidFill>
                  <a:schemeClr val="tx1"/>
                </a:solidFill>
              </a:rPr>
              <a:t> 1763 by the kingdoms of great </a:t>
            </a:r>
            <a:r>
              <a:rPr lang="en-US" dirty="0" err="1">
                <a:solidFill>
                  <a:schemeClr val="tx1"/>
                </a:solidFill>
              </a:rPr>
              <a:t>britain</a:t>
            </a:r>
            <a:r>
              <a:rPr lang="en-US" dirty="0">
                <a:solidFill>
                  <a:schemeClr val="tx1"/>
                </a:solidFill>
              </a:rPr>
              <a:t>, </a:t>
            </a:r>
            <a:r>
              <a:rPr lang="en-US" dirty="0" err="1">
                <a:solidFill>
                  <a:schemeClr val="tx1"/>
                </a:solidFill>
              </a:rPr>
              <a:t>france</a:t>
            </a:r>
            <a:r>
              <a:rPr lang="en-US" dirty="0">
                <a:solidFill>
                  <a:schemeClr val="tx1"/>
                </a:solidFill>
              </a:rPr>
              <a:t> and </a:t>
            </a:r>
            <a:r>
              <a:rPr lang="en-US" dirty="0" err="1">
                <a:solidFill>
                  <a:schemeClr val="tx1"/>
                </a:solidFill>
              </a:rPr>
              <a:t>spain</a:t>
            </a:r>
            <a:r>
              <a:rPr lang="en-US" dirty="0">
                <a:solidFill>
                  <a:schemeClr val="tx1"/>
                </a:solidFill>
              </a:rPr>
              <a:t>, with </a:t>
            </a:r>
            <a:r>
              <a:rPr lang="en-US" dirty="0" err="1">
                <a:solidFill>
                  <a:schemeClr val="tx1"/>
                </a:solidFill>
              </a:rPr>
              <a:t>portugal</a:t>
            </a:r>
            <a:r>
              <a:rPr lang="en-US" dirty="0">
                <a:solidFill>
                  <a:schemeClr val="tx1"/>
                </a:solidFill>
              </a:rPr>
              <a:t> in agreement, after great </a:t>
            </a:r>
            <a:r>
              <a:rPr lang="en-US" dirty="0" err="1">
                <a:solidFill>
                  <a:schemeClr val="tx1"/>
                </a:solidFill>
              </a:rPr>
              <a:t>britain's</a:t>
            </a:r>
            <a:r>
              <a:rPr lang="en-US" dirty="0">
                <a:solidFill>
                  <a:schemeClr val="tx1"/>
                </a:solidFill>
              </a:rPr>
              <a:t> victory over </a:t>
            </a:r>
            <a:r>
              <a:rPr lang="en-US" dirty="0" err="1">
                <a:solidFill>
                  <a:schemeClr val="tx1"/>
                </a:solidFill>
              </a:rPr>
              <a:t>france</a:t>
            </a:r>
            <a:r>
              <a:rPr lang="en-US" dirty="0">
                <a:solidFill>
                  <a:schemeClr val="tx1"/>
                </a:solidFill>
              </a:rPr>
              <a:t> and </a:t>
            </a:r>
            <a:r>
              <a:rPr lang="en-US" dirty="0" err="1">
                <a:solidFill>
                  <a:schemeClr val="tx1"/>
                </a:solidFill>
              </a:rPr>
              <a:t>spain</a:t>
            </a:r>
            <a:r>
              <a:rPr lang="en-US" dirty="0">
                <a:solidFill>
                  <a:schemeClr val="tx1"/>
                </a:solidFill>
              </a:rPr>
              <a:t> during the seven years' war. </a:t>
            </a:r>
            <a:br>
              <a:rPr lang="en-US" dirty="0">
                <a:solidFill>
                  <a:schemeClr val="tx1"/>
                </a:solidFill>
              </a:rPr>
            </a:br>
            <a:br>
              <a:rPr lang="en-US" dirty="0">
                <a:solidFill>
                  <a:schemeClr val="tx1"/>
                </a:solidFill>
              </a:rPr>
            </a:br>
            <a:r>
              <a:rPr lang="en-US" dirty="0">
                <a:solidFill>
                  <a:schemeClr val="tx1"/>
                </a:solidFill>
              </a:rPr>
              <a:t>the signing of the treaty formally ended the seven years' war, known as the </a:t>
            </a:r>
            <a:r>
              <a:rPr lang="en-US" dirty="0" err="1">
                <a:solidFill>
                  <a:schemeClr val="tx1"/>
                </a:solidFill>
              </a:rPr>
              <a:t>french</a:t>
            </a:r>
            <a:r>
              <a:rPr lang="en-US" dirty="0">
                <a:solidFill>
                  <a:schemeClr val="tx1"/>
                </a:solidFill>
              </a:rPr>
              <a:t> and </a:t>
            </a:r>
            <a:r>
              <a:rPr lang="en-US" dirty="0" err="1">
                <a:solidFill>
                  <a:schemeClr val="tx1"/>
                </a:solidFill>
              </a:rPr>
              <a:t>indian</a:t>
            </a:r>
            <a:r>
              <a:rPr lang="en-US" dirty="0">
                <a:solidFill>
                  <a:schemeClr val="tx1"/>
                </a:solidFill>
              </a:rPr>
              <a:t> war in the north </a:t>
            </a:r>
            <a:r>
              <a:rPr lang="en-US" dirty="0" err="1">
                <a:solidFill>
                  <a:schemeClr val="tx1"/>
                </a:solidFill>
              </a:rPr>
              <a:t>american</a:t>
            </a:r>
            <a:r>
              <a:rPr lang="en-US" dirty="0">
                <a:solidFill>
                  <a:schemeClr val="tx1"/>
                </a:solidFill>
              </a:rPr>
              <a:t> theatre, ….</a:t>
            </a:r>
          </a:p>
        </p:txBody>
      </p:sp>
      <p:sp>
        <p:nvSpPr>
          <p:cNvPr id="8" name="Rectangle 7">
            <a:extLst>
              <a:ext uri="{FF2B5EF4-FFF2-40B4-BE49-F238E27FC236}">
                <a16:creationId xmlns:a16="http://schemas.microsoft.com/office/drawing/2014/main" id="{D0BE733B-B554-5054-6E58-0F4C34F38C3E}"/>
              </a:ext>
            </a:extLst>
          </p:cNvPr>
          <p:cNvSpPr/>
          <p:nvPr/>
        </p:nvSpPr>
        <p:spPr>
          <a:xfrm>
            <a:off x="885646" y="1200376"/>
            <a:ext cx="3096883" cy="3197479"/>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 wheelbarrow </a:t>
            </a:r>
          </a:p>
          <a:p>
            <a:endParaRPr lang="en-US" dirty="0">
              <a:solidFill>
                <a:schemeClr val="tx1"/>
              </a:solidFill>
            </a:endParaRPr>
          </a:p>
          <a:p>
            <a:r>
              <a:rPr lang="en-US" dirty="0">
                <a:solidFill>
                  <a:schemeClr val="tx1"/>
                </a:solidFill>
              </a:rPr>
              <a:t>A wheelbarrow is a small hand-propelled vehicle, usually with just one wheel, designed to be pushed and guided by a single person using two handles at the rear, or by a sail to push the ancient wheelbarrow by wind. The term "wheelbarrow" is made of two words: "wheel" and "barrow." "Barrow" is a derivation of the Old English "</a:t>
            </a:r>
            <a:r>
              <a:rPr lang="en-US" dirty="0" err="1">
                <a:solidFill>
                  <a:schemeClr val="tx1"/>
                </a:solidFill>
              </a:rPr>
              <a:t>barew</a:t>
            </a:r>
            <a:r>
              <a:rPr lang="en-US" dirty="0">
                <a:solidFill>
                  <a:schemeClr val="tx1"/>
                </a:solidFill>
              </a:rPr>
              <a:t>" which was a device used for carrying loads. The wheelbarrow is designed to ….. </a:t>
            </a:r>
          </a:p>
        </p:txBody>
      </p:sp>
      <p:sp>
        <p:nvSpPr>
          <p:cNvPr id="7" name="Slide Number Placeholder 6">
            <a:extLst>
              <a:ext uri="{FF2B5EF4-FFF2-40B4-BE49-F238E27FC236}">
                <a16:creationId xmlns:a16="http://schemas.microsoft.com/office/drawing/2014/main" id="{7E8F8774-0449-A031-5D2F-3FB2012BD54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40</a:t>
            </a:fld>
            <a:endParaRPr lang="en"/>
          </a:p>
        </p:txBody>
      </p:sp>
    </p:spTree>
    <p:extLst>
      <p:ext uri="{BB962C8B-B14F-4D97-AF65-F5344CB8AC3E}">
        <p14:creationId xmlns:p14="http://schemas.microsoft.com/office/powerpoint/2010/main" val="27523194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24290-664D-C8CF-02D4-D1D0E71EAD54}"/>
              </a:ext>
            </a:extLst>
          </p:cNvPr>
          <p:cNvSpPr>
            <a:spLocks noGrp="1"/>
          </p:cNvSpPr>
          <p:nvPr>
            <p:ph type="title"/>
          </p:nvPr>
        </p:nvSpPr>
        <p:spPr/>
        <p:txBody>
          <a:bodyPr>
            <a:normAutofit fontScale="90000"/>
          </a:bodyPr>
          <a:lstStyle/>
          <a:p>
            <a:r>
              <a:rPr lang="en" dirty="0"/>
              <a:t>Self-Supervision</a:t>
            </a:r>
            <a:endParaRPr lang="en-US" dirty="0"/>
          </a:p>
        </p:txBody>
      </p:sp>
      <p:sp>
        <p:nvSpPr>
          <p:cNvPr id="3" name="Text Placeholder 2">
            <a:extLst>
              <a:ext uri="{FF2B5EF4-FFF2-40B4-BE49-F238E27FC236}">
                <a16:creationId xmlns:a16="http://schemas.microsoft.com/office/drawing/2014/main" id="{C1946BE8-30CD-E156-F598-FE8511D49DEF}"/>
              </a:ext>
            </a:extLst>
          </p:cNvPr>
          <p:cNvSpPr>
            <a:spLocks noGrp="1"/>
          </p:cNvSpPr>
          <p:nvPr>
            <p:ph type="body" idx="1"/>
          </p:nvPr>
        </p:nvSpPr>
        <p:spPr>
          <a:xfrm>
            <a:off x="311700" y="1152475"/>
            <a:ext cx="8520600" cy="3416400"/>
          </a:xfrm>
        </p:spPr>
        <p:txBody>
          <a:bodyPr/>
          <a:lstStyle/>
          <a:p>
            <a:endParaRPr lang="en-US"/>
          </a:p>
        </p:txBody>
      </p:sp>
      <p:cxnSp>
        <p:nvCxnSpPr>
          <p:cNvPr id="5" name="Straight Connector 4">
            <a:extLst>
              <a:ext uri="{FF2B5EF4-FFF2-40B4-BE49-F238E27FC236}">
                <a16:creationId xmlns:a16="http://schemas.microsoft.com/office/drawing/2014/main" id="{DF4A810B-28F6-D08E-DA37-86E151E33860}"/>
              </a:ext>
            </a:extLst>
          </p:cNvPr>
          <p:cNvCxnSpPr>
            <a:cxnSpLocks/>
          </p:cNvCxnSpPr>
          <p:nvPr/>
        </p:nvCxnSpPr>
        <p:spPr>
          <a:xfrm>
            <a:off x="4564855" y="1295352"/>
            <a:ext cx="0" cy="307662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59851AB-275C-89E7-95A3-F3BF1F2C1F42}"/>
              </a:ext>
            </a:extLst>
          </p:cNvPr>
          <p:cNvSpPr txBox="1"/>
          <p:nvPr/>
        </p:nvSpPr>
        <p:spPr>
          <a:xfrm>
            <a:off x="3784765" y="4698475"/>
            <a:ext cx="1574470" cy="261610"/>
          </a:xfrm>
          <a:prstGeom prst="rect">
            <a:avLst/>
          </a:prstGeom>
          <a:noFill/>
        </p:spPr>
        <p:txBody>
          <a:bodyPr wrap="none" rtlCol="0">
            <a:spAutoFit/>
          </a:bodyPr>
          <a:lstStyle/>
          <a:p>
            <a:r>
              <a:rPr lang="en-US" sz="1100" dirty="0">
                <a:solidFill>
                  <a:schemeClr val="bg1">
                    <a:lumMod val="50000"/>
                  </a:schemeClr>
                </a:solidFill>
                <a:latin typeface="+mj-lt"/>
              </a:rPr>
              <a:t>[Slide from Colin </a:t>
            </a:r>
            <a:r>
              <a:rPr lang="en-US" sz="1100" dirty="0" err="1">
                <a:solidFill>
                  <a:schemeClr val="bg1">
                    <a:lumMod val="50000"/>
                  </a:schemeClr>
                </a:solidFill>
                <a:latin typeface="+mj-lt"/>
              </a:rPr>
              <a:t>Raffel</a:t>
            </a:r>
            <a:r>
              <a:rPr lang="en-US" sz="1100" dirty="0">
                <a:solidFill>
                  <a:schemeClr val="bg1">
                    <a:lumMod val="50000"/>
                  </a:schemeClr>
                </a:solidFill>
                <a:latin typeface="+mj-lt"/>
              </a:rPr>
              <a:t>]</a:t>
            </a:r>
          </a:p>
        </p:txBody>
      </p:sp>
      <p:sp>
        <p:nvSpPr>
          <p:cNvPr id="4" name="Rectangle 3">
            <a:extLst>
              <a:ext uri="{FF2B5EF4-FFF2-40B4-BE49-F238E27FC236}">
                <a16:creationId xmlns:a16="http://schemas.microsoft.com/office/drawing/2014/main" id="{1EEBB6CF-C941-88D9-27E6-63C38EC67222}"/>
              </a:ext>
            </a:extLst>
          </p:cNvPr>
          <p:cNvSpPr/>
          <p:nvPr/>
        </p:nvSpPr>
        <p:spPr>
          <a:xfrm>
            <a:off x="474453" y="1436196"/>
            <a:ext cx="3096883" cy="3197479"/>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 treaty of </a:t>
            </a:r>
            <a:r>
              <a:rPr lang="en-US" dirty="0" err="1">
                <a:solidFill>
                  <a:schemeClr val="tx1"/>
                </a:solidFill>
              </a:rPr>
              <a:t>paris</a:t>
            </a:r>
            <a:r>
              <a:rPr lang="en-US" dirty="0">
                <a:solidFill>
                  <a:schemeClr val="tx1"/>
                </a:solidFill>
              </a:rPr>
              <a:t> (1763) </a:t>
            </a:r>
            <a:br>
              <a:rPr lang="en-US" dirty="0">
                <a:solidFill>
                  <a:schemeClr val="tx1"/>
                </a:solidFill>
              </a:rPr>
            </a:br>
            <a:br>
              <a:rPr lang="en-US" dirty="0">
                <a:solidFill>
                  <a:schemeClr val="tx1"/>
                </a:solidFill>
              </a:rPr>
            </a:br>
            <a:r>
              <a:rPr lang="en-US" dirty="0">
                <a:solidFill>
                  <a:schemeClr val="tx1"/>
                </a:solidFill>
              </a:rPr>
              <a:t>the treaty of </a:t>
            </a:r>
            <a:r>
              <a:rPr lang="en-US" dirty="0" err="1">
                <a:solidFill>
                  <a:schemeClr val="tx1"/>
                </a:solidFill>
              </a:rPr>
              <a:t>paris</a:t>
            </a:r>
            <a:r>
              <a:rPr lang="en-US" dirty="0">
                <a:solidFill>
                  <a:schemeClr val="tx1"/>
                </a:solidFill>
              </a:rPr>
              <a:t>, also known as the treaty of 1763, was signed on 10 </a:t>
            </a:r>
            <a:r>
              <a:rPr lang="en-US" dirty="0" err="1">
                <a:solidFill>
                  <a:schemeClr val="tx1"/>
                </a:solidFill>
              </a:rPr>
              <a:t>february</a:t>
            </a:r>
            <a:r>
              <a:rPr lang="en-US" dirty="0">
                <a:solidFill>
                  <a:schemeClr val="tx1"/>
                </a:solidFill>
              </a:rPr>
              <a:t> 1763 by the kingdoms of great </a:t>
            </a:r>
            <a:r>
              <a:rPr lang="en-US" dirty="0" err="1">
                <a:solidFill>
                  <a:schemeClr val="tx1"/>
                </a:solidFill>
              </a:rPr>
              <a:t>britain</a:t>
            </a:r>
            <a:r>
              <a:rPr lang="en-US" dirty="0">
                <a:solidFill>
                  <a:schemeClr val="tx1"/>
                </a:solidFill>
              </a:rPr>
              <a:t>, </a:t>
            </a:r>
            <a:r>
              <a:rPr lang="en-US" dirty="0" err="1">
                <a:solidFill>
                  <a:schemeClr val="tx1"/>
                </a:solidFill>
              </a:rPr>
              <a:t>france</a:t>
            </a:r>
            <a:r>
              <a:rPr lang="en-US" dirty="0">
                <a:solidFill>
                  <a:schemeClr val="tx1"/>
                </a:solidFill>
              </a:rPr>
              <a:t> and </a:t>
            </a:r>
            <a:r>
              <a:rPr lang="en-US" dirty="0" err="1">
                <a:solidFill>
                  <a:schemeClr val="tx1"/>
                </a:solidFill>
              </a:rPr>
              <a:t>spain</a:t>
            </a:r>
            <a:r>
              <a:rPr lang="en-US" dirty="0">
                <a:solidFill>
                  <a:schemeClr val="tx1"/>
                </a:solidFill>
              </a:rPr>
              <a:t>, with </a:t>
            </a:r>
            <a:r>
              <a:rPr lang="en-US" dirty="0" err="1">
                <a:solidFill>
                  <a:schemeClr val="tx1"/>
                </a:solidFill>
              </a:rPr>
              <a:t>portugal</a:t>
            </a:r>
            <a:r>
              <a:rPr lang="en-US" dirty="0">
                <a:solidFill>
                  <a:schemeClr val="tx1"/>
                </a:solidFill>
              </a:rPr>
              <a:t> in agreement, after great </a:t>
            </a:r>
            <a:r>
              <a:rPr lang="en-US" dirty="0" err="1">
                <a:solidFill>
                  <a:schemeClr val="tx1"/>
                </a:solidFill>
              </a:rPr>
              <a:t>britain's</a:t>
            </a:r>
            <a:r>
              <a:rPr lang="en-US" dirty="0">
                <a:solidFill>
                  <a:schemeClr val="tx1"/>
                </a:solidFill>
              </a:rPr>
              <a:t> victory over </a:t>
            </a:r>
            <a:r>
              <a:rPr lang="en-US" dirty="0" err="1">
                <a:solidFill>
                  <a:schemeClr val="tx1"/>
                </a:solidFill>
              </a:rPr>
              <a:t>france</a:t>
            </a:r>
            <a:r>
              <a:rPr lang="en-US" dirty="0">
                <a:solidFill>
                  <a:schemeClr val="tx1"/>
                </a:solidFill>
              </a:rPr>
              <a:t> and </a:t>
            </a:r>
            <a:r>
              <a:rPr lang="en-US" dirty="0" err="1">
                <a:solidFill>
                  <a:schemeClr val="tx1"/>
                </a:solidFill>
              </a:rPr>
              <a:t>spain</a:t>
            </a:r>
            <a:r>
              <a:rPr lang="en-US" dirty="0">
                <a:solidFill>
                  <a:schemeClr val="tx1"/>
                </a:solidFill>
              </a:rPr>
              <a:t> during the seven years' war. </a:t>
            </a:r>
            <a:br>
              <a:rPr lang="en-US" dirty="0">
                <a:solidFill>
                  <a:schemeClr val="tx1"/>
                </a:solidFill>
              </a:rPr>
            </a:br>
            <a:br>
              <a:rPr lang="en-US" dirty="0">
                <a:solidFill>
                  <a:schemeClr val="tx1"/>
                </a:solidFill>
              </a:rPr>
            </a:br>
            <a:r>
              <a:rPr lang="en-US" dirty="0">
                <a:solidFill>
                  <a:schemeClr val="tx1"/>
                </a:solidFill>
              </a:rPr>
              <a:t>the signing of the treaty formally ended the seven years' war, known as the </a:t>
            </a:r>
            <a:r>
              <a:rPr lang="en-US" dirty="0" err="1">
                <a:solidFill>
                  <a:schemeClr val="tx1"/>
                </a:solidFill>
              </a:rPr>
              <a:t>french</a:t>
            </a:r>
            <a:r>
              <a:rPr lang="en-US" dirty="0">
                <a:solidFill>
                  <a:schemeClr val="tx1"/>
                </a:solidFill>
              </a:rPr>
              <a:t> and </a:t>
            </a:r>
            <a:r>
              <a:rPr lang="en-US" dirty="0" err="1">
                <a:solidFill>
                  <a:schemeClr val="tx1"/>
                </a:solidFill>
              </a:rPr>
              <a:t>indian</a:t>
            </a:r>
            <a:r>
              <a:rPr lang="en-US" dirty="0">
                <a:solidFill>
                  <a:schemeClr val="tx1"/>
                </a:solidFill>
              </a:rPr>
              <a:t> war in the north </a:t>
            </a:r>
            <a:r>
              <a:rPr lang="en-US" dirty="0" err="1">
                <a:solidFill>
                  <a:schemeClr val="tx1"/>
                </a:solidFill>
              </a:rPr>
              <a:t>american</a:t>
            </a:r>
            <a:r>
              <a:rPr lang="en-US" dirty="0">
                <a:solidFill>
                  <a:schemeClr val="tx1"/>
                </a:solidFill>
              </a:rPr>
              <a:t> theatre, ….</a:t>
            </a:r>
          </a:p>
        </p:txBody>
      </p:sp>
      <p:sp>
        <p:nvSpPr>
          <p:cNvPr id="7" name="Rectangle 6">
            <a:extLst>
              <a:ext uri="{FF2B5EF4-FFF2-40B4-BE49-F238E27FC236}">
                <a16:creationId xmlns:a16="http://schemas.microsoft.com/office/drawing/2014/main" id="{A588EF0B-66B3-195A-337A-B7C1B71495CF}"/>
              </a:ext>
            </a:extLst>
          </p:cNvPr>
          <p:cNvSpPr/>
          <p:nvPr/>
        </p:nvSpPr>
        <p:spPr>
          <a:xfrm>
            <a:off x="885646" y="1200376"/>
            <a:ext cx="3096883" cy="3197479"/>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 wheelbarrow </a:t>
            </a:r>
          </a:p>
          <a:p>
            <a:endParaRPr lang="en-US" dirty="0">
              <a:solidFill>
                <a:schemeClr val="tx1"/>
              </a:solidFill>
            </a:endParaRPr>
          </a:p>
          <a:p>
            <a:r>
              <a:rPr lang="en-US" dirty="0">
                <a:solidFill>
                  <a:schemeClr val="tx1"/>
                </a:solidFill>
              </a:rPr>
              <a:t>A wheelbarrow is a small hand-propelled vehicle, usually with just one wheel, designed to be pushed and guided by a single person using two handles at the rear, or by a sail to push the ancient wheelbarrow by wind. The term "wheelbarrow" is made of two words: "wheel" and "barrow." "Barrow" is a derivation of the Old English "</a:t>
            </a:r>
            <a:r>
              <a:rPr lang="en-US" dirty="0" err="1">
                <a:solidFill>
                  <a:schemeClr val="tx1"/>
                </a:solidFill>
              </a:rPr>
              <a:t>barew</a:t>
            </a:r>
            <a:r>
              <a:rPr lang="en-US" dirty="0">
                <a:solidFill>
                  <a:schemeClr val="tx1"/>
                </a:solidFill>
              </a:rPr>
              <a:t>" which was a device used for carrying loads. The wheelbarrow is designed to ….. </a:t>
            </a:r>
          </a:p>
        </p:txBody>
      </p:sp>
      <p:sp>
        <p:nvSpPr>
          <p:cNvPr id="8" name="Rectangle 7">
            <a:extLst>
              <a:ext uri="{FF2B5EF4-FFF2-40B4-BE49-F238E27FC236}">
                <a16:creationId xmlns:a16="http://schemas.microsoft.com/office/drawing/2014/main" id="{2E40A4DA-AD5E-67BB-D44C-10E115043888}"/>
              </a:ext>
            </a:extLst>
          </p:cNvPr>
          <p:cNvSpPr/>
          <p:nvPr/>
        </p:nvSpPr>
        <p:spPr>
          <a:xfrm>
            <a:off x="1322718" y="981843"/>
            <a:ext cx="3096883" cy="3197479"/>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 lemon </a:t>
            </a:r>
          </a:p>
          <a:p>
            <a:endParaRPr lang="en-US" dirty="0">
              <a:solidFill>
                <a:schemeClr val="tx1"/>
              </a:solidFill>
            </a:endParaRPr>
          </a:p>
          <a:p>
            <a:r>
              <a:rPr lang="en-US" dirty="0">
                <a:solidFill>
                  <a:schemeClr val="tx1"/>
                </a:solidFill>
              </a:rPr>
              <a:t>The lemon (Citrus limon) is a species of small evergreen trees in the flowering plant family </a:t>
            </a:r>
            <a:r>
              <a:rPr lang="en-US" dirty="0" err="1">
                <a:solidFill>
                  <a:schemeClr val="tx1"/>
                </a:solidFill>
              </a:rPr>
              <a:t>Rutaceae</a:t>
            </a:r>
            <a:r>
              <a:rPr lang="en-US" dirty="0">
                <a:solidFill>
                  <a:schemeClr val="tx1"/>
                </a:solidFill>
              </a:rPr>
              <a:t>, native to Asia, primarily Northeast India (Assam), Northern Myanmar or China.[2] The tree's ellipsoidal yellow fruit is used for culinary and non-culinary purposes throughout the world, primarily for its juice, which has both culinary and cleaning uses.[2] The pulp and rind are also used in cooking and baking. …. </a:t>
            </a:r>
          </a:p>
        </p:txBody>
      </p:sp>
      <p:pic>
        <p:nvPicPr>
          <p:cNvPr id="2050" name="Picture 2" descr="English Wikipedia - Wikipedia">
            <a:extLst>
              <a:ext uri="{FF2B5EF4-FFF2-40B4-BE49-F238E27FC236}">
                <a16:creationId xmlns:a16="http://schemas.microsoft.com/office/drawing/2014/main" id="{6560F924-E807-88DC-63DE-EC92DFB321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5548" y="183415"/>
            <a:ext cx="1046680" cy="12021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A061C49-433B-D0D6-3386-DFA8146431F2}"/>
              </a:ext>
            </a:extLst>
          </p:cNvPr>
          <p:cNvSpPr txBox="1"/>
          <p:nvPr/>
        </p:nvSpPr>
        <p:spPr>
          <a:xfrm>
            <a:off x="1469217" y="4655786"/>
            <a:ext cx="1851789" cy="261610"/>
          </a:xfrm>
          <a:prstGeom prst="rect">
            <a:avLst/>
          </a:prstGeom>
          <a:noFill/>
        </p:spPr>
        <p:txBody>
          <a:bodyPr wrap="none" rtlCol="0">
            <a:spAutoFit/>
          </a:bodyPr>
          <a:lstStyle/>
          <a:p>
            <a:r>
              <a:rPr lang="en-US" sz="1100" dirty="0">
                <a:solidFill>
                  <a:schemeClr val="bg1">
                    <a:lumMod val="50000"/>
                  </a:schemeClr>
                </a:solidFill>
                <a:latin typeface="+mj-lt"/>
              </a:rPr>
              <a:t>Dataset of Wikipedia articles</a:t>
            </a:r>
          </a:p>
        </p:txBody>
      </p:sp>
      <p:sp>
        <p:nvSpPr>
          <p:cNvPr id="10" name="Slide Number Placeholder 9">
            <a:extLst>
              <a:ext uri="{FF2B5EF4-FFF2-40B4-BE49-F238E27FC236}">
                <a16:creationId xmlns:a16="http://schemas.microsoft.com/office/drawing/2014/main" id="{2713A9B0-F3D5-E284-6BF2-BEABB4DC8A9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41</a:t>
            </a:fld>
            <a:endParaRPr lang="en"/>
          </a:p>
        </p:txBody>
      </p:sp>
    </p:spTree>
    <p:extLst>
      <p:ext uri="{BB962C8B-B14F-4D97-AF65-F5344CB8AC3E}">
        <p14:creationId xmlns:p14="http://schemas.microsoft.com/office/powerpoint/2010/main" val="16061653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24290-664D-C8CF-02D4-D1D0E71EAD54}"/>
              </a:ext>
            </a:extLst>
          </p:cNvPr>
          <p:cNvSpPr>
            <a:spLocks noGrp="1"/>
          </p:cNvSpPr>
          <p:nvPr>
            <p:ph type="title"/>
          </p:nvPr>
        </p:nvSpPr>
        <p:spPr/>
        <p:txBody>
          <a:bodyPr>
            <a:normAutofit fontScale="90000"/>
          </a:bodyPr>
          <a:lstStyle/>
          <a:p>
            <a:r>
              <a:rPr lang="en" dirty="0"/>
              <a:t>Self-Supervision</a:t>
            </a:r>
            <a:endParaRPr lang="en-US" dirty="0"/>
          </a:p>
        </p:txBody>
      </p:sp>
      <p:sp>
        <p:nvSpPr>
          <p:cNvPr id="3" name="Text Placeholder 2">
            <a:extLst>
              <a:ext uri="{FF2B5EF4-FFF2-40B4-BE49-F238E27FC236}">
                <a16:creationId xmlns:a16="http://schemas.microsoft.com/office/drawing/2014/main" id="{C1946BE8-30CD-E156-F598-FE8511D49DEF}"/>
              </a:ext>
            </a:extLst>
          </p:cNvPr>
          <p:cNvSpPr>
            <a:spLocks noGrp="1"/>
          </p:cNvSpPr>
          <p:nvPr>
            <p:ph type="body" idx="1"/>
          </p:nvPr>
        </p:nvSpPr>
        <p:spPr>
          <a:xfrm>
            <a:off x="311700" y="1152475"/>
            <a:ext cx="8520600" cy="3416400"/>
          </a:xfrm>
        </p:spPr>
        <p:txBody>
          <a:bodyPr/>
          <a:lstStyle/>
          <a:p>
            <a:endParaRPr lang="en-US"/>
          </a:p>
        </p:txBody>
      </p:sp>
      <p:cxnSp>
        <p:nvCxnSpPr>
          <p:cNvPr id="5" name="Straight Connector 4">
            <a:extLst>
              <a:ext uri="{FF2B5EF4-FFF2-40B4-BE49-F238E27FC236}">
                <a16:creationId xmlns:a16="http://schemas.microsoft.com/office/drawing/2014/main" id="{DF4A810B-28F6-D08E-DA37-86E151E33860}"/>
              </a:ext>
            </a:extLst>
          </p:cNvPr>
          <p:cNvCxnSpPr>
            <a:cxnSpLocks/>
          </p:cNvCxnSpPr>
          <p:nvPr/>
        </p:nvCxnSpPr>
        <p:spPr>
          <a:xfrm>
            <a:off x="4564855" y="1295352"/>
            <a:ext cx="0" cy="307662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59851AB-275C-89E7-95A3-F3BF1F2C1F42}"/>
              </a:ext>
            </a:extLst>
          </p:cNvPr>
          <p:cNvSpPr txBox="1"/>
          <p:nvPr/>
        </p:nvSpPr>
        <p:spPr>
          <a:xfrm>
            <a:off x="3784765" y="4698475"/>
            <a:ext cx="1574470" cy="261610"/>
          </a:xfrm>
          <a:prstGeom prst="rect">
            <a:avLst/>
          </a:prstGeom>
          <a:noFill/>
        </p:spPr>
        <p:txBody>
          <a:bodyPr wrap="none" rtlCol="0">
            <a:spAutoFit/>
          </a:bodyPr>
          <a:lstStyle/>
          <a:p>
            <a:r>
              <a:rPr lang="en-US" sz="1100" dirty="0">
                <a:solidFill>
                  <a:schemeClr val="bg1">
                    <a:lumMod val="50000"/>
                  </a:schemeClr>
                </a:solidFill>
                <a:latin typeface="+mj-lt"/>
              </a:rPr>
              <a:t>[Slide from Colin </a:t>
            </a:r>
            <a:r>
              <a:rPr lang="en-US" sz="1100" dirty="0" err="1">
                <a:solidFill>
                  <a:schemeClr val="bg1">
                    <a:lumMod val="50000"/>
                  </a:schemeClr>
                </a:solidFill>
                <a:latin typeface="+mj-lt"/>
              </a:rPr>
              <a:t>Raffel</a:t>
            </a:r>
            <a:r>
              <a:rPr lang="en-US" sz="1100" dirty="0">
                <a:solidFill>
                  <a:schemeClr val="bg1">
                    <a:lumMod val="50000"/>
                  </a:schemeClr>
                </a:solidFill>
                <a:latin typeface="+mj-lt"/>
              </a:rPr>
              <a:t>]</a:t>
            </a:r>
          </a:p>
        </p:txBody>
      </p:sp>
      <p:sp>
        <p:nvSpPr>
          <p:cNvPr id="4" name="Rectangle 3">
            <a:extLst>
              <a:ext uri="{FF2B5EF4-FFF2-40B4-BE49-F238E27FC236}">
                <a16:creationId xmlns:a16="http://schemas.microsoft.com/office/drawing/2014/main" id="{1EEBB6CF-C941-88D9-27E6-63C38EC67222}"/>
              </a:ext>
            </a:extLst>
          </p:cNvPr>
          <p:cNvSpPr/>
          <p:nvPr/>
        </p:nvSpPr>
        <p:spPr>
          <a:xfrm>
            <a:off x="474453" y="1436196"/>
            <a:ext cx="3096883" cy="3197479"/>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 treaty of </a:t>
            </a:r>
            <a:r>
              <a:rPr lang="en-US" dirty="0" err="1">
                <a:solidFill>
                  <a:schemeClr val="tx1"/>
                </a:solidFill>
              </a:rPr>
              <a:t>paris</a:t>
            </a:r>
            <a:r>
              <a:rPr lang="en-US" dirty="0">
                <a:solidFill>
                  <a:schemeClr val="tx1"/>
                </a:solidFill>
              </a:rPr>
              <a:t> (1763) </a:t>
            </a:r>
            <a:br>
              <a:rPr lang="en-US" dirty="0">
                <a:solidFill>
                  <a:schemeClr val="tx1"/>
                </a:solidFill>
              </a:rPr>
            </a:br>
            <a:br>
              <a:rPr lang="en-US" dirty="0">
                <a:solidFill>
                  <a:schemeClr val="tx1"/>
                </a:solidFill>
              </a:rPr>
            </a:br>
            <a:r>
              <a:rPr lang="en-US" dirty="0">
                <a:solidFill>
                  <a:schemeClr val="tx1"/>
                </a:solidFill>
              </a:rPr>
              <a:t>the treaty of </a:t>
            </a:r>
            <a:r>
              <a:rPr lang="en-US" dirty="0" err="1">
                <a:solidFill>
                  <a:schemeClr val="tx1"/>
                </a:solidFill>
              </a:rPr>
              <a:t>paris</a:t>
            </a:r>
            <a:r>
              <a:rPr lang="en-US" dirty="0">
                <a:solidFill>
                  <a:schemeClr val="tx1"/>
                </a:solidFill>
              </a:rPr>
              <a:t>, also known as the treaty of 1763, was signed on 10 </a:t>
            </a:r>
            <a:r>
              <a:rPr lang="en-US" dirty="0" err="1">
                <a:solidFill>
                  <a:schemeClr val="tx1"/>
                </a:solidFill>
              </a:rPr>
              <a:t>february</a:t>
            </a:r>
            <a:r>
              <a:rPr lang="en-US" dirty="0">
                <a:solidFill>
                  <a:schemeClr val="tx1"/>
                </a:solidFill>
              </a:rPr>
              <a:t> 1763 by the kingdoms of great </a:t>
            </a:r>
            <a:r>
              <a:rPr lang="en-US" dirty="0" err="1">
                <a:solidFill>
                  <a:schemeClr val="tx1"/>
                </a:solidFill>
              </a:rPr>
              <a:t>britain</a:t>
            </a:r>
            <a:r>
              <a:rPr lang="en-US" dirty="0">
                <a:solidFill>
                  <a:schemeClr val="tx1"/>
                </a:solidFill>
              </a:rPr>
              <a:t>, </a:t>
            </a:r>
            <a:r>
              <a:rPr lang="en-US" dirty="0" err="1">
                <a:solidFill>
                  <a:schemeClr val="tx1"/>
                </a:solidFill>
              </a:rPr>
              <a:t>france</a:t>
            </a:r>
            <a:r>
              <a:rPr lang="en-US" dirty="0">
                <a:solidFill>
                  <a:schemeClr val="tx1"/>
                </a:solidFill>
              </a:rPr>
              <a:t> and </a:t>
            </a:r>
            <a:r>
              <a:rPr lang="en-US" dirty="0" err="1">
                <a:solidFill>
                  <a:schemeClr val="tx1"/>
                </a:solidFill>
              </a:rPr>
              <a:t>spain</a:t>
            </a:r>
            <a:r>
              <a:rPr lang="en-US" dirty="0">
                <a:solidFill>
                  <a:schemeClr val="tx1"/>
                </a:solidFill>
              </a:rPr>
              <a:t>, with </a:t>
            </a:r>
            <a:r>
              <a:rPr lang="en-US" dirty="0" err="1">
                <a:solidFill>
                  <a:schemeClr val="tx1"/>
                </a:solidFill>
              </a:rPr>
              <a:t>portugal</a:t>
            </a:r>
            <a:r>
              <a:rPr lang="en-US" dirty="0">
                <a:solidFill>
                  <a:schemeClr val="tx1"/>
                </a:solidFill>
              </a:rPr>
              <a:t> in agreement, after great </a:t>
            </a:r>
            <a:r>
              <a:rPr lang="en-US" dirty="0" err="1">
                <a:solidFill>
                  <a:schemeClr val="tx1"/>
                </a:solidFill>
              </a:rPr>
              <a:t>britain's</a:t>
            </a:r>
            <a:r>
              <a:rPr lang="en-US" dirty="0">
                <a:solidFill>
                  <a:schemeClr val="tx1"/>
                </a:solidFill>
              </a:rPr>
              <a:t> victory over </a:t>
            </a:r>
            <a:r>
              <a:rPr lang="en-US" dirty="0" err="1">
                <a:solidFill>
                  <a:schemeClr val="tx1"/>
                </a:solidFill>
              </a:rPr>
              <a:t>france</a:t>
            </a:r>
            <a:r>
              <a:rPr lang="en-US" dirty="0">
                <a:solidFill>
                  <a:schemeClr val="tx1"/>
                </a:solidFill>
              </a:rPr>
              <a:t> and </a:t>
            </a:r>
            <a:r>
              <a:rPr lang="en-US" dirty="0" err="1">
                <a:solidFill>
                  <a:schemeClr val="tx1"/>
                </a:solidFill>
              </a:rPr>
              <a:t>spain</a:t>
            </a:r>
            <a:r>
              <a:rPr lang="en-US" dirty="0">
                <a:solidFill>
                  <a:schemeClr val="tx1"/>
                </a:solidFill>
              </a:rPr>
              <a:t> during the seven years' war. </a:t>
            </a:r>
            <a:br>
              <a:rPr lang="en-US" dirty="0">
                <a:solidFill>
                  <a:schemeClr val="tx1"/>
                </a:solidFill>
              </a:rPr>
            </a:br>
            <a:br>
              <a:rPr lang="en-US" dirty="0">
                <a:solidFill>
                  <a:schemeClr val="tx1"/>
                </a:solidFill>
              </a:rPr>
            </a:br>
            <a:r>
              <a:rPr lang="en-US" dirty="0">
                <a:solidFill>
                  <a:schemeClr val="tx1"/>
                </a:solidFill>
              </a:rPr>
              <a:t>the signing of the treaty formally ended the seven years' war, known as the </a:t>
            </a:r>
            <a:r>
              <a:rPr lang="en-US" dirty="0" err="1">
                <a:solidFill>
                  <a:schemeClr val="tx1"/>
                </a:solidFill>
              </a:rPr>
              <a:t>french</a:t>
            </a:r>
            <a:r>
              <a:rPr lang="en-US" dirty="0">
                <a:solidFill>
                  <a:schemeClr val="tx1"/>
                </a:solidFill>
              </a:rPr>
              <a:t> and </a:t>
            </a:r>
            <a:r>
              <a:rPr lang="en-US" dirty="0" err="1">
                <a:solidFill>
                  <a:schemeClr val="tx1"/>
                </a:solidFill>
              </a:rPr>
              <a:t>indian</a:t>
            </a:r>
            <a:r>
              <a:rPr lang="en-US" dirty="0">
                <a:solidFill>
                  <a:schemeClr val="tx1"/>
                </a:solidFill>
              </a:rPr>
              <a:t> war in the north </a:t>
            </a:r>
            <a:r>
              <a:rPr lang="en-US" dirty="0" err="1">
                <a:solidFill>
                  <a:schemeClr val="tx1"/>
                </a:solidFill>
              </a:rPr>
              <a:t>american</a:t>
            </a:r>
            <a:r>
              <a:rPr lang="en-US" dirty="0">
                <a:solidFill>
                  <a:schemeClr val="tx1"/>
                </a:solidFill>
              </a:rPr>
              <a:t> theatre, ….</a:t>
            </a:r>
          </a:p>
        </p:txBody>
      </p:sp>
      <p:sp>
        <p:nvSpPr>
          <p:cNvPr id="7" name="Rectangle 6">
            <a:extLst>
              <a:ext uri="{FF2B5EF4-FFF2-40B4-BE49-F238E27FC236}">
                <a16:creationId xmlns:a16="http://schemas.microsoft.com/office/drawing/2014/main" id="{A588EF0B-66B3-195A-337A-B7C1B71495CF}"/>
              </a:ext>
            </a:extLst>
          </p:cNvPr>
          <p:cNvSpPr/>
          <p:nvPr/>
        </p:nvSpPr>
        <p:spPr>
          <a:xfrm>
            <a:off x="885646" y="1200376"/>
            <a:ext cx="3096883" cy="3197479"/>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 wheelbarrow </a:t>
            </a:r>
          </a:p>
          <a:p>
            <a:endParaRPr lang="en-US" dirty="0">
              <a:solidFill>
                <a:schemeClr val="tx1"/>
              </a:solidFill>
            </a:endParaRPr>
          </a:p>
          <a:p>
            <a:r>
              <a:rPr lang="en-US" dirty="0">
                <a:solidFill>
                  <a:schemeClr val="tx1"/>
                </a:solidFill>
              </a:rPr>
              <a:t>A wheelbarrow is a small hand-propelled vehicle, usually with just one wheel, designed to be pushed and guided by a single person using two handles at the rear, or by a sail to push the ancient wheelbarrow by wind. The term "wheelbarrow" is made of two words: "wheel" and "barrow." "Barrow" is a derivation of the Old English "</a:t>
            </a:r>
            <a:r>
              <a:rPr lang="en-US" dirty="0" err="1">
                <a:solidFill>
                  <a:schemeClr val="tx1"/>
                </a:solidFill>
              </a:rPr>
              <a:t>barew</a:t>
            </a:r>
            <a:r>
              <a:rPr lang="en-US" dirty="0">
                <a:solidFill>
                  <a:schemeClr val="tx1"/>
                </a:solidFill>
              </a:rPr>
              <a:t>" which was a device used for carrying loads. The wheelbarrow is designed to ….. </a:t>
            </a:r>
          </a:p>
        </p:txBody>
      </p:sp>
      <p:sp>
        <p:nvSpPr>
          <p:cNvPr id="8" name="Rectangle 7">
            <a:extLst>
              <a:ext uri="{FF2B5EF4-FFF2-40B4-BE49-F238E27FC236}">
                <a16:creationId xmlns:a16="http://schemas.microsoft.com/office/drawing/2014/main" id="{2E40A4DA-AD5E-67BB-D44C-10E115043888}"/>
              </a:ext>
            </a:extLst>
          </p:cNvPr>
          <p:cNvSpPr/>
          <p:nvPr/>
        </p:nvSpPr>
        <p:spPr>
          <a:xfrm>
            <a:off x="1322718" y="981843"/>
            <a:ext cx="3096883" cy="3197479"/>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 lemon </a:t>
            </a:r>
          </a:p>
          <a:p>
            <a:endParaRPr lang="en-US" dirty="0">
              <a:solidFill>
                <a:schemeClr val="tx1"/>
              </a:solidFill>
            </a:endParaRPr>
          </a:p>
          <a:p>
            <a:r>
              <a:rPr lang="en-US" dirty="0">
                <a:solidFill>
                  <a:schemeClr val="tx1"/>
                </a:solidFill>
              </a:rPr>
              <a:t>The lemon (Citrus limon) is a species of small evergreen trees in the flowering plant family </a:t>
            </a:r>
            <a:r>
              <a:rPr lang="en-US" dirty="0" err="1">
                <a:solidFill>
                  <a:schemeClr val="tx1"/>
                </a:solidFill>
              </a:rPr>
              <a:t>Rutaceae</a:t>
            </a:r>
            <a:r>
              <a:rPr lang="en-US" dirty="0">
                <a:solidFill>
                  <a:schemeClr val="tx1"/>
                </a:solidFill>
              </a:rPr>
              <a:t>, native to Asia, primarily Northeast India (Assam), Northern Myanmar or China.[2] The tree's ellipsoidal yellow fruit is used for culinary and non-culinary purposes throughout the world, primarily for its juice, which has both culinary and cleaning uses.[2] The pulp and rind are also used in cooking and baking. …. </a:t>
            </a:r>
          </a:p>
        </p:txBody>
      </p:sp>
      <p:pic>
        <p:nvPicPr>
          <p:cNvPr id="2050" name="Picture 2" descr="English Wikipedia - Wikipedia">
            <a:extLst>
              <a:ext uri="{FF2B5EF4-FFF2-40B4-BE49-F238E27FC236}">
                <a16:creationId xmlns:a16="http://schemas.microsoft.com/office/drawing/2014/main" id="{6560F924-E807-88DC-63DE-EC92DFB321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5548" y="183415"/>
            <a:ext cx="1046680" cy="12021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A061C49-433B-D0D6-3386-DFA8146431F2}"/>
              </a:ext>
            </a:extLst>
          </p:cNvPr>
          <p:cNvSpPr txBox="1"/>
          <p:nvPr/>
        </p:nvSpPr>
        <p:spPr>
          <a:xfrm>
            <a:off x="1469217" y="4655786"/>
            <a:ext cx="1851789" cy="261610"/>
          </a:xfrm>
          <a:prstGeom prst="rect">
            <a:avLst/>
          </a:prstGeom>
          <a:noFill/>
        </p:spPr>
        <p:txBody>
          <a:bodyPr wrap="none" rtlCol="0">
            <a:spAutoFit/>
          </a:bodyPr>
          <a:lstStyle/>
          <a:p>
            <a:r>
              <a:rPr lang="en-US" sz="1100" dirty="0">
                <a:solidFill>
                  <a:schemeClr val="bg1">
                    <a:lumMod val="50000"/>
                  </a:schemeClr>
                </a:solidFill>
                <a:latin typeface="+mj-lt"/>
              </a:rPr>
              <a:t>Dataset of Wikipedia articles</a:t>
            </a:r>
          </a:p>
        </p:txBody>
      </p:sp>
      <p:sp>
        <p:nvSpPr>
          <p:cNvPr id="10" name="Rectangle 9">
            <a:extLst>
              <a:ext uri="{FF2B5EF4-FFF2-40B4-BE49-F238E27FC236}">
                <a16:creationId xmlns:a16="http://schemas.microsoft.com/office/drawing/2014/main" id="{C4FB3FCC-2A19-64C4-E5F5-78BBCC1E9BDC}"/>
              </a:ext>
            </a:extLst>
          </p:cNvPr>
          <p:cNvSpPr/>
          <p:nvPr/>
        </p:nvSpPr>
        <p:spPr>
          <a:xfrm>
            <a:off x="5147182" y="1147325"/>
            <a:ext cx="3096883" cy="3197479"/>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 wings over </a:t>
            </a:r>
            <a:r>
              <a:rPr lang="en-US" dirty="0" err="1">
                <a:solidFill>
                  <a:schemeClr val="tx1"/>
                </a:solidFill>
              </a:rPr>
              <a:t>kansas</a:t>
            </a:r>
            <a:r>
              <a:rPr lang="en-US" dirty="0">
                <a:solidFill>
                  <a:schemeClr val="tx1"/>
                </a:solidFill>
              </a:rPr>
              <a:t> </a:t>
            </a:r>
            <a:br>
              <a:rPr lang="en-US" dirty="0">
                <a:solidFill>
                  <a:schemeClr val="tx1"/>
                </a:solidFill>
              </a:rPr>
            </a:br>
            <a:br>
              <a:rPr lang="en-US" dirty="0">
                <a:solidFill>
                  <a:schemeClr val="tx1"/>
                </a:solidFill>
              </a:rPr>
            </a:br>
            <a:r>
              <a:rPr lang="en-US" dirty="0">
                <a:solidFill>
                  <a:schemeClr val="tx1"/>
                </a:solidFill>
              </a:rPr>
              <a:t>wings over </a:t>
            </a:r>
            <a:r>
              <a:rPr lang="en-US" dirty="0" err="1">
                <a:solidFill>
                  <a:schemeClr val="tx1"/>
                </a:solidFill>
              </a:rPr>
              <a:t>kansas</a:t>
            </a:r>
            <a:r>
              <a:rPr lang="en-US" dirty="0">
                <a:solidFill>
                  <a:schemeClr val="tx1"/>
                </a:solidFill>
              </a:rPr>
              <a:t> is the second studio album by </a:t>
            </a:r>
            <a:r>
              <a:rPr lang="en-US" dirty="0" err="1">
                <a:solidFill>
                  <a:schemeClr val="tx1"/>
                </a:solidFill>
              </a:rPr>
              <a:t>jason</a:t>
            </a:r>
            <a:r>
              <a:rPr lang="en-US" dirty="0">
                <a:solidFill>
                  <a:schemeClr val="tx1"/>
                </a:solidFill>
              </a:rPr>
              <a:t> </a:t>
            </a:r>
            <a:r>
              <a:rPr lang="en-US" dirty="0" err="1">
                <a:solidFill>
                  <a:schemeClr val="tx1"/>
                </a:solidFill>
              </a:rPr>
              <a:t>ammons</a:t>
            </a:r>
            <a:r>
              <a:rPr lang="en-US" dirty="0">
                <a:solidFill>
                  <a:schemeClr val="tx1"/>
                </a:solidFill>
              </a:rPr>
              <a:t>, john bolster and </a:t>
            </a:r>
            <a:r>
              <a:rPr lang="en-US" dirty="0" err="1">
                <a:solidFill>
                  <a:schemeClr val="tx1"/>
                </a:solidFill>
              </a:rPr>
              <a:t>mo</a:t>
            </a:r>
            <a:r>
              <a:rPr lang="en-US" dirty="0">
                <a:solidFill>
                  <a:schemeClr val="tx1"/>
                </a:solidFill>
              </a:rPr>
              <a:t> </a:t>
            </a:r>
            <a:r>
              <a:rPr lang="en-US" dirty="0" err="1">
                <a:solidFill>
                  <a:schemeClr val="tx1"/>
                </a:solidFill>
              </a:rPr>
              <a:t>rosato</a:t>
            </a:r>
            <a:r>
              <a:rPr lang="en-US" dirty="0">
                <a:solidFill>
                  <a:schemeClr val="tx1"/>
                </a:solidFill>
              </a:rPr>
              <a:t>. the album debuted at number one on the billboard 200, selling 35,000 copies in it first week at the time. it was the second highest selling album to debut at the billboard top 50 and the third highest selling album to debut at the top </a:t>
            </a:r>
            <a:r>
              <a:rPr lang="en-US" dirty="0" err="1">
                <a:solidFill>
                  <a:schemeClr val="tx1"/>
                </a:solidFill>
              </a:rPr>
              <a:t>heatseekers</a:t>
            </a:r>
            <a:r>
              <a:rPr lang="en-US" dirty="0">
                <a:solidFill>
                  <a:schemeClr val="tx1"/>
                </a:solidFill>
              </a:rPr>
              <a:t>, with 26,000 copies sold. this is the </a:t>
            </a:r>
            <a:r>
              <a:rPr lang="en-US" dirty="0" err="1">
                <a:solidFill>
                  <a:schemeClr val="tx1"/>
                </a:solidFill>
              </a:rPr>
              <a:t>supremes</a:t>
            </a:r>
            <a:r>
              <a:rPr lang="en-US" dirty="0">
                <a:solidFill>
                  <a:schemeClr val="tx1"/>
                </a:solidFill>
              </a:rPr>
              <a:t> album earning the nickname … </a:t>
            </a:r>
          </a:p>
        </p:txBody>
      </p:sp>
      <p:sp>
        <p:nvSpPr>
          <p:cNvPr id="11" name="Slide Number Placeholder 10">
            <a:extLst>
              <a:ext uri="{FF2B5EF4-FFF2-40B4-BE49-F238E27FC236}">
                <a16:creationId xmlns:a16="http://schemas.microsoft.com/office/drawing/2014/main" id="{3D528A2A-0A29-9CDC-FDFB-A79A1463F66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42</a:t>
            </a:fld>
            <a:endParaRPr lang="en"/>
          </a:p>
        </p:txBody>
      </p:sp>
    </p:spTree>
    <p:extLst>
      <p:ext uri="{BB962C8B-B14F-4D97-AF65-F5344CB8AC3E}">
        <p14:creationId xmlns:p14="http://schemas.microsoft.com/office/powerpoint/2010/main" val="21958683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C7628-3E47-10E4-2E3D-BEE7750F4F8A}"/>
              </a:ext>
            </a:extLst>
          </p:cNvPr>
          <p:cNvSpPr>
            <a:spLocks noGrp="1"/>
          </p:cNvSpPr>
          <p:nvPr>
            <p:ph type="title"/>
          </p:nvPr>
        </p:nvSpPr>
        <p:spPr/>
        <p:txBody>
          <a:bodyPr/>
          <a:lstStyle/>
          <a:p>
            <a:r>
              <a:rPr lang="en-US" b="1" dirty="0">
                <a:solidFill>
                  <a:srgbClr val="0070C0"/>
                </a:solidFill>
              </a:rPr>
              <a:t>Self-Supervised</a:t>
            </a:r>
            <a:r>
              <a:rPr lang="en-US" b="1" dirty="0"/>
              <a:t> </a:t>
            </a:r>
            <a:r>
              <a:rPr lang="en-US" dirty="0"/>
              <a:t>Models</a:t>
            </a:r>
          </a:p>
        </p:txBody>
      </p:sp>
      <p:sp>
        <p:nvSpPr>
          <p:cNvPr id="3" name="TextBox 2">
            <a:extLst>
              <a:ext uri="{FF2B5EF4-FFF2-40B4-BE49-F238E27FC236}">
                <a16:creationId xmlns:a16="http://schemas.microsoft.com/office/drawing/2014/main" id="{1C479AF1-ABA7-F0DE-DB1D-FCF62CBEA07D}"/>
              </a:ext>
            </a:extLst>
          </p:cNvPr>
          <p:cNvSpPr txBox="1"/>
          <p:nvPr/>
        </p:nvSpPr>
        <p:spPr>
          <a:xfrm>
            <a:off x="1579745" y="3154990"/>
            <a:ext cx="7550400" cy="584775"/>
          </a:xfrm>
          <a:prstGeom prst="rect">
            <a:avLst/>
          </a:prstGeom>
          <a:noFill/>
        </p:spPr>
        <p:txBody>
          <a:bodyPr wrap="square">
            <a:spAutoFit/>
          </a:bodyPr>
          <a:lstStyle/>
          <a:p>
            <a:r>
              <a:rPr lang="en-US" sz="3200" i="1" dirty="0">
                <a:latin typeface="Corbel" panose="020B0503020204020204" pitchFamily="34" charset="0"/>
              </a:rPr>
              <a:t>are </a:t>
            </a:r>
            <a:r>
              <a:rPr lang="en-US" sz="3200" b="1" i="1" dirty="0">
                <a:solidFill>
                  <a:srgbClr val="C00000"/>
                </a:solidFill>
                <a:latin typeface="Corbel" panose="020B0503020204020204" pitchFamily="34" charset="0"/>
              </a:rPr>
              <a:t>predictive models </a:t>
            </a:r>
            <a:r>
              <a:rPr lang="en-US" sz="3200" i="1" dirty="0">
                <a:latin typeface="Corbel" panose="020B0503020204020204" pitchFamily="34" charset="0"/>
              </a:rPr>
              <a:t>of the world! </a:t>
            </a:r>
            <a:endParaRPr lang="en-US" sz="3200" i="1" dirty="0"/>
          </a:p>
        </p:txBody>
      </p:sp>
      <p:sp>
        <p:nvSpPr>
          <p:cNvPr id="4" name="Slide Number Placeholder 3">
            <a:extLst>
              <a:ext uri="{FF2B5EF4-FFF2-40B4-BE49-F238E27FC236}">
                <a16:creationId xmlns:a16="http://schemas.microsoft.com/office/drawing/2014/main" id="{AC5EB811-B1FE-9FD3-FD3B-C1ECBA29E91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43</a:t>
            </a:fld>
            <a:endParaRPr lang="en"/>
          </a:p>
        </p:txBody>
      </p:sp>
    </p:spTree>
    <p:extLst>
      <p:ext uri="{BB962C8B-B14F-4D97-AF65-F5344CB8AC3E}">
        <p14:creationId xmlns:p14="http://schemas.microsoft.com/office/powerpoint/2010/main" val="52118058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116"/>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lvl="0"/>
            <a:r>
              <a:rPr lang="en-US" b="1" dirty="0">
                <a:solidFill>
                  <a:srgbClr val="0070C0"/>
                </a:solidFill>
              </a:rPr>
              <a:t>Self-Supervised</a:t>
            </a:r>
            <a:r>
              <a:rPr lang="en-US" b="1" dirty="0"/>
              <a:t> </a:t>
            </a:r>
            <a:r>
              <a:rPr lang="en-US" dirty="0"/>
              <a:t>Models</a:t>
            </a:r>
            <a:endParaRPr dirty="0"/>
          </a:p>
        </p:txBody>
      </p:sp>
      <p:sp>
        <p:nvSpPr>
          <p:cNvPr id="43" name="Content Placeholder 42">
            <a:extLst>
              <a:ext uri="{FF2B5EF4-FFF2-40B4-BE49-F238E27FC236}">
                <a16:creationId xmlns:a16="http://schemas.microsoft.com/office/drawing/2014/main" id="{5FBE43C4-7496-366C-3E80-563816F87397}"/>
              </a:ext>
            </a:extLst>
          </p:cNvPr>
          <p:cNvSpPr>
            <a:spLocks noGrp="1"/>
          </p:cNvSpPr>
          <p:nvPr>
            <p:ph idx="1"/>
          </p:nvPr>
        </p:nvSpPr>
        <p:spPr/>
        <p:txBody>
          <a:bodyPr/>
          <a:lstStyle/>
          <a:p>
            <a:r>
              <a:rPr lang="en-US" dirty="0"/>
              <a:t>Are trained to complete partial samples from the world. </a:t>
            </a:r>
          </a:p>
        </p:txBody>
      </p:sp>
      <p:sp>
        <p:nvSpPr>
          <p:cNvPr id="2" name="Right Arrow 1">
            <a:extLst>
              <a:ext uri="{FF2B5EF4-FFF2-40B4-BE49-F238E27FC236}">
                <a16:creationId xmlns:a16="http://schemas.microsoft.com/office/drawing/2014/main" id="{F08096BA-0BAE-EDD3-A7FD-BB21FB06271E}"/>
              </a:ext>
            </a:extLst>
          </p:cNvPr>
          <p:cNvSpPr/>
          <p:nvPr/>
        </p:nvSpPr>
        <p:spPr>
          <a:xfrm>
            <a:off x="3161723" y="2671100"/>
            <a:ext cx="573450" cy="526869"/>
          </a:xfrm>
          <a:prstGeom prst="rightArrow">
            <a:avLst>
              <a:gd name="adj1" fmla="val 50000"/>
              <a:gd name="adj2" fmla="val 6629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Arrow 2">
            <a:extLst>
              <a:ext uri="{FF2B5EF4-FFF2-40B4-BE49-F238E27FC236}">
                <a16:creationId xmlns:a16="http://schemas.microsoft.com/office/drawing/2014/main" id="{253B5D01-4092-29FE-D164-EFE80F240D40}"/>
              </a:ext>
            </a:extLst>
          </p:cNvPr>
          <p:cNvSpPr/>
          <p:nvPr/>
        </p:nvSpPr>
        <p:spPr>
          <a:xfrm>
            <a:off x="5575711" y="2636395"/>
            <a:ext cx="573450" cy="526869"/>
          </a:xfrm>
          <a:prstGeom prst="rightArrow">
            <a:avLst>
              <a:gd name="adj1" fmla="val 50000"/>
              <a:gd name="adj2" fmla="val 6629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4635C3CA-469B-0E0D-5D0B-AC3CF5E1DEC6}"/>
              </a:ext>
            </a:extLst>
          </p:cNvPr>
          <p:cNvGrpSpPr/>
          <p:nvPr/>
        </p:nvGrpSpPr>
        <p:grpSpPr>
          <a:xfrm>
            <a:off x="4101727" y="2243357"/>
            <a:ext cx="1180334" cy="1382354"/>
            <a:chOff x="4508811" y="2560824"/>
            <a:chExt cx="1883280" cy="2071501"/>
          </a:xfrm>
        </p:grpSpPr>
        <p:sp>
          <p:nvSpPr>
            <p:cNvPr id="5" name="Rounded Rectangle 4">
              <a:extLst>
                <a:ext uri="{FF2B5EF4-FFF2-40B4-BE49-F238E27FC236}">
                  <a16:creationId xmlns:a16="http://schemas.microsoft.com/office/drawing/2014/main" id="{848C4870-3029-9DCE-EE81-BC3FDF3AD37D}"/>
                </a:ext>
              </a:extLst>
            </p:cNvPr>
            <p:cNvSpPr/>
            <p:nvPr/>
          </p:nvSpPr>
          <p:spPr>
            <a:xfrm>
              <a:off x="4508811" y="2560824"/>
              <a:ext cx="1883280" cy="2071501"/>
            </a:xfrm>
            <a:prstGeom prst="roundRect">
              <a:avLst/>
            </a:prstGeom>
            <a:solidFill>
              <a:schemeClr val="accent4">
                <a:lumMod val="20000"/>
                <a:lumOff val="80000"/>
              </a:schemeClr>
            </a:solidFill>
            <a:ln>
              <a:solidFill>
                <a:srgbClr val="FFC000"/>
              </a:solidFill>
            </a:ln>
          </p:spPr>
          <p:style>
            <a:lnRef idx="1">
              <a:schemeClr val="accent1"/>
            </a:lnRef>
            <a:fillRef idx="2">
              <a:schemeClr val="accent1"/>
            </a:fillRef>
            <a:effectRef idx="1">
              <a:schemeClr val="accent1"/>
            </a:effectRef>
            <a:fontRef idx="minor">
              <a:schemeClr val="dk1"/>
            </a:fontRef>
          </p:style>
          <p:txBody>
            <a:bodyPr lIns="0" rIns="0" rtlCol="0" anchor="ctr"/>
            <a:lstStyle/>
            <a:p>
              <a:pPr algn="ctr"/>
              <a:endParaRPr lang="en-US" i="1" dirty="0">
                <a:latin typeface="Merriweather Sans" panose="02000503060000020004" pitchFamily="2" charset="77"/>
              </a:endParaRPr>
            </a:p>
            <a:p>
              <a:pPr algn="ctr"/>
              <a:endParaRPr lang="en-US" i="1" dirty="0">
                <a:latin typeface="Merriweather Sans" panose="02000503060000020004" pitchFamily="2" charset="77"/>
              </a:endParaRPr>
            </a:p>
            <a:p>
              <a:pPr algn="ctr"/>
              <a:endParaRPr lang="en-US" i="1" dirty="0">
                <a:latin typeface="Merriweather Sans" panose="02000503060000020004" pitchFamily="2" charset="77"/>
              </a:endParaRPr>
            </a:p>
            <a:p>
              <a:pPr algn="ctr"/>
              <a:endParaRPr lang="en-US" i="1" dirty="0">
                <a:latin typeface="Merriweather Sans" panose="02000503060000020004" pitchFamily="2" charset="77"/>
              </a:endParaRPr>
            </a:p>
          </p:txBody>
        </p:sp>
        <p:grpSp>
          <p:nvGrpSpPr>
            <p:cNvPr id="6" name="Group 5">
              <a:extLst>
                <a:ext uri="{FF2B5EF4-FFF2-40B4-BE49-F238E27FC236}">
                  <a16:creationId xmlns:a16="http://schemas.microsoft.com/office/drawing/2014/main" id="{DC882825-582C-F5B2-09E1-699300DD09C8}"/>
                </a:ext>
              </a:extLst>
            </p:cNvPr>
            <p:cNvGrpSpPr/>
            <p:nvPr/>
          </p:nvGrpSpPr>
          <p:grpSpPr>
            <a:xfrm>
              <a:off x="4757311" y="2903522"/>
              <a:ext cx="1326830" cy="1393914"/>
              <a:chOff x="5626949" y="3485616"/>
              <a:chExt cx="1326830" cy="1393914"/>
            </a:xfrm>
          </p:grpSpPr>
          <p:cxnSp>
            <p:nvCxnSpPr>
              <p:cNvPr id="7" name="Straight Connector 6">
                <a:extLst>
                  <a:ext uri="{FF2B5EF4-FFF2-40B4-BE49-F238E27FC236}">
                    <a16:creationId xmlns:a16="http://schemas.microsoft.com/office/drawing/2014/main" id="{B1B32D35-D00B-A823-C318-55BEF3E09472}"/>
                  </a:ext>
                </a:extLst>
              </p:cNvPr>
              <p:cNvCxnSpPr>
                <a:cxnSpLocks/>
                <a:stCxn id="24" idx="0"/>
                <a:endCxn id="33" idx="7"/>
              </p:cNvCxnSpPr>
              <p:nvPr/>
            </p:nvCxnSpPr>
            <p:spPr>
              <a:xfrm flipV="1">
                <a:off x="6281965" y="3570820"/>
                <a:ext cx="274712" cy="54821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1946C8A-00DC-2262-CCF7-65BD077FFCFD}"/>
                  </a:ext>
                </a:extLst>
              </p:cNvPr>
              <p:cNvCxnSpPr>
                <a:cxnSpLocks/>
                <a:stCxn id="24" idx="0"/>
                <a:endCxn id="32" idx="1"/>
              </p:cNvCxnSpPr>
              <p:nvPr/>
            </p:nvCxnSpPr>
            <p:spPr>
              <a:xfrm flipH="1" flipV="1">
                <a:off x="5977160" y="3570202"/>
                <a:ext cx="304805" cy="548828"/>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E67AF00-15D8-CDD2-E035-9A848B72051B}"/>
                  </a:ext>
                </a:extLst>
              </p:cNvPr>
              <p:cNvCxnSpPr>
                <a:cxnSpLocks/>
                <a:stCxn id="24" idx="7"/>
                <a:endCxn id="20" idx="7"/>
              </p:cNvCxnSpPr>
              <p:nvPr/>
            </p:nvCxnSpPr>
            <p:spPr>
              <a:xfrm flipH="1">
                <a:off x="5904678" y="4141795"/>
                <a:ext cx="432246" cy="55128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3A76F5E-1DD1-28E5-7DDE-C53F2C9E069C}"/>
                  </a:ext>
                </a:extLst>
              </p:cNvPr>
              <p:cNvCxnSpPr>
                <a:cxnSpLocks/>
                <a:stCxn id="25" idx="4"/>
                <a:endCxn id="22" idx="0"/>
              </p:cNvCxnSpPr>
              <p:nvPr/>
            </p:nvCxnSpPr>
            <p:spPr>
              <a:xfrm>
                <a:off x="6725110" y="4270289"/>
                <a:ext cx="7857" cy="39645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D511F23-12C7-070F-41BA-F354C5BF9346}"/>
                  </a:ext>
                </a:extLst>
              </p:cNvPr>
              <p:cNvCxnSpPr>
                <a:cxnSpLocks/>
                <a:stCxn id="23" idx="1"/>
                <a:endCxn id="21" idx="5"/>
              </p:cNvCxnSpPr>
              <p:nvPr/>
            </p:nvCxnSpPr>
            <p:spPr>
              <a:xfrm>
                <a:off x="5786903" y="4141177"/>
                <a:ext cx="550021" cy="66044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02B68D6-77E2-9DE6-243F-4BBDE3B5A3CB}"/>
                  </a:ext>
                </a:extLst>
              </p:cNvPr>
              <p:cNvCxnSpPr>
                <a:cxnSpLocks/>
                <a:endCxn id="21" idx="7"/>
              </p:cNvCxnSpPr>
              <p:nvPr/>
            </p:nvCxnSpPr>
            <p:spPr>
              <a:xfrm flipH="1">
                <a:off x="6336924" y="4118412"/>
                <a:ext cx="400394" cy="573287"/>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ABEBD02-2BD7-5904-167E-6D7A639F77B3}"/>
                  </a:ext>
                </a:extLst>
              </p:cNvPr>
              <p:cNvCxnSpPr>
                <a:cxnSpLocks/>
                <a:stCxn id="24" idx="1"/>
                <a:endCxn id="22" idx="1"/>
              </p:cNvCxnSpPr>
              <p:nvPr/>
            </p:nvCxnSpPr>
            <p:spPr>
              <a:xfrm>
                <a:off x="6227006" y="4141795"/>
                <a:ext cx="451002" cy="547709"/>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B7D7EC39-3E6C-A3FF-CE69-97E130E0ED30}"/>
                  </a:ext>
                </a:extLst>
              </p:cNvPr>
              <p:cNvGrpSpPr/>
              <p:nvPr/>
            </p:nvGrpSpPr>
            <p:grpSpPr>
              <a:xfrm>
                <a:off x="5811307" y="3485616"/>
                <a:ext cx="953115" cy="271041"/>
                <a:chOff x="5628907" y="4877003"/>
                <a:chExt cx="953115" cy="271041"/>
              </a:xfrm>
            </p:grpSpPr>
            <p:sp>
              <p:nvSpPr>
                <p:cNvPr id="31" name="Rectangle 30">
                  <a:extLst>
                    <a:ext uri="{FF2B5EF4-FFF2-40B4-BE49-F238E27FC236}">
                      <a16:creationId xmlns:a16="http://schemas.microsoft.com/office/drawing/2014/main" id="{68503D95-BA15-DB75-53AF-B88BF9B220C9}"/>
                    </a:ext>
                  </a:extLst>
                </p:cNvPr>
                <p:cNvSpPr/>
                <p:nvPr/>
              </p:nvSpPr>
              <p:spPr>
                <a:xfrm>
                  <a:off x="5628907" y="4877003"/>
                  <a:ext cx="953115" cy="271041"/>
                </a:xfrm>
                <a:prstGeom prst="rect">
                  <a:avLst/>
                </a:prstGeom>
                <a:solidFill>
                  <a:srgbClr val="A6AAA9"/>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18BD0388-C368-BDDB-9850-638B93CE9A9E}"/>
                    </a:ext>
                  </a:extLst>
                </p:cNvPr>
                <p:cNvSpPr/>
                <p:nvPr/>
              </p:nvSpPr>
              <p:spPr>
                <a:xfrm>
                  <a:off x="5771995" y="4938824"/>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4D819E53-36C0-FA6D-F15F-6F095620F7AD}"/>
                    </a:ext>
                  </a:extLst>
                </p:cNvPr>
                <p:cNvSpPr/>
                <p:nvPr/>
              </p:nvSpPr>
              <p:spPr>
                <a:xfrm>
                  <a:off x="6241594" y="4939442"/>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cxnSp>
            <p:nvCxnSpPr>
              <p:cNvPr id="15" name="Straight Connector 14">
                <a:extLst>
                  <a:ext uri="{FF2B5EF4-FFF2-40B4-BE49-F238E27FC236}">
                    <a16:creationId xmlns:a16="http://schemas.microsoft.com/office/drawing/2014/main" id="{DB5E6AC4-F311-4354-F34D-98FBB1044A28}"/>
                  </a:ext>
                </a:extLst>
              </p:cNvPr>
              <p:cNvCxnSpPr>
                <a:stCxn id="23" idx="4"/>
                <a:endCxn id="20" idx="0"/>
              </p:cNvCxnSpPr>
              <p:nvPr/>
            </p:nvCxnSpPr>
            <p:spPr>
              <a:xfrm>
                <a:off x="5841862" y="4273860"/>
                <a:ext cx="7857" cy="39645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38139B2B-4BED-6B92-F5FE-0F9B661C8C6E}"/>
                  </a:ext>
                </a:extLst>
              </p:cNvPr>
              <p:cNvSpPr/>
              <p:nvPr/>
            </p:nvSpPr>
            <p:spPr>
              <a:xfrm>
                <a:off x="5628907" y="4608489"/>
                <a:ext cx="1324872" cy="271041"/>
              </a:xfrm>
              <a:prstGeom prst="rect">
                <a:avLst/>
              </a:prstGeom>
              <a:solidFill>
                <a:srgbClr val="A6AAA9"/>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89F66F9A-5A82-6326-3CF0-17322D8C7C58}"/>
                  </a:ext>
                </a:extLst>
              </p:cNvPr>
              <p:cNvSpPr/>
              <p:nvPr/>
            </p:nvSpPr>
            <p:spPr>
              <a:xfrm>
                <a:off x="5626949" y="4056591"/>
                <a:ext cx="1324872" cy="271041"/>
              </a:xfrm>
              <a:prstGeom prst="rect">
                <a:avLst/>
              </a:prstGeom>
              <a:solidFill>
                <a:srgbClr val="A6AAA9"/>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B86E051D-389B-6D1F-AF4B-90404491E620}"/>
                  </a:ext>
                </a:extLst>
              </p:cNvPr>
              <p:cNvCxnSpPr>
                <a:cxnSpLocks/>
                <a:stCxn id="25" idx="7"/>
                <a:endCxn id="20" idx="3"/>
              </p:cNvCxnSpPr>
              <p:nvPr/>
            </p:nvCxnSpPr>
            <p:spPr>
              <a:xfrm flipH="1">
                <a:off x="5794760" y="4137606"/>
                <a:ext cx="985309" cy="6653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717A551-5DE1-1740-4C92-86CB9C496EF2}"/>
                  </a:ext>
                </a:extLst>
              </p:cNvPr>
              <p:cNvCxnSpPr>
                <a:cxnSpLocks/>
                <a:stCxn id="23" idx="1"/>
              </p:cNvCxnSpPr>
              <p:nvPr/>
            </p:nvCxnSpPr>
            <p:spPr>
              <a:xfrm>
                <a:off x="5786903" y="4141177"/>
                <a:ext cx="1010695" cy="6618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EDC41699-0DE9-9761-4242-7DADBAC1A13E}"/>
                  </a:ext>
                </a:extLst>
              </p:cNvPr>
              <p:cNvSpPr/>
              <p:nvPr/>
            </p:nvSpPr>
            <p:spPr>
              <a:xfrm>
                <a:off x="5771995" y="4670310"/>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482FE3E6-BA64-F14F-E2F4-C7173F319E21}"/>
                  </a:ext>
                </a:extLst>
              </p:cNvPr>
              <p:cNvSpPr/>
              <p:nvPr/>
            </p:nvSpPr>
            <p:spPr>
              <a:xfrm>
                <a:off x="6204241" y="4668934"/>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52D78878-22E2-6B52-82E4-55377A9E36AB}"/>
                  </a:ext>
                </a:extLst>
              </p:cNvPr>
              <p:cNvSpPr/>
              <p:nvPr/>
            </p:nvSpPr>
            <p:spPr>
              <a:xfrm>
                <a:off x="6655243" y="4666739"/>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6444E2D1-3E43-9A4B-030C-9E0CC928B292}"/>
                  </a:ext>
                </a:extLst>
              </p:cNvPr>
              <p:cNvSpPr/>
              <p:nvPr/>
            </p:nvSpPr>
            <p:spPr>
              <a:xfrm>
                <a:off x="5764138" y="4118412"/>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B3F07974-F1F2-BD9C-A1D8-BC652A959C7D}"/>
                  </a:ext>
                </a:extLst>
              </p:cNvPr>
              <p:cNvSpPr/>
              <p:nvPr/>
            </p:nvSpPr>
            <p:spPr>
              <a:xfrm>
                <a:off x="6204241" y="4119030"/>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9F87A42E-BCD8-63E2-B0D5-83133FCE7814}"/>
                  </a:ext>
                </a:extLst>
              </p:cNvPr>
              <p:cNvSpPr/>
              <p:nvPr/>
            </p:nvSpPr>
            <p:spPr>
              <a:xfrm>
                <a:off x="6647386" y="4114841"/>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26" name="Straight Connector 25">
                <a:extLst>
                  <a:ext uri="{FF2B5EF4-FFF2-40B4-BE49-F238E27FC236}">
                    <a16:creationId xmlns:a16="http://schemas.microsoft.com/office/drawing/2014/main" id="{3ACABB89-4C26-B6C5-D9EF-5CE97F566249}"/>
                  </a:ext>
                </a:extLst>
              </p:cNvPr>
              <p:cNvCxnSpPr>
                <a:cxnSpLocks/>
                <a:stCxn id="24" idx="4"/>
                <a:endCxn id="21" idx="0"/>
              </p:cNvCxnSpPr>
              <p:nvPr/>
            </p:nvCxnSpPr>
            <p:spPr>
              <a:xfrm>
                <a:off x="6281965" y="4274478"/>
                <a:ext cx="0" cy="3944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C12FBE7-0C0B-2C79-1AEE-69A5383296BD}"/>
                  </a:ext>
                </a:extLst>
              </p:cNvPr>
              <p:cNvCxnSpPr>
                <a:cxnSpLocks/>
                <a:stCxn id="25" idx="5"/>
                <a:endCxn id="33" idx="1"/>
              </p:cNvCxnSpPr>
              <p:nvPr/>
            </p:nvCxnSpPr>
            <p:spPr>
              <a:xfrm flipH="1" flipV="1">
                <a:off x="6446759" y="3570820"/>
                <a:ext cx="333310" cy="6767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A24E72B-8E54-950F-31BE-609C101C52D8}"/>
                  </a:ext>
                </a:extLst>
              </p:cNvPr>
              <p:cNvCxnSpPr>
                <a:cxnSpLocks/>
                <a:stCxn id="25" idx="1"/>
                <a:endCxn id="32" idx="5"/>
              </p:cNvCxnSpPr>
              <p:nvPr/>
            </p:nvCxnSpPr>
            <p:spPr>
              <a:xfrm flipH="1" flipV="1">
                <a:off x="6087078" y="3680120"/>
                <a:ext cx="583073" cy="4574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5E61844-57EC-692E-AD6C-42CA86EED28C}"/>
                  </a:ext>
                </a:extLst>
              </p:cNvPr>
              <p:cNvCxnSpPr>
                <a:cxnSpLocks/>
                <a:stCxn id="23" idx="7"/>
                <a:endCxn id="33" idx="3"/>
              </p:cNvCxnSpPr>
              <p:nvPr/>
            </p:nvCxnSpPr>
            <p:spPr>
              <a:xfrm flipV="1">
                <a:off x="5896821" y="3680738"/>
                <a:ext cx="549938" cy="460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A3CA5E8-26EC-E14A-A536-FB337CE57732}"/>
                  </a:ext>
                </a:extLst>
              </p:cNvPr>
              <p:cNvCxnSpPr>
                <a:cxnSpLocks/>
                <a:stCxn id="23" idx="0"/>
                <a:endCxn id="32" idx="7"/>
              </p:cNvCxnSpPr>
              <p:nvPr/>
            </p:nvCxnSpPr>
            <p:spPr>
              <a:xfrm flipV="1">
                <a:off x="5841862" y="3570202"/>
                <a:ext cx="245216" cy="5482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34" name="Google Shape;712;p116">
            <a:extLst>
              <a:ext uri="{FF2B5EF4-FFF2-40B4-BE49-F238E27FC236}">
                <a16:creationId xmlns:a16="http://schemas.microsoft.com/office/drawing/2014/main" id="{41D1DF25-1F11-C3C4-9B5C-638F2B9F913F}"/>
              </a:ext>
            </a:extLst>
          </p:cNvPr>
          <p:cNvPicPr preferRelativeResize="0"/>
          <p:nvPr/>
        </p:nvPicPr>
        <p:blipFill rotWithShape="1">
          <a:blip r:embed="rId3">
            <a:alphaModFix/>
          </a:blip>
          <a:srcRect t="23555" r="74642" b="22404"/>
          <a:stretch/>
        </p:blipFill>
        <p:spPr>
          <a:xfrm>
            <a:off x="842121" y="2193130"/>
            <a:ext cx="1780309" cy="1846261"/>
          </a:xfrm>
          <a:prstGeom prst="rect">
            <a:avLst/>
          </a:prstGeom>
          <a:noFill/>
          <a:ln>
            <a:noFill/>
          </a:ln>
        </p:spPr>
      </p:pic>
      <p:sp>
        <p:nvSpPr>
          <p:cNvPr id="36" name="Rectangle 35">
            <a:extLst>
              <a:ext uri="{FF2B5EF4-FFF2-40B4-BE49-F238E27FC236}">
                <a16:creationId xmlns:a16="http://schemas.microsoft.com/office/drawing/2014/main" id="{3ED2A757-4D7B-193C-A693-7F9244EBE3C5}"/>
              </a:ext>
            </a:extLst>
          </p:cNvPr>
          <p:cNvSpPr/>
          <p:nvPr/>
        </p:nvSpPr>
        <p:spPr>
          <a:xfrm>
            <a:off x="1846053" y="2472046"/>
            <a:ext cx="639830" cy="11536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Mask</a:t>
            </a:r>
          </a:p>
        </p:txBody>
      </p:sp>
      <p:pic>
        <p:nvPicPr>
          <p:cNvPr id="40" name="Google Shape;712;p116">
            <a:extLst>
              <a:ext uri="{FF2B5EF4-FFF2-40B4-BE49-F238E27FC236}">
                <a16:creationId xmlns:a16="http://schemas.microsoft.com/office/drawing/2014/main" id="{9EC56AC1-6C5B-381E-A869-2944CCFCFABC}"/>
              </a:ext>
            </a:extLst>
          </p:cNvPr>
          <p:cNvPicPr preferRelativeResize="0"/>
          <p:nvPr/>
        </p:nvPicPr>
        <p:blipFill rotWithShape="1">
          <a:blip r:embed="rId3">
            <a:alphaModFix/>
          </a:blip>
          <a:srcRect t="20371" r="74642" b="22073"/>
          <a:stretch/>
        </p:blipFill>
        <p:spPr>
          <a:xfrm>
            <a:off x="6445335" y="2021680"/>
            <a:ext cx="1780309" cy="1966351"/>
          </a:xfrm>
          <a:prstGeom prst="rect">
            <a:avLst/>
          </a:prstGeom>
          <a:noFill/>
          <a:ln>
            <a:noFill/>
          </a:ln>
        </p:spPr>
      </p:pic>
      <p:pic>
        <p:nvPicPr>
          <p:cNvPr id="42" name="Google Shape;712;p116">
            <a:extLst>
              <a:ext uri="{FF2B5EF4-FFF2-40B4-BE49-F238E27FC236}">
                <a16:creationId xmlns:a16="http://schemas.microsoft.com/office/drawing/2014/main" id="{A87835EB-C5AE-9E0B-129C-E76A4B376F10}"/>
              </a:ext>
            </a:extLst>
          </p:cNvPr>
          <p:cNvPicPr preferRelativeResize="0"/>
          <p:nvPr/>
        </p:nvPicPr>
        <p:blipFill rotWithShape="1">
          <a:blip r:embed="rId3">
            <a:alphaModFix/>
          </a:blip>
          <a:srcRect l="86364" t="33085" r="4441" b="34512"/>
          <a:stretch/>
        </p:blipFill>
        <p:spPr>
          <a:xfrm>
            <a:off x="7404110" y="2453255"/>
            <a:ext cx="645541" cy="1107011"/>
          </a:xfrm>
          <a:prstGeom prst="rect">
            <a:avLst/>
          </a:prstGeom>
          <a:noFill/>
          <a:ln>
            <a:noFill/>
          </a:ln>
        </p:spPr>
      </p:pic>
      <p:sp>
        <p:nvSpPr>
          <p:cNvPr id="44" name="Rectangle 43">
            <a:extLst>
              <a:ext uri="{FF2B5EF4-FFF2-40B4-BE49-F238E27FC236}">
                <a16:creationId xmlns:a16="http://schemas.microsoft.com/office/drawing/2014/main" id="{057AAE97-4AF4-E412-2462-47024B3F873E}"/>
              </a:ext>
            </a:extLst>
          </p:cNvPr>
          <p:cNvSpPr/>
          <p:nvPr/>
        </p:nvSpPr>
        <p:spPr>
          <a:xfrm>
            <a:off x="1424574" y="4344600"/>
            <a:ext cx="6486851" cy="307777"/>
          </a:xfrm>
          <a:prstGeom prst="rect">
            <a:avLst/>
          </a:prstGeom>
        </p:spPr>
        <p:txBody>
          <a:bodyPr wrap="square">
            <a:spAutoFit/>
          </a:bodyPr>
          <a:lstStyle/>
          <a:p>
            <a:pPr marL="11113" lvl="2" algn="ctr"/>
            <a:r>
              <a:rPr lang="en-US" dirty="0">
                <a:solidFill>
                  <a:schemeClr val="bg1">
                    <a:lumMod val="50000"/>
                  </a:schemeClr>
                </a:solidFill>
                <a:latin typeface="Corbel" panose="020B0503020204020204" pitchFamily="34" charset="0"/>
              </a:rPr>
              <a:t>[</a:t>
            </a:r>
            <a:r>
              <a:rPr lang="en-US" dirty="0" err="1">
                <a:solidFill>
                  <a:schemeClr val="bg1">
                    <a:lumMod val="50000"/>
                  </a:schemeClr>
                </a:solidFill>
                <a:latin typeface="Corbel" panose="020B0503020204020204" pitchFamily="34" charset="0"/>
              </a:rPr>
              <a:t>Bengio</a:t>
            </a:r>
            <a:r>
              <a:rPr lang="en-US" dirty="0">
                <a:solidFill>
                  <a:schemeClr val="bg1">
                    <a:lumMod val="50000"/>
                  </a:schemeClr>
                </a:solidFill>
                <a:latin typeface="Corbel" panose="020B0503020204020204" pitchFamily="34" charset="0"/>
              </a:rPr>
              <a:t> et al. 2004, Hinton et al. 2006, Peters et al. 2018, …]</a:t>
            </a:r>
            <a:endParaRPr lang="en-US" dirty="0">
              <a:latin typeface="Corbel" panose="020B0503020204020204" pitchFamily="34" charset="0"/>
            </a:endParaRPr>
          </a:p>
        </p:txBody>
      </p:sp>
      <p:sp>
        <p:nvSpPr>
          <p:cNvPr id="35" name="Slide Number Placeholder 34">
            <a:extLst>
              <a:ext uri="{FF2B5EF4-FFF2-40B4-BE49-F238E27FC236}">
                <a16:creationId xmlns:a16="http://schemas.microsoft.com/office/drawing/2014/main" id="{1506C866-4CBF-9D2C-9450-2AFE06A5B589}"/>
              </a:ext>
            </a:extLst>
          </p:cNvPr>
          <p:cNvSpPr>
            <a:spLocks noGrp="1"/>
          </p:cNvSpPr>
          <p:nvPr>
            <p:ph type="sldNum" sz="quarter" idx="12"/>
          </p:nvPr>
        </p:nvSpPr>
        <p:spPr/>
        <p:txBody>
          <a:bodyPr/>
          <a:lstStyle/>
          <a:p>
            <a:fld id="{494B4E53-BCCB-BE4E-A28A-722B6992CCD5}" type="slidenum">
              <a:rPr lang="en-US" smtClean="0"/>
              <a:t>44</a:t>
            </a:fld>
            <a:endParaRPr lang="en-US"/>
          </a:p>
        </p:txBody>
      </p:sp>
    </p:spTree>
    <p:extLst>
      <p:ext uri="{BB962C8B-B14F-4D97-AF65-F5344CB8AC3E}">
        <p14:creationId xmlns:p14="http://schemas.microsoft.com/office/powerpoint/2010/main" val="377078690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116"/>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lvl="0"/>
            <a:r>
              <a:rPr lang="en-US" b="1" dirty="0">
                <a:solidFill>
                  <a:srgbClr val="0070C0"/>
                </a:solidFill>
              </a:rPr>
              <a:t>Self-Supervised</a:t>
            </a:r>
            <a:r>
              <a:rPr lang="en-US" b="1" dirty="0"/>
              <a:t> </a:t>
            </a:r>
            <a:r>
              <a:rPr lang="en-US" dirty="0"/>
              <a:t>Models</a:t>
            </a:r>
            <a:endParaRPr dirty="0"/>
          </a:p>
        </p:txBody>
      </p:sp>
      <p:sp>
        <p:nvSpPr>
          <p:cNvPr id="2" name="Right Arrow 1">
            <a:extLst>
              <a:ext uri="{FF2B5EF4-FFF2-40B4-BE49-F238E27FC236}">
                <a16:creationId xmlns:a16="http://schemas.microsoft.com/office/drawing/2014/main" id="{F08096BA-0BAE-EDD3-A7FD-BB21FB06271E}"/>
              </a:ext>
            </a:extLst>
          </p:cNvPr>
          <p:cNvSpPr/>
          <p:nvPr/>
        </p:nvSpPr>
        <p:spPr>
          <a:xfrm>
            <a:off x="3161723" y="2671100"/>
            <a:ext cx="573450" cy="526869"/>
          </a:xfrm>
          <a:prstGeom prst="rightArrow">
            <a:avLst>
              <a:gd name="adj1" fmla="val 50000"/>
              <a:gd name="adj2" fmla="val 6629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Arrow 2">
            <a:extLst>
              <a:ext uri="{FF2B5EF4-FFF2-40B4-BE49-F238E27FC236}">
                <a16:creationId xmlns:a16="http://schemas.microsoft.com/office/drawing/2014/main" id="{253B5D01-4092-29FE-D164-EFE80F240D40}"/>
              </a:ext>
            </a:extLst>
          </p:cNvPr>
          <p:cNvSpPr/>
          <p:nvPr/>
        </p:nvSpPr>
        <p:spPr>
          <a:xfrm>
            <a:off x="5575711" y="2636395"/>
            <a:ext cx="573450" cy="526869"/>
          </a:xfrm>
          <a:prstGeom prst="rightArrow">
            <a:avLst>
              <a:gd name="adj1" fmla="val 50000"/>
              <a:gd name="adj2" fmla="val 6629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4635C3CA-469B-0E0D-5D0B-AC3CF5E1DEC6}"/>
              </a:ext>
            </a:extLst>
          </p:cNvPr>
          <p:cNvGrpSpPr/>
          <p:nvPr/>
        </p:nvGrpSpPr>
        <p:grpSpPr>
          <a:xfrm>
            <a:off x="4101727" y="2243357"/>
            <a:ext cx="1180334" cy="1382354"/>
            <a:chOff x="4508811" y="2560824"/>
            <a:chExt cx="1883280" cy="2071501"/>
          </a:xfrm>
        </p:grpSpPr>
        <p:sp>
          <p:nvSpPr>
            <p:cNvPr id="5" name="Rounded Rectangle 4">
              <a:extLst>
                <a:ext uri="{FF2B5EF4-FFF2-40B4-BE49-F238E27FC236}">
                  <a16:creationId xmlns:a16="http://schemas.microsoft.com/office/drawing/2014/main" id="{848C4870-3029-9DCE-EE81-BC3FDF3AD37D}"/>
                </a:ext>
              </a:extLst>
            </p:cNvPr>
            <p:cNvSpPr/>
            <p:nvPr/>
          </p:nvSpPr>
          <p:spPr>
            <a:xfrm>
              <a:off x="4508811" y="2560824"/>
              <a:ext cx="1883280" cy="2071501"/>
            </a:xfrm>
            <a:prstGeom prst="roundRect">
              <a:avLst/>
            </a:prstGeom>
            <a:solidFill>
              <a:schemeClr val="accent4">
                <a:lumMod val="20000"/>
                <a:lumOff val="80000"/>
              </a:schemeClr>
            </a:solidFill>
            <a:ln>
              <a:solidFill>
                <a:srgbClr val="FFC000"/>
              </a:solidFill>
            </a:ln>
          </p:spPr>
          <p:style>
            <a:lnRef idx="1">
              <a:schemeClr val="accent1"/>
            </a:lnRef>
            <a:fillRef idx="2">
              <a:schemeClr val="accent1"/>
            </a:fillRef>
            <a:effectRef idx="1">
              <a:schemeClr val="accent1"/>
            </a:effectRef>
            <a:fontRef idx="minor">
              <a:schemeClr val="dk1"/>
            </a:fontRef>
          </p:style>
          <p:txBody>
            <a:bodyPr lIns="0" rIns="0" rtlCol="0" anchor="ctr"/>
            <a:lstStyle/>
            <a:p>
              <a:pPr algn="ctr"/>
              <a:endParaRPr lang="en-US" i="1" dirty="0">
                <a:latin typeface="Merriweather Sans" panose="02000503060000020004" pitchFamily="2" charset="77"/>
              </a:endParaRPr>
            </a:p>
            <a:p>
              <a:pPr algn="ctr"/>
              <a:endParaRPr lang="en-US" i="1" dirty="0">
                <a:latin typeface="Merriweather Sans" panose="02000503060000020004" pitchFamily="2" charset="77"/>
              </a:endParaRPr>
            </a:p>
            <a:p>
              <a:pPr algn="ctr"/>
              <a:endParaRPr lang="en-US" i="1" dirty="0">
                <a:latin typeface="Merriweather Sans" panose="02000503060000020004" pitchFamily="2" charset="77"/>
              </a:endParaRPr>
            </a:p>
            <a:p>
              <a:pPr algn="ctr"/>
              <a:endParaRPr lang="en-US" i="1" dirty="0">
                <a:latin typeface="Merriweather Sans" panose="02000503060000020004" pitchFamily="2" charset="77"/>
              </a:endParaRPr>
            </a:p>
          </p:txBody>
        </p:sp>
        <p:grpSp>
          <p:nvGrpSpPr>
            <p:cNvPr id="6" name="Group 5">
              <a:extLst>
                <a:ext uri="{FF2B5EF4-FFF2-40B4-BE49-F238E27FC236}">
                  <a16:creationId xmlns:a16="http://schemas.microsoft.com/office/drawing/2014/main" id="{DC882825-582C-F5B2-09E1-699300DD09C8}"/>
                </a:ext>
              </a:extLst>
            </p:cNvPr>
            <p:cNvGrpSpPr/>
            <p:nvPr/>
          </p:nvGrpSpPr>
          <p:grpSpPr>
            <a:xfrm>
              <a:off x="4757311" y="2903522"/>
              <a:ext cx="1326830" cy="1393914"/>
              <a:chOff x="5626949" y="3485616"/>
              <a:chExt cx="1326830" cy="1393914"/>
            </a:xfrm>
          </p:grpSpPr>
          <p:cxnSp>
            <p:nvCxnSpPr>
              <p:cNvPr id="7" name="Straight Connector 6">
                <a:extLst>
                  <a:ext uri="{FF2B5EF4-FFF2-40B4-BE49-F238E27FC236}">
                    <a16:creationId xmlns:a16="http://schemas.microsoft.com/office/drawing/2014/main" id="{B1B32D35-D00B-A823-C318-55BEF3E09472}"/>
                  </a:ext>
                </a:extLst>
              </p:cNvPr>
              <p:cNvCxnSpPr>
                <a:cxnSpLocks/>
                <a:stCxn id="24" idx="0"/>
                <a:endCxn id="33" idx="7"/>
              </p:cNvCxnSpPr>
              <p:nvPr/>
            </p:nvCxnSpPr>
            <p:spPr>
              <a:xfrm flipV="1">
                <a:off x="6281965" y="3570820"/>
                <a:ext cx="274712" cy="54821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1946C8A-00DC-2262-CCF7-65BD077FFCFD}"/>
                  </a:ext>
                </a:extLst>
              </p:cNvPr>
              <p:cNvCxnSpPr>
                <a:cxnSpLocks/>
                <a:stCxn id="24" idx="0"/>
                <a:endCxn id="32" idx="1"/>
              </p:cNvCxnSpPr>
              <p:nvPr/>
            </p:nvCxnSpPr>
            <p:spPr>
              <a:xfrm flipH="1" flipV="1">
                <a:off x="5977160" y="3570202"/>
                <a:ext cx="304805" cy="548828"/>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E67AF00-15D8-CDD2-E035-9A848B72051B}"/>
                  </a:ext>
                </a:extLst>
              </p:cNvPr>
              <p:cNvCxnSpPr>
                <a:cxnSpLocks/>
                <a:stCxn id="24" idx="7"/>
                <a:endCxn id="20" idx="7"/>
              </p:cNvCxnSpPr>
              <p:nvPr/>
            </p:nvCxnSpPr>
            <p:spPr>
              <a:xfrm flipH="1">
                <a:off x="5904678" y="4141795"/>
                <a:ext cx="432246" cy="55128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3A76F5E-1DD1-28E5-7DDE-C53F2C9E069C}"/>
                  </a:ext>
                </a:extLst>
              </p:cNvPr>
              <p:cNvCxnSpPr>
                <a:cxnSpLocks/>
                <a:stCxn id="25" idx="4"/>
                <a:endCxn id="22" idx="0"/>
              </p:cNvCxnSpPr>
              <p:nvPr/>
            </p:nvCxnSpPr>
            <p:spPr>
              <a:xfrm>
                <a:off x="6725110" y="4270289"/>
                <a:ext cx="7857" cy="39645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D511F23-12C7-070F-41BA-F354C5BF9346}"/>
                  </a:ext>
                </a:extLst>
              </p:cNvPr>
              <p:cNvCxnSpPr>
                <a:cxnSpLocks/>
                <a:stCxn id="23" idx="1"/>
                <a:endCxn id="21" idx="5"/>
              </p:cNvCxnSpPr>
              <p:nvPr/>
            </p:nvCxnSpPr>
            <p:spPr>
              <a:xfrm>
                <a:off x="5786903" y="4141177"/>
                <a:ext cx="550021" cy="66044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02B68D6-77E2-9DE6-243F-4BBDE3B5A3CB}"/>
                  </a:ext>
                </a:extLst>
              </p:cNvPr>
              <p:cNvCxnSpPr>
                <a:cxnSpLocks/>
                <a:endCxn id="21" idx="7"/>
              </p:cNvCxnSpPr>
              <p:nvPr/>
            </p:nvCxnSpPr>
            <p:spPr>
              <a:xfrm flipH="1">
                <a:off x="6336924" y="4118412"/>
                <a:ext cx="400394" cy="573287"/>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ABEBD02-2BD7-5904-167E-6D7A639F77B3}"/>
                  </a:ext>
                </a:extLst>
              </p:cNvPr>
              <p:cNvCxnSpPr>
                <a:cxnSpLocks/>
                <a:stCxn id="24" idx="1"/>
                <a:endCxn id="22" idx="1"/>
              </p:cNvCxnSpPr>
              <p:nvPr/>
            </p:nvCxnSpPr>
            <p:spPr>
              <a:xfrm>
                <a:off x="6227006" y="4141795"/>
                <a:ext cx="451002" cy="547709"/>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B7D7EC39-3E6C-A3FF-CE69-97E130E0ED30}"/>
                  </a:ext>
                </a:extLst>
              </p:cNvPr>
              <p:cNvGrpSpPr/>
              <p:nvPr/>
            </p:nvGrpSpPr>
            <p:grpSpPr>
              <a:xfrm>
                <a:off x="5811307" y="3485616"/>
                <a:ext cx="953115" cy="271041"/>
                <a:chOff x="5628907" y="4877003"/>
                <a:chExt cx="953115" cy="271041"/>
              </a:xfrm>
            </p:grpSpPr>
            <p:sp>
              <p:nvSpPr>
                <p:cNvPr id="31" name="Rectangle 30">
                  <a:extLst>
                    <a:ext uri="{FF2B5EF4-FFF2-40B4-BE49-F238E27FC236}">
                      <a16:creationId xmlns:a16="http://schemas.microsoft.com/office/drawing/2014/main" id="{68503D95-BA15-DB75-53AF-B88BF9B220C9}"/>
                    </a:ext>
                  </a:extLst>
                </p:cNvPr>
                <p:cNvSpPr/>
                <p:nvPr/>
              </p:nvSpPr>
              <p:spPr>
                <a:xfrm>
                  <a:off x="5628907" y="4877003"/>
                  <a:ext cx="953115" cy="271041"/>
                </a:xfrm>
                <a:prstGeom prst="rect">
                  <a:avLst/>
                </a:prstGeom>
                <a:solidFill>
                  <a:srgbClr val="A6AAA9"/>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18BD0388-C368-BDDB-9850-638B93CE9A9E}"/>
                    </a:ext>
                  </a:extLst>
                </p:cNvPr>
                <p:cNvSpPr/>
                <p:nvPr/>
              </p:nvSpPr>
              <p:spPr>
                <a:xfrm>
                  <a:off x="5771995" y="4938824"/>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4D819E53-36C0-FA6D-F15F-6F095620F7AD}"/>
                    </a:ext>
                  </a:extLst>
                </p:cNvPr>
                <p:cNvSpPr/>
                <p:nvPr/>
              </p:nvSpPr>
              <p:spPr>
                <a:xfrm>
                  <a:off x="6241594" y="4939442"/>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cxnSp>
            <p:nvCxnSpPr>
              <p:cNvPr id="15" name="Straight Connector 14">
                <a:extLst>
                  <a:ext uri="{FF2B5EF4-FFF2-40B4-BE49-F238E27FC236}">
                    <a16:creationId xmlns:a16="http://schemas.microsoft.com/office/drawing/2014/main" id="{DB5E6AC4-F311-4354-F34D-98FBB1044A28}"/>
                  </a:ext>
                </a:extLst>
              </p:cNvPr>
              <p:cNvCxnSpPr>
                <a:stCxn id="23" idx="4"/>
                <a:endCxn id="20" idx="0"/>
              </p:cNvCxnSpPr>
              <p:nvPr/>
            </p:nvCxnSpPr>
            <p:spPr>
              <a:xfrm>
                <a:off x="5841862" y="4273860"/>
                <a:ext cx="7857" cy="39645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38139B2B-4BED-6B92-F5FE-0F9B661C8C6E}"/>
                  </a:ext>
                </a:extLst>
              </p:cNvPr>
              <p:cNvSpPr/>
              <p:nvPr/>
            </p:nvSpPr>
            <p:spPr>
              <a:xfrm>
                <a:off x="5628907" y="4608489"/>
                <a:ext cx="1324872" cy="271041"/>
              </a:xfrm>
              <a:prstGeom prst="rect">
                <a:avLst/>
              </a:prstGeom>
              <a:solidFill>
                <a:srgbClr val="A6AAA9"/>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89F66F9A-5A82-6326-3CF0-17322D8C7C58}"/>
                  </a:ext>
                </a:extLst>
              </p:cNvPr>
              <p:cNvSpPr/>
              <p:nvPr/>
            </p:nvSpPr>
            <p:spPr>
              <a:xfrm>
                <a:off x="5626949" y="4056591"/>
                <a:ext cx="1324872" cy="271041"/>
              </a:xfrm>
              <a:prstGeom prst="rect">
                <a:avLst/>
              </a:prstGeom>
              <a:solidFill>
                <a:srgbClr val="A6AAA9"/>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B86E051D-389B-6D1F-AF4B-90404491E620}"/>
                  </a:ext>
                </a:extLst>
              </p:cNvPr>
              <p:cNvCxnSpPr>
                <a:cxnSpLocks/>
                <a:stCxn id="25" idx="7"/>
                <a:endCxn id="20" idx="3"/>
              </p:cNvCxnSpPr>
              <p:nvPr/>
            </p:nvCxnSpPr>
            <p:spPr>
              <a:xfrm flipH="1">
                <a:off x="5794760" y="4137606"/>
                <a:ext cx="985309" cy="6653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717A551-5DE1-1740-4C92-86CB9C496EF2}"/>
                  </a:ext>
                </a:extLst>
              </p:cNvPr>
              <p:cNvCxnSpPr>
                <a:cxnSpLocks/>
                <a:stCxn id="23" idx="1"/>
              </p:cNvCxnSpPr>
              <p:nvPr/>
            </p:nvCxnSpPr>
            <p:spPr>
              <a:xfrm>
                <a:off x="5786903" y="4141177"/>
                <a:ext cx="1010695" cy="6618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EDC41699-0DE9-9761-4242-7DADBAC1A13E}"/>
                  </a:ext>
                </a:extLst>
              </p:cNvPr>
              <p:cNvSpPr/>
              <p:nvPr/>
            </p:nvSpPr>
            <p:spPr>
              <a:xfrm>
                <a:off x="5771995" y="4670310"/>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482FE3E6-BA64-F14F-E2F4-C7173F319E21}"/>
                  </a:ext>
                </a:extLst>
              </p:cNvPr>
              <p:cNvSpPr/>
              <p:nvPr/>
            </p:nvSpPr>
            <p:spPr>
              <a:xfrm>
                <a:off x="6204241" y="4668934"/>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52D78878-22E2-6B52-82E4-55377A9E36AB}"/>
                  </a:ext>
                </a:extLst>
              </p:cNvPr>
              <p:cNvSpPr/>
              <p:nvPr/>
            </p:nvSpPr>
            <p:spPr>
              <a:xfrm>
                <a:off x="6655243" y="4666739"/>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6444E2D1-3E43-9A4B-030C-9E0CC928B292}"/>
                  </a:ext>
                </a:extLst>
              </p:cNvPr>
              <p:cNvSpPr/>
              <p:nvPr/>
            </p:nvSpPr>
            <p:spPr>
              <a:xfrm>
                <a:off x="5764138" y="4118412"/>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B3F07974-F1F2-BD9C-A1D8-BC652A959C7D}"/>
                  </a:ext>
                </a:extLst>
              </p:cNvPr>
              <p:cNvSpPr/>
              <p:nvPr/>
            </p:nvSpPr>
            <p:spPr>
              <a:xfrm>
                <a:off x="6204241" y="4119030"/>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9F87A42E-BCD8-63E2-B0D5-83133FCE7814}"/>
                  </a:ext>
                </a:extLst>
              </p:cNvPr>
              <p:cNvSpPr/>
              <p:nvPr/>
            </p:nvSpPr>
            <p:spPr>
              <a:xfrm>
                <a:off x="6647386" y="4114841"/>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26" name="Straight Connector 25">
                <a:extLst>
                  <a:ext uri="{FF2B5EF4-FFF2-40B4-BE49-F238E27FC236}">
                    <a16:creationId xmlns:a16="http://schemas.microsoft.com/office/drawing/2014/main" id="{3ACABB89-4C26-B6C5-D9EF-5CE97F566249}"/>
                  </a:ext>
                </a:extLst>
              </p:cNvPr>
              <p:cNvCxnSpPr>
                <a:cxnSpLocks/>
                <a:stCxn id="24" idx="4"/>
                <a:endCxn id="21" idx="0"/>
              </p:cNvCxnSpPr>
              <p:nvPr/>
            </p:nvCxnSpPr>
            <p:spPr>
              <a:xfrm>
                <a:off x="6281965" y="4274478"/>
                <a:ext cx="0" cy="3944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C12FBE7-0C0B-2C79-1AEE-69A5383296BD}"/>
                  </a:ext>
                </a:extLst>
              </p:cNvPr>
              <p:cNvCxnSpPr>
                <a:cxnSpLocks/>
                <a:stCxn id="25" idx="5"/>
                <a:endCxn id="33" idx="1"/>
              </p:cNvCxnSpPr>
              <p:nvPr/>
            </p:nvCxnSpPr>
            <p:spPr>
              <a:xfrm flipH="1" flipV="1">
                <a:off x="6446759" y="3570820"/>
                <a:ext cx="333310" cy="6767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A24E72B-8E54-950F-31BE-609C101C52D8}"/>
                  </a:ext>
                </a:extLst>
              </p:cNvPr>
              <p:cNvCxnSpPr>
                <a:cxnSpLocks/>
                <a:stCxn id="25" idx="1"/>
                <a:endCxn id="32" idx="5"/>
              </p:cNvCxnSpPr>
              <p:nvPr/>
            </p:nvCxnSpPr>
            <p:spPr>
              <a:xfrm flipH="1" flipV="1">
                <a:off x="6087078" y="3680120"/>
                <a:ext cx="583073" cy="4574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5E61844-57EC-692E-AD6C-42CA86EED28C}"/>
                  </a:ext>
                </a:extLst>
              </p:cNvPr>
              <p:cNvCxnSpPr>
                <a:cxnSpLocks/>
                <a:stCxn id="23" idx="7"/>
                <a:endCxn id="33" idx="3"/>
              </p:cNvCxnSpPr>
              <p:nvPr/>
            </p:nvCxnSpPr>
            <p:spPr>
              <a:xfrm flipV="1">
                <a:off x="5896821" y="3680738"/>
                <a:ext cx="549938" cy="460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A3CA5E8-26EC-E14A-A536-FB337CE57732}"/>
                  </a:ext>
                </a:extLst>
              </p:cNvPr>
              <p:cNvCxnSpPr>
                <a:cxnSpLocks/>
                <a:stCxn id="23" idx="0"/>
                <a:endCxn id="32" idx="7"/>
              </p:cNvCxnSpPr>
              <p:nvPr/>
            </p:nvCxnSpPr>
            <p:spPr>
              <a:xfrm flipV="1">
                <a:off x="5841862" y="3570202"/>
                <a:ext cx="245216" cy="5482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7" name="TextBox 36">
            <a:extLst>
              <a:ext uri="{FF2B5EF4-FFF2-40B4-BE49-F238E27FC236}">
                <a16:creationId xmlns:a16="http://schemas.microsoft.com/office/drawing/2014/main" id="{954F0440-CB06-DF3E-0421-6AACD04E49B4}"/>
              </a:ext>
            </a:extLst>
          </p:cNvPr>
          <p:cNvSpPr txBox="1"/>
          <p:nvPr/>
        </p:nvSpPr>
        <p:spPr>
          <a:xfrm>
            <a:off x="103517" y="2780367"/>
            <a:ext cx="3079717" cy="307777"/>
          </a:xfrm>
          <a:prstGeom prst="rect">
            <a:avLst/>
          </a:prstGeom>
          <a:solidFill>
            <a:schemeClr val="bg1">
              <a:lumMod val="95000"/>
            </a:schemeClr>
          </a:solidFill>
        </p:spPr>
        <p:txBody>
          <a:bodyPr wrap="square">
            <a:spAutoFit/>
          </a:bodyPr>
          <a:lstStyle/>
          <a:p>
            <a:pPr marL="0" lvl="0" indent="0">
              <a:spcAft>
                <a:spcPts val="1200"/>
              </a:spcAft>
              <a:buNone/>
            </a:pPr>
            <a:r>
              <a:rPr lang="en-US" sz="1400" dirty="0">
                <a:latin typeface="Consolas" panose="020B0609020204030204" pitchFamily="49" charset="0"/>
                <a:cs typeface="Consolas" panose="020B0609020204030204" pitchFamily="49" charset="0"/>
              </a:rPr>
              <a:t>“Wings over Kansas is </a:t>
            </a:r>
            <a:r>
              <a:rPr lang="en-US" sz="1400" dirty="0">
                <a:solidFill>
                  <a:schemeClr val="bg1"/>
                </a:solidFill>
                <a:highlight>
                  <a:srgbClr val="000000"/>
                </a:highlight>
                <a:latin typeface="Consolas" panose="020B0609020204030204" pitchFamily="49" charset="0"/>
                <a:cs typeface="Consolas" panose="020B0609020204030204" pitchFamily="49" charset="0"/>
              </a:rPr>
              <a:t>[MASK]</a:t>
            </a:r>
            <a:r>
              <a:rPr lang="en-US" sz="1400" dirty="0">
                <a:latin typeface="Consolas" panose="020B0609020204030204" pitchFamily="49" charset="0"/>
                <a:cs typeface="Consolas" panose="020B0609020204030204" pitchFamily="49" charset="0"/>
              </a:rPr>
              <a:t>”</a:t>
            </a:r>
          </a:p>
        </p:txBody>
      </p:sp>
      <p:sp>
        <p:nvSpPr>
          <p:cNvPr id="38" name="TextBox 37">
            <a:extLst>
              <a:ext uri="{FF2B5EF4-FFF2-40B4-BE49-F238E27FC236}">
                <a16:creationId xmlns:a16="http://schemas.microsoft.com/office/drawing/2014/main" id="{14556E68-6C89-9959-EFCC-0B8E9F1E1916}"/>
              </a:ext>
            </a:extLst>
          </p:cNvPr>
          <p:cNvSpPr txBox="1"/>
          <p:nvPr/>
        </p:nvSpPr>
        <p:spPr>
          <a:xfrm>
            <a:off x="6404634" y="2356864"/>
            <a:ext cx="2462172" cy="1169551"/>
          </a:xfrm>
          <a:prstGeom prst="rect">
            <a:avLst/>
          </a:prstGeom>
          <a:solidFill>
            <a:schemeClr val="bg1">
              <a:lumMod val="95000"/>
            </a:schemeClr>
          </a:solidFill>
        </p:spPr>
        <p:txBody>
          <a:bodyPr wrap="square">
            <a:spAutoFit/>
          </a:bodyPr>
          <a:lstStyle/>
          <a:p>
            <a:pPr marL="0" lvl="0" indent="0">
              <a:spcAft>
                <a:spcPts val="1200"/>
              </a:spcAft>
              <a:buNone/>
            </a:pPr>
            <a:r>
              <a:rPr lang="en-US" sz="1400" dirty="0">
                <a:latin typeface="Consolas" panose="020B0609020204030204" pitchFamily="49" charset="0"/>
                <a:cs typeface="Consolas" panose="020B0609020204030204" pitchFamily="49" charset="0"/>
              </a:rPr>
              <a:t>“Wings over </a:t>
            </a:r>
            <a:r>
              <a:rPr lang="en-US" dirty="0">
                <a:latin typeface="Consolas" panose="020B0609020204030204" pitchFamily="49" charset="0"/>
                <a:cs typeface="Consolas" panose="020B0609020204030204" pitchFamily="49" charset="0"/>
              </a:rPr>
              <a:t>Kansas is </a:t>
            </a:r>
            <a:r>
              <a:rPr lang="en-US" dirty="0">
                <a:solidFill>
                  <a:srgbClr val="0070C0"/>
                </a:solidFill>
                <a:latin typeface="Consolas" panose="020B0609020204030204" pitchFamily="49" charset="0"/>
                <a:cs typeface="Consolas" panose="020B0609020204030204" pitchFamily="49" charset="0"/>
              </a:rPr>
              <a:t>an aviation website founded in 1998 by Carl Chance owned by Chance Communications, Inc.”</a:t>
            </a:r>
            <a:endParaRPr lang="en-US" sz="1400" dirty="0">
              <a:solidFill>
                <a:srgbClr val="0070C0"/>
              </a:solidFill>
              <a:latin typeface="Consolas" panose="020B0609020204030204" pitchFamily="49" charset="0"/>
              <a:cs typeface="Consolas" panose="020B0609020204030204" pitchFamily="49" charset="0"/>
            </a:endParaRPr>
          </a:p>
        </p:txBody>
      </p:sp>
      <p:sp>
        <p:nvSpPr>
          <p:cNvPr id="45" name="Rectangle 44">
            <a:extLst>
              <a:ext uri="{FF2B5EF4-FFF2-40B4-BE49-F238E27FC236}">
                <a16:creationId xmlns:a16="http://schemas.microsoft.com/office/drawing/2014/main" id="{6E589B29-A4D2-EDAE-208E-4816526DC6E8}"/>
              </a:ext>
            </a:extLst>
          </p:cNvPr>
          <p:cNvSpPr/>
          <p:nvPr/>
        </p:nvSpPr>
        <p:spPr>
          <a:xfrm>
            <a:off x="1424574" y="4344600"/>
            <a:ext cx="6486851" cy="307777"/>
          </a:xfrm>
          <a:prstGeom prst="rect">
            <a:avLst/>
          </a:prstGeom>
        </p:spPr>
        <p:txBody>
          <a:bodyPr wrap="square">
            <a:spAutoFit/>
          </a:bodyPr>
          <a:lstStyle/>
          <a:p>
            <a:pPr marL="11113" lvl="2" algn="ctr"/>
            <a:r>
              <a:rPr lang="en-US" dirty="0">
                <a:solidFill>
                  <a:schemeClr val="bg1">
                    <a:lumMod val="50000"/>
                  </a:schemeClr>
                </a:solidFill>
                <a:latin typeface="Corbel" panose="020B0503020204020204" pitchFamily="34" charset="0"/>
              </a:rPr>
              <a:t>[</a:t>
            </a:r>
            <a:r>
              <a:rPr lang="en-US" dirty="0" err="1">
                <a:solidFill>
                  <a:schemeClr val="bg1">
                    <a:lumMod val="50000"/>
                  </a:schemeClr>
                </a:solidFill>
                <a:latin typeface="Corbel" panose="020B0503020204020204" pitchFamily="34" charset="0"/>
              </a:rPr>
              <a:t>Bengio</a:t>
            </a:r>
            <a:r>
              <a:rPr lang="en-US" dirty="0">
                <a:solidFill>
                  <a:schemeClr val="bg1">
                    <a:lumMod val="50000"/>
                  </a:schemeClr>
                </a:solidFill>
                <a:latin typeface="Corbel" panose="020B0503020204020204" pitchFamily="34" charset="0"/>
              </a:rPr>
              <a:t> et al. 2004, Hinton et al. 2006, Peters et al. 2018, …]</a:t>
            </a:r>
            <a:endParaRPr lang="en-US" dirty="0">
              <a:latin typeface="Corbel" panose="020B0503020204020204" pitchFamily="34" charset="0"/>
            </a:endParaRPr>
          </a:p>
        </p:txBody>
      </p:sp>
      <p:sp>
        <p:nvSpPr>
          <p:cNvPr id="34" name="Slide Number Placeholder 33">
            <a:extLst>
              <a:ext uri="{FF2B5EF4-FFF2-40B4-BE49-F238E27FC236}">
                <a16:creationId xmlns:a16="http://schemas.microsoft.com/office/drawing/2014/main" id="{5AC4ABE8-4839-7423-9AB6-BE582577A556}"/>
              </a:ext>
            </a:extLst>
          </p:cNvPr>
          <p:cNvSpPr>
            <a:spLocks noGrp="1"/>
          </p:cNvSpPr>
          <p:nvPr>
            <p:ph type="sldNum" sz="quarter" idx="12"/>
          </p:nvPr>
        </p:nvSpPr>
        <p:spPr/>
        <p:txBody>
          <a:bodyPr/>
          <a:lstStyle/>
          <a:p>
            <a:fld id="{494B4E53-BCCB-BE4E-A28A-722B6992CCD5}" type="slidenum">
              <a:rPr lang="en-US" smtClean="0"/>
              <a:t>45</a:t>
            </a:fld>
            <a:endParaRPr lang="en-US"/>
          </a:p>
        </p:txBody>
      </p:sp>
    </p:spTree>
    <p:extLst>
      <p:ext uri="{BB962C8B-B14F-4D97-AF65-F5344CB8AC3E}">
        <p14:creationId xmlns:p14="http://schemas.microsoft.com/office/powerpoint/2010/main" val="414876855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C7628-3E47-10E4-2E3D-BEE7750F4F8A}"/>
              </a:ext>
            </a:extLst>
          </p:cNvPr>
          <p:cNvSpPr>
            <a:spLocks noGrp="1"/>
          </p:cNvSpPr>
          <p:nvPr>
            <p:ph type="title"/>
          </p:nvPr>
        </p:nvSpPr>
        <p:spPr/>
        <p:txBody>
          <a:bodyPr/>
          <a:lstStyle/>
          <a:p>
            <a:r>
              <a:rPr lang="en-US" b="1" dirty="0">
                <a:solidFill>
                  <a:srgbClr val="0070C0"/>
                </a:solidFill>
              </a:rPr>
              <a:t>Self-Supervised</a:t>
            </a:r>
            <a:r>
              <a:rPr lang="en-US" b="1" dirty="0"/>
              <a:t> </a:t>
            </a:r>
            <a:r>
              <a:rPr lang="en-US" dirty="0"/>
              <a:t>Models</a:t>
            </a:r>
          </a:p>
        </p:txBody>
      </p:sp>
      <p:sp>
        <p:nvSpPr>
          <p:cNvPr id="3" name="Content Placeholder 2">
            <a:extLst>
              <a:ext uri="{FF2B5EF4-FFF2-40B4-BE49-F238E27FC236}">
                <a16:creationId xmlns:a16="http://schemas.microsoft.com/office/drawing/2014/main" id="{602EF53C-D31B-7E26-BB9D-E428728DA9CA}"/>
              </a:ext>
            </a:extLst>
          </p:cNvPr>
          <p:cNvSpPr txBox="1">
            <a:spLocks/>
          </p:cNvSpPr>
          <p:nvPr/>
        </p:nvSpPr>
        <p:spPr>
          <a:xfrm>
            <a:off x="288402" y="3130915"/>
            <a:ext cx="8578733" cy="16394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Tx/>
              <a:buNone/>
            </a:pPr>
            <a:r>
              <a:rPr lang="en-US" i="1" dirty="0">
                <a:latin typeface="Corbel" panose="020B0503020204020204" pitchFamily="34" charset="0"/>
              </a:rPr>
              <a:t>Learned from </a:t>
            </a:r>
            <a:r>
              <a:rPr lang="en-US" b="1" i="1" dirty="0">
                <a:solidFill>
                  <a:srgbClr val="C00000"/>
                </a:solidFill>
                <a:latin typeface="Corbel" panose="020B0503020204020204" pitchFamily="34" charset="0"/>
              </a:rPr>
              <a:t>cheaply available </a:t>
            </a:r>
            <a:r>
              <a:rPr lang="en-US" i="1" dirty="0">
                <a:latin typeface="Corbel" panose="020B0503020204020204" pitchFamily="34" charset="0"/>
              </a:rPr>
              <a:t>unlabeled data</a:t>
            </a:r>
          </a:p>
        </p:txBody>
      </p:sp>
      <p:sp>
        <p:nvSpPr>
          <p:cNvPr id="4" name="Slide Number Placeholder 3">
            <a:extLst>
              <a:ext uri="{FF2B5EF4-FFF2-40B4-BE49-F238E27FC236}">
                <a16:creationId xmlns:a16="http://schemas.microsoft.com/office/drawing/2014/main" id="{3383A40A-510D-76DC-64FA-2125C8CD79C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46</a:t>
            </a:fld>
            <a:endParaRPr lang="en"/>
          </a:p>
        </p:txBody>
      </p:sp>
    </p:spTree>
    <p:extLst>
      <p:ext uri="{BB962C8B-B14F-4D97-AF65-F5344CB8AC3E}">
        <p14:creationId xmlns:p14="http://schemas.microsoft.com/office/powerpoint/2010/main" val="268400564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C7628-3E47-10E4-2E3D-BEE7750F4F8A}"/>
              </a:ext>
            </a:extLst>
          </p:cNvPr>
          <p:cNvSpPr>
            <a:spLocks noGrp="1"/>
          </p:cNvSpPr>
          <p:nvPr>
            <p:ph type="title"/>
          </p:nvPr>
        </p:nvSpPr>
        <p:spPr/>
        <p:txBody>
          <a:bodyPr/>
          <a:lstStyle/>
          <a:p>
            <a:r>
              <a:rPr lang="en-US" b="1" dirty="0">
                <a:solidFill>
                  <a:srgbClr val="0070C0"/>
                </a:solidFill>
              </a:rPr>
              <a:t>Self-Supervised</a:t>
            </a:r>
            <a:r>
              <a:rPr lang="en-US" b="1" dirty="0"/>
              <a:t> </a:t>
            </a:r>
            <a:r>
              <a:rPr lang="en-US" dirty="0"/>
              <a:t>Models</a:t>
            </a:r>
          </a:p>
        </p:txBody>
      </p:sp>
      <p:sp>
        <p:nvSpPr>
          <p:cNvPr id="3" name="Content Placeholder 2">
            <a:extLst>
              <a:ext uri="{FF2B5EF4-FFF2-40B4-BE49-F238E27FC236}">
                <a16:creationId xmlns:a16="http://schemas.microsoft.com/office/drawing/2014/main" id="{602EF53C-D31B-7E26-BB9D-E428728DA9CA}"/>
              </a:ext>
            </a:extLst>
          </p:cNvPr>
          <p:cNvSpPr txBox="1">
            <a:spLocks/>
          </p:cNvSpPr>
          <p:nvPr/>
        </p:nvSpPr>
        <p:spPr>
          <a:xfrm>
            <a:off x="288402" y="3130915"/>
            <a:ext cx="8578733" cy="16394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Tx/>
              <a:buNone/>
            </a:pPr>
            <a:r>
              <a:rPr lang="en-US" i="1" dirty="0">
                <a:latin typeface="Corbel" panose="020B0503020204020204" pitchFamily="34" charset="0"/>
              </a:rPr>
              <a:t>Learned from </a:t>
            </a:r>
            <a:r>
              <a:rPr lang="en-US" b="1" i="1" dirty="0">
                <a:solidFill>
                  <a:srgbClr val="C00000"/>
                </a:solidFill>
                <a:latin typeface="Corbel" panose="020B0503020204020204" pitchFamily="34" charset="0"/>
              </a:rPr>
              <a:t>cheaply available </a:t>
            </a:r>
            <a:r>
              <a:rPr lang="en-US" i="1" dirty="0">
                <a:latin typeface="Corbel" panose="020B0503020204020204" pitchFamily="34" charset="0"/>
              </a:rPr>
              <a:t>unlabeled </a:t>
            </a:r>
            <a:r>
              <a:rPr lang="en-US" sz="5400" b="1" i="1" dirty="0">
                <a:latin typeface="Corbel" panose="020B0503020204020204" pitchFamily="34" charset="0"/>
              </a:rPr>
              <a:t>data</a:t>
            </a:r>
            <a:endParaRPr lang="en-US" b="1" i="1" dirty="0">
              <a:latin typeface="Corbel" panose="020B0503020204020204" pitchFamily="34" charset="0"/>
            </a:endParaRPr>
          </a:p>
        </p:txBody>
      </p:sp>
      <p:sp>
        <p:nvSpPr>
          <p:cNvPr id="4" name="Slide Number Placeholder 3">
            <a:extLst>
              <a:ext uri="{FF2B5EF4-FFF2-40B4-BE49-F238E27FC236}">
                <a16:creationId xmlns:a16="http://schemas.microsoft.com/office/drawing/2014/main" id="{F91DE1AF-3977-F6E2-D80E-E73B3EC5BFF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47</a:t>
            </a:fld>
            <a:endParaRPr lang="en"/>
          </a:p>
        </p:txBody>
      </p:sp>
    </p:spTree>
    <p:extLst>
      <p:ext uri="{BB962C8B-B14F-4D97-AF65-F5344CB8AC3E}">
        <p14:creationId xmlns:p14="http://schemas.microsoft.com/office/powerpoint/2010/main" val="9612397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116"/>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lvl="0"/>
            <a:r>
              <a:rPr lang="en-US" b="1" dirty="0">
                <a:solidFill>
                  <a:srgbClr val="0070C0"/>
                </a:solidFill>
              </a:rPr>
              <a:t>Self-Supervised Models </a:t>
            </a:r>
            <a:r>
              <a:rPr lang="en-US" dirty="0"/>
              <a:t>and End Tasks  </a:t>
            </a:r>
            <a:endParaRPr dirty="0"/>
          </a:p>
        </p:txBody>
      </p:sp>
      <p:sp>
        <p:nvSpPr>
          <p:cNvPr id="2" name="Content Placeholder 1">
            <a:extLst>
              <a:ext uri="{FF2B5EF4-FFF2-40B4-BE49-F238E27FC236}">
                <a16:creationId xmlns:a16="http://schemas.microsoft.com/office/drawing/2014/main" id="{D8E4C90C-16CE-57A5-5968-DB7F3FDDEC2E}"/>
              </a:ext>
            </a:extLst>
          </p:cNvPr>
          <p:cNvSpPr>
            <a:spLocks noGrp="1"/>
          </p:cNvSpPr>
          <p:nvPr>
            <p:ph idx="1"/>
          </p:nvPr>
        </p:nvSpPr>
        <p:spPr/>
        <p:txBody>
          <a:bodyPr/>
          <a:lstStyle/>
          <a:p>
            <a:r>
              <a:rPr lang="en-US" b="1" dirty="0"/>
              <a:t>Goal:</a:t>
            </a:r>
            <a:r>
              <a:rPr lang="en-US" dirty="0"/>
              <a:t> Answering questions </a:t>
            </a:r>
          </a:p>
        </p:txBody>
      </p:sp>
      <p:sp>
        <p:nvSpPr>
          <p:cNvPr id="36" name="Google Shape;373;p62">
            <a:extLst>
              <a:ext uri="{FF2B5EF4-FFF2-40B4-BE49-F238E27FC236}">
                <a16:creationId xmlns:a16="http://schemas.microsoft.com/office/drawing/2014/main" id="{AE592CE4-EEF6-6AB9-BDE1-860588673AEE}"/>
              </a:ext>
            </a:extLst>
          </p:cNvPr>
          <p:cNvSpPr txBox="1">
            <a:spLocks/>
          </p:cNvSpPr>
          <p:nvPr/>
        </p:nvSpPr>
        <p:spPr>
          <a:xfrm>
            <a:off x="367559" y="2276433"/>
            <a:ext cx="8578733" cy="745892"/>
          </a:xfrm>
          <a:prstGeom prst="rect">
            <a:avLst/>
          </a:prstGeom>
        </p:spPr>
        <p:txBody>
          <a:bodyPr spcFirstLastPara="1" vert="horz" wrap="square" lIns="91425" tIns="91425" rIns="91425" bIns="91425" rtlCol="0" anchor="ctr" anchorCtr="0">
            <a:normAutofit/>
          </a:bodyPr>
          <a:lstStyle>
            <a:lvl1pPr lvl="0" algn="l" defTabSz="914400" rtl="0" eaLnBrk="1" latinLnBrk="0" hangingPunct="1">
              <a:lnSpc>
                <a:spcPct val="90000"/>
              </a:lnSpc>
              <a:spcBef>
                <a:spcPts val="0"/>
              </a:spcBef>
              <a:spcAft>
                <a:spcPts val="0"/>
              </a:spcAft>
              <a:buSzPts val="2800"/>
              <a:buNone/>
              <a:defRPr sz="36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buClrTx/>
              <a:buFontTx/>
            </a:pPr>
            <a:endParaRPr lang="en-US" sz="2800" dirty="0"/>
          </a:p>
        </p:txBody>
      </p:sp>
      <p:sp>
        <p:nvSpPr>
          <p:cNvPr id="4" name="TextBox 3">
            <a:extLst>
              <a:ext uri="{FF2B5EF4-FFF2-40B4-BE49-F238E27FC236}">
                <a16:creationId xmlns:a16="http://schemas.microsoft.com/office/drawing/2014/main" id="{69DCFFED-C6AC-0B28-F643-9CE9FF318DAE}"/>
              </a:ext>
            </a:extLst>
          </p:cNvPr>
          <p:cNvSpPr txBox="1"/>
          <p:nvPr/>
        </p:nvSpPr>
        <p:spPr>
          <a:xfrm>
            <a:off x="2381933" y="4680963"/>
            <a:ext cx="4572000" cy="307777"/>
          </a:xfrm>
          <a:prstGeom prst="rect">
            <a:avLst/>
          </a:prstGeom>
          <a:noFill/>
        </p:spPr>
        <p:txBody>
          <a:bodyPr wrap="square">
            <a:spAutoFit/>
          </a:bodyPr>
          <a:lstStyle/>
          <a:p>
            <a:pPr algn="ctr"/>
            <a:r>
              <a:rPr lang="en-US" dirty="0">
                <a:latin typeface="Corbel" panose="020B0503020204020204" pitchFamily="34" charset="0"/>
              </a:rPr>
              <a:t>Produced with GPT-J:  </a:t>
            </a:r>
            <a:r>
              <a:rPr lang="en-US" dirty="0">
                <a:latin typeface="Corbel" panose="020B0503020204020204" pitchFamily="34" charset="0"/>
                <a:hlinkClick r:id="rId3"/>
              </a:rPr>
              <a:t>https://6b.eleuther.ai/</a:t>
            </a:r>
            <a:r>
              <a:rPr lang="en-US" dirty="0">
                <a:latin typeface="Corbel" panose="020B0503020204020204" pitchFamily="34" charset="0"/>
              </a:rPr>
              <a:t> </a:t>
            </a:r>
          </a:p>
        </p:txBody>
      </p:sp>
      <p:sp>
        <p:nvSpPr>
          <p:cNvPr id="5" name="Right Arrow 4">
            <a:extLst>
              <a:ext uri="{FF2B5EF4-FFF2-40B4-BE49-F238E27FC236}">
                <a16:creationId xmlns:a16="http://schemas.microsoft.com/office/drawing/2014/main" id="{09E1DD39-CC67-550F-D1A2-7FFD0AAF9BD6}"/>
              </a:ext>
            </a:extLst>
          </p:cNvPr>
          <p:cNvSpPr/>
          <p:nvPr/>
        </p:nvSpPr>
        <p:spPr>
          <a:xfrm>
            <a:off x="3115741" y="3030121"/>
            <a:ext cx="573450" cy="526869"/>
          </a:xfrm>
          <a:prstGeom prst="rightArrow">
            <a:avLst>
              <a:gd name="adj1" fmla="val 50000"/>
              <a:gd name="adj2" fmla="val 6629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a:extLst>
              <a:ext uri="{FF2B5EF4-FFF2-40B4-BE49-F238E27FC236}">
                <a16:creationId xmlns:a16="http://schemas.microsoft.com/office/drawing/2014/main" id="{122B7ACA-E68B-BD32-224E-C06B495CA4E0}"/>
              </a:ext>
            </a:extLst>
          </p:cNvPr>
          <p:cNvSpPr/>
          <p:nvPr/>
        </p:nvSpPr>
        <p:spPr>
          <a:xfrm>
            <a:off x="5529729" y="2995416"/>
            <a:ext cx="573450" cy="526869"/>
          </a:xfrm>
          <a:prstGeom prst="rightArrow">
            <a:avLst>
              <a:gd name="adj1" fmla="val 50000"/>
              <a:gd name="adj2" fmla="val 6629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FB24A646-5105-937A-EE15-B8FF6DFC7612}"/>
              </a:ext>
            </a:extLst>
          </p:cNvPr>
          <p:cNvGrpSpPr/>
          <p:nvPr/>
        </p:nvGrpSpPr>
        <p:grpSpPr>
          <a:xfrm>
            <a:off x="4055745" y="2602378"/>
            <a:ext cx="1180334" cy="1382354"/>
            <a:chOff x="4508811" y="2560824"/>
            <a:chExt cx="1883280" cy="2071501"/>
          </a:xfrm>
        </p:grpSpPr>
        <p:sp>
          <p:nvSpPr>
            <p:cNvPr id="8" name="Rounded Rectangle 7">
              <a:extLst>
                <a:ext uri="{FF2B5EF4-FFF2-40B4-BE49-F238E27FC236}">
                  <a16:creationId xmlns:a16="http://schemas.microsoft.com/office/drawing/2014/main" id="{310F1792-5544-C0DC-6843-30920D3417FA}"/>
                </a:ext>
              </a:extLst>
            </p:cNvPr>
            <p:cNvSpPr/>
            <p:nvPr/>
          </p:nvSpPr>
          <p:spPr>
            <a:xfrm>
              <a:off x="4508811" y="2560824"/>
              <a:ext cx="1883280" cy="2071501"/>
            </a:xfrm>
            <a:prstGeom prst="roundRect">
              <a:avLst/>
            </a:prstGeom>
            <a:solidFill>
              <a:schemeClr val="accent4">
                <a:lumMod val="20000"/>
                <a:lumOff val="80000"/>
              </a:schemeClr>
            </a:solidFill>
            <a:ln>
              <a:solidFill>
                <a:srgbClr val="FFC000"/>
              </a:solidFill>
            </a:ln>
          </p:spPr>
          <p:style>
            <a:lnRef idx="1">
              <a:schemeClr val="accent1"/>
            </a:lnRef>
            <a:fillRef idx="2">
              <a:schemeClr val="accent1"/>
            </a:fillRef>
            <a:effectRef idx="1">
              <a:schemeClr val="accent1"/>
            </a:effectRef>
            <a:fontRef idx="minor">
              <a:schemeClr val="dk1"/>
            </a:fontRef>
          </p:style>
          <p:txBody>
            <a:bodyPr lIns="0" rIns="0" rtlCol="0" anchor="ctr"/>
            <a:lstStyle/>
            <a:p>
              <a:pPr algn="ctr"/>
              <a:endParaRPr lang="en-US" i="1" dirty="0">
                <a:latin typeface="Merriweather Sans" panose="02000503060000020004" pitchFamily="2" charset="77"/>
              </a:endParaRPr>
            </a:p>
            <a:p>
              <a:pPr algn="ctr"/>
              <a:endParaRPr lang="en-US" i="1" dirty="0">
                <a:latin typeface="Merriweather Sans" panose="02000503060000020004" pitchFamily="2" charset="77"/>
              </a:endParaRPr>
            </a:p>
            <a:p>
              <a:pPr algn="ctr"/>
              <a:endParaRPr lang="en-US" i="1" dirty="0">
                <a:latin typeface="Merriweather Sans" panose="02000503060000020004" pitchFamily="2" charset="77"/>
              </a:endParaRPr>
            </a:p>
            <a:p>
              <a:pPr algn="ctr"/>
              <a:endParaRPr lang="en-US" i="1" dirty="0">
                <a:latin typeface="Merriweather Sans" panose="02000503060000020004" pitchFamily="2" charset="77"/>
              </a:endParaRPr>
            </a:p>
          </p:txBody>
        </p:sp>
        <p:grpSp>
          <p:nvGrpSpPr>
            <p:cNvPr id="9" name="Group 8">
              <a:extLst>
                <a:ext uri="{FF2B5EF4-FFF2-40B4-BE49-F238E27FC236}">
                  <a16:creationId xmlns:a16="http://schemas.microsoft.com/office/drawing/2014/main" id="{A39ACF86-C636-5637-9E83-B9730D7D7CA5}"/>
                </a:ext>
              </a:extLst>
            </p:cNvPr>
            <p:cNvGrpSpPr/>
            <p:nvPr/>
          </p:nvGrpSpPr>
          <p:grpSpPr>
            <a:xfrm>
              <a:off x="4757311" y="2903522"/>
              <a:ext cx="1326830" cy="1393914"/>
              <a:chOff x="5626949" y="3485616"/>
              <a:chExt cx="1326830" cy="1393914"/>
            </a:xfrm>
          </p:grpSpPr>
          <p:cxnSp>
            <p:nvCxnSpPr>
              <p:cNvPr id="10" name="Straight Connector 9">
                <a:extLst>
                  <a:ext uri="{FF2B5EF4-FFF2-40B4-BE49-F238E27FC236}">
                    <a16:creationId xmlns:a16="http://schemas.microsoft.com/office/drawing/2014/main" id="{EDDCE3C9-5C46-6D4B-BFB6-1118144887CE}"/>
                  </a:ext>
                </a:extLst>
              </p:cNvPr>
              <p:cNvCxnSpPr>
                <a:cxnSpLocks/>
                <a:stCxn id="27" idx="0"/>
                <a:endCxn id="37" idx="7"/>
              </p:cNvCxnSpPr>
              <p:nvPr/>
            </p:nvCxnSpPr>
            <p:spPr>
              <a:xfrm flipV="1">
                <a:off x="6281965" y="3570820"/>
                <a:ext cx="274712" cy="54821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13CC8D8-D767-4F1C-1222-2BF939394ECF}"/>
                  </a:ext>
                </a:extLst>
              </p:cNvPr>
              <p:cNvCxnSpPr>
                <a:cxnSpLocks/>
                <a:stCxn id="27" idx="0"/>
                <a:endCxn id="35" idx="1"/>
              </p:cNvCxnSpPr>
              <p:nvPr/>
            </p:nvCxnSpPr>
            <p:spPr>
              <a:xfrm flipH="1" flipV="1">
                <a:off x="5977160" y="3570202"/>
                <a:ext cx="304805" cy="548828"/>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C199ABC-5BF2-ADD9-7BF0-B24F8D9B0468}"/>
                  </a:ext>
                </a:extLst>
              </p:cNvPr>
              <p:cNvCxnSpPr>
                <a:cxnSpLocks/>
                <a:stCxn id="27" idx="7"/>
                <a:endCxn id="23" idx="7"/>
              </p:cNvCxnSpPr>
              <p:nvPr/>
            </p:nvCxnSpPr>
            <p:spPr>
              <a:xfrm flipH="1">
                <a:off x="5904678" y="4141795"/>
                <a:ext cx="432246" cy="55128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9E9E377-1351-F9F0-0E61-004915C92E0F}"/>
                  </a:ext>
                </a:extLst>
              </p:cNvPr>
              <p:cNvCxnSpPr>
                <a:cxnSpLocks/>
                <a:stCxn id="28" idx="4"/>
                <a:endCxn id="25" idx="0"/>
              </p:cNvCxnSpPr>
              <p:nvPr/>
            </p:nvCxnSpPr>
            <p:spPr>
              <a:xfrm>
                <a:off x="6725110" y="4270289"/>
                <a:ext cx="7857" cy="39645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E79A04C-CEC3-D2C8-A61F-830A296F5B56}"/>
                  </a:ext>
                </a:extLst>
              </p:cNvPr>
              <p:cNvCxnSpPr>
                <a:cxnSpLocks/>
                <a:stCxn id="26" idx="1"/>
                <a:endCxn id="24" idx="5"/>
              </p:cNvCxnSpPr>
              <p:nvPr/>
            </p:nvCxnSpPr>
            <p:spPr>
              <a:xfrm>
                <a:off x="5786903" y="4141177"/>
                <a:ext cx="550021" cy="66044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BCB5B92-DAC8-9942-2F8E-9B7851BAAEFB}"/>
                  </a:ext>
                </a:extLst>
              </p:cNvPr>
              <p:cNvCxnSpPr>
                <a:cxnSpLocks/>
                <a:endCxn id="24" idx="7"/>
              </p:cNvCxnSpPr>
              <p:nvPr/>
            </p:nvCxnSpPr>
            <p:spPr>
              <a:xfrm flipH="1">
                <a:off x="6336924" y="4118412"/>
                <a:ext cx="400394" cy="573287"/>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011F79A-B6AC-6A08-01F8-6FE13A26B0FD}"/>
                  </a:ext>
                </a:extLst>
              </p:cNvPr>
              <p:cNvCxnSpPr>
                <a:cxnSpLocks/>
                <a:stCxn id="27" idx="1"/>
                <a:endCxn id="25" idx="1"/>
              </p:cNvCxnSpPr>
              <p:nvPr/>
            </p:nvCxnSpPr>
            <p:spPr>
              <a:xfrm>
                <a:off x="6227006" y="4141795"/>
                <a:ext cx="451002" cy="547709"/>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70782AA4-D7F0-0E33-C954-F389912B7BAC}"/>
                  </a:ext>
                </a:extLst>
              </p:cNvPr>
              <p:cNvGrpSpPr/>
              <p:nvPr/>
            </p:nvGrpSpPr>
            <p:grpSpPr>
              <a:xfrm>
                <a:off x="5811307" y="3485616"/>
                <a:ext cx="953115" cy="271041"/>
                <a:chOff x="5628907" y="4877003"/>
                <a:chExt cx="953115" cy="271041"/>
              </a:xfrm>
            </p:grpSpPr>
            <p:sp>
              <p:nvSpPr>
                <p:cNvPr id="34" name="Rectangle 33">
                  <a:extLst>
                    <a:ext uri="{FF2B5EF4-FFF2-40B4-BE49-F238E27FC236}">
                      <a16:creationId xmlns:a16="http://schemas.microsoft.com/office/drawing/2014/main" id="{AACCD3D4-25B6-41A1-B973-99A10FF68734}"/>
                    </a:ext>
                  </a:extLst>
                </p:cNvPr>
                <p:cNvSpPr/>
                <p:nvPr/>
              </p:nvSpPr>
              <p:spPr>
                <a:xfrm>
                  <a:off x="5628907" y="4877003"/>
                  <a:ext cx="953115" cy="271041"/>
                </a:xfrm>
                <a:prstGeom prst="rect">
                  <a:avLst/>
                </a:prstGeom>
                <a:solidFill>
                  <a:srgbClr val="A6AAA9"/>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91C1B260-9D8E-9AEC-B9F2-23E111B25B70}"/>
                    </a:ext>
                  </a:extLst>
                </p:cNvPr>
                <p:cNvSpPr/>
                <p:nvPr/>
              </p:nvSpPr>
              <p:spPr>
                <a:xfrm>
                  <a:off x="5771995" y="4938824"/>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C564C750-02C8-27C0-8704-35DF593DE5FD}"/>
                    </a:ext>
                  </a:extLst>
                </p:cNvPr>
                <p:cNvSpPr/>
                <p:nvPr/>
              </p:nvSpPr>
              <p:spPr>
                <a:xfrm>
                  <a:off x="6241594" y="4939442"/>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cxnSp>
            <p:nvCxnSpPr>
              <p:cNvPr id="18" name="Straight Connector 17">
                <a:extLst>
                  <a:ext uri="{FF2B5EF4-FFF2-40B4-BE49-F238E27FC236}">
                    <a16:creationId xmlns:a16="http://schemas.microsoft.com/office/drawing/2014/main" id="{C0F34029-CC51-C95E-C9C6-44613432BA6B}"/>
                  </a:ext>
                </a:extLst>
              </p:cNvPr>
              <p:cNvCxnSpPr>
                <a:stCxn id="26" idx="4"/>
                <a:endCxn id="23" idx="0"/>
              </p:cNvCxnSpPr>
              <p:nvPr/>
            </p:nvCxnSpPr>
            <p:spPr>
              <a:xfrm>
                <a:off x="5841862" y="4273860"/>
                <a:ext cx="7857" cy="39645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2498A54D-76B5-C6F0-16D4-92CF1082F42A}"/>
                  </a:ext>
                </a:extLst>
              </p:cNvPr>
              <p:cNvSpPr/>
              <p:nvPr/>
            </p:nvSpPr>
            <p:spPr>
              <a:xfrm>
                <a:off x="5628907" y="4608489"/>
                <a:ext cx="1324872" cy="271041"/>
              </a:xfrm>
              <a:prstGeom prst="rect">
                <a:avLst/>
              </a:prstGeom>
              <a:solidFill>
                <a:srgbClr val="A6AAA9"/>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12E83DED-419E-0759-3AD3-ADDD4AF55FF4}"/>
                  </a:ext>
                </a:extLst>
              </p:cNvPr>
              <p:cNvSpPr/>
              <p:nvPr/>
            </p:nvSpPr>
            <p:spPr>
              <a:xfrm>
                <a:off x="5626949" y="4056591"/>
                <a:ext cx="1324872" cy="271041"/>
              </a:xfrm>
              <a:prstGeom prst="rect">
                <a:avLst/>
              </a:prstGeom>
              <a:solidFill>
                <a:srgbClr val="A6AAA9"/>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cxnSp>
            <p:nvCxnSpPr>
              <p:cNvPr id="21" name="Straight Connector 20">
                <a:extLst>
                  <a:ext uri="{FF2B5EF4-FFF2-40B4-BE49-F238E27FC236}">
                    <a16:creationId xmlns:a16="http://schemas.microsoft.com/office/drawing/2014/main" id="{832F5B15-860E-DB74-7F01-7A73B015C680}"/>
                  </a:ext>
                </a:extLst>
              </p:cNvPr>
              <p:cNvCxnSpPr>
                <a:cxnSpLocks/>
                <a:stCxn id="28" idx="7"/>
                <a:endCxn id="23" idx="3"/>
              </p:cNvCxnSpPr>
              <p:nvPr/>
            </p:nvCxnSpPr>
            <p:spPr>
              <a:xfrm flipH="1">
                <a:off x="5794760" y="4137606"/>
                <a:ext cx="985309" cy="6653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1336F8A-562C-53BE-27D8-01EC0154BE7E}"/>
                  </a:ext>
                </a:extLst>
              </p:cNvPr>
              <p:cNvCxnSpPr>
                <a:cxnSpLocks/>
                <a:stCxn id="26" idx="1"/>
              </p:cNvCxnSpPr>
              <p:nvPr/>
            </p:nvCxnSpPr>
            <p:spPr>
              <a:xfrm>
                <a:off x="5786903" y="4141177"/>
                <a:ext cx="1010695" cy="6618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3F7B22F9-C518-CE4D-1D21-188A0D90ADB7}"/>
                  </a:ext>
                </a:extLst>
              </p:cNvPr>
              <p:cNvSpPr/>
              <p:nvPr/>
            </p:nvSpPr>
            <p:spPr>
              <a:xfrm>
                <a:off x="5771995" y="4670310"/>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8C496B6D-BD6E-4FB1-2320-2144C42429B4}"/>
                  </a:ext>
                </a:extLst>
              </p:cNvPr>
              <p:cNvSpPr/>
              <p:nvPr/>
            </p:nvSpPr>
            <p:spPr>
              <a:xfrm>
                <a:off x="6204241" y="4668934"/>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93990D6E-4E37-24C9-9A61-00D45AAF5768}"/>
                  </a:ext>
                </a:extLst>
              </p:cNvPr>
              <p:cNvSpPr/>
              <p:nvPr/>
            </p:nvSpPr>
            <p:spPr>
              <a:xfrm>
                <a:off x="6655243" y="4666739"/>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9070D170-EC41-D22E-B8A3-CB1AB01FF936}"/>
                  </a:ext>
                </a:extLst>
              </p:cNvPr>
              <p:cNvSpPr/>
              <p:nvPr/>
            </p:nvSpPr>
            <p:spPr>
              <a:xfrm>
                <a:off x="5764138" y="4118412"/>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3544F68A-08E5-106B-0F1A-F9BFA1D71E01}"/>
                  </a:ext>
                </a:extLst>
              </p:cNvPr>
              <p:cNvSpPr/>
              <p:nvPr/>
            </p:nvSpPr>
            <p:spPr>
              <a:xfrm>
                <a:off x="6204241" y="4119030"/>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3A32F3D0-EA75-0FC9-AFD5-22F9F81509D9}"/>
                  </a:ext>
                </a:extLst>
              </p:cNvPr>
              <p:cNvSpPr/>
              <p:nvPr/>
            </p:nvSpPr>
            <p:spPr>
              <a:xfrm>
                <a:off x="6647386" y="4114841"/>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29" name="Straight Connector 28">
                <a:extLst>
                  <a:ext uri="{FF2B5EF4-FFF2-40B4-BE49-F238E27FC236}">
                    <a16:creationId xmlns:a16="http://schemas.microsoft.com/office/drawing/2014/main" id="{5B9675A5-2777-C934-2076-355BEBAC2DFB}"/>
                  </a:ext>
                </a:extLst>
              </p:cNvPr>
              <p:cNvCxnSpPr>
                <a:cxnSpLocks/>
                <a:stCxn id="27" idx="4"/>
                <a:endCxn id="24" idx="0"/>
              </p:cNvCxnSpPr>
              <p:nvPr/>
            </p:nvCxnSpPr>
            <p:spPr>
              <a:xfrm>
                <a:off x="6281965" y="4274478"/>
                <a:ext cx="0" cy="3944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AF41730-11F4-2E9A-AABD-1F55379EECA7}"/>
                  </a:ext>
                </a:extLst>
              </p:cNvPr>
              <p:cNvCxnSpPr>
                <a:cxnSpLocks/>
                <a:stCxn id="28" idx="5"/>
                <a:endCxn id="37" idx="1"/>
              </p:cNvCxnSpPr>
              <p:nvPr/>
            </p:nvCxnSpPr>
            <p:spPr>
              <a:xfrm flipH="1" flipV="1">
                <a:off x="6446759" y="3570820"/>
                <a:ext cx="333310" cy="6767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4CFDC53-E07A-EB85-F598-C3CD9BA40405}"/>
                  </a:ext>
                </a:extLst>
              </p:cNvPr>
              <p:cNvCxnSpPr>
                <a:cxnSpLocks/>
                <a:stCxn id="28" idx="1"/>
                <a:endCxn id="35" idx="5"/>
              </p:cNvCxnSpPr>
              <p:nvPr/>
            </p:nvCxnSpPr>
            <p:spPr>
              <a:xfrm flipH="1" flipV="1">
                <a:off x="6087078" y="3680120"/>
                <a:ext cx="583073" cy="4574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2A80D03-0481-6013-9C88-F2EE6BFB6DA0}"/>
                  </a:ext>
                </a:extLst>
              </p:cNvPr>
              <p:cNvCxnSpPr>
                <a:cxnSpLocks/>
                <a:stCxn id="26" idx="7"/>
                <a:endCxn id="37" idx="3"/>
              </p:cNvCxnSpPr>
              <p:nvPr/>
            </p:nvCxnSpPr>
            <p:spPr>
              <a:xfrm flipV="1">
                <a:off x="5896821" y="3680738"/>
                <a:ext cx="549938" cy="460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B0A9896-5722-5F0D-5FF9-5A14319807E9}"/>
                  </a:ext>
                </a:extLst>
              </p:cNvPr>
              <p:cNvCxnSpPr>
                <a:cxnSpLocks/>
                <a:stCxn id="26" idx="0"/>
                <a:endCxn id="35" idx="7"/>
              </p:cNvCxnSpPr>
              <p:nvPr/>
            </p:nvCxnSpPr>
            <p:spPr>
              <a:xfrm flipV="1">
                <a:off x="5841862" y="3570202"/>
                <a:ext cx="245216" cy="5482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8" name="TextBox 37">
            <a:extLst>
              <a:ext uri="{FF2B5EF4-FFF2-40B4-BE49-F238E27FC236}">
                <a16:creationId xmlns:a16="http://schemas.microsoft.com/office/drawing/2014/main" id="{886C43AF-3043-62B6-8718-7DF154149542}"/>
              </a:ext>
            </a:extLst>
          </p:cNvPr>
          <p:cNvSpPr txBox="1"/>
          <p:nvPr/>
        </p:nvSpPr>
        <p:spPr>
          <a:xfrm>
            <a:off x="571431" y="2907219"/>
            <a:ext cx="2371728" cy="738664"/>
          </a:xfrm>
          <a:prstGeom prst="rect">
            <a:avLst/>
          </a:prstGeom>
          <a:solidFill>
            <a:schemeClr val="bg1">
              <a:lumMod val="95000"/>
            </a:schemeClr>
          </a:solidFill>
        </p:spPr>
        <p:txBody>
          <a:bodyPr wrap="square">
            <a:spAutoFit/>
          </a:bodyPr>
          <a:lstStyle/>
          <a:p>
            <a:pPr marL="0" lvl="0" indent="0">
              <a:spcAft>
                <a:spcPts val="1200"/>
              </a:spcAft>
              <a:buNone/>
            </a:pPr>
            <a:r>
              <a:rPr lang="en-US" dirty="0">
                <a:latin typeface="Consolas" panose="020B0609020204030204" pitchFamily="49" charset="0"/>
                <a:cs typeface="Consolas" panose="020B0609020204030204" pitchFamily="49" charset="0"/>
              </a:rPr>
              <a:t>“The birthplace of </a:t>
            </a:r>
            <a:br>
              <a:rPr lang="en-US" dirty="0">
                <a:latin typeface="Consolas" panose="020B0609020204030204" pitchFamily="49" charset="0"/>
                <a:cs typeface="Consolas" panose="020B0609020204030204" pitchFamily="49" charset="0"/>
              </a:rPr>
            </a:br>
            <a:r>
              <a:rPr lang="en-US" dirty="0">
                <a:latin typeface="Consolas" panose="020B0609020204030204" pitchFamily="49" charset="0"/>
                <a:cs typeface="Consolas" panose="020B0609020204030204" pitchFamily="49" charset="0"/>
              </a:rPr>
              <a:t>the American national anthem” </a:t>
            </a:r>
            <a:r>
              <a:rPr lang="en-US" dirty="0">
                <a:solidFill>
                  <a:schemeClr val="bg1"/>
                </a:solidFill>
                <a:highlight>
                  <a:srgbClr val="000000"/>
                </a:highlight>
                <a:latin typeface="Consolas" panose="020B0609020204030204" pitchFamily="49" charset="0"/>
                <a:cs typeface="Consolas" panose="020B0609020204030204" pitchFamily="49" charset="0"/>
              </a:rPr>
              <a:t>[MASK]</a:t>
            </a:r>
            <a:endParaRPr lang="en-US" dirty="0">
              <a:latin typeface="Consolas" panose="020B0609020204030204" pitchFamily="49" charset="0"/>
              <a:cs typeface="Consolas" panose="020B0609020204030204" pitchFamily="49" charset="0"/>
            </a:endParaRPr>
          </a:p>
        </p:txBody>
      </p:sp>
      <p:sp>
        <p:nvSpPr>
          <p:cNvPr id="40" name="TextBox 39">
            <a:extLst>
              <a:ext uri="{FF2B5EF4-FFF2-40B4-BE49-F238E27FC236}">
                <a16:creationId xmlns:a16="http://schemas.microsoft.com/office/drawing/2014/main" id="{8C714558-B8E0-7C05-1D98-C7D91EE494AF}"/>
              </a:ext>
            </a:extLst>
          </p:cNvPr>
          <p:cNvSpPr txBox="1"/>
          <p:nvPr/>
        </p:nvSpPr>
        <p:spPr>
          <a:xfrm>
            <a:off x="6257554" y="2674695"/>
            <a:ext cx="2604460" cy="1169551"/>
          </a:xfrm>
          <a:prstGeom prst="rect">
            <a:avLst/>
          </a:prstGeom>
          <a:solidFill>
            <a:schemeClr val="bg1">
              <a:lumMod val="95000"/>
            </a:schemeClr>
          </a:solidFill>
        </p:spPr>
        <p:txBody>
          <a:bodyPr wrap="square">
            <a:spAutoFit/>
          </a:bodyPr>
          <a:lstStyle/>
          <a:p>
            <a:pPr marL="0" lvl="0" indent="0">
              <a:spcAft>
                <a:spcPts val="1200"/>
              </a:spcAft>
              <a:buNone/>
            </a:pPr>
            <a:r>
              <a:rPr lang="en-US" dirty="0">
                <a:latin typeface="Consolas" panose="020B0609020204030204" pitchFamily="49" charset="0"/>
                <a:cs typeface="Consolas" panose="020B0609020204030204" pitchFamily="49" charset="0"/>
              </a:rPr>
              <a:t>“The birthplace of the American national anthem</a:t>
            </a:r>
            <a:r>
              <a:rPr lang="en-US" dirty="0">
                <a:solidFill>
                  <a:srgbClr val="0070C0"/>
                </a:solidFill>
                <a:latin typeface="Consolas" panose="020B0609020204030204" pitchFamily="49" charset="0"/>
                <a:cs typeface="Consolas" panose="020B0609020204030204" pitchFamily="49" charset="0"/>
              </a:rPr>
              <a:t>, "The Star-Spangled Banner," lies in Baltimore, Maryland.</a:t>
            </a:r>
            <a:r>
              <a:rPr lang="en-US" dirty="0">
                <a:latin typeface="Consolas" panose="020B0609020204030204" pitchFamily="49" charset="0"/>
                <a:cs typeface="Consolas" panose="020B0609020204030204" pitchFamily="49" charset="0"/>
              </a:rPr>
              <a:t>”</a:t>
            </a:r>
            <a:endParaRPr lang="en-US" sz="1400" dirty="0">
              <a:solidFill>
                <a:srgbClr val="0070C0"/>
              </a:solidFill>
              <a:latin typeface="Consolas" panose="020B0609020204030204" pitchFamily="49" charset="0"/>
              <a:cs typeface="Consolas" panose="020B0609020204030204" pitchFamily="49" charset="0"/>
            </a:endParaRPr>
          </a:p>
        </p:txBody>
      </p:sp>
      <p:sp>
        <p:nvSpPr>
          <p:cNvPr id="44" name="TextBox 43">
            <a:extLst>
              <a:ext uri="{FF2B5EF4-FFF2-40B4-BE49-F238E27FC236}">
                <a16:creationId xmlns:a16="http://schemas.microsoft.com/office/drawing/2014/main" id="{55778E13-F741-E6AD-1BA6-04889D43200F}"/>
              </a:ext>
            </a:extLst>
          </p:cNvPr>
          <p:cNvSpPr txBox="1"/>
          <p:nvPr/>
        </p:nvSpPr>
        <p:spPr>
          <a:xfrm>
            <a:off x="469845" y="1875865"/>
            <a:ext cx="3500973" cy="523220"/>
          </a:xfrm>
          <a:prstGeom prst="rect">
            <a:avLst/>
          </a:prstGeom>
          <a:noFill/>
        </p:spPr>
        <p:txBody>
          <a:bodyPr wrap="square">
            <a:spAutoFit/>
          </a:bodyPr>
          <a:lstStyle/>
          <a:p>
            <a:r>
              <a:rPr lang="en-US" b="1" dirty="0">
                <a:latin typeface="Corbel" panose="020B0503020204020204" pitchFamily="34" charset="0"/>
              </a:rPr>
              <a:t>Question:</a:t>
            </a:r>
            <a:r>
              <a:rPr lang="en-US" dirty="0"/>
              <a:t> “</a:t>
            </a:r>
            <a:r>
              <a:rPr lang="en-US" dirty="0">
                <a:latin typeface="Consolas" panose="020B0609020204030204" pitchFamily="49" charset="0"/>
                <a:cs typeface="Consolas" panose="020B0609020204030204" pitchFamily="49" charset="0"/>
              </a:rPr>
              <a:t>Where is the birthplace of the American national anthem?”</a:t>
            </a:r>
            <a:endParaRPr lang="en-US" dirty="0"/>
          </a:p>
        </p:txBody>
      </p:sp>
      <p:sp>
        <p:nvSpPr>
          <p:cNvPr id="51" name="Freeform 50">
            <a:extLst>
              <a:ext uri="{FF2B5EF4-FFF2-40B4-BE49-F238E27FC236}">
                <a16:creationId xmlns:a16="http://schemas.microsoft.com/office/drawing/2014/main" id="{ADE30BA8-531B-5C3A-C9C7-E07DAE8E4671}"/>
              </a:ext>
            </a:extLst>
          </p:cNvPr>
          <p:cNvSpPr/>
          <p:nvPr/>
        </p:nvSpPr>
        <p:spPr>
          <a:xfrm>
            <a:off x="289661" y="2287584"/>
            <a:ext cx="174000" cy="862294"/>
          </a:xfrm>
          <a:custGeom>
            <a:avLst/>
            <a:gdLst>
              <a:gd name="connsiteX0" fmla="*/ 174000 w 174000"/>
              <a:gd name="connsiteY0" fmla="*/ 0 h 862294"/>
              <a:gd name="connsiteX1" fmla="*/ 6 w 174000"/>
              <a:gd name="connsiteY1" fmla="*/ 417056 h 862294"/>
              <a:gd name="connsiteX2" fmla="*/ 166516 w 174000"/>
              <a:gd name="connsiteY2" fmla="*/ 862294 h 862294"/>
              <a:gd name="connsiteX3" fmla="*/ 166516 w 174000"/>
              <a:gd name="connsiteY3" fmla="*/ 862294 h 862294"/>
            </a:gdLst>
            <a:ahLst/>
            <a:cxnLst>
              <a:cxn ang="0">
                <a:pos x="connsiteX0" y="connsiteY0"/>
              </a:cxn>
              <a:cxn ang="0">
                <a:pos x="connsiteX1" y="connsiteY1"/>
              </a:cxn>
              <a:cxn ang="0">
                <a:pos x="connsiteX2" y="connsiteY2"/>
              </a:cxn>
              <a:cxn ang="0">
                <a:pos x="connsiteX3" y="connsiteY3"/>
              </a:cxn>
            </a:cxnLst>
            <a:rect l="l" t="t" r="r" b="b"/>
            <a:pathLst>
              <a:path w="174000" h="862294" extrusionOk="0">
                <a:moveTo>
                  <a:pt x="174000" y="0"/>
                </a:moveTo>
                <a:cubicBezTo>
                  <a:pt x="71392" y="126657"/>
                  <a:pt x="-16127" y="279864"/>
                  <a:pt x="6" y="417056"/>
                </a:cubicBezTo>
                <a:cubicBezTo>
                  <a:pt x="-1240" y="560772"/>
                  <a:pt x="166515" y="862294"/>
                  <a:pt x="166516" y="862294"/>
                </a:cubicBezTo>
                <a:lnTo>
                  <a:pt x="166516" y="862294"/>
                </a:lnTo>
              </a:path>
            </a:pathLst>
          </a:custGeom>
          <a:noFill/>
          <a:ln w="34925">
            <a:solidFill>
              <a:schemeClr val="bg1">
                <a:lumMod val="50000"/>
              </a:schemeClr>
            </a:solidFill>
            <a:prstDash val="sysDot"/>
            <a:tailEnd type="stealth" w="lg" len="lg"/>
            <a:extLst>
              <a:ext uri="{C807C97D-BFC1-408E-A445-0C87EB9F89A2}">
                <ask:lineSketchStyleProps xmlns:ask="http://schemas.microsoft.com/office/drawing/2018/sketchyshapes" sd="1219033472">
                  <a:custGeom>
                    <a:avLst/>
                    <a:gdLst>
                      <a:gd name="connsiteX0" fmla="*/ 766149 w 766149"/>
                      <a:gd name="connsiteY0" fmla="*/ 0 h 1260390"/>
                      <a:gd name="connsiteX1" fmla="*/ 30 w 766149"/>
                      <a:gd name="connsiteY1" fmla="*/ 609600 h 1260390"/>
                      <a:gd name="connsiteX2" fmla="*/ 733198 w 766149"/>
                      <a:gd name="connsiteY2" fmla="*/ 1260390 h 1260390"/>
                      <a:gd name="connsiteX3" fmla="*/ 733198 w 766149"/>
                      <a:gd name="connsiteY3" fmla="*/ 1260390 h 1260390"/>
                    </a:gdLst>
                    <a:ahLst/>
                    <a:cxnLst>
                      <a:cxn ang="0">
                        <a:pos x="connsiteX0" y="connsiteY0"/>
                      </a:cxn>
                      <a:cxn ang="0">
                        <a:pos x="connsiteX1" y="connsiteY1"/>
                      </a:cxn>
                      <a:cxn ang="0">
                        <a:pos x="connsiteX2" y="connsiteY2"/>
                      </a:cxn>
                      <a:cxn ang="0">
                        <a:pos x="connsiteX3" y="connsiteY3"/>
                      </a:cxn>
                    </a:cxnLst>
                    <a:rect l="l" t="t" r="r" b="b"/>
                    <a:pathLst>
                      <a:path w="766149" h="1260390">
                        <a:moveTo>
                          <a:pt x="766149" y="0"/>
                        </a:moveTo>
                        <a:cubicBezTo>
                          <a:pt x="385835" y="199767"/>
                          <a:pt x="5522" y="399535"/>
                          <a:pt x="30" y="609600"/>
                        </a:cubicBezTo>
                        <a:cubicBezTo>
                          <a:pt x="-5462" y="819665"/>
                          <a:pt x="733198" y="1260390"/>
                          <a:pt x="733198" y="1260390"/>
                        </a:cubicBezTo>
                        <a:lnTo>
                          <a:pt x="733198" y="1260390"/>
                        </a:ln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CB956AF6-26FB-B35D-EB6A-C183F78F344B}"/>
              </a:ext>
            </a:extLst>
          </p:cNvPr>
          <p:cNvSpPr txBox="1"/>
          <p:nvPr/>
        </p:nvSpPr>
        <p:spPr>
          <a:xfrm>
            <a:off x="348820" y="2534740"/>
            <a:ext cx="465438" cy="369332"/>
          </a:xfrm>
          <a:prstGeom prst="rect">
            <a:avLst/>
          </a:prstGeom>
          <a:noFill/>
        </p:spPr>
        <p:txBody>
          <a:bodyPr wrap="square">
            <a:spAutoFit/>
          </a:bodyPr>
          <a:lstStyle/>
          <a:p>
            <a:r>
              <a:rPr lang="en-US" sz="1800" dirty="0"/>
              <a:t>✍️</a:t>
            </a:r>
          </a:p>
        </p:txBody>
      </p:sp>
      <p:sp>
        <p:nvSpPr>
          <p:cNvPr id="3" name="Slide Number Placeholder 2">
            <a:extLst>
              <a:ext uri="{FF2B5EF4-FFF2-40B4-BE49-F238E27FC236}">
                <a16:creationId xmlns:a16="http://schemas.microsoft.com/office/drawing/2014/main" id="{23323069-05FD-A1C9-4C9B-E3E43767E2ED}"/>
              </a:ext>
            </a:extLst>
          </p:cNvPr>
          <p:cNvSpPr>
            <a:spLocks noGrp="1"/>
          </p:cNvSpPr>
          <p:nvPr>
            <p:ph type="sldNum" sz="quarter" idx="12"/>
          </p:nvPr>
        </p:nvSpPr>
        <p:spPr/>
        <p:txBody>
          <a:bodyPr/>
          <a:lstStyle/>
          <a:p>
            <a:fld id="{494B4E53-BCCB-BE4E-A28A-722B6992CCD5}" type="slidenum">
              <a:rPr lang="en-US" smtClean="0"/>
              <a:t>48</a:t>
            </a:fld>
            <a:endParaRPr lang="en-US"/>
          </a:p>
        </p:txBody>
      </p:sp>
    </p:spTree>
    <p:extLst>
      <p:ext uri="{BB962C8B-B14F-4D97-AF65-F5344CB8AC3E}">
        <p14:creationId xmlns:p14="http://schemas.microsoft.com/office/powerpoint/2010/main" val="264965953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500"/>
                                        <p:tgtEl>
                                          <p:spTgt spid="4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38" grpId="0" animBg="1"/>
      <p:bldP spid="40" grpId="0" animBg="1"/>
      <p:bldP spid="51" grpId="0" animBg="1"/>
      <p:bldP spid="5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C7628-3E47-10E4-2E3D-BEE7750F4F8A}"/>
              </a:ext>
            </a:extLst>
          </p:cNvPr>
          <p:cNvSpPr>
            <a:spLocks noGrp="1"/>
          </p:cNvSpPr>
          <p:nvPr>
            <p:ph type="title"/>
          </p:nvPr>
        </p:nvSpPr>
        <p:spPr/>
        <p:txBody>
          <a:bodyPr/>
          <a:lstStyle/>
          <a:p>
            <a:r>
              <a:rPr lang="en-US" b="1" dirty="0">
                <a:solidFill>
                  <a:schemeClr val="accent1"/>
                </a:solidFill>
              </a:rPr>
              <a:t>Self-Supervised Models</a:t>
            </a:r>
            <a:endParaRPr lang="en-US" dirty="0"/>
          </a:p>
        </p:txBody>
      </p:sp>
      <p:sp>
        <p:nvSpPr>
          <p:cNvPr id="4" name="TextBox 3">
            <a:extLst>
              <a:ext uri="{FF2B5EF4-FFF2-40B4-BE49-F238E27FC236}">
                <a16:creationId xmlns:a16="http://schemas.microsoft.com/office/drawing/2014/main" id="{7A559E6C-C28D-4BC6-1A63-8DB8096BD22C}"/>
              </a:ext>
            </a:extLst>
          </p:cNvPr>
          <p:cNvSpPr txBox="1"/>
          <p:nvPr/>
        </p:nvSpPr>
        <p:spPr>
          <a:xfrm>
            <a:off x="276865" y="3203270"/>
            <a:ext cx="8520599" cy="461665"/>
          </a:xfrm>
          <a:prstGeom prst="rect">
            <a:avLst/>
          </a:prstGeom>
          <a:noFill/>
        </p:spPr>
        <p:txBody>
          <a:bodyPr wrap="square">
            <a:spAutoFit/>
          </a:bodyPr>
          <a:lstStyle/>
          <a:p>
            <a:pPr marL="342900" indent="-342900">
              <a:buFont typeface="Arial" panose="020B0604020202020204" pitchFamily="34" charset="0"/>
              <a:buChar char="•"/>
            </a:pPr>
            <a:endParaRPr lang="en-US" sz="2400" i="1" dirty="0">
              <a:latin typeface="Corbel" panose="020B0503020204020204" pitchFamily="34" charset="0"/>
            </a:endParaRPr>
          </a:p>
        </p:txBody>
      </p:sp>
      <p:sp>
        <p:nvSpPr>
          <p:cNvPr id="8" name="TextBox 7">
            <a:extLst>
              <a:ext uri="{FF2B5EF4-FFF2-40B4-BE49-F238E27FC236}">
                <a16:creationId xmlns:a16="http://schemas.microsoft.com/office/drawing/2014/main" id="{0D28BF3A-BEC3-8642-DB16-60F41D6F083B}"/>
              </a:ext>
            </a:extLst>
          </p:cNvPr>
          <p:cNvSpPr txBox="1"/>
          <p:nvPr/>
        </p:nvSpPr>
        <p:spPr>
          <a:xfrm>
            <a:off x="5419898" y="598722"/>
            <a:ext cx="184731" cy="307777"/>
          </a:xfrm>
          <a:prstGeom prst="rect">
            <a:avLst/>
          </a:prstGeom>
          <a:noFill/>
        </p:spPr>
        <p:txBody>
          <a:bodyPr wrap="none" rtlCol="0">
            <a:spAutoFit/>
          </a:bodyPr>
          <a:lstStyle/>
          <a:p>
            <a:endParaRPr lang="en-US" dirty="0"/>
          </a:p>
        </p:txBody>
      </p:sp>
      <p:sp>
        <p:nvSpPr>
          <p:cNvPr id="3" name="Content Placeholder 2">
            <a:extLst>
              <a:ext uri="{FF2B5EF4-FFF2-40B4-BE49-F238E27FC236}">
                <a16:creationId xmlns:a16="http://schemas.microsoft.com/office/drawing/2014/main" id="{CC1CA547-0335-77AC-1AE4-E8FD088A922D}"/>
              </a:ext>
            </a:extLst>
          </p:cNvPr>
          <p:cNvSpPr txBox="1">
            <a:spLocks/>
          </p:cNvSpPr>
          <p:nvPr/>
        </p:nvSpPr>
        <p:spPr>
          <a:xfrm>
            <a:off x="191417" y="3055413"/>
            <a:ext cx="8855598" cy="16394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r>
              <a:rPr lang="en-US" sz="3600" i="1" dirty="0">
                <a:latin typeface="Corbel" panose="020B0503020204020204" pitchFamily="34" charset="0"/>
              </a:rPr>
              <a:t>Are </a:t>
            </a:r>
            <a:r>
              <a:rPr lang="en-US" sz="3600" i="1" dirty="0">
                <a:solidFill>
                  <a:srgbClr val="C00000"/>
                </a:solidFill>
                <a:latin typeface="Corbel" panose="020B0503020204020204" pitchFamily="34" charset="0"/>
              </a:rPr>
              <a:t>predictive models</a:t>
            </a:r>
            <a:r>
              <a:rPr lang="en-US" sz="3600" i="1" dirty="0">
                <a:latin typeface="Corbel" panose="020B0503020204020204" pitchFamily="34" charset="0"/>
              </a:rPr>
              <a:t> of the world.</a:t>
            </a:r>
          </a:p>
          <a:p>
            <a:pPr>
              <a:buClrTx/>
            </a:pPr>
            <a:r>
              <a:rPr lang="en-US" sz="3600" i="1" dirty="0">
                <a:latin typeface="Corbel" panose="020B0503020204020204" pitchFamily="34" charset="0"/>
              </a:rPr>
              <a:t>Are learned from </a:t>
            </a:r>
            <a:r>
              <a:rPr lang="en-US" sz="3600" i="1" dirty="0">
                <a:solidFill>
                  <a:srgbClr val="C00000"/>
                </a:solidFill>
                <a:latin typeface="Corbel" panose="020B0503020204020204" pitchFamily="34" charset="0"/>
              </a:rPr>
              <a:t>unlabeled</a:t>
            </a:r>
            <a:r>
              <a:rPr lang="en-US" sz="3600" i="1" dirty="0">
                <a:solidFill>
                  <a:srgbClr val="FF0000"/>
                </a:solidFill>
                <a:latin typeface="Corbel" panose="020B0503020204020204" pitchFamily="34" charset="0"/>
              </a:rPr>
              <a:t> </a:t>
            </a:r>
            <a:r>
              <a:rPr lang="en-US" sz="3600" i="1" dirty="0">
                <a:latin typeface="Corbel" panose="020B0503020204020204" pitchFamily="34" charset="0"/>
              </a:rPr>
              <a:t>data.</a:t>
            </a:r>
          </a:p>
          <a:p>
            <a:pPr>
              <a:buClrTx/>
            </a:pPr>
            <a:r>
              <a:rPr lang="en-US" sz="3600" i="1" dirty="0">
                <a:latin typeface="Corbel" panose="020B0503020204020204" pitchFamily="34" charset="0"/>
              </a:rPr>
              <a:t>Tightly connected to </a:t>
            </a:r>
            <a:r>
              <a:rPr lang="en-US" sz="3600" i="1" dirty="0">
                <a:solidFill>
                  <a:srgbClr val="C00000"/>
                </a:solidFill>
                <a:latin typeface="Corbel" panose="020B0503020204020204" pitchFamily="34" charset="0"/>
              </a:rPr>
              <a:t>tasks </a:t>
            </a:r>
            <a:r>
              <a:rPr lang="en-US" sz="3600" i="1" dirty="0">
                <a:latin typeface="Corbel" panose="020B0503020204020204" pitchFamily="34" charset="0"/>
              </a:rPr>
              <a:t>we care about.  </a:t>
            </a:r>
          </a:p>
        </p:txBody>
      </p:sp>
      <p:sp>
        <p:nvSpPr>
          <p:cNvPr id="5" name="Slide Number Placeholder 4">
            <a:extLst>
              <a:ext uri="{FF2B5EF4-FFF2-40B4-BE49-F238E27FC236}">
                <a16:creationId xmlns:a16="http://schemas.microsoft.com/office/drawing/2014/main" id="{0F4F1043-A707-8B02-93CD-93A81B65F59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49</a:t>
            </a:fld>
            <a:endParaRPr lang="en"/>
          </a:p>
        </p:txBody>
      </p:sp>
    </p:spTree>
    <p:extLst>
      <p:ext uri="{BB962C8B-B14F-4D97-AF65-F5344CB8AC3E}">
        <p14:creationId xmlns:p14="http://schemas.microsoft.com/office/powerpoint/2010/main" val="68577327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D353F-DBBB-2B1B-DEC3-A5A0E7AFFEFE}"/>
              </a:ext>
            </a:extLst>
          </p:cNvPr>
          <p:cNvSpPr>
            <a:spLocks noGrp="1"/>
          </p:cNvSpPr>
          <p:nvPr>
            <p:ph type="title"/>
          </p:nvPr>
        </p:nvSpPr>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B6DBCEF8-C148-4207-3C24-9F4E205E5E0F}"/>
              </a:ext>
            </a:extLst>
          </p:cNvPr>
          <p:cNvSpPr>
            <a:spLocks noGrp="1"/>
          </p:cNvSpPr>
          <p:nvPr>
            <p:ph idx="1"/>
          </p:nvPr>
        </p:nvSpPr>
        <p:spPr/>
        <p:txBody>
          <a:bodyPr>
            <a:normAutofit/>
          </a:bodyPr>
          <a:lstStyle/>
          <a:p>
            <a:r>
              <a:rPr lang="en-US" sz="2400" dirty="0"/>
              <a:t>Let’s start with an example: </a:t>
            </a:r>
            <a:r>
              <a:rPr lang="en-US" sz="2400" b="1" dirty="0" err="1"/>
              <a:t>ChatGPT</a:t>
            </a:r>
            <a:endParaRPr lang="en-US" sz="2400" b="1" dirty="0"/>
          </a:p>
          <a:p>
            <a:r>
              <a:rPr lang="en-US" sz="2400" dirty="0"/>
              <a:t>A computational model trained on massive piles of data and tuned to respond to dialogue commands. </a:t>
            </a:r>
          </a:p>
          <a:p>
            <a:r>
              <a:rPr lang="en-US" sz="2400" dirty="0">
                <a:solidFill>
                  <a:srgbClr val="C00000"/>
                </a:solidFill>
              </a:rPr>
              <a:t>Can write essays, expand an idea, summarize documents, translate them, debug your code, explain it, suggest improvements, etc. </a:t>
            </a:r>
          </a:p>
        </p:txBody>
      </p:sp>
      <p:pic>
        <p:nvPicPr>
          <p:cNvPr id="2054" name="Picture 6">
            <a:extLst>
              <a:ext uri="{FF2B5EF4-FFF2-40B4-BE49-F238E27FC236}">
                <a16:creationId xmlns:a16="http://schemas.microsoft.com/office/drawing/2014/main" id="{71383348-2E80-0EF7-E3D3-1F7F2C38EE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1773" y="574625"/>
            <a:ext cx="2445026" cy="601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01597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BB60D-6112-31DB-5F6E-4A1AAA116826}"/>
              </a:ext>
            </a:extLst>
          </p:cNvPr>
          <p:cNvSpPr>
            <a:spLocks noGrp="1"/>
          </p:cNvSpPr>
          <p:nvPr>
            <p:ph type="title"/>
          </p:nvPr>
        </p:nvSpPr>
        <p:spPr/>
        <p:txBody>
          <a:bodyPr/>
          <a:lstStyle/>
          <a:p>
            <a:r>
              <a:rPr lang="en-US" dirty="0"/>
              <a:t>Questions? 📢 </a:t>
            </a:r>
          </a:p>
        </p:txBody>
      </p:sp>
      <p:sp>
        <p:nvSpPr>
          <p:cNvPr id="3" name="Slide Number Placeholder 2">
            <a:extLst>
              <a:ext uri="{FF2B5EF4-FFF2-40B4-BE49-F238E27FC236}">
                <a16:creationId xmlns:a16="http://schemas.microsoft.com/office/drawing/2014/main" id="{3B752433-8E28-1A1E-D9CE-81BD274FD15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50</a:t>
            </a:fld>
            <a:endParaRPr lang="en"/>
          </a:p>
        </p:txBody>
      </p:sp>
    </p:spTree>
    <p:extLst>
      <p:ext uri="{BB962C8B-B14F-4D97-AF65-F5344CB8AC3E}">
        <p14:creationId xmlns:p14="http://schemas.microsoft.com/office/powerpoint/2010/main" val="352167675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2D158-2B38-72C1-1BD2-D70A9B0A56F9}"/>
              </a:ext>
            </a:extLst>
          </p:cNvPr>
          <p:cNvSpPr>
            <a:spLocks noGrp="1"/>
          </p:cNvSpPr>
          <p:nvPr>
            <p:ph type="title"/>
          </p:nvPr>
        </p:nvSpPr>
        <p:spPr/>
        <p:txBody>
          <a:bodyPr>
            <a:normAutofit/>
          </a:bodyPr>
          <a:lstStyle/>
          <a:p>
            <a:r>
              <a:rPr lang="en-US" sz="6000" dirty="0"/>
              <a:t>Meanwhile … </a:t>
            </a:r>
          </a:p>
        </p:txBody>
      </p:sp>
      <p:sp>
        <p:nvSpPr>
          <p:cNvPr id="3" name="Text Placeholder 2">
            <a:extLst>
              <a:ext uri="{FF2B5EF4-FFF2-40B4-BE49-F238E27FC236}">
                <a16:creationId xmlns:a16="http://schemas.microsoft.com/office/drawing/2014/main" id="{8BB60602-0CC4-3D3B-A508-539DF3F2FA7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439463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7EFF237-5BB4-C6C6-E47A-77F78725F352}"/>
              </a:ext>
            </a:extLst>
          </p:cNvPr>
          <p:cNvSpPr>
            <a:spLocks noGrp="1"/>
          </p:cNvSpPr>
          <p:nvPr>
            <p:ph idx="1"/>
          </p:nvPr>
        </p:nvSpPr>
        <p:spPr/>
        <p:txBody>
          <a:bodyPr/>
          <a:lstStyle/>
          <a:p>
            <a:endParaRPr lang="en-US"/>
          </a:p>
        </p:txBody>
      </p:sp>
      <p:sp>
        <p:nvSpPr>
          <p:cNvPr id="5" name="Title 4">
            <a:extLst>
              <a:ext uri="{FF2B5EF4-FFF2-40B4-BE49-F238E27FC236}">
                <a16:creationId xmlns:a16="http://schemas.microsoft.com/office/drawing/2014/main" id="{DD75BCE3-505A-2C90-BFC0-B49F16B04C3F}"/>
              </a:ext>
            </a:extLst>
          </p:cNvPr>
          <p:cNvSpPr>
            <a:spLocks noGrp="1"/>
          </p:cNvSpPr>
          <p:nvPr>
            <p:ph type="title"/>
          </p:nvPr>
        </p:nvSpPr>
        <p:spPr/>
        <p:txBody>
          <a:bodyPr>
            <a:normAutofit fontScale="90000"/>
          </a:bodyPr>
          <a:lstStyle/>
          <a:p>
            <a:endParaRPr lang="en-US"/>
          </a:p>
        </p:txBody>
      </p:sp>
      <p:pic>
        <p:nvPicPr>
          <p:cNvPr id="1028" name="Picture 4" descr="Freaky ChatGPT Fails That Caught Our Eyes!">
            <a:extLst>
              <a:ext uri="{FF2B5EF4-FFF2-40B4-BE49-F238E27FC236}">
                <a16:creationId xmlns:a16="http://schemas.microsoft.com/office/drawing/2014/main" id="{6CC0F2E7-4764-95C7-50DA-55C47C1668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32" r="5127" b="25007"/>
          <a:stretch/>
        </p:blipFill>
        <p:spPr bwMode="auto">
          <a:xfrm>
            <a:off x="4548690" y="692855"/>
            <a:ext cx="4164424" cy="3757789"/>
          </a:xfrm>
          <a:prstGeom prst="rect">
            <a:avLst/>
          </a:prstGeom>
          <a:noFill/>
          <a:ln>
            <a:solidFill>
              <a:schemeClr val="bg1">
                <a:lumMod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9B12FBE-C7AD-E0C7-8CA0-AD830994818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4200" b="44193"/>
          <a:stretch/>
        </p:blipFill>
        <p:spPr bwMode="auto">
          <a:xfrm>
            <a:off x="417526" y="692855"/>
            <a:ext cx="4005460" cy="3757789"/>
          </a:xfrm>
          <a:prstGeom prst="rect">
            <a:avLst/>
          </a:prstGeom>
          <a:noFill/>
          <a:ln>
            <a:solidFill>
              <a:schemeClr val="bg1">
                <a:lumMod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845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D353F-DBBB-2B1B-DEC3-A5A0E7AFFEFE}"/>
              </a:ext>
            </a:extLst>
          </p:cNvPr>
          <p:cNvSpPr>
            <a:spLocks noGrp="1"/>
          </p:cNvSpPr>
          <p:nvPr>
            <p:ph type="title"/>
          </p:nvPr>
        </p:nvSpPr>
        <p:spPr/>
        <p:txBody>
          <a:bodyPr>
            <a:normAutofit fontScale="90000"/>
          </a:bodyPr>
          <a:lstStyle/>
          <a:p>
            <a:r>
              <a:rPr lang="en-US" dirty="0"/>
              <a:t>Why This Course? </a:t>
            </a:r>
          </a:p>
        </p:txBody>
      </p:sp>
      <p:sp>
        <p:nvSpPr>
          <p:cNvPr id="3" name="Content Placeholder 2">
            <a:extLst>
              <a:ext uri="{FF2B5EF4-FFF2-40B4-BE49-F238E27FC236}">
                <a16:creationId xmlns:a16="http://schemas.microsoft.com/office/drawing/2014/main" id="{B6DBCEF8-C148-4207-3C24-9F4E205E5E0F}"/>
              </a:ext>
            </a:extLst>
          </p:cNvPr>
          <p:cNvSpPr>
            <a:spLocks noGrp="1"/>
          </p:cNvSpPr>
          <p:nvPr>
            <p:ph idx="1"/>
          </p:nvPr>
        </p:nvSpPr>
        <p:spPr/>
        <p:txBody>
          <a:bodyPr>
            <a:normAutofit/>
          </a:bodyPr>
          <a:lstStyle/>
          <a:p>
            <a:r>
              <a:rPr lang="en-US" sz="2400" dirty="0"/>
              <a:t>Let’s start with an example: </a:t>
            </a:r>
            <a:r>
              <a:rPr lang="en-US" sz="2400" b="1" dirty="0" err="1"/>
              <a:t>ChatGPT</a:t>
            </a:r>
            <a:endParaRPr lang="en-US" sz="2400" b="1" dirty="0"/>
          </a:p>
          <a:p>
            <a:r>
              <a:rPr lang="en-US" sz="2400" dirty="0"/>
              <a:t>A computational model trained on massive piles of data and tuned to respond to dialogue commands. </a:t>
            </a:r>
          </a:p>
          <a:p>
            <a:r>
              <a:rPr lang="en-US" sz="2400" dirty="0"/>
              <a:t>The model is </a:t>
            </a:r>
            <a:r>
              <a:rPr lang="en-US" sz="2400" dirty="0">
                <a:solidFill>
                  <a:srgbClr val="00B050"/>
                </a:solidFill>
              </a:rPr>
              <a:t>extremely good </a:t>
            </a:r>
            <a:r>
              <a:rPr lang="en-US" sz="2400" dirty="0"/>
              <a:t>at important tasks that we can about: why? how? </a:t>
            </a:r>
          </a:p>
          <a:p>
            <a:r>
              <a:rPr lang="en-US" sz="2400" dirty="0"/>
              <a:t>It is </a:t>
            </a:r>
            <a:r>
              <a:rPr lang="en-US" sz="2400" dirty="0">
                <a:solidFill>
                  <a:srgbClr val="FF0000"/>
                </a:solidFill>
              </a:rPr>
              <a:t>easily fails </a:t>
            </a:r>
            <a:r>
              <a:rPr lang="en-US" sz="2400" dirty="0"/>
              <a:t>at seemingly trivial tasks: why? </a:t>
            </a:r>
          </a:p>
        </p:txBody>
      </p:sp>
      <p:pic>
        <p:nvPicPr>
          <p:cNvPr id="2054" name="Picture 6">
            <a:extLst>
              <a:ext uri="{FF2B5EF4-FFF2-40B4-BE49-F238E27FC236}">
                <a16:creationId xmlns:a16="http://schemas.microsoft.com/office/drawing/2014/main" id="{71383348-2E80-0EF7-E3D3-1F7F2C38EE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1773" y="574625"/>
            <a:ext cx="2445026" cy="601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439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7F270-3480-A471-A043-EE2D3726E9AB}"/>
              </a:ext>
            </a:extLst>
          </p:cNvPr>
          <p:cNvSpPr>
            <a:spLocks noGrp="1"/>
          </p:cNvSpPr>
          <p:nvPr>
            <p:ph type="title"/>
          </p:nvPr>
        </p:nvSpPr>
        <p:spPr/>
        <p:txBody>
          <a:bodyPr>
            <a:normAutofit fontScale="90000"/>
          </a:bodyPr>
          <a:lstStyle/>
          <a:p>
            <a:r>
              <a:rPr lang="en-US" dirty="0"/>
              <a:t>Course Learning Objectives </a:t>
            </a:r>
          </a:p>
        </p:txBody>
      </p:sp>
      <p:sp>
        <p:nvSpPr>
          <p:cNvPr id="3" name="Content Placeholder 2">
            <a:extLst>
              <a:ext uri="{FF2B5EF4-FFF2-40B4-BE49-F238E27FC236}">
                <a16:creationId xmlns:a16="http://schemas.microsoft.com/office/drawing/2014/main" id="{10377E16-5822-6FF7-13DD-16A559CD3AFD}"/>
              </a:ext>
            </a:extLst>
          </p:cNvPr>
          <p:cNvSpPr>
            <a:spLocks noGrp="1"/>
          </p:cNvSpPr>
          <p:nvPr>
            <p:ph idx="1"/>
          </p:nvPr>
        </p:nvSpPr>
        <p:spPr>
          <a:xfrm>
            <a:off x="78020" y="1152474"/>
            <a:ext cx="8771340" cy="3714165"/>
          </a:xfrm>
        </p:spPr>
        <p:txBody>
          <a:bodyPr>
            <a:normAutofit fontScale="92500"/>
          </a:bodyPr>
          <a:lstStyle/>
          <a:p>
            <a:pPr>
              <a:spcBef>
                <a:spcPts val="600"/>
              </a:spcBef>
            </a:pPr>
            <a:r>
              <a:rPr lang="en-US" sz="2400" dirty="0"/>
              <a:t>Learn about </a:t>
            </a:r>
            <a:r>
              <a:rPr lang="en-US" sz="2400" b="1" dirty="0"/>
              <a:t>architectures </a:t>
            </a:r>
            <a:r>
              <a:rPr lang="en-US" sz="2400" dirty="0"/>
              <a:t>that serve as foundation </a:t>
            </a:r>
            <a:br>
              <a:rPr lang="en-US" sz="2400" dirty="0"/>
            </a:br>
            <a:r>
              <a:rPr lang="en-US" sz="2400" dirty="0"/>
              <a:t>for tools like </a:t>
            </a:r>
            <a:r>
              <a:rPr lang="en-US" sz="2400" dirty="0" err="1"/>
              <a:t>ChatGPT</a:t>
            </a:r>
            <a:endParaRPr lang="en-US" sz="2400" dirty="0"/>
          </a:p>
          <a:p>
            <a:pPr>
              <a:spcBef>
                <a:spcPts val="600"/>
              </a:spcBef>
            </a:pPr>
            <a:r>
              <a:rPr lang="en-US" sz="2400" dirty="0"/>
              <a:t>Understand a wide range of self-supervised </a:t>
            </a:r>
            <a:r>
              <a:rPr lang="en-US" sz="2400" b="1" dirty="0"/>
              <a:t>algorithms</a:t>
            </a:r>
            <a:endParaRPr lang="en-US" sz="2400" dirty="0"/>
          </a:p>
          <a:p>
            <a:pPr>
              <a:spcBef>
                <a:spcPts val="600"/>
              </a:spcBef>
            </a:pPr>
            <a:r>
              <a:rPr lang="en-US" sz="2400" dirty="0"/>
              <a:t>Fearlessly build and train self-supervised </a:t>
            </a:r>
            <a:r>
              <a:rPr lang="en-US" sz="2400" b="1" dirty="0"/>
              <a:t>models </a:t>
            </a:r>
            <a:r>
              <a:rPr lang="en-US" sz="2400" dirty="0"/>
              <a:t>😤 </a:t>
            </a:r>
          </a:p>
          <a:p>
            <a:pPr>
              <a:spcBef>
                <a:spcPts val="600"/>
              </a:spcBef>
            </a:pPr>
            <a:r>
              <a:rPr lang="en-US" sz="2400" dirty="0"/>
              <a:t>Gain intuitions about the </a:t>
            </a:r>
            <a:r>
              <a:rPr lang="en-US" sz="2400" b="1" dirty="0"/>
              <a:t>capabilities</a:t>
            </a:r>
            <a:r>
              <a:rPr lang="en-US" sz="2400" dirty="0"/>
              <a:t> and </a:t>
            </a:r>
            <a:r>
              <a:rPr lang="en-US" sz="2400" b="1" dirty="0"/>
              <a:t>limitations </a:t>
            </a:r>
            <a:r>
              <a:rPr lang="en-US" sz="2400" dirty="0"/>
              <a:t>of our models </a:t>
            </a:r>
          </a:p>
          <a:p>
            <a:r>
              <a:rPr lang="en-US" sz="2400" dirty="0"/>
              <a:t>Explore their </a:t>
            </a:r>
            <a:r>
              <a:rPr lang="en-US" sz="2400" b="1" dirty="0"/>
              <a:t>applications</a:t>
            </a:r>
            <a:r>
              <a:rPr lang="en-US" sz="2400" dirty="0"/>
              <a:t>, e.g., question answering, text generations</a:t>
            </a:r>
          </a:p>
          <a:p>
            <a:r>
              <a:rPr lang="en-US" sz="2400" dirty="0"/>
              <a:t>Reflect on </a:t>
            </a:r>
            <a:r>
              <a:rPr lang="en-US" sz="2400" b="1" dirty="0"/>
              <a:t>societal impacts: </a:t>
            </a:r>
            <a:r>
              <a:rPr lang="en-US" sz="2400" dirty="0"/>
              <a:t>their misuse, biases, etc. </a:t>
            </a:r>
          </a:p>
        </p:txBody>
      </p:sp>
    </p:spTree>
    <p:extLst>
      <p:ext uri="{BB962C8B-B14F-4D97-AF65-F5344CB8AC3E}">
        <p14:creationId xmlns:p14="http://schemas.microsoft.com/office/powerpoint/2010/main" val="2795411871"/>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1783</TotalTime>
  <Words>2786</Words>
  <Application>Microsoft Macintosh PowerPoint</Application>
  <PresentationFormat>On-screen Show (16:9)</PresentationFormat>
  <Paragraphs>252</Paragraphs>
  <Slides>50</Slides>
  <Notes>50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Arial</vt:lpstr>
      <vt:lpstr>Corbel</vt:lpstr>
      <vt:lpstr>Merriweather Sans</vt:lpstr>
      <vt:lpstr>Consolas</vt:lpstr>
      <vt:lpstr>Simple Light</vt:lpstr>
      <vt:lpstr>Course Overview</vt:lpstr>
      <vt:lpstr>Why This Course? </vt:lpstr>
      <vt:lpstr>Why This Course? </vt:lpstr>
      <vt:lpstr>PowerPoint Presentation</vt:lpstr>
      <vt:lpstr>PowerPoint Presentation</vt:lpstr>
      <vt:lpstr>Meanwhile … </vt:lpstr>
      <vt:lpstr>PowerPoint Presentation</vt:lpstr>
      <vt:lpstr>Why This Course? </vt:lpstr>
      <vt:lpstr>Course Learning Objectives </vt:lpstr>
      <vt:lpstr>Focus on Natural/Human Language</vt:lpstr>
      <vt:lpstr>Course Prerequisites </vt:lpstr>
      <vt:lpstr>Course Logistics Brief </vt:lpstr>
      <vt:lpstr>Self-Supervised Models: Course Website</vt:lpstr>
      <vt:lpstr>Course Logistics Brief  (2)</vt:lpstr>
      <vt:lpstr>Course Work and Grading Policy</vt:lpstr>
      <vt:lpstr>Homework </vt:lpstr>
      <vt:lpstr>Final Project</vt:lpstr>
      <vt:lpstr>Attendance Policy</vt:lpstr>
      <vt:lpstr>Attendance Policy</vt:lpstr>
      <vt:lpstr>Pop Quiz  (1)</vt:lpstr>
      <vt:lpstr>Pop Quiz (2)</vt:lpstr>
      <vt:lpstr>Pop Quiz (3)</vt:lpstr>
      <vt:lpstr>Back to  Self-Supervised Models … </vt:lpstr>
      <vt:lpstr>PowerPoint Presentation</vt:lpstr>
      <vt:lpstr>PowerPoint Presentation</vt:lpstr>
      <vt:lpstr>PowerPoint Presentation</vt:lpstr>
      <vt:lpstr>PowerPoint Presentation</vt:lpstr>
      <vt:lpstr>DALL-E Generation </vt:lpstr>
      <vt:lpstr>Popular Media: AI is Solved!!</vt:lpstr>
      <vt:lpstr>PowerPoint Presentation</vt:lpstr>
      <vt:lpstr>Self-Supervision</vt:lpstr>
      <vt:lpstr>Self-Supervision</vt:lpstr>
      <vt:lpstr>Self-Supervision</vt:lpstr>
      <vt:lpstr>Self-Supervision</vt:lpstr>
      <vt:lpstr>Self-Supervision</vt:lpstr>
      <vt:lpstr>Self-Supervision</vt:lpstr>
      <vt:lpstr>Self-Supervision</vt:lpstr>
      <vt:lpstr>Self-Supervision</vt:lpstr>
      <vt:lpstr>Self-Supervision</vt:lpstr>
      <vt:lpstr>Self-Supervision</vt:lpstr>
      <vt:lpstr>Self-Supervision</vt:lpstr>
      <vt:lpstr>Self-Supervision</vt:lpstr>
      <vt:lpstr>Self-Supervised Models</vt:lpstr>
      <vt:lpstr>Self-Supervised Models</vt:lpstr>
      <vt:lpstr>Self-Supervised Models</vt:lpstr>
      <vt:lpstr>Self-Supervised Models</vt:lpstr>
      <vt:lpstr>Self-Supervised Models</vt:lpstr>
      <vt:lpstr>Self-Supervised Models and End Tasks  </vt:lpstr>
      <vt:lpstr>Self-Supervised Models</vt:lpstr>
      <vt:lpstr>Questions?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cp:lastModifiedBy>Daniel Khashabi</cp:lastModifiedBy>
  <cp:revision>40</cp:revision>
  <dcterms:modified xsi:type="dcterms:W3CDTF">2023-01-24T16:41:27Z</dcterms:modified>
</cp:coreProperties>
</file>