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53"/>
  </p:notesMasterIdLst>
  <p:sldIdLst>
    <p:sldId id="301" r:id="rId2"/>
    <p:sldId id="1417" r:id="rId3"/>
    <p:sldId id="321" r:id="rId4"/>
    <p:sldId id="312" r:id="rId5"/>
    <p:sldId id="1326" r:id="rId6"/>
    <p:sldId id="1327" r:id="rId7"/>
    <p:sldId id="452" r:id="rId8"/>
    <p:sldId id="453" r:id="rId9"/>
    <p:sldId id="454" r:id="rId10"/>
    <p:sldId id="455" r:id="rId11"/>
    <p:sldId id="604" r:id="rId12"/>
    <p:sldId id="605" r:id="rId13"/>
    <p:sldId id="458" r:id="rId14"/>
    <p:sldId id="1329" r:id="rId15"/>
    <p:sldId id="1427" r:id="rId16"/>
    <p:sldId id="602" r:id="rId17"/>
    <p:sldId id="1424" r:id="rId18"/>
    <p:sldId id="270" r:id="rId19"/>
    <p:sldId id="1418" r:id="rId20"/>
    <p:sldId id="1419" r:id="rId21"/>
    <p:sldId id="1108" r:id="rId22"/>
    <p:sldId id="1328" r:id="rId23"/>
    <p:sldId id="1340" r:id="rId24"/>
    <p:sldId id="423" r:id="rId25"/>
    <p:sldId id="1293" r:id="rId26"/>
    <p:sldId id="1288" r:id="rId27"/>
    <p:sldId id="430" r:id="rId28"/>
    <p:sldId id="1420" r:id="rId29"/>
    <p:sldId id="433" r:id="rId30"/>
    <p:sldId id="435" r:id="rId31"/>
    <p:sldId id="1421" r:id="rId32"/>
    <p:sldId id="1411" r:id="rId33"/>
    <p:sldId id="1322" r:id="rId34"/>
    <p:sldId id="1323" r:id="rId35"/>
    <p:sldId id="1422" r:id="rId36"/>
    <p:sldId id="1339" r:id="rId37"/>
    <p:sldId id="1332" r:id="rId38"/>
    <p:sldId id="1335" r:id="rId39"/>
    <p:sldId id="1412" r:id="rId40"/>
    <p:sldId id="1358" r:id="rId41"/>
    <p:sldId id="1356" r:id="rId42"/>
    <p:sldId id="1357" r:id="rId43"/>
    <p:sldId id="1360" r:id="rId44"/>
    <p:sldId id="1362" r:id="rId45"/>
    <p:sldId id="1361" r:id="rId46"/>
    <p:sldId id="1376" r:id="rId47"/>
    <p:sldId id="1363" r:id="rId48"/>
    <p:sldId id="1364" r:id="rId49"/>
    <p:sldId id="1367" r:id="rId50"/>
    <p:sldId id="1368" r:id="rId51"/>
    <p:sldId id="1423" r:id="rId5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Consolas" panose="020B0609020204030204" pitchFamily="49" charset="0"/>
      <p:regular r:id="rId59"/>
      <p:bold r:id="rId60"/>
      <p:italic r:id="rId61"/>
      <p:boldItalic r:id="rId62"/>
    </p:embeddedFont>
    <p:embeddedFont>
      <p:font typeface="Corbel" panose="020B050302020402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C7"/>
    <a:srgbClr val="DCF9CD"/>
    <a:srgbClr val="FFD0CC"/>
    <a:srgbClr val="E40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A1393A-0BA2-0841-93A1-1E2F4E052231}" v="491" dt="2023-02-09T16:49:40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/>
    <p:restoredTop sz="79197"/>
  </p:normalViewPr>
  <p:slideViewPr>
    <p:cSldViewPr snapToGrid="0">
      <p:cViewPr varScale="1">
        <p:scale>
          <a:sx n="153" d="100"/>
          <a:sy n="153" d="100"/>
        </p:scale>
        <p:origin x="11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hashabi" userId="S::dkhasha1@jh.edu::62390808-c838-45e6-be59-d6fd0d208bc8" providerId="AD" clId="Web-{485B35C7-00FA-F80D-C59F-851645B55BEB}"/>
    <pc:docChg chg="addSld modSld">
      <pc:chgData name="Daniel Khashabi" userId="S::dkhasha1@jh.edu::62390808-c838-45e6-be59-d6fd0d208bc8" providerId="AD" clId="Web-{485B35C7-00FA-F80D-C59F-851645B55BEB}" dt="2023-02-01T21:26:19.139" v="31" actId="20577"/>
      <pc:docMkLst>
        <pc:docMk/>
      </pc:docMkLst>
      <pc:sldChg chg="modSp new">
        <pc:chgData name="Daniel Khashabi" userId="S::dkhasha1@jh.edu::62390808-c838-45e6-be59-d6fd0d208bc8" providerId="AD" clId="Web-{485B35C7-00FA-F80D-C59F-851645B55BEB}" dt="2023-02-01T21:26:19.139" v="31" actId="20577"/>
        <pc:sldMkLst>
          <pc:docMk/>
          <pc:sldMk cId="2274245658" sldId="1416"/>
        </pc:sldMkLst>
        <pc:spChg chg="mod">
          <ac:chgData name="Daniel Khashabi" userId="S::dkhasha1@jh.edu::62390808-c838-45e6-be59-d6fd0d208bc8" providerId="AD" clId="Web-{485B35C7-00FA-F80D-C59F-851645B55BEB}" dt="2023-02-01T21:13:49.539" v="4" actId="20577"/>
          <ac:spMkLst>
            <pc:docMk/>
            <pc:sldMk cId="2274245658" sldId="1416"/>
            <ac:spMk id="2" creationId="{36D6781A-7223-502F-0103-746E8CFE7D87}"/>
          </ac:spMkLst>
        </pc:spChg>
        <pc:spChg chg="mod">
          <ac:chgData name="Daniel Khashabi" userId="S::dkhasha1@jh.edu::62390808-c838-45e6-be59-d6fd0d208bc8" providerId="AD" clId="Web-{485B35C7-00FA-F80D-C59F-851645B55BEB}" dt="2023-02-01T21:26:19.139" v="31" actId="20577"/>
          <ac:spMkLst>
            <pc:docMk/>
            <pc:sldMk cId="2274245658" sldId="1416"/>
            <ac:spMk id="3" creationId="{D455FB4B-9B7B-C843-0080-CAFFB1E8FBD2}"/>
          </ac:spMkLst>
        </pc:spChg>
      </pc:sldChg>
    </pc:docChg>
  </pc:docChgLst>
  <pc:docChgLst>
    <pc:chgData name="Daniel Khashabi" userId="S::dkhasha1@jh.edu::62390808-c838-45e6-be59-d6fd0d208bc8" providerId="AD" clId="Web-{9D20164A-2D59-812F-1B0D-0F4B75EE551B}"/>
    <pc:docChg chg="modSld">
      <pc:chgData name="Daniel Khashabi" userId="S::dkhasha1@jh.edu::62390808-c838-45e6-be59-d6fd0d208bc8" providerId="AD" clId="Web-{9D20164A-2D59-812F-1B0D-0F4B75EE551B}" dt="2023-02-01T23:07:55.146" v="5" actId="20577"/>
      <pc:docMkLst>
        <pc:docMk/>
      </pc:docMkLst>
      <pc:sldChg chg="modSp">
        <pc:chgData name="Daniel Khashabi" userId="S::dkhasha1@jh.edu::62390808-c838-45e6-be59-d6fd0d208bc8" providerId="AD" clId="Web-{9D20164A-2D59-812F-1B0D-0F4B75EE551B}" dt="2023-02-01T23:07:55.146" v="5" actId="20577"/>
        <pc:sldMkLst>
          <pc:docMk/>
          <pc:sldMk cId="2978229083" sldId="1322"/>
        </pc:sldMkLst>
        <pc:spChg chg="mod">
          <ac:chgData name="Daniel Khashabi" userId="S::dkhasha1@jh.edu::62390808-c838-45e6-be59-d6fd0d208bc8" providerId="AD" clId="Web-{9D20164A-2D59-812F-1B0D-0F4B75EE551B}" dt="2023-02-01T23:07:55.146" v="5" actId="20577"/>
          <ac:spMkLst>
            <pc:docMk/>
            <pc:sldMk cId="2978229083" sldId="1322"/>
            <ac:spMk id="3" creationId="{2BAE67F7-BFC3-5C68-93F5-C23BA66F363E}"/>
          </ac:spMkLst>
        </pc:spChg>
      </pc:sldChg>
      <pc:sldChg chg="modSp">
        <pc:chgData name="Daniel Khashabi" userId="S::dkhasha1@jh.edu::62390808-c838-45e6-be59-d6fd0d208bc8" providerId="AD" clId="Web-{9D20164A-2D59-812F-1B0D-0F4B75EE551B}" dt="2023-02-01T23:07:20.270" v="3" actId="20577"/>
        <pc:sldMkLst>
          <pc:docMk/>
          <pc:sldMk cId="3118112165" sldId="1411"/>
        </pc:sldMkLst>
        <pc:spChg chg="mod">
          <ac:chgData name="Daniel Khashabi" userId="S::dkhasha1@jh.edu::62390808-c838-45e6-be59-d6fd0d208bc8" providerId="AD" clId="Web-{9D20164A-2D59-812F-1B0D-0F4B75EE551B}" dt="2023-02-01T23:07:20.270" v="3" actId="20577"/>
          <ac:spMkLst>
            <pc:docMk/>
            <pc:sldMk cId="3118112165" sldId="1411"/>
            <ac:spMk id="3" creationId="{2BAE67F7-BFC3-5C68-93F5-C23BA66F363E}"/>
          </ac:spMkLst>
        </pc:spChg>
      </pc:sldChg>
    </pc:docChg>
  </pc:docChgLst>
  <pc:docChgLst>
    <pc:chgData name="Daniel Khashabi" userId="62390808-c838-45e6-be59-d6fd0d208bc8" providerId="ADAL" clId="{71483C8C-758D-D04E-8082-19CFF6489F2C}"/>
    <pc:docChg chg="undo custSel addSld delSld modSld">
      <pc:chgData name="Daniel Khashabi" userId="62390808-c838-45e6-be59-d6fd0d208bc8" providerId="ADAL" clId="{71483C8C-758D-D04E-8082-19CFF6489F2C}" dt="2022-12-09T13:20:03.408" v="555"/>
      <pc:docMkLst>
        <pc:docMk/>
      </pc:docMkLst>
      <pc:sldChg chg="add del">
        <pc:chgData name="Daniel Khashabi" userId="62390808-c838-45e6-be59-d6fd0d208bc8" providerId="ADAL" clId="{71483C8C-758D-D04E-8082-19CFF6489F2C}" dt="2022-12-09T02:09:27.420" v="16" actId="2696"/>
        <pc:sldMkLst>
          <pc:docMk/>
          <pc:sldMk cId="3782662892" sldId="278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713293377" sldId="279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785539006" sldId="279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575182606" sldId="293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2939312816" sldId="293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369134441" sldId="294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771090028" sldId="294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003040408" sldId="295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2738765933" sldId="295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457529580" sldId="296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3664655550" sldId="296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3320615608" sldId="297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4073365648" sldId="297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1504710" sldId="298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2275779752" sldId="298"/>
        </pc:sldMkLst>
      </pc:sldChg>
      <pc:sldChg chg="add">
        <pc:chgData name="Daniel Khashabi" userId="62390808-c838-45e6-be59-d6fd0d208bc8" providerId="ADAL" clId="{71483C8C-758D-D04E-8082-19CFF6489F2C}" dt="2022-12-09T02:15:00.331" v="20"/>
        <pc:sldMkLst>
          <pc:docMk/>
          <pc:sldMk cId="549876704" sldId="299"/>
        </pc:sldMkLst>
      </pc:sldChg>
      <pc:sldChg chg="add del">
        <pc:chgData name="Daniel Khashabi" userId="62390808-c838-45e6-be59-d6fd0d208bc8" providerId="ADAL" clId="{71483C8C-758D-D04E-8082-19CFF6489F2C}" dt="2022-12-09T02:14:56.859" v="19" actId="2696"/>
        <pc:sldMkLst>
          <pc:docMk/>
          <pc:sldMk cId="4185887932" sldId="299"/>
        </pc:sldMkLst>
      </pc:sldChg>
      <pc:sldChg chg="del">
        <pc:chgData name="Daniel Khashabi" userId="62390808-c838-45e6-be59-d6fd0d208bc8" providerId="ADAL" clId="{71483C8C-758D-D04E-8082-19CFF6489F2C}" dt="2022-12-09T02:09:29.617" v="17" actId="2696"/>
        <pc:sldMkLst>
          <pc:docMk/>
          <pc:sldMk cId="2458244337" sldId="300"/>
        </pc:sldMkLst>
      </pc:sldChg>
      <pc:sldChg chg="modSp new del mod">
        <pc:chgData name="Daniel Khashabi" userId="62390808-c838-45e6-be59-d6fd0d208bc8" providerId="ADAL" clId="{71483C8C-758D-D04E-8082-19CFF6489F2C}" dt="2022-12-09T02:15:02.564" v="21" actId="2696"/>
        <pc:sldMkLst>
          <pc:docMk/>
          <pc:sldMk cId="1515649936" sldId="312"/>
        </pc:sldMkLst>
        <pc:spChg chg="mod">
          <ac:chgData name="Daniel Khashabi" userId="62390808-c838-45e6-be59-d6fd0d208bc8" providerId="ADAL" clId="{71483C8C-758D-D04E-8082-19CFF6489F2C}" dt="2022-12-09T01:09:15.491" v="14" actId="20577"/>
          <ac:spMkLst>
            <pc:docMk/>
            <pc:sldMk cId="1515649936" sldId="312"/>
            <ac:spMk id="2" creationId="{AC67A520-CFB2-75E8-3EAD-FDDB99657BDB}"/>
          </ac:spMkLst>
        </pc:spChg>
      </pc:sldChg>
      <pc:sldChg chg="modSp add mod">
        <pc:chgData name="Daniel Khashabi" userId="62390808-c838-45e6-be59-d6fd0d208bc8" providerId="ADAL" clId="{71483C8C-758D-D04E-8082-19CFF6489F2C}" dt="2022-12-09T13:20:03.408" v="555"/>
        <pc:sldMkLst>
          <pc:docMk/>
          <pc:sldMk cId="3260301037" sldId="312"/>
        </pc:sldMkLst>
        <pc:spChg chg="mod">
          <ac:chgData name="Daniel Khashabi" userId="62390808-c838-45e6-be59-d6fd0d208bc8" providerId="ADAL" clId="{71483C8C-758D-D04E-8082-19CFF6489F2C}" dt="2022-12-09T13:20:03.408" v="555"/>
          <ac:spMkLst>
            <pc:docMk/>
            <pc:sldMk cId="3260301037" sldId="312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71483C8C-758D-D04E-8082-19CFF6489F2C}" dt="2022-12-09T02:09:38.198" v="18" actId="2696"/>
        <pc:sldMkLst>
          <pc:docMk/>
          <pc:sldMk cId="2056701352" sldId="313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874981232" sldId="314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990795390" sldId="315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884724314" sldId="316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2866431115" sldId="317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187965015" sldId="318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328731776" sldId="319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1644701269" sldId="321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2925110358" sldId="322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2882041011" sldId="323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097692786" sldId="324"/>
        </pc:sldMkLst>
      </pc:sldChg>
      <pc:sldChg chg="add">
        <pc:chgData name="Daniel Khashabi" userId="62390808-c838-45e6-be59-d6fd0d208bc8" providerId="ADAL" clId="{71483C8C-758D-D04E-8082-19CFF6489F2C}" dt="2022-12-09T01:35:34.559" v="15"/>
        <pc:sldMkLst>
          <pc:docMk/>
          <pc:sldMk cId="394555378" sldId="325"/>
        </pc:sldMkLst>
      </pc:sldChg>
      <pc:sldMasterChg chg="delSldLayout">
        <pc:chgData name="Daniel Khashabi" userId="62390808-c838-45e6-be59-d6fd0d208bc8" providerId="ADAL" clId="{71483C8C-758D-D04E-8082-19CFF6489F2C}" dt="2022-12-09T02:14:56.859" v="19" actId="2696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71483C8C-758D-D04E-8082-19CFF6489F2C}" dt="2022-12-09T02:09:27.420" v="16" actId="2696"/>
          <pc:sldLayoutMkLst>
            <pc:docMk/>
            <pc:sldMasterMk cId="0" sldId="2147483684"/>
            <pc:sldLayoutMk cId="1142940474" sldId="2147483686"/>
          </pc:sldLayoutMkLst>
        </pc:sldLayoutChg>
        <pc:sldLayoutChg chg="del">
          <pc:chgData name="Daniel Khashabi" userId="62390808-c838-45e6-be59-d6fd0d208bc8" providerId="ADAL" clId="{71483C8C-758D-D04E-8082-19CFF6489F2C}" dt="2022-12-09T02:14:56.859" v="19" actId="2696"/>
          <pc:sldLayoutMkLst>
            <pc:docMk/>
            <pc:sldMasterMk cId="0" sldId="2147483684"/>
            <pc:sldLayoutMk cId="1207818006" sldId="2147483687"/>
          </pc:sldLayoutMkLst>
        </pc:sldLayoutChg>
      </pc:sldMasterChg>
    </pc:docChg>
  </pc:docChgLst>
  <pc:docChgLst>
    <pc:chgData name="Daniel Khashabi" userId="62390808-c838-45e6-be59-d6fd0d208bc8" providerId="ADAL" clId="{FDA1393A-0BA2-0841-93A1-1E2F4E052231}"/>
    <pc:docChg chg="undo custSel addSld delSld modSld sldOrd">
      <pc:chgData name="Daniel Khashabi" userId="62390808-c838-45e6-be59-d6fd0d208bc8" providerId="ADAL" clId="{FDA1393A-0BA2-0841-93A1-1E2F4E052231}" dt="2023-02-09T16:49:40.415" v="2498"/>
      <pc:docMkLst>
        <pc:docMk/>
      </pc:docMkLst>
      <pc:sldChg chg="add">
        <pc:chgData name="Daniel Khashabi" userId="62390808-c838-45e6-be59-d6fd0d208bc8" providerId="ADAL" clId="{FDA1393A-0BA2-0841-93A1-1E2F4E052231}" dt="2023-02-02T14:11:27.651" v="592"/>
        <pc:sldMkLst>
          <pc:docMk/>
          <pc:sldMk cId="1852614646" sldId="270"/>
        </pc:sldMkLst>
      </pc:sldChg>
      <pc:sldChg chg="modSp mod">
        <pc:chgData name="Daniel Khashabi" userId="62390808-c838-45e6-be59-d6fd0d208bc8" providerId="ADAL" clId="{FDA1393A-0BA2-0841-93A1-1E2F4E052231}" dt="2023-02-02T13:49:20.603" v="550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FDA1393A-0BA2-0841-93A1-1E2F4E052231}" dt="2023-02-02T13:49:20.603" v="550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modSp modAnim">
        <pc:chgData name="Daniel Khashabi" userId="62390808-c838-45e6-be59-d6fd0d208bc8" providerId="ADAL" clId="{FDA1393A-0BA2-0841-93A1-1E2F4E052231}" dt="2023-02-02T15:51:08.310" v="2121"/>
        <pc:sldMkLst>
          <pc:docMk/>
          <pc:sldMk cId="1644701269" sldId="321"/>
        </pc:sldMkLst>
        <pc:spChg chg="mod">
          <ac:chgData name="Daniel Khashabi" userId="62390808-c838-45e6-be59-d6fd0d208bc8" providerId="ADAL" clId="{FDA1393A-0BA2-0841-93A1-1E2F4E052231}" dt="2023-02-02T15:50:51.866" v="2116" actId="20577"/>
          <ac:spMkLst>
            <pc:docMk/>
            <pc:sldMk cId="1644701269" sldId="321"/>
            <ac:spMk id="2" creationId="{45E95558-3D76-0C4A-B493-A4B68FDBF737}"/>
          </ac:spMkLst>
        </pc:spChg>
        <pc:spChg chg="mod">
          <ac:chgData name="Daniel Khashabi" userId="62390808-c838-45e6-be59-d6fd0d208bc8" providerId="ADAL" clId="{FDA1393A-0BA2-0841-93A1-1E2F4E052231}" dt="2023-02-02T13:46:59.571" v="292" actId="113"/>
          <ac:spMkLst>
            <pc:docMk/>
            <pc:sldMk cId="1644701269" sldId="321"/>
            <ac:spMk id="3" creationId="{FBB6CFC5-8813-AA46-99ED-E2EABFD4D3B1}"/>
          </ac:spMkLst>
        </pc:spChg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1370132949" sldId="339"/>
        </pc:sldMkLst>
      </pc:sldChg>
      <pc:sldChg chg="modSp add mod">
        <pc:chgData name="Daniel Khashabi" userId="62390808-c838-45e6-be59-d6fd0d208bc8" providerId="ADAL" clId="{FDA1393A-0BA2-0841-93A1-1E2F4E052231}" dt="2023-02-02T14:35:32.189" v="853" actId="20577"/>
        <pc:sldMkLst>
          <pc:docMk/>
          <pc:sldMk cId="1201276749" sldId="423"/>
        </pc:sldMkLst>
        <pc:spChg chg="mod">
          <ac:chgData name="Daniel Khashabi" userId="62390808-c838-45e6-be59-d6fd0d208bc8" providerId="ADAL" clId="{FDA1393A-0BA2-0841-93A1-1E2F4E052231}" dt="2023-02-02T14:35:32.189" v="853" actId="20577"/>
          <ac:spMkLst>
            <pc:docMk/>
            <pc:sldMk cId="1201276749" sldId="423"/>
            <ac:spMk id="3" creationId="{00000000-0000-0000-0000-000000000000}"/>
          </ac:spMkLst>
        </pc:spChg>
      </pc:sldChg>
      <pc:sldChg chg="del">
        <pc:chgData name="Daniel Khashabi" userId="62390808-c838-45e6-be59-d6fd0d208bc8" providerId="ADAL" clId="{FDA1393A-0BA2-0841-93A1-1E2F4E052231}" dt="2023-02-02T14:17:08.351" v="634" actId="2696"/>
        <pc:sldMkLst>
          <pc:docMk/>
          <pc:sldMk cId="3498237160" sldId="423"/>
        </pc:sldMkLst>
      </pc:sldChg>
      <pc:sldChg chg="addSp modSp mod modAnim">
        <pc:chgData name="Daniel Khashabi" userId="62390808-c838-45e6-be59-d6fd0d208bc8" providerId="ADAL" clId="{FDA1393A-0BA2-0841-93A1-1E2F4E052231}" dt="2023-02-02T16:01:16.275" v="2246" actId="207"/>
        <pc:sldMkLst>
          <pc:docMk/>
          <pc:sldMk cId="2498504530" sldId="430"/>
        </pc:sldMkLst>
        <pc:spChg chg="mod">
          <ac:chgData name="Daniel Khashabi" userId="62390808-c838-45e6-be59-d6fd0d208bc8" providerId="ADAL" clId="{FDA1393A-0BA2-0841-93A1-1E2F4E052231}" dt="2023-02-02T16:01:16.275" v="2246" actId="207"/>
          <ac:spMkLst>
            <pc:docMk/>
            <pc:sldMk cId="2498504530" sldId="430"/>
            <ac:spMk id="3" creationId="{00000000-0000-0000-0000-000000000000}"/>
          </ac:spMkLst>
        </pc:spChg>
        <pc:picChg chg="add mod">
          <ac:chgData name="Daniel Khashabi" userId="62390808-c838-45e6-be59-d6fd0d208bc8" providerId="ADAL" clId="{FDA1393A-0BA2-0841-93A1-1E2F4E052231}" dt="2023-02-02T14:55:37.472" v="1310" actId="1076"/>
          <ac:picMkLst>
            <pc:docMk/>
            <pc:sldMk cId="2498504530" sldId="430"/>
            <ac:picMk id="4098" creationId="{A4BB56EF-AB3C-1CE0-3DFC-8980CBBDFAAF}"/>
          </ac:picMkLst>
        </pc:picChg>
      </pc:sldChg>
      <pc:sldChg chg="addSp delSp modSp del mod">
        <pc:chgData name="Daniel Khashabi" userId="62390808-c838-45e6-be59-d6fd0d208bc8" providerId="ADAL" clId="{FDA1393A-0BA2-0841-93A1-1E2F4E052231}" dt="2023-02-02T15:21:29.127" v="1396" actId="2696"/>
        <pc:sldMkLst>
          <pc:docMk/>
          <pc:sldMk cId="681349276" sldId="431"/>
        </pc:sldMkLst>
        <pc:spChg chg="del">
          <ac:chgData name="Daniel Khashabi" userId="62390808-c838-45e6-be59-d6fd0d208bc8" providerId="ADAL" clId="{FDA1393A-0BA2-0841-93A1-1E2F4E052231}" dt="2023-02-02T15:18:44.473" v="1328" actId="478"/>
          <ac:spMkLst>
            <pc:docMk/>
            <pc:sldMk cId="681349276" sldId="431"/>
            <ac:spMk id="5" creationId="{66221694-C66F-86A0-4211-D851BFCDAF02}"/>
          </ac:spMkLst>
        </pc:spChg>
        <pc:spChg chg="add del mod">
          <ac:chgData name="Daniel Khashabi" userId="62390808-c838-45e6-be59-d6fd0d208bc8" providerId="ADAL" clId="{FDA1393A-0BA2-0841-93A1-1E2F4E052231}" dt="2023-02-02T14:49:12.888" v="1171"/>
          <ac:spMkLst>
            <pc:docMk/>
            <pc:sldMk cId="681349276" sldId="431"/>
            <ac:spMk id="8" creationId="{A381DD35-255E-2DFD-79F9-79F334EF9A86}"/>
          </ac:spMkLst>
        </pc:spChg>
        <pc:spChg chg="add mod">
          <ac:chgData name="Daniel Khashabi" userId="62390808-c838-45e6-be59-d6fd0d208bc8" providerId="ADAL" clId="{FDA1393A-0BA2-0841-93A1-1E2F4E052231}" dt="2023-02-02T15:20:18.560" v="1373" actId="1036"/>
          <ac:spMkLst>
            <pc:docMk/>
            <pc:sldMk cId="681349276" sldId="431"/>
            <ac:spMk id="9" creationId="{6FF3F40F-22F4-6955-A04C-AC5BA187F18A}"/>
          </ac:spMkLst>
        </pc:spChg>
        <pc:spChg chg="del">
          <ac:chgData name="Daniel Khashabi" userId="62390808-c838-45e6-be59-d6fd0d208bc8" providerId="ADAL" clId="{FDA1393A-0BA2-0841-93A1-1E2F4E052231}" dt="2023-02-02T15:18:44.473" v="1328" actId="478"/>
          <ac:spMkLst>
            <pc:docMk/>
            <pc:sldMk cId="681349276" sldId="431"/>
            <ac:spMk id="10" creationId="{15447E8F-3E8A-A5F2-6DA1-1DC1A43FBFE2}"/>
          </ac:spMkLst>
        </pc:spChg>
        <pc:spChg chg="add del">
          <ac:chgData name="Daniel Khashabi" userId="62390808-c838-45e6-be59-d6fd0d208bc8" providerId="ADAL" clId="{FDA1393A-0BA2-0841-93A1-1E2F4E052231}" dt="2023-02-02T14:49:14.594" v="1173" actId="478"/>
          <ac:spMkLst>
            <pc:docMk/>
            <pc:sldMk cId="681349276" sldId="431"/>
            <ac:spMk id="11" creationId="{4E94A47B-56FF-C8A1-EE6F-0E7C06B23454}"/>
          </ac:spMkLst>
        </pc:spChg>
        <pc:picChg chg="del mod">
          <ac:chgData name="Daniel Khashabi" userId="62390808-c838-45e6-be59-d6fd0d208bc8" providerId="ADAL" clId="{FDA1393A-0BA2-0841-93A1-1E2F4E052231}" dt="2023-02-02T15:18:44.473" v="1328" actId="478"/>
          <ac:picMkLst>
            <pc:docMk/>
            <pc:sldMk cId="681349276" sldId="431"/>
            <ac:picMk id="6" creationId="{5BF1DBBE-EF6A-C113-3D9D-F3FD8CA031B6}"/>
          </ac:picMkLst>
        </pc:picChg>
        <pc:picChg chg="del mod">
          <ac:chgData name="Daniel Khashabi" userId="62390808-c838-45e6-be59-d6fd0d208bc8" providerId="ADAL" clId="{FDA1393A-0BA2-0841-93A1-1E2F4E052231}" dt="2023-02-02T15:18:44.473" v="1328" actId="478"/>
          <ac:picMkLst>
            <pc:docMk/>
            <pc:sldMk cId="681349276" sldId="431"/>
            <ac:picMk id="7" creationId="{4A3CA316-476F-538E-7CAB-C75E01D50934}"/>
          </ac:picMkLst>
        </pc:picChg>
      </pc:sldChg>
      <pc:sldChg chg="modSp mod">
        <pc:chgData name="Daniel Khashabi" userId="62390808-c838-45e6-be59-d6fd0d208bc8" providerId="ADAL" clId="{FDA1393A-0BA2-0841-93A1-1E2F4E052231}" dt="2023-02-02T15:26:38.345" v="1595" actId="207"/>
        <pc:sldMkLst>
          <pc:docMk/>
          <pc:sldMk cId="634724682" sldId="433"/>
        </pc:sldMkLst>
        <pc:spChg chg="mod">
          <ac:chgData name="Daniel Khashabi" userId="62390808-c838-45e6-be59-d6fd0d208bc8" providerId="ADAL" clId="{FDA1393A-0BA2-0841-93A1-1E2F4E052231}" dt="2023-02-02T15:26:38.345" v="1595" actId="207"/>
          <ac:spMkLst>
            <pc:docMk/>
            <pc:sldMk cId="634724682" sldId="433"/>
            <ac:spMk id="3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6:01:51.734" v="2262" actId="20577"/>
        <pc:sldMkLst>
          <pc:docMk/>
          <pc:sldMk cId="4187874920" sldId="435"/>
        </pc:sldMkLst>
        <pc:spChg chg="mod">
          <ac:chgData name="Daniel Khashabi" userId="62390808-c838-45e6-be59-d6fd0d208bc8" providerId="ADAL" clId="{FDA1393A-0BA2-0841-93A1-1E2F4E052231}" dt="2023-02-02T16:01:51.734" v="2262" actId="20577"/>
          <ac:spMkLst>
            <pc:docMk/>
            <pc:sldMk cId="4187874920" sldId="435"/>
            <ac:spMk id="3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4:12:08.465" v="628" actId="20577"/>
        <pc:sldMkLst>
          <pc:docMk/>
          <pc:sldMk cId="1956104415" sldId="452"/>
        </pc:sldMkLst>
        <pc:spChg chg="mod">
          <ac:chgData name="Daniel Khashabi" userId="62390808-c838-45e6-be59-d6fd0d208bc8" providerId="ADAL" clId="{FDA1393A-0BA2-0841-93A1-1E2F4E052231}" dt="2023-02-02T14:12:08.465" v="628" actId="20577"/>
          <ac:spMkLst>
            <pc:docMk/>
            <pc:sldMk cId="1956104415" sldId="452"/>
            <ac:spMk id="25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5:53:33.267" v="2125" actId="20577"/>
        <pc:sldMkLst>
          <pc:docMk/>
          <pc:sldMk cId="2897410789" sldId="455"/>
        </pc:sldMkLst>
        <pc:spChg chg="mod">
          <ac:chgData name="Daniel Khashabi" userId="62390808-c838-45e6-be59-d6fd0d208bc8" providerId="ADAL" clId="{FDA1393A-0BA2-0841-93A1-1E2F4E052231}" dt="2023-02-02T15:53:33.267" v="2125" actId="20577"/>
          <ac:spMkLst>
            <pc:docMk/>
            <pc:sldMk cId="2897410789" sldId="455"/>
            <ac:spMk id="70" creationId="{00000000-0000-0000-0000-000000000000}"/>
          </ac:spMkLst>
        </pc:spChg>
      </pc:sldChg>
      <pc:sldChg chg="modSp mod">
        <pc:chgData name="Daniel Khashabi" userId="62390808-c838-45e6-be59-d6fd0d208bc8" providerId="ADAL" clId="{FDA1393A-0BA2-0841-93A1-1E2F4E052231}" dt="2023-02-02T15:54:08.802" v="2177" actId="20577"/>
        <pc:sldMkLst>
          <pc:docMk/>
          <pc:sldMk cId="3930766197" sldId="458"/>
        </pc:sldMkLst>
        <pc:spChg chg="mod">
          <ac:chgData name="Daniel Khashabi" userId="62390808-c838-45e6-be59-d6fd0d208bc8" providerId="ADAL" clId="{FDA1393A-0BA2-0841-93A1-1E2F4E052231}" dt="2023-02-02T15:54:08.802" v="2177" actId="20577"/>
          <ac:spMkLst>
            <pc:docMk/>
            <pc:sldMk cId="3930766197" sldId="458"/>
            <ac:spMk id="69" creationId="{00000000-0000-0000-0000-000000000000}"/>
          </ac:spMkLst>
        </pc:spChg>
      </pc:sldChg>
      <pc:sldChg chg="modSp add mod addAnim delAnim modAnim">
        <pc:chgData name="Daniel Khashabi" userId="62390808-c838-45e6-be59-d6fd0d208bc8" providerId="ADAL" clId="{FDA1393A-0BA2-0841-93A1-1E2F4E052231}" dt="2023-02-02T15:54:33.243" v="2178"/>
        <pc:sldMkLst>
          <pc:docMk/>
          <pc:sldMk cId="973431327" sldId="602"/>
        </pc:sldMkLst>
        <pc:spChg chg="mod">
          <ac:chgData name="Daniel Khashabi" userId="62390808-c838-45e6-be59-d6fd0d208bc8" providerId="ADAL" clId="{FDA1393A-0BA2-0841-93A1-1E2F4E052231}" dt="2023-02-02T14:30:42.748" v="759" actId="20577"/>
          <ac:spMkLst>
            <pc:docMk/>
            <pc:sldMk cId="973431327" sldId="602"/>
            <ac:spMk id="8" creationId="{00000000-0000-0000-0000-000000000000}"/>
          </ac:spMkLst>
        </pc:spChg>
      </pc:sldChg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4138898221" sldId="602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85248778" sldId="705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261606683" sldId="715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1900749564" sldId="1104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594384784" sldId="1105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015211970" sldId="1106"/>
        </pc:sldMkLst>
      </pc:sldChg>
      <pc:sldChg chg="modSp mod">
        <pc:chgData name="Daniel Khashabi" userId="62390808-c838-45e6-be59-d6fd0d208bc8" providerId="ADAL" clId="{FDA1393A-0BA2-0841-93A1-1E2F4E052231}" dt="2023-02-02T14:18:22.517" v="647" actId="20577"/>
        <pc:sldMkLst>
          <pc:docMk/>
          <pc:sldMk cId="238736979" sldId="1108"/>
        </pc:sldMkLst>
        <pc:spChg chg="mod">
          <ac:chgData name="Daniel Khashabi" userId="62390808-c838-45e6-be59-d6fd0d208bc8" providerId="ADAL" clId="{FDA1393A-0BA2-0841-93A1-1E2F4E052231}" dt="2023-02-02T14:18:22.517" v="647" actId="20577"/>
          <ac:spMkLst>
            <pc:docMk/>
            <pc:sldMk cId="238736979" sldId="1108"/>
            <ac:spMk id="3" creationId="{2BAE67F7-BFC3-5C68-93F5-C23BA66F363E}"/>
          </ac:spMkLst>
        </pc:spChg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182054962" sldId="1230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1837816344" sldId="1232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1300597920" sldId="1287"/>
        </pc:sldMkLst>
      </pc:sldChg>
      <pc:sldChg chg="addSp modSp mod modAnim">
        <pc:chgData name="Daniel Khashabi" userId="62390808-c838-45e6-be59-d6fd0d208bc8" providerId="ADAL" clId="{FDA1393A-0BA2-0841-93A1-1E2F4E052231}" dt="2023-02-02T15:59:47.195" v="2231" actId="1076"/>
        <pc:sldMkLst>
          <pc:docMk/>
          <pc:sldMk cId="3923463868" sldId="1288"/>
        </pc:sldMkLst>
        <pc:spChg chg="mod">
          <ac:chgData name="Daniel Khashabi" userId="62390808-c838-45e6-be59-d6fd0d208bc8" providerId="ADAL" clId="{FDA1393A-0BA2-0841-93A1-1E2F4E052231}" dt="2023-02-02T15:59:20.660" v="2224" actId="207"/>
          <ac:spMkLst>
            <pc:docMk/>
            <pc:sldMk cId="3923463868" sldId="1288"/>
            <ac:spMk id="3" creationId="{00000000-0000-0000-0000-000000000000}"/>
          </ac:spMkLst>
        </pc:spChg>
        <pc:spChg chg="mod">
          <ac:chgData name="Daniel Khashabi" userId="62390808-c838-45e6-be59-d6fd0d208bc8" providerId="ADAL" clId="{FDA1393A-0BA2-0841-93A1-1E2F4E052231}" dt="2023-02-02T14:54:25.787" v="1305" actId="1035"/>
          <ac:spMkLst>
            <pc:docMk/>
            <pc:sldMk cId="3923463868" sldId="1288"/>
            <ac:spMk id="6" creationId="{D6BF7738-E3C7-C4A9-0276-FEE44246FCED}"/>
          </ac:spMkLst>
        </pc:spChg>
        <pc:graphicFrameChg chg="mod">
          <ac:chgData name="Daniel Khashabi" userId="62390808-c838-45e6-be59-d6fd0d208bc8" providerId="ADAL" clId="{FDA1393A-0BA2-0841-93A1-1E2F4E052231}" dt="2023-02-02T15:58:37.404" v="2198" actId="1035"/>
          <ac:graphicFrameMkLst>
            <pc:docMk/>
            <pc:sldMk cId="3923463868" sldId="1288"/>
            <ac:graphicFrameMk id="4" creationId="{D2F4E909-2F54-A1C0-E840-5DF023BB182C}"/>
          </ac:graphicFrameMkLst>
        </pc:graphicFrameChg>
        <pc:picChg chg="add mod">
          <ac:chgData name="Daniel Khashabi" userId="62390808-c838-45e6-be59-d6fd0d208bc8" providerId="ADAL" clId="{FDA1393A-0BA2-0841-93A1-1E2F4E052231}" dt="2023-02-02T15:59:47.195" v="2231" actId="1076"/>
          <ac:picMkLst>
            <pc:docMk/>
            <pc:sldMk cId="3923463868" sldId="1288"/>
            <ac:picMk id="2050" creationId="{F055E0D2-8397-2011-F6B7-B55D9CCEB21E}"/>
          </ac:picMkLst>
        </pc:picChg>
      </pc:sldChg>
      <pc:sldChg chg="addSp delSp modSp mod modNotesTx">
        <pc:chgData name="Daniel Khashabi" userId="62390808-c838-45e6-be59-d6fd0d208bc8" providerId="ADAL" clId="{FDA1393A-0BA2-0841-93A1-1E2F4E052231}" dt="2023-02-02T14:48:34.061" v="1168"/>
        <pc:sldMkLst>
          <pc:docMk/>
          <pc:sldMk cId="1360060083" sldId="1293"/>
        </pc:sldMkLst>
        <pc:spChg chg="mod">
          <ac:chgData name="Daniel Khashabi" userId="62390808-c838-45e6-be59-d6fd0d208bc8" providerId="ADAL" clId="{FDA1393A-0BA2-0841-93A1-1E2F4E052231}" dt="2023-02-02T14:47:31.638" v="1167" actId="20577"/>
          <ac:spMkLst>
            <pc:docMk/>
            <pc:sldMk cId="1360060083" sldId="1293"/>
            <ac:spMk id="3" creationId="{00000000-0000-0000-0000-000000000000}"/>
          </ac:spMkLst>
        </pc:spChg>
        <pc:spChg chg="add mod">
          <ac:chgData name="Daniel Khashabi" userId="62390808-c838-45e6-be59-d6fd0d208bc8" providerId="ADAL" clId="{FDA1393A-0BA2-0841-93A1-1E2F4E052231}" dt="2023-02-02T14:42:30.385" v="908" actId="1035"/>
          <ac:spMkLst>
            <pc:docMk/>
            <pc:sldMk cId="1360060083" sldId="1293"/>
            <ac:spMk id="6" creationId="{006B148D-F2AD-BF52-3C4E-9BD11AFEC6C5}"/>
          </ac:spMkLst>
        </pc:spChg>
        <pc:spChg chg="del mod">
          <ac:chgData name="Daniel Khashabi" userId="62390808-c838-45e6-be59-d6fd0d208bc8" providerId="ADAL" clId="{FDA1393A-0BA2-0841-93A1-1E2F4E052231}" dt="2023-02-02T14:43:21.375" v="909" actId="478"/>
          <ac:spMkLst>
            <pc:docMk/>
            <pc:sldMk cId="1360060083" sldId="1293"/>
            <ac:spMk id="9" creationId="{26C591E3-12A0-2849-9364-568C56A30BAE}"/>
          </ac:spMkLst>
        </pc:spChg>
        <pc:spChg chg="del mod">
          <ac:chgData name="Daniel Khashabi" userId="62390808-c838-45e6-be59-d6fd0d208bc8" providerId="ADAL" clId="{FDA1393A-0BA2-0841-93A1-1E2F4E052231}" dt="2023-02-02T14:36:52.053" v="865" actId="478"/>
          <ac:spMkLst>
            <pc:docMk/>
            <pc:sldMk cId="1360060083" sldId="1293"/>
            <ac:spMk id="10" creationId="{3CF7019A-371B-C340-A497-954630156734}"/>
          </ac:spMkLst>
        </pc:spChg>
        <pc:picChg chg="del mod">
          <ac:chgData name="Daniel Khashabi" userId="62390808-c838-45e6-be59-d6fd0d208bc8" providerId="ADAL" clId="{FDA1393A-0BA2-0841-93A1-1E2F4E052231}" dt="2023-02-02T14:43:22.551" v="910" actId="478"/>
          <ac:picMkLst>
            <pc:docMk/>
            <pc:sldMk cId="1360060083" sldId="1293"/>
            <ac:picMk id="7" creationId="{636C439D-A4C4-5D44-A65E-14F377631555}"/>
          </ac:picMkLst>
        </pc:picChg>
        <pc:picChg chg="add mod">
          <ac:chgData name="Daniel Khashabi" userId="62390808-c838-45e6-be59-d6fd0d208bc8" providerId="ADAL" clId="{FDA1393A-0BA2-0841-93A1-1E2F4E052231}" dt="2023-02-02T14:36:57.379" v="866" actId="1076"/>
          <ac:picMkLst>
            <pc:docMk/>
            <pc:sldMk cId="1360060083" sldId="1293"/>
            <ac:picMk id="1026" creationId="{118A7537-7746-F433-5C79-66386EEB1B75}"/>
          </ac:picMkLst>
        </pc:picChg>
        <pc:picChg chg="add mod">
          <ac:chgData name="Daniel Khashabi" userId="62390808-c838-45e6-be59-d6fd0d208bc8" providerId="ADAL" clId="{FDA1393A-0BA2-0841-93A1-1E2F4E052231}" dt="2023-02-02T14:46:11.090" v="1133" actId="1035"/>
          <ac:picMkLst>
            <pc:docMk/>
            <pc:sldMk cId="1360060083" sldId="1293"/>
            <ac:picMk id="1028" creationId="{51D26571-12A2-12D4-55E9-D416469A06F3}"/>
          </ac:picMkLst>
        </pc:picChg>
        <pc:picChg chg="add mod">
          <ac:chgData name="Daniel Khashabi" userId="62390808-c838-45e6-be59-d6fd0d208bc8" providerId="ADAL" clId="{FDA1393A-0BA2-0841-93A1-1E2F4E052231}" dt="2023-02-02T14:46:11.090" v="1133" actId="1035"/>
          <ac:picMkLst>
            <pc:docMk/>
            <pc:sldMk cId="1360060083" sldId="1293"/>
            <ac:picMk id="1030" creationId="{65443B60-7A2B-9625-B8E2-11F1AF6E5C7E}"/>
          </ac:picMkLst>
        </pc:picChg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07850078" sldId="1300"/>
        </pc:sldMkLst>
      </pc:sldChg>
      <pc:sldChg chg="delSp modSp mod delAnim">
        <pc:chgData name="Daniel Khashabi" userId="62390808-c838-45e6-be59-d6fd0d208bc8" providerId="ADAL" clId="{FDA1393A-0BA2-0841-93A1-1E2F4E052231}" dt="2023-02-02T15:33:07.559" v="1820" actId="478"/>
        <pc:sldMkLst>
          <pc:docMk/>
          <pc:sldMk cId="2604108235" sldId="1323"/>
        </pc:sldMkLst>
        <pc:spChg chg="mod">
          <ac:chgData name="Daniel Khashabi" userId="62390808-c838-45e6-be59-d6fd0d208bc8" providerId="ADAL" clId="{FDA1393A-0BA2-0841-93A1-1E2F4E052231}" dt="2023-02-02T15:32:49.893" v="1766" actId="20577"/>
          <ac:spMkLst>
            <pc:docMk/>
            <pc:sldMk cId="2604108235" sldId="1323"/>
            <ac:spMk id="2" creationId="{97BCDD0B-2941-954C-6BBD-B8FE8056DE8E}"/>
          </ac:spMkLst>
        </pc:spChg>
        <pc:spChg chg="mod">
          <ac:chgData name="Daniel Khashabi" userId="62390808-c838-45e6-be59-d6fd0d208bc8" providerId="ADAL" clId="{FDA1393A-0BA2-0841-93A1-1E2F4E052231}" dt="2023-02-02T15:33:02.757" v="1818" actId="20577"/>
          <ac:spMkLst>
            <pc:docMk/>
            <pc:sldMk cId="2604108235" sldId="1323"/>
            <ac:spMk id="9" creationId="{30C115D8-82AE-0907-9AAF-35526FC4E017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0" creationId="{0B5A57AD-A6FC-451C-B203-03B2F3B871FA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1" creationId="{6D136FB2-B4B1-596B-2ED1-4D82B0960F50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2" creationId="{6F047E05-2100-F815-8FAE-AD70CD2F2624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3" creationId="{9C85B52D-03D1-E30B-1CCE-EC87F4D6C87D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4" creationId="{A453C437-C3AF-6DB6-2A96-8DC09E3468FA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5" creationId="{5A90F56F-A735-C699-78EA-8B7A67E38667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6" creationId="{4E990083-A55C-7757-03B0-D5FB5D9C1BB7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7" creationId="{E29EE467-41C2-B566-F314-74E868826DDC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18" creationId="{9EC72F83-8166-50B4-BD67-29EA010AE169}"/>
          </ac:spMkLst>
        </pc:spChg>
        <pc:spChg chg="del">
          <ac:chgData name="Daniel Khashabi" userId="62390808-c838-45e6-be59-d6fd0d208bc8" providerId="ADAL" clId="{FDA1393A-0BA2-0841-93A1-1E2F4E052231}" dt="2023-02-02T15:33:05.062" v="1819" actId="478"/>
          <ac:spMkLst>
            <pc:docMk/>
            <pc:sldMk cId="2604108235" sldId="1323"/>
            <ac:spMk id="19" creationId="{EE8CE1A2-B9CE-476B-D4E8-2110B6C0DF89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20" creationId="{38A7528B-4E7D-116B-8BA9-2C4B95D60296}"/>
          </ac:spMkLst>
        </pc:spChg>
        <pc:spChg chg="del">
          <ac:chgData name="Daniel Khashabi" userId="62390808-c838-45e6-be59-d6fd0d208bc8" providerId="ADAL" clId="{FDA1393A-0BA2-0841-93A1-1E2F4E052231}" dt="2023-02-02T15:33:07.559" v="1820" actId="478"/>
          <ac:spMkLst>
            <pc:docMk/>
            <pc:sldMk cId="2604108235" sldId="1323"/>
            <ac:spMk id="21" creationId="{AF0ED5B8-0E83-599D-7D98-9A3AD5451419}"/>
          </ac:spMkLst>
        </pc:spChg>
        <pc:spChg chg="del">
          <ac:chgData name="Daniel Khashabi" userId="62390808-c838-45e6-be59-d6fd0d208bc8" providerId="ADAL" clId="{FDA1393A-0BA2-0841-93A1-1E2F4E052231}" dt="2023-02-02T15:32:42.318" v="1745" actId="478"/>
          <ac:spMkLst>
            <pc:docMk/>
            <pc:sldMk cId="2604108235" sldId="1323"/>
            <ac:spMk id="26" creationId="{1D23A088-45AC-9EB8-6782-00E0F8A66C70}"/>
          </ac:spMkLst>
        </pc:spChg>
        <pc:picChg chg="del">
          <ac:chgData name="Daniel Khashabi" userId="62390808-c838-45e6-be59-d6fd0d208bc8" providerId="ADAL" clId="{FDA1393A-0BA2-0841-93A1-1E2F4E052231}" dt="2023-02-02T15:33:05.062" v="1819" actId="478"/>
          <ac:picMkLst>
            <pc:docMk/>
            <pc:sldMk cId="2604108235" sldId="1323"/>
            <ac:picMk id="27" creationId="{D4075FF2-E79B-7505-4E2B-15C15479C06B}"/>
          </ac:picMkLst>
        </pc:pic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DA1393A-0BA2-0841-93A1-1E2F4E052231}" dt="2023-02-02T15:33:07.559" v="1820" actId="478"/>
          <ac:cxnSpMkLst>
            <pc:docMk/>
            <pc:sldMk cId="2604108235" sldId="1323"/>
            <ac:cxnSpMk id="25" creationId="{5134C3F5-2B39-E891-47F6-33F54CDE74BE}"/>
          </ac:cxnSpMkLst>
        </pc:cxnChg>
      </pc:sldChg>
      <pc:sldChg chg="addSp modSp mod modAnim">
        <pc:chgData name="Daniel Khashabi" userId="62390808-c838-45e6-be59-d6fd0d208bc8" providerId="ADAL" clId="{FDA1393A-0BA2-0841-93A1-1E2F4E052231}" dt="2023-02-02T15:51:43.676" v="2123"/>
        <pc:sldMkLst>
          <pc:docMk/>
          <pc:sldMk cId="1133297247" sldId="1326"/>
        </pc:sldMkLst>
        <pc:spChg chg="mod">
          <ac:chgData name="Daniel Khashabi" userId="62390808-c838-45e6-be59-d6fd0d208bc8" providerId="ADAL" clId="{FDA1393A-0BA2-0841-93A1-1E2F4E052231}" dt="2023-02-02T14:10:48.156" v="590" actId="207"/>
          <ac:spMkLst>
            <pc:docMk/>
            <pc:sldMk cId="1133297247" sldId="1326"/>
            <ac:spMk id="3" creationId="{7B23721F-79E6-A0B6-94D4-9FADB7F6C517}"/>
          </ac:spMkLst>
        </pc:spChg>
        <pc:spChg chg="add mod">
          <ac:chgData name="Daniel Khashabi" userId="62390808-c838-45e6-be59-d6fd0d208bc8" providerId="ADAL" clId="{FDA1393A-0BA2-0841-93A1-1E2F4E052231}" dt="2023-02-02T15:20:55.140" v="1379" actId="208"/>
          <ac:spMkLst>
            <pc:docMk/>
            <pc:sldMk cId="1133297247" sldId="1326"/>
            <ac:spMk id="5" creationId="{CC40AAB3-2A41-E38A-4793-F81A49688A17}"/>
          </ac:spMkLst>
        </pc:spChg>
        <pc:spChg chg="mod">
          <ac:chgData name="Daniel Khashabi" userId="62390808-c838-45e6-be59-d6fd0d208bc8" providerId="ADAL" clId="{FDA1393A-0BA2-0841-93A1-1E2F4E052231}" dt="2023-02-02T14:10:17.826" v="578" actId="21"/>
          <ac:spMkLst>
            <pc:docMk/>
            <pc:sldMk cId="1133297247" sldId="1326"/>
            <ac:spMk id="8" creationId="{45232A21-2D54-5130-EA47-7F594E9F1609}"/>
          </ac:spMkLst>
        </pc:spChg>
      </pc:sldChg>
      <pc:sldChg chg="addSp modSp mod">
        <pc:chgData name="Daniel Khashabi" userId="62390808-c838-45e6-be59-d6fd0d208bc8" providerId="ADAL" clId="{FDA1393A-0BA2-0841-93A1-1E2F4E052231}" dt="2023-02-02T15:21:00.259" v="1381" actId="1076"/>
        <pc:sldMkLst>
          <pc:docMk/>
          <pc:sldMk cId="3606690519" sldId="1327"/>
        </pc:sldMkLst>
        <pc:spChg chg="add mod">
          <ac:chgData name="Daniel Khashabi" userId="62390808-c838-45e6-be59-d6fd0d208bc8" providerId="ADAL" clId="{FDA1393A-0BA2-0841-93A1-1E2F4E052231}" dt="2023-02-02T15:21:00.259" v="1381" actId="1076"/>
          <ac:spMkLst>
            <pc:docMk/>
            <pc:sldMk cId="3606690519" sldId="1327"/>
            <ac:spMk id="5" creationId="{CC53437D-60F9-9283-A362-4A454DC35D2E}"/>
          </ac:spMkLst>
        </pc:spChg>
      </pc:sldChg>
      <pc:sldChg chg="addSp modSp add mod modAnim modNotesTx">
        <pc:chgData name="Daniel Khashabi" userId="62390808-c838-45e6-be59-d6fd0d208bc8" providerId="ADAL" clId="{FDA1393A-0BA2-0841-93A1-1E2F4E052231}" dt="2023-02-02T15:56:43.993" v="2183" actId="20577"/>
        <pc:sldMkLst>
          <pc:docMk/>
          <pc:sldMk cId="1420199430" sldId="1328"/>
        </pc:sldMkLst>
        <pc:spChg chg="mod">
          <ac:chgData name="Daniel Khashabi" userId="62390808-c838-45e6-be59-d6fd0d208bc8" providerId="ADAL" clId="{FDA1393A-0BA2-0841-93A1-1E2F4E052231}" dt="2023-02-02T14:32:59.228" v="778" actId="20577"/>
          <ac:spMkLst>
            <pc:docMk/>
            <pc:sldMk cId="1420199430" sldId="1328"/>
            <ac:spMk id="3" creationId="{6D2C0977-115F-A07C-3849-8F0CE9A80548}"/>
          </ac:spMkLst>
        </pc:spChg>
        <pc:spChg chg="add mod">
          <ac:chgData name="Daniel Khashabi" userId="62390808-c838-45e6-be59-d6fd0d208bc8" providerId="ADAL" clId="{FDA1393A-0BA2-0841-93A1-1E2F4E052231}" dt="2023-02-02T15:21:08.198" v="1383" actId="1076"/>
          <ac:spMkLst>
            <pc:docMk/>
            <pc:sldMk cId="1420199430" sldId="1328"/>
            <ac:spMk id="5" creationId="{185D0744-02D3-9E9B-B8E0-007037786D1F}"/>
          </ac:spMkLst>
        </pc:spChg>
      </pc:sldChg>
      <pc:sldChg chg="add del">
        <pc:chgData name="Daniel Khashabi" userId="62390808-c838-45e6-be59-d6fd0d208bc8" providerId="ADAL" clId="{FDA1393A-0BA2-0841-93A1-1E2F4E052231}" dt="2023-02-02T14:16:45.490" v="632" actId="2696"/>
        <pc:sldMkLst>
          <pc:docMk/>
          <pc:sldMk cId="3256625604" sldId="1328"/>
        </pc:sldMkLst>
      </pc:sldChg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3372223436" sldId="1328"/>
        </pc:sldMkLst>
      </pc:sldChg>
      <pc:sldChg chg="addSp delSp modSp del mod">
        <pc:chgData name="Daniel Khashabi" userId="62390808-c838-45e6-be59-d6fd0d208bc8" providerId="ADAL" clId="{FDA1393A-0BA2-0841-93A1-1E2F4E052231}" dt="2023-02-07T15:36:23.755" v="2422" actId="2696"/>
        <pc:sldMkLst>
          <pc:docMk/>
          <pc:sldMk cId="2789226646" sldId="1330"/>
        </pc:sldMkLst>
        <pc:spChg chg="mod">
          <ac:chgData name="Daniel Khashabi" userId="62390808-c838-45e6-be59-d6fd0d208bc8" providerId="ADAL" clId="{FDA1393A-0BA2-0841-93A1-1E2F4E052231}" dt="2023-02-02T14:26:11.206" v="679" actId="403"/>
          <ac:spMkLst>
            <pc:docMk/>
            <pc:sldMk cId="2789226646" sldId="1330"/>
            <ac:spMk id="3" creationId="{B8E2F964-D330-75FD-DF01-369C8292D43A}"/>
          </ac:spMkLst>
        </pc:spChg>
        <pc:graphicFrameChg chg="add del mod">
          <ac:chgData name="Daniel Khashabi" userId="62390808-c838-45e6-be59-d6fd0d208bc8" providerId="ADAL" clId="{FDA1393A-0BA2-0841-93A1-1E2F4E052231}" dt="2023-02-02T14:20:27.461" v="656" actId="21"/>
          <ac:graphicFrameMkLst>
            <pc:docMk/>
            <pc:sldMk cId="2789226646" sldId="1330"/>
            <ac:graphicFrameMk id="4" creationId="{253F61C0-38CC-8B17-8336-9C59B353BCFA}"/>
          </ac:graphicFrameMkLst>
        </pc:graphicFrameChg>
      </pc:sldChg>
      <pc:sldChg chg="addSp delSp modSp mod">
        <pc:chgData name="Daniel Khashabi" userId="62390808-c838-45e6-be59-d6fd0d208bc8" providerId="ADAL" clId="{FDA1393A-0BA2-0841-93A1-1E2F4E052231}" dt="2023-02-02T15:34:44.085" v="1823" actId="478"/>
        <pc:sldMkLst>
          <pc:docMk/>
          <pc:sldMk cId="1524441890" sldId="1332"/>
        </pc:sldMkLst>
        <pc:spChg chg="add del mod">
          <ac:chgData name="Daniel Khashabi" userId="62390808-c838-45e6-be59-d6fd0d208bc8" providerId="ADAL" clId="{FDA1393A-0BA2-0841-93A1-1E2F4E052231}" dt="2023-02-02T15:34:44.085" v="1823" actId="478"/>
          <ac:spMkLst>
            <pc:docMk/>
            <pc:sldMk cId="1524441890" sldId="1332"/>
            <ac:spMk id="3" creationId="{CA10C76F-BA88-CCA6-A609-58762985DB34}"/>
          </ac:spMkLst>
        </pc:spChg>
        <pc:spChg chg="add del mod">
          <ac:chgData name="Daniel Khashabi" userId="62390808-c838-45e6-be59-d6fd0d208bc8" providerId="ADAL" clId="{FDA1393A-0BA2-0841-93A1-1E2F4E052231}" dt="2023-02-02T15:34:44.085" v="1823" actId="478"/>
          <ac:spMkLst>
            <pc:docMk/>
            <pc:sldMk cId="1524441890" sldId="1332"/>
            <ac:spMk id="6" creationId="{C55A2AD4-69B5-9516-4D6D-025D48033AFC}"/>
          </ac:spMkLst>
        </pc:spChg>
        <pc:cxnChg chg="add del mod">
          <ac:chgData name="Daniel Khashabi" userId="62390808-c838-45e6-be59-d6fd0d208bc8" providerId="ADAL" clId="{FDA1393A-0BA2-0841-93A1-1E2F4E052231}" dt="2023-02-02T15:34:44.085" v="1823" actId="478"/>
          <ac:cxnSpMkLst>
            <pc:docMk/>
            <pc:sldMk cId="1524441890" sldId="1332"/>
            <ac:cxnSpMk id="10" creationId="{47230E0B-537C-3449-9741-16DCB6C5515E}"/>
          </ac:cxnSpMkLst>
        </pc:cxnChg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189648782" sldId="1333"/>
        </pc:sldMkLst>
      </pc:sldChg>
      <pc:sldChg chg="modSp mod">
        <pc:chgData name="Daniel Khashabi" userId="62390808-c838-45e6-be59-d6fd0d208bc8" providerId="ADAL" clId="{FDA1393A-0BA2-0841-93A1-1E2F4E052231}" dt="2023-02-02T15:36:36.109" v="1915" actId="20577"/>
        <pc:sldMkLst>
          <pc:docMk/>
          <pc:sldMk cId="679433528" sldId="1335"/>
        </pc:sldMkLst>
        <pc:spChg chg="mod">
          <ac:chgData name="Daniel Khashabi" userId="62390808-c838-45e6-be59-d6fd0d208bc8" providerId="ADAL" clId="{FDA1393A-0BA2-0841-93A1-1E2F4E052231}" dt="2023-02-02T15:36:36.109" v="1915" actId="20577"/>
          <ac:spMkLst>
            <pc:docMk/>
            <pc:sldMk cId="679433528" sldId="1335"/>
            <ac:spMk id="3" creationId="{74DCB1AE-09D5-A4F9-3FC7-FE4C604EAB92}"/>
          </ac:spMkLst>
        </pc:spChg>
      </pc:sldChg>
      <pc:sldChg chg="del">
        <pc:chgData name="Daniel Khashabi" userId="62390808-c838-45e6-be59-d6fd0d208bc8" providerId="ADAL" clId="{FDA1393A-0BA2-0841-93A1-1E2F4E052231}" dt="2023-02-02T14:11:24.235" v="591" actId="2696"/>
        <pc:sldMkLst>
          <pc:docMk/>
          <pc:sldMk cId="1353102020" sldId="1340"/>
        </pc:sldMkLst>
      </pc:sldChg>
      <pc:sldChg chg="modSp add mod">
        <pc:chgData name="Daniel Khashabi" userId="62390808-c838-45e6-be59-d6fd0d208bc8" providerId="ADAL" clId="{FDA1393A-0BA2-0841-93A1-1E2F4E052231}" dt="2023-02-02T15:21:13.262" v="1393" actId="1037"/>
        <pc:sldMkLst>
          <pc:docMk/>
          <pc:sldMk cId="1922409703" sldId="1340"/>
        </pc:sldMkLst>
        <pc:spChg chg="mod">
          <ac:chgData name="Daniel Khashabi" userId="62390808-c838-45e6-be59-d6fd0d208bc8" providerId="ADAL" clId="{FDA1393A-0BA2-0841-93A1-1E2F4E052231}" dt="2023-02-02T14:32:47.848" v="777" actId="207"/>
          <ac:spMkLst>
            <pc:docMk/>
            <pc:sldMk cId="1922409703" sldId="1340"/>
            <ac:spMk id="3" creationId="{6D2C0977-115F-A07C-3849-8F0CE9A80548}"/>
          </ac:spMkLst>
        </pc:spChg>
        <pc:spChg chg="mod">
          <ac:chgData name="Daniel Khashabi" userId="62390808-c838-45e6-be59-d6fd0d208bc8" providerId="ADAL" clId="{FDA1393A-0BA2-0841-93A1-1E2F4E052231}" dt="2023-02-02T14:32:41.863" v="776" actId="207"/>
          <ac:spMkLst>
            <pc:docMk/>
            <pc:sldMk cId="1922409703" sldId="1340"/>
            <ac:spMk id="7" creationId="{1764D10B-30C4-AC34-5AD6-89E0ED504335}"/>
          </ac:spMkLst>
        </pc:spChg>
        <pc:picChg chg="mod">
          <ac:chgData name="Daniel Khashabi" userId="62390808-c838-45e6-be59-d6fd0d208bc8" providerId="ADAL" clId="{FDA1393A-0BA2-0841-93A1-1E2F4E052231}" dt="2023-02-02T15:21:13.262" v="1393" actId="1037"/>
          <ac:picMkLst>
            <pc:docMk/>
            <pc:sldMk cId="1922409703" sldId="1340"/>
            <ac:picMk id="6" creationId="{E2819006-856B-91DD-5FB2-848AE1ECBFC8}"/>
          </ac:picMkLst>
        </pc:picChg>
      </pc:sldChg>
      <pc:sldChg chg="delSp add del mod">
        <pc:chgData name="Daniel Khashabi" userId="62390808-c838-45e6-be59-d6fd0d208bc8" providerId="ADAL" clId="{FDA1393A-0BA2-0841-93A1-1E2F4E052231}" dt="2023-02-02T14:16:45.490" v="632" actId="2696"/>
        <pc:sldMkLst>
          <pc:docMk/>
          <pc:sldMk cId="4170320667" sldId="1340"/>
        </pc:sldMkLst>
        <pc:spChg chg="del">
          <ac:chgData name="Daniel Khashabi" userId="62390808-c838-45e6-be59-d6fd0d208bc8" providerId="ADAL" clId="{FDA1393A-0BA2-0841-93A1-1E2F4E052231}" dt="2023-02-02T14:16:28.230" v="631" actId="478"/>
          <ac:spMkLst>
            <pc:docMk/>
            <pc:sldMk cId="4170320667" sldId="1340"/>
            <ac:spMk id="8" creationId="{0613DE37-13AC-A8DA-F3D5-5926EE69A0F9}"/>
          </ac:spMkLst>
        </pc:spChg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91992844" sldId="1341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03975254" sldId="1345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4042033932" sldId="1347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719016197" sldId="1348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141557388" sldId="1349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619202219" sldId="1350"/>
        </pc:sldMkLst>
      </pc:sldChg>
      <pc:sldChg chg="modSp mod">
        <pc:chgData name="Daniel Khashabi" userId="62390808-c838-45e6-be59-d6fd0d208bc8" providerId="ADAL" clId="{FDA1393A-0BA2-0841-93A1-1E2F4E052231}" dt="2023-02-02T15:37:24.368" v="1928" actId="207"/>
        <pc:sldMkLst>
          <pc:docMk/>
          <pc:sldMk cId="3068092091" sldId="1356"/>
        </pc:sldMkLst>
        <pc:spChg chg="mod">
          <ac:chgData name="Daniel Khashabi" userId="62390808-c838-45e6-be59-d6fd0d208bc8" providerId="ADAL" clId="{FDA1393A-0BA2-0841-93A1-1E2F4E052231}" dt="2023-02-02T15:37:24.368" v="1928" actId="207"/>
          <ac:spMkLst>
            <pc:docMk/>
            <pc:sldMk cId="3068092091" sldId="1356"/>
            <ac:spMk id="3" creationId="{0A5B118A-114E-26ED-B3F7-2057110797E5}"/>
          </ac:spMkLst>
        </pc:spChg>
      </pc:sldChg>
      <pc:sldChg chg="modSp mod">
        <pc:chgData name="Daniel Khashabi" userId="62390808-c838-45e6-be59-d6fd0d208bc8" providerId="ADAL" clId="{FDA1393A-0BA2-0841-93A1-1E2F4E052231}" dt="2023-02-02T15:39:04.477" v="1941" actId="207"/>
        <pc:sldMkLst>
          <pc:docMk/>
          <pc:sldMk cId="4226714625" sldId="1360"/>
        </pc:sldMkLst>
        <pc:spChg chg="mod">
          <ac:chgData name="Daniel Khashabi" userId="62390808-c838-45e6-be59-d6fd0d208bc8" providerId="ADAL" clId="{FDA1393A-0BA2-0841-93A1-1E2F4E052231}" dt="2023-02-02T15:39:04.477" v="1941" actId="207"/>
          <ac:spMkLst>
            <pc:docMk/>
            <pc:sldMk cId="4226714625" sldId="1360"/>
            <ac:spMk id="5" creationId="{EDE3E97A-195E-C0F1-C993-057164D9CE04}"/>
          </ac:spMkLst>
        </pc:spChg>
      </pc:sldChg>
      <pc:sldChg chg="modSp mod modAnim">
        <pc:chgData name="Daniel Khashabi" userId="62390808-c838-45e6-be59-d6fd0d208bc8" providerId="ADAL" clId="{FDA1393A-0BA2-0841-93A1-1E2F4E052231}" dt="2023-02-02T16:03:34.956" v="2264"/>
        <pc:sldMkLst>
          <pc:docMk/>
          <pc:sldMk cId="3158429592" sldId="1361"/>
        </pc:sldMkLst>
        <pc:spChg chg="mod">
          <ac:chgData name="Daniel Khashabi" userId="62390808-c838-45e6-be59-d6fd0d208bc8" providerId="ADAL" clId="{FDA1393A-0BA2-0841-93A1-1E2F4E052231}" dt="2023-02-02T15:39:32.425" v="1944" actId="114"/>
          <ac:spMkLst>
            <pc:docMk/>
            <pc:sldMk cId="3158429592" sldId="1361"/>
            <ac:spMk id="3" creationId="{3FB02C3A-E69B-3079-17D2-03A1E0623FD5}"/>
          </ac:spMkLst>
        </pc:spChg>
        <pc:spChg chg="mod">
          <ac:chgData name="Daniel Khashabi" userId="62390808-c838-45e6-be59-d6fd0d208bc8" providerId="ADAL" clId="{FDA1393A-0BA2-0841-93A1-1E2F4E052231}" dt="2023-02-02T15:41:59.310" v="2002" actId="1035"/>
          <ac:spMkLst>
            <pc:docMk/>
            <pc:sldMk cId="3158429592" sldId="1361"/>
            <ac:spMk id="38" creationId="{2E60B745-C237-639C-2E1B-49AC34803DC9}"/>
          </ac:spMkLst>
        </pc:spChg>
      </pc:sldChg>
      <pc:sldChg chg="addSp delSp modSp mod modAnim">
        <pc:chgData name="Daniel Khashabi" userId="62390808-c838-45e6-be59-d6fd0d208bc8" providerId="ADAL" clId="{FDA1393A-0BA2-0841-93A1-1E2F4E052231}" dt="2023-02-02T16:04:45.916" v="2290"/>
        <pc:sldMkLst>
          <pc:docMk/>
          <pc:sldMk cId="2940780699" sldId="1363"/>
        </pc:sldMkLst>
        <pc:spChg chg="mod">
          <ac:chgData name="Daniel Khashabi" userId="62390808-c838-45e6-be59-d6fd0d208bc8" providerId="ADAL" clId="{FDA1393A-0BA2-0841-93A1-1E2F4E052231}" dt="2023-02-02T15:43:21.537" v="2093" actId="20577"/>
          <ac:spMkLst>
            <pc:docMk/>
            <pc:sldMk cId="2940780699" sldId="1363"/>
            <ac:spMk id="3" creationId="{725EA8F5-C2C4-8A38-0B5E-4A969D4DB876}"/>
          </ac:spMkLst>
        </pc:spChg>
        <pc:spChg chg="add del mod">
          <ac:chgData name="Daniel Khashabi" userId="62390808-c838-45e6-be59-d6fd0d208bc8" providerId="ADAL" clId="{FDA1393A-0BA2-0841-93A1-1E2F4E052231}" dt="2023-02-02T16:04:45.916" v="2290"/>
          <ac:spMkLst>
            <pc:docMk/>
            <pc:sldMk cId="2940780699" sldId="1363"/>
            <ac:spMk id="4" creationId="{6BAFA1DF-2DBD-A71B-81EB-DC15EBB7499D}"/>
          </ac:spMkLst>
        </pc:spChg>
      </pc:sldChg>
      <pc:sldChg chg="modSp mod modAnim">
        <pc:chgData name="Daniel Khashabi" userId="62390808-c838-45e6-be59-d6fd0d208bc8" providerId="ADAL" clId="{FDA1393A-0BA2-0841-93A1-1E2F4E052231}" dt="2023-02-02T15:45:50.397" v="2111"/>
        <pc:sldMkLst>
          <pc:docMk/>
          <pc:sldMk cId="2730759472" sldId="1367"/>
        </pc:sldMkLst>
        <pc:spChg chg="mod">
          <ac:chgData name="Daniel Khashabi" userId="62390808-c838-45e6-be59-d6fd0d208bc8" providerId="ADAL" clId="{FDA1393A-0BA2-0841-93A1-1E2F4E052231}" dt="2023-02-02T15:45:04.192" v="2104" actId="27636"/>
          <ac:spMkLst>
            <pc:docMk/>
            <pc:sldMk cId="2730759472" sldId="1367"/>
            <ac:spMk id="3" creationId="{D11CAFCF-7181-28A1-A642-63B2F4C1DBBC}"/>
          </ac:spMkLst>
        </pc:spChg>
        <pc:spChg chg="mod">
          <ac:chgData name="Daniel Khashabi" userId="62390808-c838-45e6-be59-d6fd0d208bc8" providerId="ADAL" clId="{FDA1393A-0BA2-0841-93A1-1E2F4E052231}" dt="2023-02-02T15:45:29.307" v="2109"/>
          <ac:spMkLst>
            <pc:docMk/>
            <pc:sldMk cId="2730759472" sldId="1367"/>
            <ac:spMk id="11" creationId="{A0C353E7-098E-83A0-E430-1BE4CB661727}"/>
          </ac:spMkLst>
        </pc:spChg>
      </pc:sldChg>
      <pc:sldChg chg="modAnim">
        <pc:chgData name="Daniel Khashabi" userId="62390808-c838-45e6-be59-d6fd0d208bc8" providerId="ADAL" clId="{FDA1393A-0BA2-0841-93A1-1E2F4E052231}" dt="2023-02-02T16:05:10.058" v="2291"/>
        <pc:sldMkLst>
          <pc:docMk/>
          <pc:sldMk cId="375797642" sldId="1368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728398103" sldId="1370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4262700928" sldId="1374"/>
        </pc:sldMkLst>
      </pc:sldChg>
      <pc:sldChg chg="delSp modSp mod modAnim">
        <pc:chgData name="Daniel Khashabi" userId="62390808-c838-45e6-be59-d6fd0d208bc8" providerId="ADAL" clId="{FDA1393A-0BA2-0841-93A1-1E2F4E052231}" dt="2023-02-02T16:04:05.188" v="2283"/>
        <pc:sldMkLst>
          <pc:docMk/>
          <pc:sldMk cId="932238024" sldId="1376"/>
        </pc:sldMkLst>
        <pc:spChg chg="mod">
          <ac:chgData name="Daniel Khashabi" userId="62390808-c838-45e6-be59-d6fd0d208bc8" providerId="ADAL" clId="{FDA1393A-0BA2-0841-93A1-1E2F4E052231}" dt="2023-02-02T16:03:58.795" v="2282" actId="27636"/>
          <ac:spMkLst>
            <pc:docMk/>
            <pc:sldMk cId="932238024" sldId="1376"/>
            <ac:spMk id="3" creationId="{3FB02C3A-E69B-3079-17D2-03A1E0623FD5}"/>
          </ac:spMkLst>
        </pc:spChg>
        <pc:spChg chg="del mod">
          <ac:chgData name="Daniel Khashabi" userId="62390808-c838-45e6-be59-d6fd0d208bc8" providerId="ADAL" clId="{FDA1393A-0BA2-0841-93A1-1E2F4E052231}" dt="2023-02-02T16:03:51.991" v="2266" actId="478"/>
          <ac:spMkLst>
            <pc:docMk/>
            <pc:sldMk cId="932238024" sldId="1376"/>
            <ac:spMk id="40" creationId="{D00B5273-D383-C797-78CD-3D2E37DA56C3}"/>
          </ac:spMkLst>
        </pc:spChg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199875328" sldId="1377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501988981" sldId="1379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4222804384" sldId="1380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1632413819" sldId="1381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495556946" sldId="1384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411331247" sldId="1385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481948916" sldId="1387"/>
        </pc:sldMkLst>
      </pc:sldChg>
      <pc:sldChg chg="addSp 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325165762" sldId="1388"/>
        </pc:sldMkLst>
        <pc:graphicFrameChg chg="add">
          <ac:chgData name="Daniel Khashabi" userId="62390808-c838-45e6-be59-d6fd0d208bc8" providerId="ADAL" clId="{FDA1393A-0BA2-0841-93A1-1E2F4E052231}" dt="2023-01-31T19:51:47.281" v="0"/>
          <ac:graphicFrameMkLst>
            <pc:docMk/>
            <pc:sldMk cId="3325165762" sldId="1388"/>
            <ac:graphicFrameMk id="13" creationId="{B20A50C1-FA09-0C99-11CE-8A5D5D59860A}"/>
          </ac:graphicFrameMkLst>
        </pc:graphicFrameChg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4052149061" sldId="1389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475365716" sldId="1390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614222538" sldId="1391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66458230" sldId="1392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473479866" sldId="1396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725643363" sldId="1397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413010723" sldId="1398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182832842" sldId="1401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910442006" sldId="1404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920529525" sldId="1406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1777642563" sldId="1407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786093586" sldId="1408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4203919649" sldId="1409"/>
        </pc:sldMkLst>
      </pc:sldChg>
      <pc:sldChg chg="del">
        <pc:chgData name="Daniel Khashabi" userId="62390808-c838-45e6-be59-d6fd0d208bc8" providerId="ADAL" clId="{FDA1393A-0BA2-0841-93A1-1E2F4E052231}" dt="2023-02-09T16:49:29.556" v="2496" actId="2696"/>
        <pc:sldMkLst>
          <pc:docMk/>
          <pc:sldMk cId="1532831740" sldId="1410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270810510" sldId="1413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508357131" sldId="1414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3101959753" sldId="1415"/>
        </pc:sldMkLst>
      </pc:sldChg>
      <pc:sldChg chg="del">
        <pc:chgData name="Daniel Khashabi" userId="62390808-c838-45e6-be59-d6fd0d208bc8" providerId="ADAL" clId="{FDA1393A-0BA2-0841-93A1-1E2F4E052231}" dt="2023-02-02T19:42:35.400" v="2421" actId="2696"/>
        <pc:sldMkLst>
          <pc:docMk/>
          <pc:sldMk cId="2274245658" sldId="1416"/>
        </pc:sldMkLst>
      </pc:sldChg>
      <pc:sldChg chg="modSp new mod ord">
        <pc:chgData name="Daniel Khashabi" userId="62390808-c838-45e6-be59-d6fd0d208bc8" providerId="ADAL" clId="{FDA1393A-0BA2-0841-93A1-1E2F4E052231}" dt="2023-02-02T13:45:26.129" v="280" actId="20577"/>
        <pc:sldMkLst>
          <pc:docMk/>
          <pc:sldMk cId="2574488440" sldId="1417"/>
        </pc:sldMkLst>
        <pc:spChg chg="mod">
          <ac:chgData name="Daniel Khashabi" userId="62390808-c838-45e6-be59-d6fd0d208bc8" providerId="ADAL" clId="{FDA1393A-0BA2-0841-93A1-1E2F4E052231}" dt="2023-02-02T13:33:18.507" v="31" actId="20577"/>
          <ac:spMkLst>
            <pc:docMk/>
            <pc:sldMk cId="2574488440" sldId="1417"/>
            <ac:spMk id="2" creationId="{5510FB52-8E09-7697-A285-0BDB94554001}"/>
          </ac:spMkLst>
        </pc:spChg>
        <pc:spChg chg="mod">
          <ac:chgData name="Daniel Khashabi" userId="62390808-c838-45e6-be59-d6fd0d208bc8" providerId="ADAL" clId="{FDA1393A-0BA2-0841-93A1-1E2F4E052231}" dt="2023-02-02T13:45:26.129" v="280" actId="20577"/>
          <ac:spMkLst>
            <pc:docMk/>
            <pc:sldMk cId="2574488440" sldId="1417"/>
            <ac:spMk id="3" creationId="{33F92917-CD48-0FA1-B6E0-B33D3F4CA342}"/>
          </ac:spMkLst>
        </pc:spChg>
      </pc:sldChg>
      <pc:sldChg chg="addSp modSp new del mod">
        <pc:chgData name="Daniel Khashabi" userId="62390808-c838-45e6-be59-d6fd0d208bc8" providerId="ADAL" clId="{FDA1393A-0BA2-0841-93A1-1E2F4E052231}" dt="2023-02-02T14:25:55.108" v="670" actId="2696"/>
        <pc:sldMkLst>
          <pc:docMk/>
          <pc:sldMk cId="656180561" sldId="1418"/>
        </pc:sldMkLst>
        <pc:spChg chg="mod">
          <ac:chgData name="Daniel Khashabi" userId="62390808-c838-45e6-be59-d6fd0d208bc8" providerId="ADAL" clId="{FDA1393A-0BA2-0841-93A1-1E2F4E052231}" dt="2023-02-02T14:20:16.945" v="655" actId="27636"/>
          <ac:spMkLst>
            <pc:docMk/>
            <pc:sldMk cId="656180561" sldId="1418"/>
            <ac:spMk id="2" creationId="{D3E53D48-58F6-80A5-0DBD-6656C7111180}"/>
          </ac:spMkLst>
        </pc:spChg>
        <pc:graphicFrameChg chg="add mod">
          <ac:chgData name="Daniel Khashabi" userId="62390808-c838-45e6-be59-d6fd0d208bc8" providerId="ADAL" clId="{FDA1393A-0BA2-0841-93A1-1E2F4E052231}" dt="2023-02-02T14:24:55.529" v="669" actId="1076"/>
          <ac:graphicFrameMkLst>
            <pc:docMk/>
            <pc:sldMk cId="656180561" sldId="1418"/>
            <ac:graphicFrameMk id="4" creationId="{5114FA85-2663-2FED-CAE9-1A398BF0B338}"/>
          </ac:graphicFrameMkLst>
        </pc:graphicFrameChg>
      </pc:sldChg>
      <pc:sldChg chg="modSp add mod">
        <pc:chgData name="Daniel Khashabi" userId="62390808-c838-45e6-be59-d6fd0d208bc8" providerId="ADAL" clId="{FDA1393A-0BA2-0841-93A1-1E2F4E052231}" dt="2023-02-07T15:36:27.125" v="2423" actId="20577"/>
        <pc:sldMkLst>
          <pc:docMk/>
          <pc:sldMk cId="3874192787" sldId="1418"/>
        </pc:sldMkLst>
        <pc:spChg chg="mod">
          <ac:chgData name="Daniel Khashabi" userId="62390808-c838-45e6-be59-d6fd0d208bc8" providerId="ADAL" clId="{FDA1393A-0BA2-0841-93A1-1E2F4E052231}" dt="2023-02-07T15:36:27.125" v="2423" actId="20577"/>
          <ac:spMkLst>
            <pc:docMk/>
            <pc:sldMk cId="3874192787" sldId="1418"/>
            <ac:spMk id="2" creationId="{A6CF088A-855E-C912-2CA5-465EEF35DE87}"/>
          </ac:spMkLst>
        </pc:spChg>
        <pc:spChg chg="mod">
          <ac:chgData name="Daniel Khashabi" userId="62390808-c838-45e6-be59-d6fd0d208bc8" providerId="ADAL" clId="{FDA1393A-0BA2-0841-93A1-1E2F4E052231}" dt="2023-02-02T14:26:29.486" v="694" actId="404"/>
          <ac:spMkLst>
            <pc:docMk/>
            <pc:sldMk cId="3874192787" sldId="1418"/>
            <ac:spMk id="3" creationId="{B8E2F964-D330-75FD-DF01-369C8292D43A}"/>
          </ac:spMkLst>
        </pc:spChg>
      </pc:sldChg>
      <pc:sldChg chg="modSp add mod">
        <pc:chgData name="Daniel Khashabi" userId="62390808-c838-45e6-be59-d6fd0d208bc8" providerId="ADAL" clId="{FDA1393A-0BA2-0841-93A1-1E2F4E052231}" dt="2023-02-07T15:36:29.799" v="2424" actId="20577"/>
        <pc:sldMkLst>
          <pc:docMk/>
          <pc:sldMk cId="3316295216" sldId="1419"/>
        </pc:sldMkLst>
        <pc:spChg chg="mod">
          <ac:chgData name="Daniel Khashabi" userId="62390808-c838-45e6-be59-d6fd0d208bc8" providerId="ADAL" clId="{FDA1393A-0BA2-0841-93A1-1E2F4E052231}" dt="2023-02-07T15:36:29.799" v="2424" actId="20577"/>
          <ac:spMkLst>
            <pc:docMk/>
            <pc:sldMk cId="3316295216" sldId="1419"/>
            <ac:spMk id="2" creationId="{A6CF088A-855E-C912-2CA5-465EEF35DE87}"/>
          </ac:spMkLst>
        </pc:spChg>
        <pc:spChg chg="mod">
          <ac:chgData name="Daniel Khashabi" userId="62390808-c838-45e6-be59-d6fd0d208bc8" providerId="ADAL" clId="{FDA1393A-0BA2-0841-93A1-1E2F4E052231}" dt="2023-02-02T14:26:56.530" v="714" actId="404"/>
          <ac:spMkLst>
            <pc:docMk/>
            <pc:sldMk cId="3316295216" sldId="1419"/>
            <ac:spMk id="3" creationId="{B8E2F964-D330-75FD-DF01-369C8292D43A}"/>
          </ac:spMkLst>
        </pc:spChg>
      </pc:sldChg>
      <pc:sldChg chg="addSp delSp modSp add mod modAnim">
        <pc:chgData name="Daniel Khashabi" userId="62390808-c838-45e6-be59-d6fd0d208bc8" providerId="ADAL" clId="{FDA1393A-0BA2-0841-93A1-1E2F4E052231}" dt="2023-02-02T15:25:36.438" v="1551"/>
        <pc:sldMkLst>
          <pc:docMk/>
          <pc:sldMk cId="4101696241" sldId="1420"/>
        </pc:sldMkLst>
        <pc:spChg chg="mod">
          <ac:chgData name="Daniel Khashabi" userId="62390808-c838-45e6-be59-d6fd0d208bc8" providerId="ADAL" clId="{FDA1393A-0BA2-0841-93A1-1E2F4E052231}" dt="2023-02-02T15:22:43.768" v="1438" actId="20577"/>
          <ac:spMkLst>
            <pc:docMk/>
            <pc:sldMk cId="4101696241" sldId="1420"/>
            <ac:spMk id="3" creationId="{00000000-0000-0000-0000-000000000000}"/>
          </ac:spMkLst>
        </pc:spChg>
        <pc:spChg chg="del mod">
          <ac:chgData name="Daniel Khashabi" userId="62390808-c838-45e6-be59-d6fd0d208bc8" providerId="ADAL" clId="{FDA1393A-0BA2-0841-93A1-1E2F4E052231}" dt="2023-02-02T15:22:54.379" v="1450" actId="21"/>
          <ac:spMkLst>
            <pc:docMk/>
            <pc:sldMk cId="4101696241" sldId="1420"/>
            <ac:spMk id="5" creationId="{66221694-C66F-86A0-4211-D851BFCDAF02}"/>
          </ac:spMkLst>
        </pc:spChg>
        <pc:spChg chg="add mod">
          <ac:chgData name="Daniel Khashabi" userId="62390808-c838-45e6-be59-d6fd0d208bc8" providerId="ADAL" clId="{FDA1393A-0BA2-0841-93A1-1E2F4E052231}" dt="2023-02-02T15:20:24.462" v="1375"/>
          <ac:spMkLst>
            <pc:docMk/>
            <pc:sldMk cId="4101696241" sldId="1420"/>
            <ac:spMk id="8" creationId="{56F438A3-B52F-750C-80FC-1039AF43E09A}"/>
          </ac:spMkLst>
        </pc:spChg>
        <pc:spChg chg="del">
          <ac:chgData name="Daniel Khashabi" userId="62390808-c838-45e6-be59-d6fd0d208bc8" providerId="ADAL" clId="{FDA1393A-0BA2-0841-93A1-1E2F4E052231}" dt="2023-02-02T15:20:23.054" v="1374" actId="478"/>
          <ac:spMkLst>
            <pc:docMk/>
            <pc:sldMk cId="4101696241" sldId="1420"/>
            <ac:spMk id="9" creationId="{6FF3F40F-22F4-6955-A04C-AC5BA187F18A}"/>
          </ac:spMkLst>
        </pc:spChg>
        <pc:spChg chg="mod">
          <ac:chgData name="Daniel Khashabi" userId="62390808-c838-45e6-be59-d6fd0d208bc8" providerId="ADAL" clId="{FDA1393A-0BA2-0841-93A1-1E2F4E052231}" dt="2023-02-02T15:22:51.898" v="1449" actId="1036"/>
          <ac:spMkLst>
            <pc:docMk/>
            <pc:sldMk cId="4101696241" sldId="1420"/>
            <ac:spMk id="10" creationId="{15447E8F-3E8A-A5F2-6DA1-1DC1A43FBFE2}"/>
          </ac:spMkLst>
        </pc:spChg>
        <pc:spChg chg="add mod">
          <ac:chgData name="Daniel Khashabi" userId="62390808-c838-45e6-be59-d6fd0d208bc8" providerId="ADAL" clId="{FDA1393A-0BA2-0841-93A1-1E2F4E052231}" dt="2023-02-02T15:21:21.648" v="1395" actId="1076"/>
          <ac:spMkLst>
            <pc:docMk/>
            <pc:sldMk cId="4101696241" sldId="1420"/>
            <ac:spMk id="11" creationId="{31C98D7A-5BDB-679D-CB89-ECFFFB2A9376}"/>
          </ac:spMkLst>
        </pc:spChg>
        <pc:spChg chg="add mod">
          <ac:chgData name="Daniel Khashabi" userId="62390808-c838-45e6-be59-d6fd0d208bc8" providerId="ADAL" clId="{FDA1393A-0BA2-0841-93A1-1E2F4E052231}" dt="2023-02-02T15:22:54.724" v="1451"/>
          <ac:spMkLst>
            <pc:docMk/>
            <pc:sldMk cId="4101696241" sldId="1420"/>
            <ac:spMk id="12" creationId="{89676726-E7CA-E229-0B0C-08C08558F0E0}"/>
          </ac:spMkLst>
        </pc:spChg>
        <pc:picChg chg="mod modCrop">
          <ac:chgData name="Daniel Khashabi" userId="62390808-c838-45e6-be59-d6fd0d208bc8" providerId="ADAL" clId="{FDA1393A-0BA2-0841-93A1-1E2F4E052231}" dt="2023-02-02T15:20:31.136" v="1376" actId="732"/>
          <ac:picMkLst>
            <pc:docMk/>
            <pc:sldMk cId="4101696241" sldId="1420"/>
            <ac:picMk id="6" creationId="{5BF1DBBE-EF6A-C113-3D9D-F3FD8CA031B6}"/>
          </ac:picMkLst>
        </pc:picChg>
      </pc:sldChg>
      <pc:sldChg chg="addSp delSp modSp add mod modAnim">
        <pc:chgData name="Daniel Khashabi" userId="62390808-c838-45e6-be59-d6fd0d208bc8" providerId="ADAL" clId="{FDA1393A-0BA2-0841-93A1-1E2F4E052231}" dt="2023-02-02T15:25:13.147" v="1549"/>
        <pc:sldMkLst>
          <pc:docMk/>
          <pc:sldMk cId="4018157076" sldId="1421"/>
        </pc:sldMkLst>
        <pc:spChg chg="mod">
          <ac:chgData name="Daniel Khashabi" userId="62390808-c838-45e6-be59-d6fd0d208bc8" providerId="ADAL" clId="{FDA1393A-0BA2-0841-93A1-1E2F4E052231}" dt="2023-02-02T15:23:17.192" v="1454" actId="5793"/>
          <ac:spMkLst>
            <pc:docMk/>
            <pc:sldMk cId="4018157076" sldId="1421"/>
            <ac:spMk id="3" creationId="{00000000-0000-0000-0000-000000000000}"/>
          </ac:spMkLst>
        </pc:spChg>
        <pc:spChg chg="add del mod">
          <ac:chgData name="Daniel Khashabi" userId="62390808-c838-45e6-be59-d6fd0d208bc8" providerId="ADAL" clId="{FDA1393A-0BA2-0841-93A1-1E2F4E052231}" dt="2023-02-02T15:23:32.993" v="1485" actId="478"/>
          <ac:spMkLst>
            <pc:docMk/>
            <pc:sldMk cId="4018157076" sldId="1421"/>
            <ac:spMk id="6" creationId="{AE03B1A3-D044-DCDB-CC3B-C74CED153E50}"/>
          </ac:spMkLst>
        </pc:spChg>
        <pc:spChg chg="add mod">
          <ac:chgData name="Daniel Khashabi" userId="62390808-c838-45e6-be59-d6fd0d208bc8" providerId="ADAL" clId="{FDA1393A-0BA2-0841-93A1-1E2F4E052231}" dt="2023-02-02T15:24:56.887" v="1545" actId="1038"/>
          <ac:spMkLst>
            <pc:docMk/>
            <pc:sldMk cId="4018157076" sldId="1421"/>
            <ac:spMk id="7" creationId="{43B074E3-825D-2CA9-19AA-C1A7CD72D904}"/>
          </ac:spMkLst>
        </pc:spChg>
        <pc:picChg chg="add mod">
          <ac:chgData name="Daniel Khashabi" userId="62390808-c838-45e6-be59-d6fd0d208bc8" providerId="ADAL" clId="{FDA1393A-0BA2-0841-93A1-1E2F4E052231}" dt="2023-02-02T15:25:03.313" v="1547" actId="1076"/>
          <ac:picMkLst>
            <pc:docMk/>
            <pc:sldMk cId="4018157076" sldId="1421"/>
            <ac:picMk id="8" creationId="{76B007F0-91E4-724A-D049-568AA828E57D}"/>
          </ac:picMkLst>
        </pc:picChg>
        <pc:picChg chg="add mod">
          <ac:chgData name="Daniel Khashabi" userId="62390808-c838-45e6-be59-d6fd0d208bc8" providerId="ADAL" clId="{FDA1393A-0BA2-0841-93A1-1E2F4E052231}" dt="2023-02-02T15:24:34.409" v="1513" actId="1076"/>
          <ac:picMkLst>
            <pc:docMk/>
            <pc:sldMk cId="4018157076" sldId="1421"/>
            <ac:picMk id="6146" creationId="{A37933D7-B9A8-B882-6713-699D4A0026BE}"/>
          </ac:picMkLst>
        </pc:picChg>
      </pc:sldChg>
      <pc:sldChg chg="add">
        <pc:chgData name="Daniel Khashabi" userId="62390808-c838-45e6-be59-d6fd0d208bc8" providerId="ADAL" clId="{FDA1393A-0BA2-0841-93A1-1E2F4E052231}" dt="2023-02-02T15:32:39.706" v="1744"/>
        <pc:sldMkLst>
          <pc:docMk/>
          <pc:sldMk cId="2173667468" sldId="1422"/>
        </pc:sldMkLst>
      </pc:sldChg>
      <pc:sldChg chg="new del">
        <pc:chgData name="Daniel Khashabi" userId="62390808-c838-45e6-be59-d6fd0d208bc8" providerId="ADAL" clId="{FDA1393A-0BA2-0841-93A1-1E2F4E052231}" dt="2023-02-02T16:05:20.576" v="2293" actId="680"/>
        <pc:sldMkLst>
          <pc:docMk/>
          <pc:sldMk cId="1482550542" sldId="1423"/>
        </pc:sldMkLst>
      </pc:sldChg>
      <pc:sldChg chg="modSp new mod">
        <pc:chgData name="Daniel Khashabi" userId="62390808-c838-45e6-be59-d6fd0d208bc8" providerId="ADAL" clId="{FDA1393A-0BA2-0841-93A1-1E2F4E052231}" dt="2023-02-02T16:05:53.211" v="2420" actId="20577"/>
        <pc:sldMkLst>
          <pc:docMk/>
          <pc:sldMk cId="2215288127" sldId="1423"/>
        </pc:sldMkLst>
        <pc:spChg chg="mod">
          <ac:chgData name="Daniel Khashabi" userId="62390808-c838-45e6-be59-d6fd0d208bc8" providerId="ADAL" clId="{FDA1393A-0BA2-0841-93A1-1E2F4E052231}" dt="2023-02-02T16:05:31.470" v="2320" actId="20577"/>
          <ac:spMkLst>
            <pc:docMk/>
            <pc:sldMk cId="2215288127" sldId="1423"/>
            <ac:spMk id="2" creationId="{2B891DDC-9548-CAA6-4772-617DD7D72423}"/>
          </ac:spMkLst>
        </pc:spChg>
        <pc:spChg chg="mod">
          <ac:chgData name="Daniel Khashabi" userId="62390808-c838-45e6-be59-d6fd0d208bc8" providerId="ADAL" clId="{FDA1393A-0BA2-0841-93A1-1E2F4E052231}" dt="2023-02-02T16:05:53.211" v="2420" actId="20577"/>
          <ac:spMkLst>
            <pc:docMk/>
            <pc:sldMk cId="2215288127" sldId="1423"/>
            <ac:spMk id="3" creationId="{B0A970FD-9DE5-FA43-F85C-E99316C7C86C}"/>
          </ac:spMkLst>
        </pc:spChg>
      </pc:sldChg>
      <pc:sldChg chg="add mod modShow modNotesTx">
        <pc:chgData name="Daniel Khashabi" userId="62390808-c838-45e6-be59-d6fd0d208bc8" providerId="ADAL" clId="{FDA1393A-0BA2-0841-93A1-1E2F4E052231}" dt="2023-02-07T15:36:52.149" v="2494" actId="20577"/>
        <pc:sldMkLst>
          <pc:docMk/>
          <pc:sldMk cId="2288855030" sldId="1424"/>
        </pc:sldMkLst>
      </pc:sldChg>
      <pc:sldChg chg="add del">
        <pc:chgData name="Daniel Khashabi" userId="62390808-c838-45e6-be59-d6fd0d208bc8" providerId="ADAL" clId="{FDA1393A-0BA2-0841-93A1-1E2F4E052231}" dt="2023-02-09T16:49:34.086" v="2497" actId="2696"/>
        <pc:sldMkLst>
          <pc:docMk/>
          <pc:sldMk cId="875592968" sldId="1427"/>
        </pc:sldMkLst>
      </pc:sldChg>
      <pc:sldChg chg="add">
        <pc:chgData name="Daniel Khashabi" userId="62390808-c838-45e6-be59-d6fd0d208bc8" providerId="ADAL" clId="{FDA1393A-0BA2-0841-93A1-1E2F4E052231}" dt="2023-02-09T16:49:40.415" v="2498"/>
        <pc:sldMkLst>
          <pc:docMk/>
          <pc:sldMk cId="1615563006" sldId="1427"/>
        </pc:sldMkLst>
      </pc:sldChg>
      <pc:sldMasterChg chg="delSldLayout">
        <pc:chgData name="Daniel Khashabi" userId="62390808-c838-45e6-be59-d6fd0d208bc8" providerId="ADAL" clId="{FDA1393A-0BA2-0841-93A1-1E2F4E052231}" dt="2023-02-02T19:42:35.400" v="2421" actId="2696"/>
        <pc:sldMasterMkLst>
          <pc:docMk/>
          <pc:sldMasterMk cId="0" sldId="2147483684"/>
        </pc:sldMasterMkLst>
        <pc:sldLayoutChg chg="del">
          <pc:chgData name="Daniel Khashabi" userId="62390808-c838-45e6-be59-d6fd0d208bc8" providerId="ADAL" clId="{FDA1393A-0BA2-0841-93A1-1E2F4E052231}" dt="2023-02-02T19:42:35.400" v="2421" actId="2696"/>
          <pc:sldLayoutMkLst>
            <pc:docMk/>
            <pc:sldMasterMk cId="0" sldId="2147483684"/>
            <pc:sldLayoutMk cId="169507303" sldId="2147483693"/>
          </pc:sldLayoutMkLst>
        </pc:sldLayoutChg>
      </pc:sldMasterChg>
    </pc:docChg>
  </pc:docChgLst>
  <pc:docChgLst>
    <pc:chgData name="Daniel Khashabi" userId="62390808-c838-45e6-be59-d6fd0d208bc8" providerId="ADAL" clId="{FB8821F7-EC71-8247-AF27-A4E23E202A20}"/>
    <pc:docChg chg="undo redo custSel addSld delSld modSld sldOrd modMainMaster modNotesMaster">
      <pc:chgData name="Daniel Khashabi" userId="62390808-c838-45e6-be59-d6fd0d208bc8" providerId="ADAL" clId="{FB8821F7-EC71-8247-AF27-A4E23E202A20}" dt="2023-01-10T02:33:58.847" v="36084" actId="14100"/>
      <pc:docMkLst>
        <pc:docMk/>
      </pc:docMkLst>
      <pc:sldChg chg="modSp add del">
        <pc:chgData name="Daniel Khashabi" userId="62390808-c838-45e6-be59-d6fd0d208bc8" providerId="ADAL" clId="{FB8821F7-EC71-8247-AF27-A4E23E202A20}" dt="2023-01-05T20:55:29.958" v="14723" actId="2696"/>
        <pc:sldMkLst>
          <pc:docMk/>
          <pc:sldMk cId="0" sldId="26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6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2:03:45.778" v="15853" actId="2696"/>
        <pc:sldMkLst>
          <pc:docMk/>
          <pc:sldMk cId="520392844" sldId="266"/>
        </pc:sldMkLst>
      </pc:sldChg>
      <pc:sldChg chg="addSp delSp modSp add del mod">
        <pc:chgData name="Daniel Khashabi" userId="62390808-c838-45e6-be59-d6fd0d208bc8" providerId="ADAL" clId="{FB8821F7-EC71-8247-AF27-A4E23E202A20}" dt="2023-01-05T20:41:26.782" v="14305" actId="2696"/>
        <pc:sldMkLst>
          <pc:docMk/>
          <pc:sldMk cId="0" sldId="267"/>
        </pc:sldMkLst>
        <pc:spChg chg="del mod">
          <ac:chgData name="Daniel Khashabi" userId="62390808-c838-45e6-be59-d6fd0d208bc8" providerId="ADAL" clId="{FB8821F7-EC71-8247-AF27-A4E23E202A20}" dt="2023-01-05T20:41:25.661" v="14304" actId="478"/>
          <ac:spMkLst>
            <pc:docMk/>
            <pc:sldMk cId="0" sldId="267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7"/>
            <ac:spMk id="8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5T20:41:25.661" v="14304" actId="478"/>
          <ac:spMkLst>
            <pc:docMk/>
            <pc:sldMk cId="0" sldId="267"/>
            <ac:spMk id="10" creationId="{4AA1F472-EA00-F277-C873-1A1C6F67C67E}"/>
          </ac:spMkLst>
        </pc:spChg>
      </pc:sldChg>
      <pc:sldChg chg="modSp add del">
        <pc:chgData name="Daniel Khashabi" userId="62390808-c838-45e6-be59-d6fd0d208bc8" providerId="ADAL" clId="{FB8821F7-EC71-8247-AF27-A4E23E202A20}" dt="2023-01-05T20:55:14.952" v="14721" actId="2696"/>
        <pc:sldMkLst>
          <pc:docMk/>
          <pc:sldMk cId="0" sldId="26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8"/>
            <ac:spMk id="7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1:39:56.333" v="14945" actId="2696"/>
        <pc:sldMkLst>
          <pc:docMk/>
          <pc:sldMk cId="635797514" sldId="268"/>
        </pc:sldMkLst>
      </pc:sldChg>
      <pc:sldChg chg="modSp add del">
        <pc:chgData name="Daniel Khashabi" userId="62390808-c838-45e6-be59-d6fd0d208bc8" providerId="ADAL" clId="{FB8821F7-EC71-8247-AF27-A4E23E202A20}" dt="2023-01-05T20:55:14.952" v="14721" actId="2696"/>
        <pc:sldMkLst>
          <pc:docMk/>
          <pc:sldMk cId="0" sldId="26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69"/>
            <ac:spMk id="10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2:00:35.296" v="15778" actId="2696"/>
        <pc:sldMkLst>
          <pc:docMk/>
          <pc:sldMk cId="2764708364" sldId="269"/>
        </pc:sldMkLst>
      </pc:sldChg>
      <pc:sldChg chg="add del">
        <pc:chgData name="Daniel Khashabi" userId="62390808-c838-45e6-be59-d6fd0d208bc8" providerId="ADAL" clId="{FB8821F7-EC71-8247-AF27-A4E23E202A20}" dt="2023-01-04T23:50:16.259" v="3254"/>
        <pc:sldMkLst>
          <pc:docMk/>
          <pc:sldMk cId="465151330" sldId="270"/>
        </pc:sldMkLst>
      </pc:sldChg>
      <pc:sldChg chg="addSp delSp modSp add del mod modClrScheme chgLayout">
        <pc:chgData name="Daniel Khashabi" userId="62390808-c838-45e6-be59-d6fd0d208bc8" providerId="ADAL" clId="{FB8821F7-EC71-8247-AF27-A4E23E202A20}" dt="2023-01-09T14:50:08.609" v="34208"/>
        <pc:sldMkLst>
          <pc:docMk/>
          <pc:sldMk cId="1852614646" sldId="270"/>
        </pc:sldMkLst>
        <pc:spChg chg="add del mod ord">
          <ac:chgData name="Daniel Khashabi" userId="62390808-c838-45e6-be59-d6fd0d208bc8" providerId="ADAL" clId="{FB8821F7-EC71-8247-AF27-A4E23E202A20}" dt="2023-01-04T23:40:16.206" v="2576" actId="478"/>
          <ac:spMkLst>
            <pc:docMk/>
            <pc:sldMk cId="1852614646" sldId="270"/>
            <ac:spMk id="2" creationId="{054D8DB3-DBCB-A0C7-0A0F-72C0DDF0F8E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1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52614646" sldId="270"/>
            <ac:spMk id="23" creationId="{AB0367F1-3B10-E8E0-26F1-0C7E5DF96B0D}"/>
          </ac:spMkLst>
        </pc:spChg>
        <pc:spChg chg="mod ord">
          <ac:chgData name="Daniel Khashabi" userId="62390808-c838-45e6-be59-d6fd0d208bc8" providerId="ADAL" clId="{FB8821F7-EC71-8247-AF27-A4E23E202A20}" dt="2023-01-04T23:49:17.358" v="3214" actId="20577"/>
          <ac:spMkLst>
            <pc:docMk/>
            <pc:sldMk cId="1852614646" sldId="270"/>
            <ac:spMk id="24" creationId="{33B0F157-6BD2-4DA8-9474-F6792D9BBAA4}"/>
          </ac:spMkLst>
        </pc:spChg>
        <pc:spChg chg="del">
          <ac:chgData name="Daniel Khashabi" userId="62390808-c838-45e6-be59-d6fd0d208bc8" providerId="ADAL" clId="{FB8821F7-EC71-8247-AF27-A4E23E202A20}" dt="2023-01-04T23:40:52.392" v="2577" actId="478"/>
          <ac:spMkLst>
            <pc:docMk/>
            <pc:sldMk cId="1852614646" sldId="270"/>
            <ac:spMk id="25" creationId="{AA9188B0-16FC-4794-80D1-6E18F4831304}"/>
          </ac:spMkLst>
        </pc:spChg>
      </pc:sldChg>
      <pc:sldChg chg="add del">
        <pc:chgData name="Daniel Khashabi" userId="62390808-c838-45e6-be59-d6fd0d208bc8" providerId="ADAL" clId="{FB8821F7-EC71-8247-AF27-A4E23E202A20}" dt="2023-01-05T23:04:42.666" v="17598" actId="2696"/>
        <pc:sldMkLst>
          <pc:docMk/>
          <pc:sldMk cId="0" sldId="271"/>
        </pc:sldMkLst>
      </pc:sldChg>
      <pc:sldChg chg="add del">
        <pc:chgData name="Daniel Khashabi" userId="62390808-c838-45e6-be59-d6fd0d208bc8" providerId="ADAL" clId="{FB8821F7-EC71-8247-AF27-A4E23E202A20}" dt="2023-01-05T23:06:40.415" v="17647" actId="2696"/>
        <pc:sldMkLst>
          <pc:docMk/>
          <pc:sldMk cId="0" sldId="272"/>
        </pc:sldMkLst>
      </pc:sldChg>
      <pc:sldChg chg="add del">
        <pc:chgData name="Daniel Khashabi" userId="62390808-c838-45e6-be59-d6fd0d208bc8" providerId="ADAL" clId="{FB8821F7-EC71-8247-AF27-A4E23E202A20}" dt="2023-01-05T23:07:21.316" v="17654" actId="2696"/>
        <pc:sldMkLst>
          <pc:docMk/>
          <pc:sldMk cId="0" sldId="273"/>
        </pc:sldMkLst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766326056" sldId="273"/>
        </pc:sldMkLst>
        <pc:spChg chg="mod">
          <ac:chgData name="Daniel Khashabi" userId="62390808-c838-45e6-be59-d6fd0d208bc8" providerId="ADAL" clId="{FB8821F7-EC71-8247-AF27-A4E23E202A20}" dt="2023-01-04T17:33:37.418" v="28" actId="27636"/>
          <ac:spMkLst>
            <pc:docMk/>
            <pc:sldMk cId="766326056" sldId="27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461" v="29" actId="27636"/>
          <ac:spMkLst>
            <pc:docMk/>
            <pc:sldMk cId="766326056" sldId="273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3:07:21.316" v="17654" actId="2696"/>
        <pc:sldMkLst>
          <pc:docMk/>
          <pc:sldMk cId="0" sldId="274"/>
        </pc:sldMkLst>
      </pc:sldChg>
      <pc:sldChg chg="add del">
        <pc:chgData name="Daniel Khashabi" userId="62390808-c838-45e6-be59-d6fd0d208bc8" providerId="ADAL" clId="{FB8821F7-EC71-8247-AF27-A4E23E202A20}" dt="2023-01-05T23:07:21.316" v="17654" actId="2696"/>
        <pc:sldMkLst>
          <pc:docMk/>
          <pc:sldMk cId="0" sldId="275"/>
        </pc:sldMkLst>
      </pc:sldChg>
      <pc:sldChg chg="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6"/>
        </pc:sldMkLst>
      </pc:sldChg>
      <pc:sldChg chg="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7"/>
        </pc:sldMkLst>
      </pc:sldChg>
      <pc:sldChg chg="modSp 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78"/>
            <ac:spMk id="7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5T23:08:28.628" v="17657" actId="2696"/>
        <pc:sldMkLst>
          <pc:docMk/>
          <pc:sldMk cId="0" sldId="27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79"/>
            <ac:spMk id="5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3:39.185" v="9590" actId="2696"/>
        <pc:sldMkLst>
          <pc:docMk/>
          <pc:sldMk cId="713293377" sldId="279"/>
        </pc:sldMkLst>
      </pc:sldChg>
      <pc:sldChg chg="add del">
        <pc:chgData name="Daniel Khashabi" userId="62390808-c838-45e6-be59-d6fd0d208bc8" providerId="ADAL" clId="{FB8821F7-EC71-8247-AF27-A4E23E202A20}" dt="2023-01-05T03:09:35.606" v="9813" actId="2696"/>
        <pc:sldMkLst>
          <pc:docMk/>
          <pc:sldMk cId="1737493593" sldId="279"/>
        </pc:sldMkLst>
      </pc:sldChg>
      <pc:sldChg chg="add del">
        <pc:chgData name="Daniel Khashabi" userId="62390808-c838-45e6-be59-d6fd0d208bc8" providerId="ADAL" clId="{FB8821F7-EC71-8247-AF27-A4E23E202A20}" dt="2023-01-06T04:29:40.140" v="25392" actId="2696"/>
        <pc:sldMkLst>
          <pc:docMk/>
          <pc:sldMk cId="0" sldId="280"/>
        </pc:sldMkLst>
      </pc:sldChg>
      <pc:sldChg chg="modSp add del">
        <pc:chgData name="Daniel Khashabi" userId="62390808-c838-45e6-be59-d6fd0d208bc8" providerId="ADAL" clId="{FB8821F7-EC71-8247-AF27-A4E23E202A20}" dt="2023-01-06T04:29:42.418" v="25393" actId="2696"/>
        <pc:sldMkLst>
          <pc:docMk/>
          <pc:sldMk cId="0" sldId="28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1"/>
            <ac:spMk id="14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29:54.055" v="25394" actId="2696"/>
        <pc:sldMkLst>
          <pc:docMk/>
          <pc:sldMk cId="0" sldId="28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2"/>
            <ac:spMk id="7" creationId="{00000000-0000-0000-0000-000000000000}"/>
          </ac:spMkLst>
        </pc:spChg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3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4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5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6"/>
        </pc:sldMkLst>
      </pc:sldChg>
      <pc:sldChg chg="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7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8"/>
            <ac:spMk id="16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8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89"/>
            <ac:spMk id="1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0"/>
            <ac:spMk id="13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1"/>
            <ac:spMk id="14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2"/>
            <ac:spMk id="6" creationId="{00000000-0000-0000-0000-000000000000}"/>
          </ac:spMkLst>
        </pc:spChg>
      </pc:sldChg>
      <pc:sldChg chg="addSp 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3"/>
            <ac:spMk id="7" creationId="{00000000-0000-0000-0000-000000000000}"/>
          </ac:spMkLst>
        </pc:spChg>
        <pc:picChg chg="add mod">
          <ac:chgData name="Daniel Khashabi" userId="62390808-c838-45e6-be59-d6fd0d208bc8" providerId="ADAL" clId="{FB8821F7-EC71-8247-AF27-A4E23E202A20}" dt="2023-01-05T23:20:47.546" v="17884" actId="1076"/>
          <ac:picMkLst>
            <pc:docMk/>
            <pc:sldMk cId="0" sldId="293"/>
            <ac:picMk id="8" creationId="{5215D6D3-3929-58C8-2846-43B4A0E68D40}"/>
          </ac:picMkLst>
        </pc:picChg>
      </pc:sldChg>
      <pc:sldChg chg="del">
        <pc:chgData name="Daniel Khashabi" userId="62390808-c838-45e6-be59-d6fd0d208bc8" providerId="ADAL" clId="{FB8821F7-EC71-8247-AF27-A4E23E202A20}" dt="2023-01-05T03:02:44.125" v="9567" actId="2696"/>
        <pc:sldMkLst>
          <pc:docMk/>
          <pc:sldMk cId="1575182606" sldId="293"/>
        </pc:sldMkLst>
      </pc:sldChg>
      <pc:sldChg chg="addSp 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4"/>
            <ac:spMk id="8" creationId="{00000000-0000-0000-0000-000000000000}"/>
          </ac:spMkLst>
        </pc:spChg>
        <pc:picChg chg="add mod">
          <ac:chgData name="Daniel Khashabi" userId="62390808-c838-45e6-be59-d6fd0d208bc8" providerId="ADAL" clId="{FB8821F7-EC71-8247-AF27-A4E23E202A20}" dt="2023-01-05T23:20:50.428" v="17886" actId="1076"/>
          <ac:picMkLst>
            <pc:docMk/>
            <pc:sldMk cId="0" sldId="294"/>
            <ac:picMk id="9" creationId="{162F2D31-185A-CAEF-E350-0A8E9FEFDFB6}"/>
          </ac:picMkLst>
        </pc:picChg>
      </pc:sldChg>
      <pc:sldChg chg="del">
        <pc:chgData name="Daniel Khashabi" userId="62390808-c838-45e6-be59-d6fd0d208bc8" providerId="ADAL" clId="{FB8821F7-EC71-8247-AF27-A4E23E202A20}" dt="2023-01-05T03:02:44.866" v="9568" actId="2696"/>
        <pc:sldMkLst>
          <pc:docMk/>
          <pc:sldMk cId="1771090028" sldId="294"/>
        </pc:sldMkLst>
      </pc:sldChg>
      <pc:sldChg chg="modSp add del">
        <pc:chgData name="Daniel Khashabi" userId="62390808-c838-45e6-be59-d6fd0d208bc8" providerId="ADAL" clId="{FB8821F7-EC71-8247-AF27-A4E23E202A20}" dt="2023-01-06T03:15:19.751" v="22041" actId="2696"/>
        <pc:sldMkLst>
          <pc:docMk/>
          <pc:sldMk cId="0" sldId="29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5"/>
            <ac:spMk id="7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5.454" v="9569" actId="2696"/>
        <pc:sldMkLst>
          <pc:docMk/>
          <pc:sldMk cId="1003040408" sldId="295"/>
        </pc:sldMkLst>
      </pc:sldChg>
      <pc:sldChg chg="modSp add del">
        <pc:chgData name="Daniel Khashabi" userId="62390808-c838-45e6-be59-d6fd0d208bc8" providerId="ADAL" clId="{FB8821F7-EC71-8247-AF27-A4E23E202A20}" dt="2023-01-06T03:15:15.744" v="22038" actId="2696"/>
        <pc:sldMkLst>
          <pc:docMk/>
          <pc:sldMk cId="0" sldId="29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6"/>
            <ac:spMk id="11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6.126" v="9570" actId="2696"/>
        <pc:sldMkLst>
          <pc:docMk/>
          <pc:sldMk cId="457529580" sldId="296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7"/>
            <ac:spMk id="9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7.035" v="9571" actId="2696"/>
        <pc:sldMkLst>
          <pc:docMk/>
          <pc:sldMk cId="4073365648" sldId="297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8"/>
            <ac:spMk id="27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7.873" v="9572" actId="2696"/>
        <pc:sldMkLst>
          <pc:docMk/>
          <pc:sldMk cId="1504710" sldId="298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29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299"/>
            <ac:spMk id="6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02:48.632" v="9573" actId="2696"/>
        <pc:sldMkLst>
          <pc:docMk/>
          <pc:sldMk cId="549876704" sldId="299"/>
        </pc:sldMkLst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0"/>
            <ac:spMk id="6" creationId="{00000000-0000-0000-0000-000000000000}"/>
          </ac:spMkLst>
        </pc:spChg>
      </pc:sldChg>
      <pc:sldChg chg="addSp delSp modSp mod modNotes">
        <pc:chgData name="Daniel Khashabi" userId="62390808-c838-45e6-be59-d6fd0d208bc8" providerId="ADAL" clId="{FB8821F7-EC71-8247-AF27-A4E23E202A20}" dt="2023-01-09T14:50:08.609" v="34208"/>
        <pc:sldMkLst>
          <pc:docMk/>
          <pc:sldMk cId="0" sldId="301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0" sldId="301"/>
            <ac:spMk id="2" creationId="{83602E3B-62E7-EEAE-E8F3-5972D2C2624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0" sldId="301"/>
            <ac:spMk id="3" creationId="{AF07175E-A9E3-616C-8DD8-5DB647028ACD}"/>
          </ac:spMkLst>
        </pc:spChg>
        <pc:spChg chg="add del mod">
          <ac:chgData name="Daniel Khashabi" userId="62390808-c838-45e6-be59-d6fd0d208bc8" providerId="ADAL" clId="{FB8821F7-EC71-8247-AF27-A4E23E202A20}" dt="2023-01-08T21:40:58.254" v="29556" actId="478"/>
          <ac:spMkLst>
            <pc:docMk/>
            <pc:sldMk cId="0" sldId="301"/>
            <ac:spMk id="4" creationId="{F320DDA1-18DF-E167-6C94-65A8BC0C36ED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2"/>
            <ac:spMk id="4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3"/>
            <ac:spMk id="2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4"/>
            <ac:spMk id="29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5"/>
            <ac:spMk id="35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30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6"/>
            <ac:spMk id="3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07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0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8"/>
            <ac:spMk id="24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0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09"/>
            <ac:spMk id="26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0"/>
            <ac:spMk id="24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1"/>
            <ac:spMk id="17" creationId="{00000000-0000-0000-0000-000000000000}"/>
          </ac:spMkLst>
        </pc:spChg>
      </pc:sldChg>
      <pc:sldChg chg="modSp mod">
        <pc:chgData name="Daniel Khashabi" userId="62390808-c838-45e6-be59-d6fd0d208bc8" providerId="ADAL" clId="{FB8821F7-EC71-8247-AF27-A4E23E202A20}" dt="2023-01-09T05:47:04.262" v="34139" actId="20577"/>
        <pc:sldMkLst>
          <pc:docMk/>
          <pc:sldMk cId="3260301037" sldId="312"/>
        </pc:sldMkLst>
        <pc:spChg chg="mod">
          <ac:chgData name="Daniel Khashabi" userId="62390808-c838-45e6-be59-d6fd0d208bc8" providerId="ADAL" clId="{FB8821F7-EC71-8247-AF27-A4E23E202A20}" dt="2023-01-09T05:47:04.262" v="34139" actId="20577"/>
          <ac:spMkLst>
            <pc:docMk/>
            <pc:sldMk cId="3260301037" sldId="312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3"/>
        </pc:sldMkLst>
      </pc:sldChg>
      <pc:sldChg chg="modSp add del modNotes">
        <pc:chgData name="Daniel Khashabi" userId="62390808-c838-45e6-be59-d6fd0d208bc8" providerId="ADAL" clId="{FB8821F7-EC71-8247-AF27-A4E23E202A20}" dt="2023-01-05T03:03:10.099" v="9584" actId="2696"/>
        <pc:sldMkLst>
          <pc:docMk/>
          <pc:sldMk cId="2559371108" sldId="313"/>
        </pc:sldMkLst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39.516" v="48" actId="207"/>
          <ac:spMkLst>
            <pc:docMk/>
            <pc:sldMk cId="2559371108" sldId="313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5" creationId="{53009EBE-7381-46FD-B034-EBBE4380625B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39.516" v="48" actId="207"/>
          <ac:grpSpMkLst>
            <pc:docMk/>
            <pc:sldMk cId="2559371108" sldId="313"/>
            <ac:grpSpMk id="29716" creationId="{486D1A8B-A764-48CB-AB05-24E62EF286CC}"/>
          </ac:grpSpMkLst>
        </pc:gr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4"/>
            <ac:spMk id="17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17.982" v="9874" actId="2696"/>
        <pc:sldMkLst>
          <pc:docMk/>
          <pc:sldMk cId="3874981232" sldId="314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5"/>
            <ac:spMk id="25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15.021" v="9873" actId="2696"/>
        <pc:sldMkLst>
          <pc:docMk/>
          <pc:sldMk cId="3990795390" sldId="315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6"/>
            <ac:spMk id="29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20.734" v="9875" actId="2696"/>
        <pc:sldMkLst>
          <pc:docMk/>
          <pc:sldMk cId="884724314" sldId="316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7"/>
            <ac:spMk id="29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5T03:11:09.380" v="9872" actId="2696"/>
        <pc:sldMkLst>
          <pc:docMk/>
          <pc:sldMk cId="2866431115" sldId="317"/>
        </pc:sldMkLst>
      </pc:sldChg>
      <pc:sldChg chg="del">
        <pc:chgData name="Daniel Khashabi" userId="62390808-c838-45e6-be59-d6fd0d208bc8" providerId="ADAL" clId="{FB8821F7-EC71-8247-AF27-A4E23E202A20}" dt="2023-01-08T14:20:47.206" v="27041" actId="2696"/>
        <pc:sldMkLst>
          <pc:docMk/>
          <pc:sldMk cId="3187965015" sldId="318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1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19"/>
            <ac:spMk id="28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03:10:48.994" v="9871" actId="2696"/>
        <pc:sldMkLst>
          <pc:docMk/>
          <pc:sldMk cId="3328731776" sldId="319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0"/>
            <ac:spMk id="30" creationId="{00000000-0000-0000-0000-000000000000}"/>
          </ac:spMkLst>
        </pc:spChg>
      </pc:sldChg>
      <pc:sldChg chg="modSp mod ord modAnim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1644701269" sldId="321"/>
        </pc:sldMkLst>
        <pc:spChg chg="mod">
          <ac:chgData name="Daniel Khashabi" userId="62390808-c838-45e6-be59-d6fd0d208bc8" providerId="ADAL" clId="{FB8821F7-EC71-8247-AF27-A4E23E202A20}" dt="2023-01-04T18:37:40.767" v="307" actId="20577"/>
          <ac:spMkLst>
            <pc:docMk/>
            <pc:sldMk cId="1644701269" sldId="321"/>
            <ac:spMk id="2" creationId="{45E95558-3D76-0C4A-B493-A4B68FDBF737}"/>
          </ac:spMkLst>
        </pc:spChg>
        <pc:spChg chg="mod">
          <ac:chgData name="Daniel Khashabi" userId="62390808-c838-45e6-be59-d6fd0d208bc8" providerId="ADAL" clId="{FB8821F7-EC71-8247-AF27-A4E23E202A20}" dt="2023-01-04T18:37:20.050" v="255" actId="113"/>
          <ac:spMkLst>
            <pc:docMk/>
            <pc:sldMk cId="1644701269" sldId="321"/>
            <ac:spMk id="3" creationId="{FBB6CFC5-8813-AA46-99ED-E2EABFD4D3B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44701269" sldId="321"/>
            <ac:spMk id="4" creationId="{6EDE9C4D-512D-6042-B3B2-AC723813F2A8}"/>
          </ac:spMkLst>
        </pc:spChg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2"/>
        </pc:sldMkLst>
      </pc:sldChg>
      <pc:sldChg chg="del">
        <pc:chgData name="Daniel Khashabi" userId="62390808-c838-45e6-be59-d6fd0d208bc8" providerId="ADAL" clId="{FB8821F7-EC71-8247-AF27-A4E23E202A20}" dt="2023-01-04T18:24:07.263" v="196" actId="2696"/>
        <pc:sldMkLst>
          <pc:docMk/>
          <pc:sldMk cId="2925110358" sldId="322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3"/>
            <ac:spMk id="26" creationId="{00000000-0000-0000-0000-000000000000}"/>
          </ac:spMkLst>
        </pc:spChg>
      </pc:sldChg>
      <pc:sldChg chg="del">
        <pc:chgData name="Daniel Khashabi" userId="62390808-c838-45e6-be59-d6fd0d208bc8" providerId="ADAL" clId="{FB8821F7-EC71-8247-AF27-A4E23E202A20}" dt="2023-01-04T18:24:10.484" v="197" actId="2696"/>
        <pc:sldMkLst>
          <pc:docMk/>
          <pc:sldMk cId="2882041011" sldId="323"/>
        </pc:sldMkLst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4"/>
        </pc:sldMkLst>
      </pc:sldChg>
      <pc:sldChg chg="del">
        <pc:chgData name="Daniel Khashabi" userId="62390808-c838-45e6-be59-d6fd0d208bc8" providerId="ADAL" clId="{FB8821F7-EC71-8247-AF27-A4E23E202A20}" dt="2023-01-04T18:24:12.628" v="198" actId="2696"/>
        <pc:sldMkLst>
          <pc:docMk/>
          <pc:sldMk cId="3097692786" sldId="324"/>
        </pc:sldMkLst>
      </pc:sldChg>
      <pc:sldChg chg="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5"/>
        </pc:sldMkLst>
      </pc:sldChg>
      <pc:sldChg chg="del">
        <pc:chgData name="Daniel Khashabi" userId="62390808-c838-45e6-be59-d6fd0d208bc8" providerId="ADAL" clId="{FB8821F7-EC71-8247-AF27-A4E23E202A20}" dt="2023-01-04T18:24:13.758" v="199" actId="2696"/>
        <pc:sldMkLst>
          <pc:docMk/>
          <pc:sldMk cId="394555378" sldId="325"/>
        </pc:sldMkLst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6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6"/>
            <ac:spMk id="22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7"/>
            <ac:spMk id="23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8"/>
            <ac:spMk id="23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29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29"/>
            <ac:spMk id="28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30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0"/>
            <ac:spMk id="32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33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1"/>
            <ac:spMk id="31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45:05.687" v="25849" actId="2696"/>
        <pc:sldMkLst>
          <pc:docMk/>
          <pc:sldMk cId="0" sldId="332"/>
        </pc:sldMkLst>
        <pc:spChg chg="mod">
          <ac:chgData name="Daniel Khashabi" userId="62390808-c838-45e6-be59-d6fd0d208bc8" providerId="ADAL" clId="{FB8821F7-EC71-8247-AF27-A4E23E202A20}" dt="2023-01-06T04:40:03.793" v="25539" actId="20577"/>
          <ac:spMkLst>
            <pc:docMk/>
            <pc:sldMk cId="0" sldId="332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2"/>
            <ac:spMk id="25" creationId="{00000000-0000-0000-0000-000000000000}"/>
          </ac:spMkLst>
        </pc:spChg>
        <pc:grpChg chg="mod">
          <ac:chgData name="Daniel Khashabi" userId="62390808-c838-45e6-be59-d6fd0d208bc8" providerId="ADAL" clId="{FB8821F7-EC71-8247-AF27-A4E23E202A20}" dt="2023-01-06T04:36:22.278" v="25491" actId="1036"/>
          <ac:grpSpMkLst>
            <pc:docMk/>
            <pc:sldMk cId="0" sldId="332"/>
            <ac:grpSpMk id="9" creationId="{00000000-0000-0000-0000-000000000000}"/>
          </ac:grpSpMkLst>
        </pc:grpChg>
      </pc:sldChg>
      <pc:sldChg chg="addSp delSp modSp add del mod">
        <pc:chgData name="Daniel Khashabi" userId="62390808-c838-45e6-be59-d6fd0d208bc8" providerId="ADAL" clId="{FB8821F7-EC71-8247-AF27-A4E23E202A20}" dt="2023-01-06T04:48:49.850" v="26011" actId="2696"/>
        <pc:sldMkLst>
          <pc:docMk/>
          <pc:sldMk cId="0" sldId="33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3"/>
            <ac:spMk id="12" creationId="{00000000-0000-0000-0000-000000000000}"/>
          </ac:spMkLst>
        </pc:spChg>
        <pc:spChg chg="add del mod">
          <ac:chgData name="Daniel Khashabi" userId="62390808-c838-45e6-be59-d6fd0d208bc8" providerId="ADAL" clId="{FB8821F7-EC71-8247-AF27-A4E23E202A20}" dt="2023-01-06T04:47:39.466" v="25947"/>
          <ac:spMkLst>
            <pc:docMk/>
            <pc:sldMk cId="0" sldId="333"/>
            <ac:spMk id="13" creationId="{1E0AA861-223F-0908-C897-AACC589B6F0B}"/>
          </ac:spMkLst>
        </pc:spChg>
      </pc:sldChg>
      <pc:sldChg chg="add del ord">
        <pc:chgData name="Daniel Khashabi" userId="62390808-c838-45e6-be59-d6fd0d208bc8" providerId="ADAL" clId="{FB8821F7-EC71-8247-AF27-A4E23E202A20}" dt="2023-01-06T04:47:07.094" v="25913" actId="2696"/>
        <pc:sldMkLst>
          <pc:docMk/>
          <pc:sldMk cId="0" sldId="334"/>
        </pc:sldMkLst>
      </pc:sldChg>
      <pc:sldChg chg="add del">
        <pc:chgData name="Daniel Khashabi" userId="62390808-c838-45e6-be59-d6fd0d208bc8" providerId="ADAL" clId="{FB8821F7-EC71-8247-AF27-A4E23E202A20}" dt="2023-01-06T04:50:01.393" v="26064" actId="2696"/>
        <pc:sldMkLst>
          <pc:docMk/>
          <pc:sldMk cId="0" sldId="335"/>
        </pc:sldMkLst>
      </pc:sldChg>
      <pc:sldChg chg="add del">
        <pc:chgData name="Daniel Khashabi" userId="62390808-c838-45e6-be59-d6fd0d208bc8" providerId="ADAL" clId="{FB8821F7-EC71-8247-AF27-A4E23E202A20}" dt="2023-01-06T04:50:01.420" v="26065" actId="2696"/>
        <pc:sldMkLst>
          <pc:docMk/>
          <pc:sldMk cId="0" sldId="336"/>
        </pc:sldMkLst>
      </pc:sldChg>
      <pc:sldChg chg="modSp add del">
        <pc:chgData name="Daniel Khashabi" userId="62390808-c838-45e6-be59-d6fd0d208bc8" providerId="ADAL" clId="{FB8821F7-EC71-8247-AF27-A4E23E202A20}" dt="2023-01-06T04:51:26.485" v="26079" actId="2696"/>
        <pc:sldMkLst>
          <pc:docMk/>
          <pc:sldMk cId="0" sldId="337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7"/>
            <ac:spMk id="5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56:53.587" v="26204" actId="2696"/>
        <pc:sldMkLst>
          <pc:docMk/>
          <pc:sldMk cId="0" sldId="338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338"/>
            <ac:spMk id="5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6T05:30:51.702" v="26478" actId="2696"/>
        <pc:sldMkLst>
          <pc:docMk/>
          <pc:sldMk cId="3104453534" sldId="338"/>
        </pc:sldMkLst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3104453534" sldId="33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6T05:05:37.826" v="26212" actId="2711"/>
          <ac:spMkLst>
            <pc:docMk/>
            <pc:sldMk cId="3104453534" sldId="338"/>
            <ac:spMk id="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3104453534" sldId="338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3104453534" sldId="338"/>
            <ac:spMk id="6" creationId="{9429FBFD-D926-5D34-9890-B4CEFDE273B7}"/>
          </ac:spMkLst>
        </pc:spChg>
      </pc:sldChg>
      <pc:sldChg chg="addSp delSp modSp add mod ord chgLayout">
        <pc:chgData name="Daniel Khashabi" userId="62390808-c838-45e6-be59-d6fd0d208bc8" providerId="ADAL" clId="{FB8821F7-EC71-8247-AF27-A4E23E202A20}" dt="2023-01-08T19:39:41.847" v="28536" actId="207"/>
        <pc:sldMkLst>
          <pc:docMk/>
          <pc:sldMk cId="1370132949" sldId="339"/>
        </pc:sldMkLst>
        <pc:spChg chg="mod ord">
          <ac:chgData name="Daniel Khashabi" userId="62390808-c838-45e6-be59-d6fd0d208bc8" providerId="ADAL" clId="{FB8821F7-EC71-8247-AF27-A4E23E202A20}" dt="2023-01-06T05:32:08.185" v="26483" actId="700"/>
          <ac:spMkLst>
            <pc:docMk/>
            <pc:sldMk cId="1370132949" sldId="339"/>
            <ac:spMk id="2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6T05:32:16.928" v="26487" actId="478"/>
          <ac:spMkLst>
            <pc:docMk/>
            <pc:sldMk cId="1370132949" sldId="339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32:08.185" v="26483" actId="700"/>
          <ac:spMkLst>
            <pc:docMk/>
            <pc:sldMk cId="1370132949" sldId="339"/>
            <ac:spMk id="4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8T19:39:41.847" v="28536" actId="207"/>
          <ac:spMkLst>
            <pc:docMk/>
            <pc:sldMk cId="1370132949" sldId="339"/>
            <ac:spMk id="5" creationId="{2CE6BF30-D6E0-966A-46B9-A876F0EC8D95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6T05:31:11.594" v="26480" actId="2696"/>
        <pc:sldMkLst>
          <pc:docMk/>
          <pc:sldMk cId="1809973206" sldId="339"/>
        </pc:sldMkLst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1809973206" sldId="33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1809973206" sldId="339"/>
            <ac:spMk id="4" creationId="{00000000-0000-0000-0000-000000000000}"/>
          </ac:spMkLst>
        </pc:spChg>
        <pc:spChg chg="add del mod ord">
          <ac:chgData name="Daniel Khashabi" userId="62390808-c838-45e6-be59-d6fd0d208bc8" providerId="ADAL" clId="{FB8821F7-EC71-8247-AF27-A4E23E202A20}" dt="2023-01-06T05:30:57.952" v="26479" actId="478"/>
          <ac:spMkLst>
            <pc:docMk/>
            <pc:sldMk cId="1809973206" sldId="339"/>
            <ac:spMk id="5" creationId="{86DA6C3F-28F9-E50D-C893-EF57D0A06612}"/>
          </ac:spMkLst>
        </pc:spChg>
      </pc:sldChg>
      <pc:sldChg chg="modSp add del modNotes">
        <pc:chgData name="Daniel Khashabi" userId="62390808-c838-45e6-be59-d6fd0d208bc8" providerId="ADAL" clId="{FB8821F7-EC71-8247-AF27-A4E23E202A20}" dt="2023-01-05T03:03:04.053" v="9579" actId="2696"/>
        <pc:sldMkLst>
          <pc:docMk/>
          <pc:sldMk cId="4022684749" sldId="346"/>
        </pc:sldMkLst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7" creationId="{EB0E3D5F-A3A6-74AE-4285-24A2D0B5FB99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59" creationId="{2A306B52-C058-4414-9E38-036B5E6D1B9C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60" creationId="{5BED5A3F-D2EA-4709-A390-9B802292AE9F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69" creationId="{0C3C8015-D3AD-407A-B94D-1EB040F32F32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73" creationId="{BB2196BA-3D61-4F6A-9DCC-FF82FEE5C6B3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19.592" v="43" actId="207"/>
          <ac:spMkLst>
            <pc:docMk/>
            <pc:sldMk cId="4022684749" sldId="346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5" creationId="{CC823D0E-D38D-4B47-9223-6CA8DCC46BEA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5" creationId="{E98AF3DE-27E5-4725-A732-5DA3983C82E7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19.592" v="43" actId="207"/>
          <ac:grpSpMkLst>
            <pc:docMk/>
            <pc:sldMk cId="4022684749" sldId="346"/>
            <ac:grpSpMk id="29716" creationId="{486D1A8B-A764-48CB-AB05-24E62EF286CC}"/>
          </ac:grpSpMkLst>
        </pc:grpChg>
        <pc:picChg chg="mod">
          <ac:chgData name="Daniel Khashabi" userId="62390808-c838-45e6-be59-d6fd0d208bc8" providerId="ADAL" clId="{FB8821F7-EC71-8247-AF27-A4E23E202A20}" dt="2023-01-04T17:45:19.592" v="43" actId="207"/>
          <ac:picMkLst>
            <pc:docMk/>
            <pc:sldMk cId="4022684749" sldId="346"/>
            <ac:picMk id="113" creationId="{A7973CCB-4449-480E-8F27-1E7FD1695AC6}"/>
          </ac:picMkLst>
        </pc:picChg>
        <pc:cxnChg chg="mod">
          <ac:chgData name="Daniel Khashabi" userId="62390808-c838-45e6-be59-d6fd0d208bc8" providerId="ADAL" clId="{FB8821F7-EC71-8247-AF27-A4E23E202A20}" dt="2023-01-04T17:45:19.592" v="43" actId="207"/>
          <ac:cxnSpMkLst>
            <pc:docMk/>
            <pc:sldMk cId="4022684749" sldId="346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19.592" v="43" actId="207"/>
          <ac:cxnSpMkLst>
            <pc:docMk/>
            <pc:sldMk cId="4022684749" sldId="346"/>
            <ac:cxnSpMk id="105" creationId="{EF239300-3AEB-4841-8212-1A19CB0C9188}"/>
          </ac:cxnSpMkLst>
        </pc:cxnChg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03826601" sldId="363"/>
        </pc:sldMkLst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2"/>
        </pc:sldMkLst>
        <pc:spChg chg="mod">
          <ac:chgData name="Daniel Khashabi" userId="62390808-c838-45e6-be59-d6fd0d208bc8" providerId="ADAL" clId="{FB8821F7-EC71-8247-AF27-A4E23E202A20}" dt="2023-01-04T17:33:36.764" v="7" actId="27636"/>
          <ac:spMkLst>
            <pc:docMk/>
            <pc:sldMk cId="0" sldId="422"/>
            <ac:spMk id="2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55:53.510" v="1215" actId="2696"/>
        <pc:sldMkLst>
          <pc:docMk/>
          <pc:sldMk cId="3859850001" sldId="422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859850001" sldId="42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859850001" sldId="42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180" v="1202" actId="27636"/>
          <ac:spMkLst>
            <pc:docMk/>
            <pc:sldMk cId="3859850001" sldId="422"/>
            <ac:spMk id="4" creationId="{00000000-0000-0000-0000-000000000000}"/>
          </ac:spMkLst>
        </pc:spChg>
      </pc:sldChg>
      <pc:sldChg chg="modSp add del mod or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2773306729" sldId="423"/>
        </pc:sldMkLst>
        <pc:spChg chg="mod ord">
          <ac:chgData name="Daniel Khashabi" userId="62390808-c838-45e6-be59-d6fd0d208bc8" providerId="ADAL" clId="{FB8821F7-EC71-8247-AF27-A4E23E202A20}" dt="2023-01-04T21:19:30.651" v="1416" actId="20577"/>
          <ac:spMkLst>
            <pc:docMk/>
            <pc:sldMk cId="2773306729" sldId="42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1:01:46.694" v="1380" actId="20577"/>
          <ac:spMkLst>
            <pc:docMk/>
            <pc:sldMk cId="2773306729" sldId="42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77" v="1201" actId="27636"/>
          <ac:spMkLst>
            <pc:docMk/>
            <pc:sldMk cId="2773306729" sldId="42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3498237160" sldId="423"/>
        </pc:sldMkLst>
        <pc:spChg chg="mod">
          <ac:chgData name="Daniel Khashabi" userId="62390808-c838-45e6-be59-d6fd0d208bc8" providerId="ADAL" clId="{FB8821F7-EC71-8247-AF27-A4E23E202A20}" dt="2023-01-04T17:33:36.750" v="6" actId="27636"/>
          <ac:spMkLst>
            <pc:docMk/>
            <pc:sldMk cId="3498237160" sldId="42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3:00:13.044" v="9464" actId="20577"/>
          <ac:spMkLst>
            <pc:docMk/>
            <pc:sldMk cId="3498237160" sldId="42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3498237160" sldId="42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7"/>
        </pc:sldMkLst>
        <pc:spChg chg="mod">
          <ac:chgData name="Daniel Khashabi" userId="62390808-c838-45e6-be59-d6fd0d208bc8" providerId="ADAL" clId="{FB8821F7-EC71-8247-AF27-A4E23E202A20}" dt="2023-01-04T17:33:36.792" v="8" actId="27636"/>
          <ac:spMkLst>
            <pc:docMk/>
            <pc:sldMk cId="0" sldId="427"/>
            <ac:spMk id="2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1:01:45.520" v="1371" actId="2696"/>
        <pc:sldMkLst>
          <pc:docMk/>
          <pc:sldMk cId="1336237304" sldId="427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36237304" sldId="427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36237304" sldId="427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221" v="1203" actId="27636"/>
          <ac:spMkLst>
            <pc:docMk/>
            <pc:sldMk cId="1336237304" sldId="427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8"/>
        </pc:sldMkLst>
        <pc:spChg chg="mod">
          <ac:chgData name="Daniel Khashabi" userId="62390808-c838-45e6-be59-d6fd0d208bc8" providerId="ADAL" clId="{FB8821F7-EC71-8247-AF27-A4E23E202A20}" dt="2023-01-04T17:33:36.858" v="9" actId="27636"/>
          <ac:spMkLst>
            <pc:docMk/>
            <pc:sldMk cId="0" sldId="428"/>
            <ac:spMk id="235523" creationId="{00000000-0000-0000-0000-000000000000}"/>
          </ac:spMkLst>
        </pc:spChg>
      </pc:sldChg>
      <pc:sldChg chg="delSp modSp add del mod modClrScheme chgLayout">
        <pc:chgData name="Daniel Khashabi" userId="62390808-c838-45e6-be59-d6fd0d208bc8" providerId="ADAL" clId="{FB8821F7-EC71-8247-AF27-A4E23E202A20}" dt="2023-01-04T21:01:46.032" v="1372" actId="2696"/>
        <pc:sldMkLst>
          <pc:docMk/>
          <pc:sldMk cId="1059541588" sldId="428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59541588" sldId="428"/>
            <ac:spMk id="7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248" v="1204" actId="27636"/>
          <ac:spMkLst>
            <pc:docMk/>
            <pc:sldMk cId="1059541588" sldId="428"/>
            <ac:spMk id="235522" creationId="{00000000-0000-0000-0000-000000000000}"/>
          </ac:spMkLst>
        </pc:spChg>
        <pc:spChg chg="del mod ord">
          <ac:chgData name="Daniel Khashabi" userId="62390808-c838-45e6-be59-d6fd0d208bc8" providerId="ADAL" clId="{FB8821F7-EC71-8247-AF27-A4E23E202A20}" dt="2023-01-04T20:59:36.267" v="1272" actId="478"/>
          <ac:spMkLst>
            <pc:docMk/>
            <pc:sldMk cId="1059541588" sldId="428"/>
            <ac:spMk id="235523" creationId="{00000000-0000-0000-0000-000000000000}"/>
          </ac:spMkLst>
        </pc:spChg>
        <pc:graphicFrameChg chg="mod ord">
          <ac:chgData name="Daniel Khashabi" userId="62390808-c838-45e6-be59-d6fd0d208bc8" providerId="ADAL" clId="{FB8821F7-EC71-8247-AF27-A4E23E202A20}" dt="2023-01-04T20:55:21.041" v="1200" actId="700"/>
          <ac:graphicFrameMkLst>
            <pc:docMk/>
            <pc:sldMk cId="1059541588" sldId="428"/>
            <ac:graphicFrameMk id="235524" creationId="{00000000-0000-0000-0000-000000000000}"/>
          </ac:graphicFrameMkLst>
        </pc:graphicFrame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29"/>
        </pc:sldMkLst>
        <pc:spChg chg="mod">
          <ac:chgData name="Daniel Khashabi" userId="62390808-c838-45e6-be59-d6fd0d208bc8" providerId="ADAL" clId="{FB8821F7-EC71-8247-AF27-A4E23E202A20}" dt="2023-01-04T17:33:36.871" v="10" actId="27636"/>
          <ac:spMkLst>
            <pc:docMk/>
            <pc:sldMk cId="0" sldId="429"/>
            <ac:spMk id="236546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1:01:46.115" v="1373" actId="2696"/>
        <pc:sldMkLst>
          <pc:docMk/>
          <pc:sldMk cId="3338294353" sldId="429"/>
        </pc:sldMkLst>
        <pc:spChg chg="mod ord">
          <ac:chgData name="Daniel Khashabi" userId="62390808-c838-45e6-be59-d6fd0d208bc8" providerId="ADAL" clId="{FB8821F7-EC71-8247-AF27-A4E23E202A20}" dt="2023-01-04T20:55:21.295" v="1205" actId="27636"/>
          <ac:spMkLst>
            <pc:docMk/>
            <pc:sldMk cId="3338294353" sldId="429"/>
            <ac:spMk id="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38294353" sldId="429"/>
            <ac:spMk id="23654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38294353" sldId="429"/>
            <ac:spMk id="23654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1875712458" sldId="430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875712458" sldId="4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1:01:51.785" v="1384" actId="20577"/>
          <ac:spMkLst>
            <pc:docMk/>
            <pc:sldMk cId="1875712458" sldId="43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326" v="1206" actId="27636"/>
          <ac:spMkLst>
            <pc:docMk/>
            <pc:sldMk cId="1875712458" sldId="430"/>
            <ac:spMk id="4" creationId="{00000000-0000-0000-0000-000000000000}"/>
          </ac:spMkLst>
        </pc:spChg>
      </pc:sldChg>
      <pc:sldChg chg="add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2498504530" sldId="430"/>
        </pc:sldMkLst>
        <pc:spChg chg="mod ord">
          <ac:chgData name="Daniel Khashabi" userId="62390808-c838-45e6-be59-d6fd0d208bc8" providerId="ADAL" clId="{FB8821F7-EC71-8247-AF27-A4E23E202A20}" dt="2023-01-05T19:15:25.980" v="11527" actId="20577"/>
          <ac:spMkLst>
            <pc:docMk/>
            <pc:sldMk cId="2498504530" sldId="4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50:43.895" v="8823" actId="5793"/>
          <ac:spMkLst>
            <pc:docMk/>
            <pc:sldMk cId="2498504530" sldId="43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2498504530" sldId="43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498504530" sldId="430"/>
            <ac:spMk id="5" creationId="{A8D3C50F-1937-D2B9-23DC-2270454FDDD3}"/>
          </ac:spMkLst>
        </pc:spChg>
        <pc:picChg chg="add mod">
          <ac:chgData name="Daniel Khashabi" userId="62390808-c838-45e6-be59-d6fd0d208bc8" providerId="ADAL" clId="{FB8821F7-EC71-8247-AF27-A4E23E202A20}" dt="2023-01-05T02:50:00.585" v="8788" actId="1076"/>
          <ac:picMkLst>
            <pc:docMk/>
            <pc:sldMk cId="2498504530" sldId="430"/>
            <ac:picMk id="25602" creationId="{38D2CCF8-2F24-0601-0001-E28B9ABF1A88}"/>
          </ac:picMkLst>
        </pc:picChg>
      </pc:sldChg>
      <pc:sldChg chg="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681349276" sldId="431"/>
        </pc:sldMkLst>
        <pc:spChg chg="mod">
          <ac:chgData name="Daniel Khashabi" userId="62390808-c838-45e6-be59-d6fd0d208bc8" providerId="ADAL" clId="{FB8821F7-EC71-8247-AF27-A4E23E202A20}" dt="2023-01-04T17:33:36.960" v="12" actId="27636"/>
          <ac:spMkLst>
            <pc:docMk/>
            <pc:sldMk cId="681349276" sldId="4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57:15.148" v="9249" actId="15"/>
          <ac:spMkLst>
            <pc:docMk/>
            <pc:sldMk cId="681349276" sldId="43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681349276" sldId="431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5T02:57:28.418" v="9278" actId="1036"/>
          <ac:spMkLst>
            <pc:docMk/>
            <pc:sldMk cId="681349276" sldId="431"/>
            <ac:spMk id="5" creationId="{66221694-C66F-86A0-4211-D851BFCDAF02}"/>
          </ac:spMkLst>
        </pc:spChg>
        <pc:spChg chg="add del">
          <ac:chgData name="Daniel Khashabi" userId="62390808-c838-45e6-be59-d6fd0d208bc8" providerId="ADAL" clId="{FB8821F7-EC71-8247-AF27-A4E23E202A20}" dt="2023-01-05T02:54:44.152" v="9109" actId="22"/>
          <ac:spMkLst>
            <pc:docMk/>
            <pc:sldMk cId="681349276" sldId="431"/>
            <ac:spMk id="9" creationId="{67AAB94D-7D63-EA32-B99F-0339E7B0FF33}"/>
          </ac:spMkLst>
        </pc:spChg>
        <pc:spChg chg="add mod">
          <ac:chgData name="Daniel Khashabi" userId="62390808-c838-45e6-be59-d6fd0d208bc8" providerId="ADAL" clId="{FB8821F7-EC71-8247-AF27-A4E23E202A20}" dt="2023-01-05T02:57:28.418" v="9278" actId="1036"/>
          <ac:spMkLst>
            <pc:docMk/>
            <pc:sldMk cId="681349276" sldId="431"/>
            <ac:spMk id="10" creationId="{15447E8F-3E8A-A5F2-6DA1-1DC1A43FBFE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681349276" sldId="431"/>
            <ac:spMk id="11" creationId="{4E94A47B-56FF-C8A1-EE6F-0E7C06B23454}"/>
          </ac:spMkLst>
        </pc:spChg>
        <pc:picChg chg="add mod">
          <ac:chgData name="Daniel Khashabi" userId="62390808-c838-45e6-be59-d6fd0d208bc8" providerId="ADAL" clId="{FB8821F7-EC71-8247-AF27-A4E23E202A20}" dt="2023-01-05T02:57:28.418" v="9278" actId="1036"/>
          <ac:picMkLst>
            <pc:docMk/>
            <pc:sldMk cId="681349276" sldId="431"/>
            <ac:picMk id="6" creationId="{5BF1DBBE-EF6A-C113-3D9D-F3FD8CA031B6}"/>
          </ac:picMkLst>
        </pc:picChg>
        <pc:picChg chg="add mod">
          <ac:chgData name="Daniel Khashabi" userId="62390808-c838-45e6-be59-d6fd0d208bc8" providerId="ADAL" clId="{FB8821F7-EC71-8247-AF27-A4E23E202A20}" dt="2023-01-05T02:57:28.418" v="9278" actId="1036"/>
          <ac:picMkLst>
            <pc:docMk/>
            <pc:sldMk cId="681349276" sldId="431"/>
            <ac:picMk id="7" creationId="{4A3CA316-476F-538E-7CAB-C75E01D50934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1368705506" sldId="431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68705506" sldId="4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368705506" sldId="43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363" v="1207" actId="27636"/>
          <ac:spMkLst>
            <pc:docMk/>
            <pc:sldMk cId="1368705506" sldId="431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32"/>
        </pc:sldMkLst>
        <pc:spChg chg="mod">
          <ac:chgData name="Daniel Khashabi" userId="62390808-c838-45e6-be59-d6fd0d208bc8" providerId="ADAL" clId="{FB8821F7-EC71-8247-AF27-A4E23E202A20}" dt="2023-01-04T17:33:36.979" v="13" actId="27636"/>
          <ac:spMkLst>
            <pc:docMk/>
            <pc:sldMk cId="0" sldId="432"/>
            <ac:spMk id="2" creationId="{00000000-0000-0000-0000-000000000000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1035469621" sldId="432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35469621" sldId="432"/>
            <ac:spMk id="2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35469621" sldId="43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407" v="1208" actId="27636"/>
          <ac:spMkLst>
            <pc:docMk/>
            <pc:sldMk cId="1035469621" sldId="432"/>
            <ac:spMk id="4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1035469621" sldId="432"/>
            <ac:spMk id="5" creationId="{9D0DEFB6-51FD-9541-A5FC-0FAFC031F1DA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5T02:56:24.929" v="9210" actId="2696"/>
        <pc:sldMkLst>
          <pc:docMk/>
          <pc:sldMk cId="4141853926" sldId="432"/>
        </pc:sldMkLst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41853926" sldId="432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41853926" sldId="432"/>
            <ac:spMk id="3" creationId="{42255432-538A-E988-E114-54A86246AC26}"/>
          </ac:spMkLst>
        </pc:spChg>
        <pc:spChg chg="mod ord">
          <ac:chgData name="Daniel Khashabi" userId="62390808-c838-45e6-be59-d6fd0d208bc8" providerId="ADAL" clId="{FB8821F7-EC71-8247-AF27-A4E23E202A20}" dt="2023-01-05T02:39:36.690" v="8072" actId="27636"/>
          <ac:spMkLst>
            <pc:docMk/>
            <pc:sldMk cId="4141853926" sldId="432"/>
            <ac:spMk id="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41853926" sldId="432"/>
            <ac:spMk id="5" creationId="{9D0DEFB6-51FD-9541-A5FC-0FAFC031F1DA}"/>
          </ac:spMkLst>
        </pc:spChg>
      </pc:sldChg>
      <pc:sldChg chg="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634724682" sldId="433"/>
        </pc:sldMkLst>
        <pc:spChg chg="mod">
          <ac:chgData name="Daniel Khashabi" userId="62390808-c838-45e6-be59-d6fd0d208bc8" providerId="ADAL" clId="{FB8821F7-EC71-8247-AF27-A4E23E202A20}" dt="2023-01-04T17:33:36.998" v="14" actId="27636"/>
          <ac:spMkLst>
            <pc:docMk/>
            <pc:sldMk cId="634724682" sldId="4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59:10.036" v="9441" actId="20577"/>
          <ac:spMkLst>
            <pc:docMk/>
            <pc:sldMk cId="634724682" sldId="43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634724682" sldId="433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634724682" sldId="433"/>
            <ac:spMk id="5" creationId="{F491CB34-79CE-5528-90CE-477CE48CB1CB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2803259735" sldId="433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2803259735" sldId="4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1:17:39.141" v="1398" actId="313"/>
          <ac:spMkLst>
            <pc:docMk/>
            <pc:sldMk cId="2803259735" sldId="43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494" v="1209" actId="27636"/>
          <ac:spMkLst>
            <pc:docMk/>
            <pc:sldMk cId="2803259735" sldId="433"/>
            <ac:spMk id="4" creationId="{00000000-0000-0000-0000-000000000000}"/>
          </ac:spMkLst>
        </pc:spChg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1523539315" sldId="434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523539315" sldId="434"/>
            <ac:spMk id="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2971229777" sldId="435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2971229777" sldId="43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2971229777" sldId="43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540" v="1210" actId="27636"/>
          <ac:spMkLst>
            <pc:docMk/>
            <pc:sldMk cId="2971229777" sldId="435"/>
            <ac:spMk id="4" creationId="{00000000-0000-0000-0000-000000000000}"/>
          </ac:spMkLst>
        </pc:spChg>
      </pc:sldChg>
      <pc:sldChg chg="add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4187874920" sldId="435"/>
        </pc:sldMkLst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4187874920" sldId="43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3:01:22.567" v="9562" actId="15"/>
          <ac:spMkLst>
            <pc:docMk/>
            <pc:sldMk cId="4187874920" sldId="43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4187874920" sldId="435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87874920" sldId="435"/>
            <ac:spMk id="5" creationId="{F4828581-FD71-7658-BA62-436337F72973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4:32.896" v="1198" actId="2696"/>
        <pc:sldMkLst>
          <pc:docMk/>
          <pc:sldMk cId="0" sldId="436"/>
        </pc:sldMkLst>
        <pc:spChg chg="mod">
          <ac:chgData name="Daniel Khashabi" userId="62390808-c838-45e6-be59-d6fd0d208bc8" providerId="ADAL" clId="{FB8821F7-EC71-8247-AF27-A4E23E202A20}" dt="2023-01-04T17:33:37.082" v="16" actId="27636"/>
          <ac:spMkLst>
            <pc:docMk/>
            <pc:sldMk cId="0" sldId="436"/>
            <ac:spMk id="2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3:01:33.635" v="9563" actId="2696"/>
        <pc:sldMkLst>
          <pc:docMk/>
          <pc:sldMk cId="500081325" sldId="436"/>
        </pc:sldMkLst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500081325" sldId="436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500081325" sldId="436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39:36.770" v="8075" actId="27636"/>
          <ac:spMkLst>
            <pc:docMk/>
            <pc:sldMk cId="500081325" sldId="436"/>
            <ac:spMk id="4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3340056134" sldId="436"/>
        </pc:sldMkLst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40056134" sldId="436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041" v="1200" actId="700"/>
          <ac:spMkLst>
            <pc:docMk/>
            <pc:sldMk cId="3340056134" sldId="436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21.574" v="1211" actId="27636"/>
          <ac:spMkLst>
            <pc:docMk/>
            <pc:sldMk cId="3340056134" sldId="436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280763014" sldId="440"/>
        </pc:sldMkLst>
        <pc:spChg chg="mod">
          <ac:chgData name="Daniel Khashabi" userId="62390808-c838-45e6-be59-d6fd0d208bc8" providerId="ADAL" clId="{FB8821F7-EC71-8247-AF27-A4E23E202A20}" dt="2023-01-04T17:33:37.105" v="17" actId="27636"/>
          <ac:spMkLst>
            <pc:docMk/>
            <pc:sldMk cId="3280763014" sldId="440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520263187" sldId="441"/>
        </pc:sldMkLst>
        <pc:spChg chg="mod">
          <ac:chgData name="Daniel Khashabi" userId="62390808-c838-45e6-be59-d6fd0d208bc8" providerId="ADAL" clId="{FB8821F7-EC71-8247-AF27-A4E23E202A20}" dt="2023-01-04T17:33:37.137" v="18" actId="27636"/>
          <ac:spMkLst>
            <pc:docMk/>
            <pc:sldMk cId="2520263187" sldId="44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832128322" sldId="442"/>
        </pc:sldMkLst>
        <pc:spChg chg="mod">
          <ac:chgData name="Daniel Khashabi" userId="62390808-c838-45e6-be59-d6fd0d208bc8" providerId="ADAL" clId="{FB8821F7-EC71-8247-AF27-A4E23E202A20}" dt="2023-01-04T17:33:37.151" v="19" actId="27636"/>
          <ac:spMkLst>
            <pc:docMk/>
            <pc:sldMk cId="3832128322" sldId="442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057243121" sldId="443"/>
        </pc:sldMkLst>
        <pc:spChg chg="mod">
          <ac:chgData name="Daniel Khashabi" userId="62390808-c838-45e6-be59-d6fd0d208bc8" providerId="ADAL" clId="{FB8821F7-EC71-8247-AF27-A4E23E202A20}" dt="2023-01-04T17:33:37.192" v="21" actId="27636"/>
          <ac:spMkLst>
            <pc:docMk/>
            <pc:sldMk cId="2057243121" sldId="44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190" v="20" actId="27636"/>
          <ac:spMkLst>
            <pc:docMk/>
            <pc:sldMk cId="2057243121" sldId="443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596352471" sldId="444"/>
        </pc:sldMkLst>
        <pc:spChg chg="mod">
          <ac:chgData name="Daniel Khashabi" userId="62390808-c838-45e6-be59-d6fd0d208bc8" providerId="ADAL" clId="{FB8821F7-EC71-8247-AF27-A4E23E202A20}" dt="2023-01-04T17:33:37.522" v="30" actId="27636"/>
          <ac:spMkLst>
            <pc:docMk/>
            <pc:sldMk cId="2596352471" sldId="444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0" sldId="445"/>
        </pc:sldMkLst>
        <pc:spChg chg="mod">
          <ac:chgData name="Daniel Khashabi" userId="62390808-c838-45e6-be59-d6fd0d208bc8" providerId="ADAL" clId="{FB8821F7-EC71-8247-AF27-A4E23E202A20}" dt="2023-01-04T17:33:37.251" v="22" actId="27636"/>
          <ac:spMkLst>
            <pc:docMk/>
            <pc:sldMk cId="0" sldId="445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460146470" sldId="446"/>
        </pc:sldMkLst>
        <pc:spChg chg="mod">
          <ac:chgData name="Daniel Khashabi" userId="62390808-c838-45e6-be59-d6fd0d208bc8" providerId="ADAL" clId="{FB8821F7-EC71-8247-AF27-A4E23E202A20}" dt="2023-01-04T17:33:37.311" v="24" actId="27636"/>
          <ac:spMkLst>
            <pc:docMk/>
            <pc:sldMk cId="3460146470" sldId="44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309" v="23" actId="27636"/>
          <ac:spMkLst>
            <pc:docMk/>
            <pc:sldMk cId="3460146470" sldId="446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1008472714" sldId="447"/>
        </pc:sldMkLst>
        <pc:spChg chg="mod">
          <ac:chgData name="Daniel Khashabi" userId="62390808-c838-45e6-be59-d6fd0d208bc8" providerId="ADAL" clId="{FB8821F7-EC71-8247-AF27-A4E23E202A20}" dt="2023-01-04T17:33:37.390" v="26" actId="27636"/>
          <ac:spMkLst>
            <pc:docMk/>
            <pc:sldMk cId="1008472714" sldId="44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7:33:37.388" v="25" actId="27636"/>
          <ac:spMkLst>
            <pc:docMk/>
            <pc:sldMk cId="1008472714" sldId="447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2411793247" sldId="448"/>
        </pc:sldMkLst>
        <pc:spChg chg="mod">
          <ac:chgData name="Daniel Khashabi" userId="62390808-c838-45e6-be59-d6fd0d208bc8" providerId="ADAL" clId="{FB8821F7-EC71-8247-AF27-A4E23E202A20}" dt="2023-01-04T17:33:37.404" v="27" actId="27636"/>
          <ac:spMkLst>
            <pc:docMk/>
            <pc:sldMk cId="2411793247" sldId="448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1743635715" sldId="449"/>
        </pc:sldMkLst>
        <pc:spChg chg="mod">
          <ac:chgData name="Daniel Khashabi" userId="62390808-c838-45e6-be59-d6fd0d208bc8" providerId="ADAL" clId="{FB8821F7-EC71-8247-AF27-A4E23E202A20}" dt="2023-01-04T17:33:37.606" v="31" actId="27636"/>
          <ac:spMkLst>
            <pc:docMk/>
            <pc:sldMk cId="1743635715" sldId="449"/>
            <ac:spMk id="2" creationId="{2E4E39A2-6A69-4B0D-BFE1-631CAB18101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3:41.548" v="1197" actId="2696"/>
        <pc:sldMkLst>
          <pc:docMk/>
          <pc:sldMk cId="3563285232" sldId="450"/>
        </pc:sldMkLst>
        <pc:spChg chg="mod">
          <ac:chgData name="Daniel Khashabi" userId="62390808-c838-45e6-be59-d6fd0d208bc8" providerId="ADAL" clId="{FB8821F7-EC71-8247-AF27-A4E23E202A20}" dt="2023-01-04T17:33:37.673" v="32" actId="27636"/>
          <ac:spMkLst>
            <pc:docMk/>
            <pc:sldMk cId="3563285232" sldId="450"/>
            <ac:spMk id="2" creationId="{54771BBB-B4E8-4E12-837F-7BFF77C4B140}"/>
          </ac:spMkLst>
        </pc:spChg>
      </pc:sldChg>
      <pc:sldChg chg="add del">
        <pc:chgData name="Daniel Khashabi" userId="62390808-c838-45e6-be59-d6fd0d208bc8" providerId="ADAL" clId="{FB8821F7-EC71-8247-AF27-A4E23E202A20}" dt="2023-01-04T20:53:41.548" v="1197" actId="2696"/>
        <pc:sldMkLst>
          <pc:docMk/>
          <pc:sldMk cId="3518321421" sldId="451"/>
        </pc:sldMkLst>
      </pc:sldChg>
      <pc:sldChg chg="addSp delSp modSp add del mod setBg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1956104415" sldId="452"/>
        </pc:sldMkLst>
        <pc:spChg chg="mod ord">
          <ac:chgData name="Daniel Khashabi" userId="62390808-c838-45e6-be59-d6fd0d208bc8" providerId="ADAL" clId="{FB8821F7-EC71-8247-AF27-A4E23E202A20}" dt="2023-01-04T23:55:28.947" v="3569" actId="20577"/>
          <ac:spMkLst>
            <pc:docMk/>
            <pc:sldMk cId="1956104415" sldId="452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956104415" sldId="452"/>
            <ac:spMk id="3" creationId="{8AFD283B-B53F-2FDA-E548-73AF1087CEB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56104415" sldId="452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3:56:53.977" v="3720" actId="20577"/>
          <ac:spMkLst>
            <pc:docMk/>
            <pc:sldMk cId="1956104415" sldId="452"/>
            <ac:spMk id="25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17.132" v="8291" actId="478"/>
          <ac:spMkLst>
            <pc:docMk/>
            <pc:sldMk cId="1956104415" sldId="452"/>
            <ac:spMk id="68" creationId="{00000000-0000-0000-0000-000000000000}"/>
          </ac:spMkLst>
        </pc:spChg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487575686" sldId="453"/>
        </pc:sldMkLst>
        <pc:spChg chg="mod">
          <ac:chgData name="Daniel Khashabi" userId="62390808-c838-45e6-be59-d6fd0d208bc8" providerId="ADAL" clId="{FB8821F7-EC71-8247-AF27-A4E23E202A20}" dt="2023-01-04T18:49:57.511" v="648" actId="27636"/>
          <ac:spMkLst>
            <pc:docMk/>
            <pc:sldMk cId="487575686" sldId="453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87575686" sldId="453"/>
            <ac:spMk id="3" creationId="{572880B7-1804-0DF6-73E2-C5C1E5F0AEF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87575686" sldId="453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20.814" v="8292" actId="478"/>
          <ac:spMkLst>
            <pc:docMk/>
            <pc:sldMk cId="487575686" sldId="453"/>
            <ac:spMk id="70" creationId="{00000000-0000-0000-0000-000000000000}"/>
          </ac:spMkLst>
        </pc:spChg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2486244093" sldId="454"/>
        </pc:sldMkLst>
        <pc:spChg chg="mod">
          <ac:chgData name="Daniel Khashabi" userId="62390808-c838-45e6-be59-d6fd0d208bc8" providerId="ADAL" clId="{FB8821F7-EC71-8247-AF27-A4E23E202A20}" dt="2023-01-04T18:49:57.540" v="649" actId="27636"/>
          <ac:spMkLst>
            <pc:docMk/>
            <pc:sldMk cId="2486244093" sldId="454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486244093" sldId="454"/>
            <ac:spMk id="3" creationId="{437BB185-8A2D-1257-1C6C-6CC6A8021C2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86244093" sldId="454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23.456" v="8294" actId="478"/>
          <ac:spMkLst>
            <pc:docMk/>
            <pc:sldMk cId="2486244093" sldId="454"/>
            <ac:spMk id="71" creationId="{00000000-0000-0000-0000-000000000000}"/>
          </ac:spMkLst>
        </pc:spChg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2897410789" sldId="455"/>
        </pc:sldMkLst>
        <pc:spChg chg="mod">
          <ac:chgData name="Daniel Khashabi" userId="62390808-c838-45e6-be59-d6fd0d208bc8" providerId="ADAL" clId="{FB8821F7-EC71-8247-AF27-A4E23E202A20}" dt="2023-01-04T18:49:57.571" v="650" actId="27636"/>
          <ac:spMkLst>
            <pc:docMk/>
            <pc:sldMk cId="2897410789" sldId="455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897410789" sldId="455"/>
            <ac:spMk id="3" creationId="{2FADF372-C3E6-3CCF-A4F1-A9323C45F39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897410789" sldId="455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26.422" v="8296" actId="478"/>
          <ac:spMkLst>
            <pc:docMk/>
            <pc:sldMk cId="2897410789" sldId="455"/>
            <ac:spMk id="71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906780869" sldId="45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998917282" sldId="457"/>
        </pc:sldMkLst>
      </pc:sldChg>
      <pc:sldChg chg="addSp delSp modSp add del mod setBg">
        <pc:chgData name="Daniel Khashabi" userId="62390808-c838-45e6-be59-d6fd0d208bc8" providerId="ADAL" clId="{FB8821F7-EC71-8247-AF27-A4E23E202A20}" dt="2023-01-09T14:50:08.609" v="34208"/>
        <pc:sldMkLst>
          <pc:docMk/>
          <pc:sldMk cId="3930766197" sldId="458"/>
        </pc:sldMkLst>
        <pc:spChg chg="mod">
          <ac:chgData name="Daniel Khashabi" userId="62390808-c838-45e6-be59-d6fd0d208bc8" providerId="ADAL" clId="{FB8821F7-EC71-8247-AF27-A4E23E202A20}" dt="2023-01-04T18:49:57.451" v="645" actId="27636"/>
          <ac:spMkLst>
            <pc:docMk/>
            <pc:sldMk cId="3930766197" sldId="458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930766197" sldId="458"/>
            <ac:spMk id="3" creationId="{F91F0C7D-67A3-06A1-2226-432D17930A1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930766197" sldId="458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37.540" v="8303" actId="478"/>
          <ac:spMkLst>
            <pc:docMk/>
            <pc:sldMk cId="3930766197" sldId="458"/>
            <ac:spMk id="70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3:58:21.311" v="3845" actId="2696"/>
        <pc:sldMkLst>
          <pc:docMk/>
          <pc:sldMk cId="4254000207" sldId="459"/>
        </pc:sldMkLst>
        <pc:spChg chg="mod">
          <ac:chgData name="Daniel Khashabi" userId="62390808-c838-45e6-be59-d6fd0d208bc8" providerId="ADAL" clId="{FB8821F7-EC71-8247-AF27-A4E23E202A20}" dt="2023-01-04T18:49:57.465" v="646" actId="27636"/>
          <ac:spMkLst>
            <pc:docMk/>
            <pc:sldMk cId="4254000207" sldId="459"/>
            <ac:spMk id="2" creationId="{00000000-0000-0000-0000-000000000000}"/>
          </ac:spMkLst>
        </pc:spChg>
        <pc:grpChg chg="mod">
          <ac:chgData name="Daniel Khashabi" userId="62390808-c838-45e6-be59-d6fd0d208bc8" providerId="ADAL" clId="{FB8821F7-EC71-8247-AF27-A4E23E202A20}" dt="2023-01-04T18:50:44.374" v="683" actId="1076"/>
          <ac:grpSpMkLst>
            <pc:docMk/>
            <pc:sldMk cId="4254000207" sldId="459"/>
            <ac:grpSpMk id="6" creationId="{00000000-0000-0000-0000-000000000000}"/>
          </ac:grpSpMkLst>
        </pc:grpChg>
        <pc:picChg chg="mod">
          <ac:chgData name="Daniel Khashabi" userId="62390808-c838-45e6-be59-d6fd0d208bc8" providerId="ADAL" clId="{FB8821F7-EC71-8247-AF27-A4E23E202A20}" dt="2023-01-04T18:50:38.088" v="682" actId="14100"/>
          <ac:picMkLst>
            <pc:docMk/>
            <pc:sldMk cId="4254000207" sldId="459"/>
            <ac:picMk id="368642" creationId="{00000000-0000-0000-0000-000000000000}"/>
          </ac:picMkLst>
        </pc:pic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406073538" sldId="474"/>
        </pc:sldMkLst>
        <pc:spChg chg="mod">
          <ac:chgData name="Daniel Khashabi" userId="62390808-c838-45e6-be59-d6fd0d208bc8" providerId="ADAL" clId="{FB8821F7-EC71-8247-AF27-A4E23E202A20}" dt="2023-01-04T17:33:37.730" v="33" actId="27636"/>
          <ac:spMkLst>
            <pc:docMk/>
            <pc:sldMk cId="3406073538" sldId="474"/>
            <ac:spMk id="2" creationId="{B6634858-C1DC-4D03-9129-2DA9EFC94AA3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37052150" sldId="475"/>
        </pc:sldMkLst>
        <pc:spChg chg="mod">
          <ac:chgData name="Daniel Khashabi" userId="62390808-c838-45e6-be59-d6fd0d208bc8" providerId="ADAL" clId="{FB8821F7-EC71-8247-AF27-A4E23E202A20}" dt="2023-01-04T17:33:36.359" v="1" actId="27636"/>
          <ac:spMkLst>
            <pc:docMk/>
            <pc:sldMk cId="3737052150" sldId="475"/>
            <ac:spMk id="2" creationId="{AE5052B1-46F8-48D9-A51E-C0A7764E47F9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072744809" sldId="476"/>
        </pc:sldMkLst>
        <pc:spChg chg="mod">
          <ac:chgData name="Daniel Khashabi" userId="62390808-c838-45e6-be59-d6fd0d208bc8" providerId="ADAL" clId="{FB8821F7-EC71-8247-AF27-A4E23E202A20}" dt="2023-01-04T17:33:36.450" v="2" actId="27636"/>
          <ac:spMkLst>
            <pc:docMk/>
            <pc:sldMk cId="3072744809" sldId="476"/>
            <ac:spMk id="2" creationId="{1177A183-A5DC-4F57-B1F8-E9727B1A9912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34347825" sldId="477"/>
        </pc:sldMkLst>
        <pc:spChg chg="mod">
          <ac:chgData name="Daniel Khashabi" userId="62390808-c838-45e6-be59-d6fd0d208bc8" providerId="ADAL" clId="{FB8821F7-EC71-8247-AF27-A4E23E202A20}" dt="2023-01-04T17:33:36.454" v="3" actId="27636"/>
          <ac:spMkLst>
            <pc:docMk/>
            <pc:sldMk cId="3734347825" sldId="477"/>
            <ac:spMk id="2" creationId="{4521D6FA-AE58-4590-A416-B9155F135AA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2522946710" sldId="478"/>
        </pc:sldMkLst>
        <pc:spChg chg="mod">
          <ac:chgData name="Daniel Khashabi" userId="62390808-c838-45e6-be59-d6fd0d208bc8" providerId="ADAL" clId="{FB8821F7-EC71-8247-AF27-A4E23E202A20}" dt="2023-01-04T17:33:36.504" v="4" actId="27636"/>
          <ac:spMkLst>
            <pc:docMk/>
            <pc:sldMk cId="2522946710" sldId="478"/>
            <ac:spMk id="2" creationId="{11E08E2A-AE9C-438A-9EB4-83DB0CAEEC04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52:35.982" v="1196" actId="2696"/>
        <pc:sldMkLst>
          <pc:docMk/>
          <pc:sldMk cId="2880834873" sldId="479"/>
        </pc:sldMkLst>
        <pc:spChg chg="mod">
          <ac:chgData name="Daniel Khashabi" userId="62390808-c838-45e6-be59-d6fd0d208bc8" providerId="ADAL" clId="{FB8821F7-EC71-8247-AF27-A4E23E202A20}" dt="2023-01-04T17:33:36.551" v="5" actId="27636"/>
          <ac:spMkLst>
            <pc:docMk/>
            <pc:sldMk cId="2880834873" sldId="479"/>
            <ac:spMk id="2" creationId="{E66B8A81-98A6-4CD1-9BE7-76F54C2D6183}"/>
          </ac:spMkLst>
        </pc:spChg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547657137" sldId="48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18338631" sldId="48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820829040" sldId="490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241349083" sldId="492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658051344" sldId="493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303684050" sldId="494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974659538" sldId="495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54443461" sldId="49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167609536" sldId="497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714805550" sldId="49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704700270" sldId="49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552820905" sldId="500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163998519" sldId="501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60016070" sldId="502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83165777" sldId="503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087064700" sldId="504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260195695" sldId="505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629283079" sldId="50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411925560" sldId="507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26902672" sldId="50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05921395" sldId="50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744192743" sldId="510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073206488" sldId="511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3097302770" sldId="512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74723470" sldId="514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14663588" sldId="515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4222778642" sldId="516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311711431" sldId="517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564985647" sldId="518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480435344" sldId="519"/>
        </pc:sldMkLst>
      </pc:sldChg>
      <pc:sldChg chg="add del">
        <pc:chgData name="Daniel Khashabi" userId="62390808-c838-45e6-be59-d6fd0d208bc8" providerId="ADAL" clId="{FB8821F7-EC71-8247-AF27-A4E23E202A20}" dt="2023-01-04T20:52:35.982" v="1196" actId="2696"/>
        <pc:sldMkLst>
          <pc:docMk/>
          <pc:sldMk cId="2450095062" sldId="520"/>
        </pc:sldMkLst>
      </pc:sldChg>
      <pc:sldChg chg="modSp add del mod setBg">
        <pc:chgData name="Daniel Khashabi" userId="62390808-c838-45e6-be59-d6fd0d208bc8" providerId="ADAL" clId="{FB8821F7-EC71-8247-AF27-A4E23E202A20}" dt="2023-01-05T04:58:21.044" v="11435" actId="2696"/>
        <pc:sldMkLst>
          <pc:docMk/>
          <pc:sldMk cId="2140335482" sldId="525"/>
        </pc:sldMkLst>
        <pc:spChg chg="mod">
          <ac:chgData name="Daniel Khashabi" userId="62390808-c838-45e6-be59-d6fd0d208bc8" providerId="ADAL" clId="{FB8821F7-EC71-8247-AF27-A4E23E202A20}" dt="2023-01-04T20:19:23.727" v="706" actId="27636"/>
          <ac:spMkLst>
            <pc:docMk/>
            <pc:sldMk cId="2140335482" sldId="525"/>
            <ac:spMk id="3" creationId="{00000000-0000-0000-0000-000000000000}"/>
          </ac:spMkLst>
        </pc:spChg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57237973" sldId="578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591689327" sldId="579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4077723832" sldId="580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1687794412" sldId="581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4108800004" sldId="582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3752720095" sldId="583"/>
        </pc:sldMkLst>
      </pc:sldChg>
      <pc:sldChg chg="add del modNotes">
        <pc:chgData name="Daniel Khashabi" userId="62390808-c838-45e6-be59-d6fd0d208bc8" providerId="ADAL" clId="{FB8821F7-EC71-8247-AF27-A4E23E202A20}" dt="2023-01-04T20:52:35.982" v="1196" actId="2696"/>
        <pc:sldMkLst>
          <pc:docMk/>
          <pc:sldMk cId="2077774917" sldId="586"/>
        </pc:sldMkLst>
      </pc:sldChg>
      <pc:sldChg chg="modSp add del modNotes">
        <pc:chgData name="Daniel Khashabi" userId="62390808-c838-45e6-be59-d6fd0d208bc8" providerId="ADAL" clId="{FB8821F7-EC71-8247-AF27-A4E23E202A20}" dt="2023-01-05T03:03:15.845" v="9588" actId="2696"/>
        <pc:sldMkLst>
          <pc:docMk/>
          <pc:sldMk cId="2395228878" sldId="587"/>
        </pc:sldMkLst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5" creationId="{22ACEB60-B44C-4F7D-AEBF-73428B857431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8" creationId="{B1D0B0E5-8B64-439E-86FB-67074590C6C9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2" creationId="{0E04AF77-F7D1-44FD-B459-3655A565A6DB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6" creationId="{1C70CEFE-AECA-44BF-8249-39950917F85F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85" creationId="{84CDE585-480D-41B0-AE83-646CE92EA54F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186" creationId="{F0FDA849-A3E8-44A5-830A-BE7FE8DDEE88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0" creationId="{7D29F1DE-9419-4DE7-9F76-DBE46B4CF822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1" creationId="{D5FB7FB1-043A-439A-BCD3-B2130B4960A5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2" creationId="{00A100A5-F167-4964-A5EE-C9067DFC11F3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3" creationId="{90878E18-3159-436F-9BBA-67F02A9F6D23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4" creationId="{3E17CDAF-2E69-4D78-878F-1C45584AAA42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5" creationId="{D5E8A5EE-6CAF-41B0-AACF-98F2180D1D8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6" creationId="{43FF9203-BFF2-4080-AFC8-FC5E68E6F43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7" creationId="{89DA22C1-6F32-4DAB-B560-94238FAA494E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8" creationId="{3A4BF6AA-6196-4B9B-B49A-881410810109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09" creationId="{983148ED-237D-48C2-BA5B-81912A2FC22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0" creationId="{2C579838-6FAB-4BFD-B29C-E69C39CA9D70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1" creationId="{B1B0FE05-EAC6-4D1C-9B63-093EC98B581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2" creationId="{FA42B0CB-2D1F-4636-9F88-E60E53F5D2B5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3" creationId="{927ABEE3-4AB0-4E86-8415-38021753AE9A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5" creationId="{E6203157-6026-4CB2-9B21-87636CDC8706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7" creationId="{6B7CE9DA-83E0-40F5-B636-D29DCAA25DDC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8" creationId="{AF233618-E971-480C-BB10-B31299AFE5B4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19" creationId="{E3ADE648-C907-49D8-8C5C-BB7217A8571F}"/>
          </ac:spMkLst>
        </pc:spChg>
        <pc:spChg chg="mod">
          <ac:chgData name="Daniel Khashabi" userId="62390808-c838-45e6-be59-d6fd0d208bc8" providerId="ADAL" clId="{FB8821F7-EC71-8247-AF27-A4E23E202A20}" dt="2023-01-04T17:45:59.685" v="54" actId="207"/>
          <ac:spMkLst>
            <pc:docMk/>
            <pc:sldMk cId="2395228878" sldId="587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0" creationId="{7423F2B0-5A49-41BE-8AAD-C056DDF76EF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67" creationId="{0BCAC90B-6A39-47F1-82DD-B4B2E254DBC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03" creationId="{5C2236C4-B528-41F9-B55B-3D5219A05756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09" creationId="{2F9CDA28-C1D9-4A7A-B07F-14FB2CFD393A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15" creationId="{88BA7331-8B2F-4FD6-B125-F7189DDFB011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21" creationId="{35148E3F-0782-4047-A969-C426141CF9D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27" creationId="{D2839318-10EE-4352-AD53-14F7C8504941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33" creationId="{92A377EB-DE81-48B5-A82E-B84225969A78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39" creationId="{FC4F0A2C-FF9F-449B-953F-962D39FD350A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45" creationId="{53AF6663-54FD-4DBC-B733-36AB4E1851E9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66" creationId="{78359544-8835-4093-A987-68F713972032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72" creationId="{0A0B1B29-A502-4502-A568-DF9A10AB93FC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78" creationId="{42D99A7A-8D24-4ECE-B774-AD53432E2404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89" creationId="{FF1BB467-CBC9-4D36-9225-7CE3A265C6AA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94" creationId="{1E9424CE-A91F-4813-BF52-D950D1593A53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06" creationId="{7B99D5F4-8BB7-4C07-A566-9BB339E088F4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11" creationId="{B16294EC-7E22-45E7-B9B2-DF5ED1E557DE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22" creationId="{F540C715-CD60-4AFF-BBEC-58E09B985F09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38" creationId="{838291C9-5A20-4DBB-82EB-9D3443B009D5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46" creationId="{13391EF2-661B-4541-9FB8-FA3909F0A20E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50" creationId="{AB9B50DC-BE61-47EE-BBDF-D2C6FBB7C9E7}"/>
          </ac:grpSpMkLst>
        </pc:grpChg>
        <pc:grpChg chg="mod">
          <ac:chgData name="Daniel Khashabi" userId="62390808-c838-45e6-be59-d6fd0d208bc8" providerId="ADAL" clId="{FB8821F7-EC71-8247-AF27-A4E23E202A20}" dt="2023-01-04T17:45:59.685" v="54" actId="207"/>
          <ac:grpSpMkLst>
            <pc:docMk/>
            <pc:sldMk cId="2395228878" sldId="587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59.685" v="54" actId="207"/>
          <ac:cxnSpMkLst>
            <pc:docMk/>
            <pc:sldMk cId="2395228878" sldId="587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15.288" v="9587" actId="2696"/>
        <pc:sldMkLst>
          <pc:docMk/>
          <pc:sldMk cId="2117672997" sldId="588"/>
        </pc:sldMkLst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5" creationId="{22ACEB60-B44C-4F7D-AEBF-73428B857431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16" creationId="{1C70CEFE-AECA-44BF-8249-39950917F85F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13" creationId="{927ABEE3-4AB0-4E86-8415-38021753AE9A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17" creationId="{6B7CE9DA-83E0-40F5-B636-D29DCAA25DDC}"/>
          </ac:spMkLst>
        </pc:spChg>
        <pc:spChg chg="mod">
          <ac:chgData name="Daniel Khashabi" userId="62390808-c838-45e6-be59-d6fd0d208bc8" providerId="ADAL" clId="{FB8821F7-EC71-8247-AF27-A4E23E202A20}" dt="2023-01-04T17:45:52.812" v="51" actId="207"/>
          <ac:spMkLst>
            <pc:docMk/>
            <pc:sldMk cId="2117672997" sldId="588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10" creationId="{7423F2B0-5A49-41BE-8AAD-C056DDF76EF5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52.812" v="51" actId="207"/>
          <ac:grpSpMkLst>
            <pc:docMk/>
            <pc:sldMk cId="2117672997" sldId="588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52.812" v="51" actId="207"/>
          <ac:cxnSpMkLst>
            <pc:docMk/>
            <pc:sldMk cId="2117672997" sldId="588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13.060" v="9586" actId="2696"/>
        <pc:sldMkLst>
          <pc:docMk/>
          <pc:sldMk cId="4057977975" sldId="589"/>
        </pc:sldMkLst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57" creationId="{88805852-30E4-4D5B-B453-163E0BC0F109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71" creationId="{5322CB07-A528-4115-9D38-70C428D35EF4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75" creationId="{38FA8C99-611D-4C35-9EDA-98B1D4F09161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76" creationId="{44DA0FD7-E7D6-4CFE-9821-94D8A0BA9864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49.027" v="50" actId="207"/>
          <ac:spMkLst>
            <pc:docMk/>
            <pc:sldMk cId="4057977975" sldId="589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49.027" v="50" actId="207"/>
          <ac:grpSpMkLst>
            <pc:docMk/>
            <pc:sldMk cId="4057977975" sldId="589"/>
            <ac:grpSpMk id="27" creationId="{24D4BCCF-EB26-4A2A-B096-D5687C72EE0B}"/>
          </ac:grpSpMkLst>
        </pc:grpChg>
        <pc:grpChg chg="mod">
          <ac:chgData name="Daniel Khashabi" userId="62390808-c838-45e6-be59-d6fd0d208bc8" providerId="ADAL" clId="{FB8821F7-EC71-8247-AF27-A4E23E202A20}" dt="2023-01-04T17:45:49.027" v="50" actId="207"/>
          <ac:grpSpMkLst>
            <pc:docMk/>
            <pc:sldMk cId="4057977975" sldId="589"/>
            <ac:grpSpMk id="29" creationId="{3D605CC0-8508-4FF9-B603-C07928E7AE30}"/>
          </ac:grpSpMkLst>
        </pc:grpChg>
      </pc:sldChg>
      <pc:sldChg chg="modSp add del modNotes">
        <pc:chgData name="Daniel Khashabi" userId="62390808-c838-45e6-be59-d6fd0d208bc8" providerId="ADAL" clId="{FB8821F7-EC71-8247-AF27-A4E23E202A20}" dt="2023-01-05T03:03:11.997" v="9585" actId="2696"/>
        <pc:sldMkLst>
          <pc:docMk/>
          <pc:sldMk cId="630493423" sldId="590"/>
        </pc:sldMkLst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71" creationId="{5322CB07-A528-4115-9D38-70C428D35EF4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75" creationId="{38FA8C99-611D-4C35-9EDA-98B1D4F09161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76" creationId="{44DA0FD7-E7D6-4CFE-9821-94D8A0BA9864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44.628" v="49" actId="207"/>
          <ac:spMkLst>
            <pc:docMk/>
            <pc:sldMk cId="630493423" sldId="590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44.628" v="49" actId="207"/>
          <ac:grpSpMkLst>
            <pc:docMk/>
            <pc:sldMk cId="630493423" sldId="590"/>
            <ac:grpSpMk id="17" creationId="{29257AA5-2C51-41C3-9A93-8F29AF275BB9}"/>
          </ac:grpSpMkLst>
        </pc:grpChg>
        <pc:grpChg chg="mod">
          <ac:chgData name="Daniel Khashabi" userId="62390808-c838-45e6-be59-d6fd0d208bc8" providerId="ADAL" clId="{FB8821F7-EC71-8247-AF27-A4E23E202A20}" dt="2023-01-04T17:45:44.628" v="49" actId="207"/>
          <ac:grpSpMkLst>
            <pc:docMk/>
            <pc:sldMk cId="630493423" sldId="590"/>
            <ac:grpSpMk id="29" creationId="{3D605CC0-8508-4FF9-B603-C07928E7AE30}"/>
          </ac:grpSpMkLst>
        </pc:grpChg>
      </pc:sldChg>
      <pc:sldChg chg="modSp add del modNotes">
        <pc:chgData name="Daniel Khashabi" userId="62390808-c838-45e6-be59-d6fd0d208bc8" providerId="ADAL" clId="{FB8821F7-EC71-8247-AF27-A4E23E202A20}" dt="2023-01-05T03:03:08.748" v="9583" actId="2696"/>
        <pc:sldMkLst>
          <pc:docMk/>
          <pc:sldMk cId="3664208296" sldId="591"/>
        </pc:sldMkLst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77" creationId="{D1859155-6B02-460B-8152-B9DB997D8140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1" creationId="{47036870-EFBB-4B5E-85F6-45E48327628B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2" creationId="{6239E1BD-DBC2-4DC9-8AED-288C6DA00ED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3" creationId="{A45D55D2-247D-4D82-81F8-F7E605B25C58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4" creationId="{6987410F-6957-4A81-A481-0C5CD6773D63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5" creationId="{EC4EBB7F-9C5D-46AC-9853-ED5847F89988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6" creationId="{3EDC8CDF-FBAE-46C3-B0BB-57FB2D2F8252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7" creationId="{6A4470F5-CF7B-456E-AB55-2D6BD1438024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99" creationId="{8C7D4788-6DC4-4AC9-A8FE-F6FBC87DA81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0" creationId="{E451EFBF-BAD1-41D1-A1D2-2BD24121BBB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1" creationId="{F270D691-EF64-4281-9A53-D23341A2E2E7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2" creationId="{0FC93BD2-E477-41F5-A03C-BAE021947687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3" creationId="{044144E5-3B4F-491A-BF5B-4F7879F09BA6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4" creationId="{5EEC1935-7BC0-41AD-9AFC-8F8DA73D302E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6" creationId="{B79F2F1A-B8A8-4880-B41D-D8830521461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7" creationId="{B5A020AD-AB0B-4968-BC7F-856C2DDB641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8" creationId="{6A71D67E-3A0F-4F04-A303-6924962ECADC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09" creationId="{34F1DFD4-CAC7-4FBC-B92A-148C87B785E0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0" creationId="{71647443-B279-4BAD-846B-D8F65430DC3F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1" creationId="{B3300929-E639-48A5-BBC4-986EF788D814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2" creationId="{E6842131-8BFD-4750-AB17-CE3B29CE22D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3" creationId="{FE0E6356-4053-43F2-ADA3-0ED0E984DEEE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14" creationId="{FD49ED20-0DDA-460A-BDDC-6899E7A5695C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42" creationId="{E633AB42-7D0A-4030-BE76-21A55894AD0C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143" creationId="{CA71E0CD-DFD8-4E19-A06B-60874FB808A5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35.255" v="47" actId="207"/>
          <ac:spMkLst>
            <pc:docMk/>
            <pc:sldMk cId="3664208296" sldId="591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07" creationId="{7377F617-3A0B-4EE9-9EF8-5AE34854EB4A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33" creationId="{6D8E9EDF-9390-43EC-BE29-A6797D1C5920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38" creationId="{4FFA0CDB-D22E-47B7-A886-6B48F401C5BD}"/>
          </ac:grpSpMkLst>
        </pc:grpChg>
        <pc:grpChg chg="mod">
          <ac:chgData name="Daniel Khashabi" userId="62390808-c838-45e6-be59-d6fd0d208bc8" providerId="ADAL" clId="{FB8821F7-EC71-8247-AF27-A4E23E202A20}" dt="2023-01-04T17:45:35.255" v="47" actId="207"/>
          <ac:grpSpMkLst>
            <pc:docMk/>
            <pc:sldMk cId="3664208296" sldId="591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35.255" v="47" actId="207"/>
          <ac:cxnSpMkLst>
            <pc:docMk/>
            <pc:sldMk cId="3664208296" sldId="591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7.951" v="9582" actId="2696"/>
        <pc:sldMkLst>
          <pc:docMk/>
          <pc:sldMk cId="80895317" sldId="592"/>
        </pc:sldMkLst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77" creationId="{D1859155-6B02-460B-8152-B9DB997D8140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1" creationId="{47036870-EFBB-4B5E-85F6-45E48327628B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2" creationId="{6239E1BD-DBC2-4DC9-8AED-288C6DA00ED5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3" creationId="{A45D55D2-247D-4D82-81F8-F7E605B25C58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4" creationId="{6987410F-6957-4A81-A481-0C5CD6773D63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5" creationId="{EC4EBB7F-9C5D-46AC-9853-ED5847F89988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6" creationId="{3EDC8CDF-FBAE-46C3-B0BB-57FB2D2F8252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7" creationId="{6A4470F5-CF7B-456E-AB55-2D6BD1438024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99" creationId="{8C7D4788-6DC4-4AC9-A8FE-F6FBC87DA815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0" creationId="{E451EFBF-BAD1-41D1-A1D2-2BD24121BBB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1" creationId="{F270D691-EF64-4281-9A53-D23341A2E2E7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2" creationId="{0FC93BD2-E477-41F5-A03C-BAE021947687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3" creationId="{044144E5-3B4F-491A-BF5B-4F7879F09BA6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4" creationId="{5EEC1935-7BC0-41AD-9AFC-8F8DA73D302E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6" creationId="{B79F2F1A-B8A8-4880-B41D-D8830521461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7" creationId="{B5A020AD-AB0B-4968-BC7F-856C2DDB641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8" creationId="{6A71D67E-3A0F-4F04-A303-6924962ECADC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09" creationId="{34F1DFD4-CAC7-4FBC-B92A-148C87B785E0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0" creationId="{71647443-B279-4BAD-846B-D8F65430DC3F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1" creationId="{B3300929-E639-48A5-BBC4-986EF788D814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2" creationId="{E6842131-8BFD-4750-AB17-CE3B29CE22D5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3" creationId="{FE0E6356-4053-43F2-ADA3-0ED0E984DEEE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114" creationId="{FD49ED20-0DDA-460A-BDDC-6899E7A5695C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31.541" v="46" actId="207"/>
          <ac:spMkLst>
            <pc:docMk/>
            <pc:sldMk cId="80895317" sldId="592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61" creationId="{841573C1-76A9-4A48-B960-6E14423A05A4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15" creationId="{6574375E-A6EE-46DF-972A-3D177D2AAFDE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31.541" v="46" actId="207"/>
          <ac:grpSpMkLst>
            <pc:docMk/>
            <pc:sldMk cId="80895317" sldId="592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31.541" v="46" actId="207"/>
          <ac:cxnSpMkLst>
            <pc:docMk/>
            <pc:sldMk cId="80895317" sldId="592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7.260" v="9581" actId="2696"/>
        <pc:sldMkLst>
          <pc:docMk/>
          <pc:sldMk cId="633273414" sldId="593"/>
        </pc:sldMkLst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77" creationId="{D1859155-6B02-460B-8152-B9DB997D8140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1" creationId="{47036870-EFBB-4B5E-85F6-45E48327628B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2" creationId="{6239E1BD-DBC2-4DC9-8AED-288C6DA00ED5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3" creationId="{A45D55D2-247D-4D82-81F8-F7E605B25C58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4" creationId="{6987410F-6957-4A81-A481-0C5CD6773D63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5" creationId="{EC4EBB7F-9C5D-46AC-9853-ED5847F89988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6" creationId="{3EDC8CDF-FBAE-46C3-B0BB-57FB2D2F8252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7" creationId="{6A4470F5-CF7B-456E-AB55-2D6BD1438024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99" creationId="{8C7D4788-6DC4-4AC9-A8FE-F6FBC87DA815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0" creationId="{E451EFBF-BAD1-41D1-A1D2-2BD24121BBB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1" creationId="{F270D691-EF64-4281-9A53-D23341A2E2E7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2" creationId="{0FC93BD2-E477-41F5-A03C-BAE021947687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3" creationId="{044144E5-3B4F-491A-BF5B-4F7879F09BA6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4" creationId="{5EEC1935-7BC0-41AD-9AFC-8F8DA73D302E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6" creationId="{B79F2F1A-B8A8-4880-B41D-D8830521461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7" creationId="{B5A020AD-AB0B-4968-BC7F-856C2DDB641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8" creationId="{6A71D67E-3A0F-4F04-A303-6924962ECADC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09" creationId="{34F1DFD4-CAC7-4FBC-B92A-148C87B785E0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0" creationId="{71647443-B279-4BAD-846B-D8F65430DC3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1" creationId="{B3300929-E639-48A5-BBC4-986EF788D814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2" creationId="{E6842131-8BFD-4750-AB17-CE3B29CE22D5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3" creationId="{FE0E6356-4053-43F2-ADA3-0ED0E984DEEE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114" creationId="{FD49ED20-0DDA-460A-BDDC-6899E7A5695C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34" creationId="{E8434BE1-97DF-4D88-9355-1D7200DF60BF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26.111" v="45" actId="207"/>
          <ac:spMkLst>
            <pc:docMk/>
            <pc:sldMk cId="633273414" sldId="593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7" creationId="{8981D846-8FB8-45B7-BB95-59D6143FC5C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9" creationId="{9034F5FF-4CC6-4CB5-9185-71A0A9A0893D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3" creationId="{94E0EF78-2FF9-42A8-80FC-2524A15EA1F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61" creationId="{841573C1-76A9-4A48-B960-6E14423A05A4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05" creationId="{16563D4E-5CF2-4E23-AD86-3B166BD60EE0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43" creationId="{7AA989AC-350E-464E-B4E4-7423A86CE82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46" creationId="{822B3501-A838-47BB-8074-3E5E057B4527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49" creationId="{40707381-607D-4F3E-A129-00DF2CE99DEC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52" creationId="{0ACE70B3-1FE8-4D58-8928-9F5ABC63C650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55" creationId="{959367E8-9B25-45D0-BDBF-AF13F601CB69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58" creationId="{D9C5DB36-88B2-42EC-87B1-47734893B6C6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67" creationId="{6EB51CD7-5D73-486D-BD9A-9E424D4D199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0" creationId="{31663EC2-7FD2-4D65-91E1-CEFEE1E32DE3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3" creationId="{D0C71556-7429-4785-9ECE-E2F164B6592D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6" creationId="{094E1246-EA31-4B00-B224-3786AD2160B1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79" creationId="{001DF7C9-D15B-41DA-881F-2806D969685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82" creationId="{A7970CAE-1550-40F6-88F9-AF38A52B06B2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85" creationId="{BC328293-8BFB-4348-BB48-A2F64359DC4E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88" creationId="{FABD59B2-97E9-41E5-A685-6737478DBF95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91" creationId="{D133951F-A266-4401-A99A-003BBACF0C59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94" creationId="{57723A91-774A-4FC7-90D5-5F5DEE1E4291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02" creationId="{3C527468-657A-4F94-8493-11C9B4772B99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05" creationId="{04382E05-EF40-4697-BB61-454B7EFEB427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08" creationId="{9B5FC843-9A44-4AB7-B952-F74FE6FAD977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11" creationId="{29CB0986-B912-41C7-A870-BB82B7420342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14" creationId="{2BFA8D95-0BAD-496B-8E7D-A25591944DB1}"/>
          </ac:grpSpMkLst>
        </pc:grpChg>
        <pc:grpChg chg="mod">
          <ac:chgData name="Daniel Khashabi" userId="62390808-c838-45e6-be59-d6fd0d208bc8" providerId="ADAL" clId="{FB8821F7-EC71-8247-AF27-A4E23E202A20}" dt="2023-01-04T17:45:26.111" v="45" actId="207"/>
          <ac:grpSpMkLst>
            <pc:docMk/>
            <pc:sldMk cId="633273414" sldId="593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26.111" v="45" actId="207"/>
          <ac:cxnSpMkLst>
            <pc:docMk/>
            <pc:sldMk cId="633273414" sldId="593"/>
            <ac:cxnSpMk id="4" creationId="{B02D01F8-56C2-448A-A2C6-E802CAB6A28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4.364" v="9580" actId="2696"/>
        <pc:sldMkLst>
          <pc:docMk/>
          <pc:sldMk cId="2184169189" sldId="594"/>
        </pc:sldMkLst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07" creationId="{D275B6AD-73E0-4C54-8380-1847EC1847FB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12" creationId="{9B728ED7-4AD1-4F3C-9436-A7BAA5297EE0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38" creationId="{09496CF7-B862-46E4-ADA5-390283D41CD7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166" creationId="{A16CA803-B9B7-4ECA-AC9C-561C9A7BC4A7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22.344" v="44" actId="207"/>
          <ac:spMkLst>
            <pc:docMk/>
            <pc:sldMk cId="2184169189" sldId="594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5" creationId="{CC823D0E-D38D-4B47-9223-6CA8DCC46BEA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19" creationId="{4F8ADF1F-C9FA-454E-8B59-C49E51F2A3E4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27" creationId="{E473C0D8-8FAA-4E76-AE75-6B97C5B8E24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33" creationId="{10B2E716-6F37-41D6-93A9-038BEC7F9D6A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39" creationId="{0680F911-F495-40F7-957F-11B8B2B3399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43" creationId="{F9B93E9D-C3F2-4428-A7CD-2E933107D783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48" creationId="{1A03A2FA-6BEE-491C-A63E-1FF56A777652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22.344" v="44" actId="207"/>
          <ac:grpSpMkLst>
            <pc:docMk/>
            <pc:sldMk cId="2184169189" sldId="594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22.344" v="44" actId="207"/>
          <ac:cxnSpMkLst>
            <pc:docMk/>
            <pc:sldMk cId="2184169189" sldId="594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22.344" v="44" actId="207"/>
          <ac:cxnSpMkLst>
            <pc:docMk/>
            <pc:sldMk cId="2184169189" sldId="594"/>
            <ac:cxnSpMk id="105" creationId="{EF239300-3AEB-4841-8212-1A19CB0C9188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3.754" v="9578" actId="2696"/>
        <pc:sldMkLst>
          <pc:docMk/>
          <pc:sldMk cId="3616780126" sldId="595"/>
        </pc:sldMkLst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37" creationId="{347DE248-0630-4A1B-B38A-8D992F9B5BEA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59" creationId="{2A306B52-C058-4414-9E38-036B5E6D1B9C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60" creationId="{5BED5A3F-D2EA-4709-A390-9B802292AE9F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73" creationId="{BB2196BA-3D61-4F6A-9DCC-FF82FEE5C6B3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92" creationId="{FE095B71-1A0D-4A4A-B7BF-267B0E97D8B8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93" creationId="{89DB0789-207A-4E1C-94ED-572F899757F1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94" creationId="{099FA91F-66A8-49B7-AE91-5175D2259913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06" creationId="{32BFF4B4-FA36-40F2-A563-3D75E24895A1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08" creationId="{4A8910F9-C318-4813-BAAE-6519BB6884A8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124" creationId="{C95A68AF-9DEE-4352-BFDE-6653906899D5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12.225" v="40" actId="207"/>
          <ac:spMkLst>
            <pc:docMk/>
            <pc:sldMk cId="3616780126" sldId="595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70" creationId="{1A59CC69-8570-431E-A80A-DFACBA5C96C8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82" creationId="{7C6E1292-962C-4BE0-93D0-D3E4A1392499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95" creationId="{09920EA0-2738-434F-B1BF-4D3E9099DF14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12.225" v="40" actId="207"/>
          <ac:grpSpMkLst>
            <pc:docMk/>
            <pc:sldMk cId="3616780126" sldId="595"/>
            <ac:grpSpMk id="29716" creationId="{486D1A8B-A764-48CB-AB05-24E62EF286CC}"/>
          </ac:grpSpMkLst>
        </pc:grpChg>
        <pc:picChg chg="mod">
          <ac:chgData name="Daniel Khashabi" userId="62390808-c838-45e6-be59-d6fd0d208bc8" providerId="ADAL" clId="{FB8821F7-EC71-8247-AF27-A4E23E202A20}" dt="2023-01-04T17:45:12.225" v="40" actId="207"/>
          <ac:picMkLst>
            <pc:docMk/>
            <pc:sldMk cId="3616780126" sldId="595"/>
            <ac:picMk id="36" creationId="{359C0AEF-B88F-4AD2-9516-B359582D1EF2}"/>
          </ac:picMkLst>
        </pc:picChg>
        <pc:picChg chg="mod">
          <ac:chgData name="Daniel Khashabi" userId="62390808-c838-45e6-be59-d6fd0d208bc8" providerId="ADAL" clId="{FB8821F7-EC71-8247-AF27-A4E23E202A20}" dt="2023-01-04T17:45:12.225" v="40" actId="207"/>
          <ac:picMkLst>
            <pc:docMk/>
            <pc:sldMk cId="3616780126" sldId="595"/>
            <ac:picMk id="81" creationId="{C1588ADA-1B9E-414E-8847-03ADF6028EF2}"/>
          </ac:picMkLst>
        </pc:picChg>
        <pc:picChg chg="mod">
          <ac:chgData name="Daniel Khashabi" userId="62390808-c838-45e6-be59-d6fd0d208bc8" providerId="ADAL" clId="{FB8821F7-EC71-8247-AF27-A4E23E202A20}" dt="2023-01-04T17:45:12.225" v="40" actId="207"/>
          <ac:picMkLst>
            <pc:docMk/>
            <pc:sldMk cId="3616780126" sldId="595"/>
            <ac:picMk id="109" creationId="{953D7F01-A8EA-4B35-B850-1C41AF63F3EA}"/>
          </ac:picMkLst>
        </pc:pic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05" creationId="{EF239300-3AEB-4841-8212-1A19CB0C9188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0" creationId="{D8F40441-B536-44F6-8E71-962AE4C36A02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1" creationId="{6031A816-7253-4716-9DD9-47EE31F4FC9C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2" creationId="{4CD71EDE-9B81-4E6C-A7F4-944155D99801}"/>
          </ac:cxnSpMkLst>
        </pc:cxnChg>
        <pc:cxnChg chg="mod">
          <ac:chgData name="Daniel Khashabi" userId="62390808-c838-45e6-be59-d6fd0d208bc8" providerId="ADAL" clId="{FB8821F7-EC71-8247-AF27-A4E23E202A20}" dt="2023-01-04T17:45:12.225" v="40" actId="207"/>
          <ac:cxnSpMkLst>
            <pc:docMk/>
            <pc:sldMk cId="3616780126" sldId="595"/>
            <ac:cxnSpMk id="114" creationId="{D2FB5052-C2CE-451D-BDA1-762B9511DFB3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3.384" v="9577" actId="2696"/>
        <pc:sldMkLst>
          <pc:docMk/>
          <pc:sldMk cId="1964308392" sldId="596"/>
        </pc:sldMkLst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92" creationId="{FE095B71-1A0D-4A4A-B7BF-267B0E97D8B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06" creationId="{32BFF4B4-FA36-40F2-A563-3D75E24895A1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13" creationId="{41BB140F-7844-4032-9C71-DEBB80B58F44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0" creationId="{B3D300C9-6F37-4DF2-9207-A5DE60591DAB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1" creationId="{611B0271-E664-4B1A-BCB6-AB68771AE745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2" creationId="{59C0AEDC-D6D9-4295-B67A-B7A3F5875545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26" creationId="{D413DDD1-197C-4CC6-9A98-6B74AE471A8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6" creationId="{0CC83C06-6957-4204-947F-0E106B7D273F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7" creationId="{386BBBA8-8BC6-4A8C-8D91-9937C7049421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8" creationId="{86144460-DC93-4A7B-8B4C-25745D3F44F4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69" creationId="{3384A666-6BC8-4FD4-86FA-AE14291DB231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170" creationId="{09DF3C10-A827-4251-A1E4-EB7369E8A32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714" creationId="{D2356B85-0BA9-41E0-9B75-A377CFA5E4E8}"/>
          </ac:spMkLst>
        </pc:spChg>
        <pc:spChg chg="mod">
          <ac:chgData name="Daniel Khashabi" userId="62390808-c838-45e6-be59-d6fd0d208bc8" providerId="ADAL" clId="{FB8821F7-EC71-8247-AF27-A4E23E202A20}" dt="2023-01-04T17:45:09.260" v="39" actId="207"/>
          <ac:spMkLst>
            <pc:docMk/>
            <pc:sldMk cId="1964308392" sldId="596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3" creationId="{0F8DEFB8-BAC7-4CF3-A6A8-B739E5285778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5" creationId="{96068375-12FD-4593-9C6E-757CB489A84B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9" creationId="{018D9C76-2C86-4F0E-B5D2-C2AB9DCCF68B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2" creationId="{DC487612-CE22-42A0-BDDA-DC05D78A20C3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9" creationId="{D21FBD3A-D7F6-4102-80AA-AD9E5498BCB6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44" creationId="{659DBB84-FD45-4101-A1C4-5425D046D394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60" creationId="{2826B06D-C8EA-43AC-821C-71B7BB4C7F7F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196" creationId="{BBF28884-B6BC-4EFE-B228-911F23381C4F}"/>
          </ac:grpSpMkLst>
        </pc:grpChg>
        <pc:grpChg chg="mod">
          <ac:chgData name="Daniel Khashabi" userId="62390808-c838-45e6-be59-d6fd0d208bc8" providerId="ADAL" clId="{FB8821F7-EC71-8247-AF27-A4E23E202A20}" dt="2023-01-04T17:45:09.260" v="39" actId="207"/>
          <ac:grpSpMkLst>
            <pc:docMk/>
            <pc:sldMk cId="1964308392" sldId="596"/>
            <ac:grpSpMk id="29716" creationId="{486D1A8B-A764-48CB-AB05-24E62EF286CC}"/>
          </ac:grpSpMkLst>
        </pc:grp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05" creationId="{EF239300-3AEB-4841-8212-1A19CB0C9188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0" creationId="{D8F40441-B536-44F6-8E71-962AE4C36A02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1" creationId="{6031A816-7253-4716-9DD9-47EE31F4FC9C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2" creationId="{4CD71EDE-9B81-4E6C-A7F4-944155D99801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14" creationId="{D2FB5052-C2CE-451D-BDA1-762B9511DFB3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23" creationId="{29924E6C-437E-4B5F-B3DC-35D4F5A607BA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24" creationId="{990C134D-008B-400C-9758-7F3E88A42E06}"/>
          </ac:cxnSpMkLst>
        </pc:cxnChg>
        <pc:cxnChg chg="mod">
          <ac:chgData name="Daniel Khashabi" userId="62390808-c838-45e6-be59-d6fd0d208bc8" providerId="ADAL" clId="{FB8821F7-EC71-8247-AF27-A4E23E202A20}" dt="2023-01-04T17:45:09.260" v="39" actId="207"/>
          <ac:cxnSpMkLst>
            <pc:docMk/>
            <pc:sldMk cId="1964308392" sldId="596"/>
            <ac:cxnSpMk id="125" creationId="{25FA5733-A7E2-4E9C-8DF7-5F8DD82AFE9B}"/>
          </ac:cxnSpMkLst>
        </pc:cxnChg>
      </pc:sldChg>
      <pc:sldChg chg="modSp add del modNotes">
        <pc:chgData name="Daniel Khashabi" userId="62390808-c838-45e6-be59-d6fd0d208bc8" providerId="ADAL" clId="{FB8821F7-EC71-8247-AF27-A4E23E202A20}" dt="2023-01-05T03:03:03.033" v="9576" actId="2696"/>
        <pc:sldMkLst>
          <pc:docMk/>
          <pc:sldMk cId="2463321729" sldId="597"/>
        </pc:sldMkLst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92" creationId="{FE095B71-1A0D-4A4A-B7BF-267B0E97D8B8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06" creationId="{32BFF4B4-FA36-40F2-A563-3D75E24895A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13" creationId="{41BB140F-7844-4032-9C71-DEBB80B58F44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15" creationId="{4DEF06EC-0E47-4D9A-800A-458E59748C75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0" creationId="{B3D300C9-6F37-4DF2-9207-A5DE60591DAB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1" creationId="{611B0271-E664-4B1A-BCB6-AB68771AE745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2" creationId="{59C0AEDC-D6D9-4295-B67A-B7A3F5875545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6" creationId="{D413DDD1-197C-4CC6-9A98-6B74AE471A88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27" creationId="{FC9B0465-A56E-4BF3-8780-CF4ED15FD0F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67" creationId="{386BBBA8-8BC6-4A8C-8D91-9937C704942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68" creationId="{86144460-DC93-4A7B-8B4C-25745D3F44F4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69" creationId="{3384A666-6BC8-4FD4-86FA-AE14291DB231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170" creationId="{09DF3C10-A827-4251-A1E4-EB7369E8A328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29698" creationId="{F66CED2D-C80B-4D8F-A531-2299CE10F59E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29699" creationId="{86230714-286A-4C0C-A31B-3FC4D5D9CDC3}"/>
          </ac:spMkLst>
        </pc:spChg>
        <pc:spChg chg="mod">
          <ac:chgData name="Daniel Khashabi" userId="62390808-c838-45e6-be59-d6fd0d208bc8" providerId="ADAL" clId="{FB8821F7-EC71-8247-AF27-A4E23E202A20}" dt="2023-01-04T17:45:04.999" v="38" actId="207"/>
          <ac:spMkLst>
            <pc:docMk/>
            <pc:sldMk cId="2463321729" sldId="597"/>
            <ac:spMk id="29736" creationId="{394947AD-3575-4CEF-B328-C1A12DBFA6D5}"/>
          </ac:spMkLst>
        </pc:s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5" creationId="{FEFDB43C-6154-4596-93CF-7C6403489648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7" creationId="{ABB7BE96-6045-4062-89BB-12034121D733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4" creationId="{BB7612FB-278A-4E92-B92A-B1C3186E7C3F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9" creationId="{D21FBD3A-D7F6-4102-80AA-AD9E5498BCB6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31" creationId="{E0898B15-C7A5-48C4-BE6E-03D7604E4C5C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28" creationId="{0F05A49F-C152-4512-B885-0E4119B65464}"/>
          </ac:grpSpMkLst>
        </pc:grpChg>
        <pc:grpChg chg="mod">
          <ac:chgData name="Daniel Khashabi" userId="62390808-c838-45e6-be59-d6fd0d208bc8" providerId="ADAL" clId="{FB8821F7-EC71-8247-AF27-A4E23E202A20}" dt="2023-01-04T17:45:04.999" v="38" actId="207"/>
          <ac:grpSpMkLst>
            <pc:docMk/>
            <pc:sldMk cId="2463321729" sldId="597"/>
            <ac:grpSpMk id="144" creationId="{659DBB84-FD45-4101-A1C4-5425D046D394}"/>
          </ac:grpSpMkLst>
        </pc:grp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4" creationId="{B02D01F8-56C2-448A-A2C6-E802CAB6A283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05" creationId="{EF239300-3AEB-4841-8212-1A19CB0C9188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0" creationId="{D8F40441-B536-44F6-8E71-962AE4C36A02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1" creationId="{6031A816-7253-4716-9DD9-47EE31F4FC9C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2" creationId="{4CD71EDE-9B81-4E6C-A7F4-944155D99801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14" creationId="{D2FB5052-C2CE-451D-BDA1-762B9511DFB3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23" creationId="{29924E6C-437E-4B5F-B3DC-35D4F5A607BA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24" creationId="{990C134D-008B-400C-9758-7F3E88A42E06}"/>
          </ac:cxnSpMkLst>
        </pc:cxnChg>
        <pc:cxnChg chg="mod">
          <ac:chgData name="Daniel Khashabi" userId="62390808-c838-45e6-be59-d6fd0d208bc8" providerId="ADAL" clId="{FB8821F7-EC71-8247-AF27-A4E23E202A20}" dt="2023-01-04T17:45:04.999" v="38" actId="207"/>
          <ac:cxnSpMkLst>
            <pc:docMk/>
            <pc:sldMk cId="2463321729" sldId="597"/>
            <ac:cxnSpMk id="125" creationId="{25FA5733-A7E2-4E9C-8DF7-5F8DD82AFE9B}"/>
          </ac:cxnSpMkLst>
        </pc:cxnChg>
      </pc:sldChg>
      <pc:sldChg chg="new del">
        <pc:chgData name="Daniel Khashabi" userId="62390808-c838-45e6-be59-d6fd0d208bc8" providerId="ADAL" clId="{FB8821F7-EC71-8247-AF27-A4E23E202A20}" dt="2023-01-05T03:03:02.634" v="9575" actId="2696"/>
        <pc:sldMkLst>
          <pc:docMk/>
          <pc:sldMk cId="1192437491" sldId="598"/>
        </pc:sldMkLst>
      </pc:sldChg>
      <pc:sldChg chg="modSp new del mod">
        <pc:chgData name="Daniel Khashabi" userId="62390808-c838-45e6-be59-d6fd0d208bc8" providerId="ADAL" clId="{FB8821F7-EC71-8247-AF27-A4E23E202A20}" dt="2023-01-04T18:47:05.904" v="595" actId="2696"/>
        <pc:sldMkLst>
          <pc:docMk/>
          <pc:sldMk cId="365601272" sldId="599"/>
        </pc:sldMkLst>
        <pc:spChg chg="mod">
          <ac:chgData name="Daniel Khashabi" userId="62390808-c838-45e6-be59-d6fd0d208bc8" providerId="ADAL" clId="{FB8821F7-EC71-8247-AF27-A4E23E202A20}" dt="2023-01-04T18:39:10.624" v="313" actId="27636"/>
          <ac:spMkLst>
            <pc:docMk/>
            <pc:sldMk cId="365601272" sldId="599"/>
            <ac:spMk id="2" creationId="{62C8488A-D32F-1089-A50D-E0094C3B997E}"/>
          </ac:spMkLst>
        </pc:spChg>
      </pc:sldChg>
      <pc:sldChg chg="modSp add del mod modAnim chgLayout">
        <pc:chgData name="Daniel Khashabi" userId="62390808-c838-45e6-be59-d6fd0d208bc8" providerId="ADAL" clId="{FB8821F7-EC71-8247-AF27-A4E23E202A20}" dt="2023-01-04T22:25:39.647" v="1572" actId="2696"/>
        <pc:sldMkLst>
          <pc:docMk/>
          <pc:sldMk cId="2829705521" sldId="600"/>
        </pc:sldMkLst>
        <pc:spChg chg="mod ord">
          <ac:chgData name="Daniel Khashabi" userId="62390808-c838-45e6-be59-d6fd0d208bc8" providerId="ADAL" clId="{FB8821F7-EC71-8247-AF27-A4E23E202A20}" dt="2023-01-04T18:47:11.521" v="598" actId="20577"/>
          <ac:spMkLst>
            <pc:docMk/>
            <pc:sldMk cId="2829705521" sldId="60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47:44.168" v="1176" actId="20577"/>
          <ac:spMkLst>
            <pc:docMk/>
            <pc:sldMk cId="2829705521" sldId="600"/>
            <ac:spMk id="3" creationId="{00000000-0000-0000-0000-000000000000}"/>
          </ac:spMkLst>
        </pc:spChg>
        <pc:picChg chg="mod modCrop">
          <ac:chgData name="Daniel Khashabi" userId="62390808-c838-45e6-be59-d6fd0d208bc8" providerId="ADAL" clId="{FB8821F7-EC71-8247-AF27-A4E23E202A20}" dt="2023-01-04T20:47:43.772" v="1174" actId="14100"/>
          <ac:picMkLst>
            <pc:docMk/>
            <pc:sldMk cId="2829705521" sldId="600"/>
            <ac:picMk id="87042" creationId="{00000000-0000-0000-0000-000000000000}"/>
          </ac:picMkLst>
        </pc:picChg>
        <pc:picChg chg="mod">
          <ac:chgData name="Daniel Khashabi" userId="62390808-c838-45e6-be59-d6fd0d208bc8" providerId="ADAL" clId="{FB8821F7-EC71-8247-AF27-A4E23E202A20}" dt="2023-01-04T18:47:03.747" v="594" actId="1076"/>
          <ac:picMkLst>
            <pc:docMk/>
            <pc:sldMk cId="2829705521" sldId="600"/>
            <ac:picMk id="87043" creationId="{00000000-0000-0000-0000-000000000000}"/>
          </ac:picMkLst>
        </pc:picChg>
        <pc:picChg chg="mod">
          <ac:chgData name="Daniel Khashabi" userId="62390808-c838-45e6-be59-d6fd0d208bc8" providerId="ADAL" clId="{FB8821F7-EC71-8247-AF27-A4E23E202A20}" dt="2023-01-04T18:44:49.541" v="328" actId="1076"/>
          <ac:picMkLst>
            <pc:docMk/>
            <pc:sldMk cId="2829705521" sldId="600"/>
            <ac:picMk id="87044" creationId="{00000000-0000-0000-0000-000000000000}"/>
          </ac:picMkLst>
        </pc:picChg>
      </pc:sldChg>
      <pc:sldChg chg="modSp add del mod">
        <pc:chgData name="Daniel Khashabi" userId="62390808-c838-45e6-be59-d6fd0d208bc8" providerId="ADAL" clId="{FB8821F7-EC71-8247-AF27-A4E23E202A20}" dt="2023-01-04T23:38:55.744" v="2423" actId="2696"/>
        <pc:sldMkLst>
          <pc:docMk/>
          <pc:sldMk cId="697338698" sldId="601"/>
        </pc:sldMkLst>
        <pc:spChg chg="mod">
          <ac:chgData name="Daniel Khashabi" userId="62390808-c838-45e6-be59-d6fd0d208bc8" providerId="ADAL" clId="{FB8821F7-EC71-8247-AF27-A4E23E202A20}" dt="2023-01-04T18:47:39.014" v="600" actId="27636"/>
          <ac:spMkLst>
            <pc:docMk/>
            <pc:sldMk cId="697338698" sldId="601"/>
            <ac:spMk id="2" creationId="{00000000-0000-0000-0000-000000000000}"/>
          </ac:spMkLst>
        </pc:spChg>
        <pc:grpChg chg="mod">
          <ac:chgData name="Daniel Khashabi" userId="62390808-c838-45e6-be59-d6fd0d208bc8" providerId="ADAL" clId="{FB8821F7-EC71-8247-AF27-A4E23E202A20}" dt="2023-01-04T20:45:45.224" v="1163" actId="1035"/>
          <ac:grpSpMkLst>
            <pc:docMk/>
            <pc:sldMk cId="697338698" sldId="601"/>
            <ac:grpSpMk id="17" creationId="{00000000-0000-0000-0000-000000000000}"/>
          </ac:grpSpMkLst>
        </pc:grpChg>
      </pc:sldChg>
      <pc:sldChg chg="add del">
        <pc:chgData name="Daniel Khashabi" userId="62390808-c838-45e6-be59-d6fd0d208bc8" providerId="ADAL" clId="{FB8821F7-EC71-8247-AF27-A4E23E202A20}" dt="2023-01-04T23:50:16.259" v="3254"/>
        <pc:sldMkLst>
          <pc:docMk/>
          <pc:sldMk cId="3621448206" sldId="602"/>
        </pc:sldMkLst>
      </pc:sldChg>
      <pc:sldChg chg="addSp delSp modSp add del mod ord setBg modAnim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4138898221" sldId="602"/>
        </pc:sldMkLst>
        <pc:spChg chg="mod ord">
          <ac:chgData name="Daniel Khashabi" userId="62390808-c838-45e6-be59-d6fd0d208bc8" providerId="ADAL" clId="{FB8821F7-EC71-8247-AF27-A4E23E202A20}" dt="2023-01-04T23:41:23.727" v="2634" actId="20577"/>
          <ac:spMkLst>
            <pc:docMk/>
            <pc:sldMk cId="4138898221" sldId="602"/>
            <ac:spMk id="6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38898221" sldId="602"/>
            <ac:spMk id="7" creationId="{66AC3DF7-EBB6-545F-A979-C5F5FF3302A3}"/>
          </ac:spMkLst>
        </pc:spChg>
        <pc:spChg chg="mod ord">
          <ac:chgData name="Daniel Khashabi" userId="62390808-c838-45e6-be59-d6fd0d208bc8" providerId="ADAL" clId="{FB8821F7-EC71-8247-AF27-A4E23E202A20}" dt="2023-01-04T23:48:56.069" v="3191" actId="20577"/>
          <ac:spMkLst>
            <pc:docMk/>
            <pc:sldMk cId="4138898221" sldId="602"/>
            <ac:spMk id="8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4T23:48:59.269" v="3192" actId="478"/>
          <ac:spMkLst>
            <pc:docMk/>
            <pc:sldMk cId="4138898221" sldId="602"/>
            <ac:spMk id="9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38898221" sldId="602"/>
            <ac:spMk id="10" creationId="{F92F5E44-F4A1-EFAF-F928-B9574D6EB1D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38898221" sldId="602"/>
            <ac:spMk id="12" creationId="{6B4B712A-CA4E-16E0-9A47-118284B452CE}"/>
          </ac:spMkLst>
        </pc:spChg>
        <pc:picChg chg="add del mod">
          <ac:chgData name="Daniel Khashabi" userId="62390808-c838-45e6-be59-d6fd0d208bc8" providerId="ADAL" clId="{FB8821F7-EC71-8247-AF27-A4E23E202A20}" dt="2023-01-04T23:49:02.870" v="3193" actId="1076"/>
          <ac:picMkLst>
            <pc:docMk/>
            <pc:sldMk cId="4138898221" sldId="602"/>
            <ac:picMk id="3" creationId="{E122145A-8907-C7A9-6E0F-89BD22535F50}"/>
          </ac:picMkLst>
        </pc:picChg>
        <pc:picChg chg="add del mod modCrop">
          <ac:chgData name="Daniel Khashabi" userId="62390808-c838-45e6-be59-d6fd0d208bc8" providerId="ADAL" clId="{FB8821F7-EC71-8247-AF27-A4E23E202A20}" dt="2023-01-04T23:44:22.789" v="2829" actId="478"/>
          <ac:picMkLst>
            <pc:docMk/>
            <pc:sldMk cId="4138898221" sldId="602"/>
            <ac:picMk id="5" creationId="{A9A531AB-E8D9-14B4-5F65-2679D7C1DC8D}"/>
          </ac:picMkLst>
        </pc:picChg>
        <pc:picChg chg="del mod">
          <ac:chgData name="Daniel Khashabi" userId="62390808-c838-45e6-be59-d6fd0d208bc8" providerId="ADAL" clId="{FB8821F7-EC71-8247-AF27-A4E23E202A20}" dt="2023-01-04T23:43:22.887" v="2805" actId="478"/>
          <ac:picMkLst>
            <pc:docMk/>
            <pc:sldMk cId="4138898221" sldId="602"/>
            <ac:picMk id="49155" creationId="{00000000-0000-0000-0000-000000000000}"/>
          </ac:picMkLst>
        </pc:picChg>
        <pc:cxnChg chg="add del">
          <ac:chgData name="Daniel Khashabi" userId="62390808-c838-45e6-be59-d6fd0d208bc8" providerId="ADAL" clId="{FB8821F7-EC71-8247-AF27-A4E23E202A20}" dt="2023-01-04T23:47:07.423" v="3069" actId="478"/>
          <ac:cxnSpMkLst>
            <pc:docMk/>
            <pc:sldMk cId="4138898221" sldId="602"/>
            <ac:cxnSpMk id="14" creationId="{7B929A42-4AD9-1DA5-442E-915066973AB9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138898221" sldId="602"/>
            <ac:cxnSpMk id="16" creationId="{4DB9396B-3AE1-9F07-6EAA-82FC30E4DD3C}"/>
          </ac:cxnSpMkLst>
        </pc:cxnChg>
      </pc:sldChg>
      <pc:sldChg chg="modSp add del mod setBg chgLayout modNotes">
        <pc:chgData name="Daniel Khashabi" userId="62390808-c838-45e6-be59-d6fd0d208bc8" providerId="ADAL" clId="{FB8821F7-EC71-8247-AF27-A4E23E202A20}" dt="2023-01-04T23:54:59.120" v="3565" actId="2696"/>
        <pc:sldMkLst>
          <pc:docMk/>
          <pc:sldMk cId="1172780906" sldId="603"/>
        </pc:sldMkLst>
        <pc:spChg chg="mod ord">
          <ac:chgData name="Daniel Khashabi" userId="62390808-c838-45e6-be59-d6fd0d208bc8" providerId="ADAL" clId="{FB8821F7-EC71-8247-AF27-A4E23E202A20}" dt="2023-01-04T18:48:10.223" v="606" actId="700"/>
          <ac:spMkLst>
            <pc:docMk/>
            <pc:sldMk cId="1172780906" sldId="60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18:48:10.223" v="606" actId="700"/>
          <ac:spMkLst>
            <pc:docMk/>
            <pc:sldMk cId="1172780906" sldId="603"/>
            <ac:spMk id="7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4T18:48:18.398" v="627" actId="1036"/>
          <ac:picMkLst>
            <pc:docMk/>
            <pc:sldMk cId="1172780906" sldId="603"/>
            <ac:picMk id="167938" creationId="{00000000-0000-0000-0000-000000000000}"/>
          </ac:picMkLst>
        </pc:picChg>
        <pc:picChg chg="mod">
          <ac:chgData name="Daniel Khashabi" userId="62390808-c838-45e6-be59-d6fd0d208bc8" providerId="ADAL" clId="{FB8821F7-EC71-8247-AF27-A4E23E202A20}" dt="2023-01-04T18:48:18.398" v="627" actId="1036"/>
          <ac:picMkLst>
            <pc:docMk/>
            <pc:sldMk cId="1172780906" sldId="603"/>
            <ac:picMk id="167940" creationId="{00000000-0000-0000-0000-000000000000}"/>
          </ac:picMkLst>
        </pc:picChg>
      </pc:sldChg>
      <pc:sldChg chg="addSp delSp modSp add mod setBg">
        <pc:chgData name="Daniel Khashabi" userId="62390808-c838-45e6-be59-d6fd0d208bc8" providerId="ADAL" clId="{FB8821F7-EC71-8247-AF27-A4E23E202A20}" dt="2023-01-09T14:50:08.609" v="34208"/>
        <pc:sldMkLst>
          <pc:docMk/>
          <pc:sldMk cId="1474581986" sldId="604"/>
        </pc:sldMkLst>
        <pc:spChg chg="mod">
          <ac:chgData name="Daniel Khashabi" userId="62390808-c838-45e6-be59-d6fd0d208bc8" providerId="ADAL" clId="{FB8821F7-EC71-8247-AF27-A4E23E202A20}" dt="2023-01-04T18:49:57.326" v="643" actId="27636"/>
          <ac:spMkLst>
            <pc:docMk/>
            <pc:sldMk cId="1474581986" sldId="604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474581986" sldId="604"/>
            <ac:spMk id="3" creationId="{A5AEE923-FF71-D2C9-533D-CF0AAA88A3B8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74581986" sldId="604"/>
            <ac:spMk id="24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5T02:43:31.931" v="8299" actId="478"/>
          <ac:spMkLst>
            <pc:docMk/>
            <pc:sldMk cId="1474581986" sldId="604"/>
            <ac:spMk id="70" creationId="{00000000-0000-0000-0000-000000000000}"/>
          </ac:spMkLst>
        </pc:spChg>
      </pc:sldChg>
      <pc:sldChg chg="addSp delSp modSp add mod setBg">
        <pc:chgData name="Daniel Khashabi" userId="62390808-c838-45e6-be59-d6fd0d208bc8" providerId="ADAL" clId="{FB8821F7-EC71-8247-AF27-A4E23E202A20}" dt="2023-01-09T14:50:08.609" v="34208"/>
        <pc:sldMkLst>
          <pc:docMk/>
          <pc:sldMk cId="371778147" sldId="605"/>
        </pc:sldMkLst>
        <pc:spChg chg="mod">
          <ac:chgData name="Daniel Khashabi" userId="62390808-c838-45e6-be59-d6fd0d208bc8" providerId="ADAL" clId="{FB8821F7-EC71-8247-AF27-A4E23E202A20}" dt="2023-01-04T18:49:57.445" v="644" actId="27636"/>
          <ac:spMkLst>
            <pc:docMk/>
            <pc:sldMk cId="371778147" sldId="605"/>
            <ac:spMk id="2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778147" sldId="605"/>
            <ac:spMk id="3" creationId="{615ACA5E-1911-F4FB-96EA-C03E75C9353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778147" sldId="605"/>
            <ac:spMk id="24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34.225" v="8301" actId="478"/>
          <ac:spMkLst>
            <pc:docMk/>
            <pc:sldMk cId="371778147" sldId="605"/>
            <ac:spMk id="71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347635045" sldId="64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347635045" sldId="64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134005277" sldId="643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34005277" sldId="643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067159562" sldId="645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067159562" sldId="645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4160380674" sldId="646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160380674" sldId="646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333534135" sldId="64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333534135" sldId="647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676387152" sldId="648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676387152" sldId="648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222863056" sldId="64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222863056" sldId="649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714166389" sldId="650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714166389" sldId="650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4102626847" sldId="65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102626847" sldId="651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228301726" sldId="652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228301726" sldId="652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669193884" sldId="653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669193884" sldId="653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461509477" sldId="654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461509477" sldId="654"/>
            <ac:spMk id="2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5T04:07:19.535" v="10466" actId="2696"/>
        <pc:sldMkLst>
          <pc:docMk/>
          <pc:sldMk cId="1523385809" sldId="657"/>
        </pc:sldMkLst>
        <pc:spChg chg="mod ord">
          <ac:chgData name="Daniel Khashabi" userId="62390808-c838-45e6-be59-d6fd0d208bc8" providerId="ADAL" clId="{FB8821F7-EC71-8247-AF27-A4E23E202A20}" dt="2023-01-04T20:20:07.350" v="764" actId="700"/>
          <ac:spMkLst>
            <pc:docMk/>
            <pc:sldMk cId="1523385809" sldId="657"/>
            <ac:spMk id="2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20:07.350" v="764" actId="700"/>
          <ac:spMkLst>
            <pc:docMk/>
            <pc:sldMk cId="1523385809" sldId="657"/>
            <ac:spMk id="6" creationId="{2D88568F-CAF7-0F3E-FF26-9F3679CD6598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5T04:37:48.287" v="11433" actId="2696"/>
        <pc:sldMkLst>
          <pc:docMk/>
          <pc:sldMk cId="3908116909" sldId="658"/>
        </pc:sldMkLst>
        <pc:spChg chg="mod ord">
          <ac:chgData name="Daniel Khashabi" userId="62390808-c838-45e6-be59-d6fd0d208bc8" providerId="ADAL" clId="{FB8821F7-EC71-8247-AF27-A4E23E202A20}" dt="2023-01-04T20:20:32.287" v="765" actId="700"/>
          <ac:spMkLst>
            <pc:docMk/>
            <pc:sldMk cId="3908116909" sldId="658"/>
            <ac:spMk id="2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4T20:20:44.445" v="777"/>
          <ac:spMkLst>
            <pc:docMk/>
            <pc:sldMk cId="3908116909" sldId="658"/>
            <ac:spMk id="3" creationId="{00000000-0000-0000-0000-000000000000}"/>
          </ac:spMkLst>
        </pc:spChg>
        <pc:spChg chg="del mod">
          <ac:chgData name="Daniel Khashabi" userId="62390808-c838-45e6-be59-d6fd0d208bc8" providerId="ADAL" clId="{FB8821F7-EC71-8247-AF27-A4E23E202A20}" dt="2023-01-04T20:20:44.685" v="779"/>
          <ac:spMkLst>
            <pc:docMk/>
            <pc:sldMk cId="3908116909" sldId="658"/>
            <ac:spMk id="5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20:48.695" v="781" actId="20577"/>
          <ac:spMkLst>
            <pc:docMk/>
            <pc:sldMk cId="3908116909" sldId="658"/>
            <ac:spMk id="7" creationId="{37CA4489-473B-AF15-2EC8-018F50319807}"/>
          </ac:spMkLst>
        </pc:spChg>
      </pc:sldChg>
      <pc:sldChg chg="modSp add del mod">
        <pc:chgData name="Daniel Khashabi" userId="62390808-c838-45e6-be59-d6fd0d208bc8" providerId="ADAL" clId="{FB8821F7-EC71-8247-AF27-A4E23E202A20}" dt="2023-01-05T04:40:40.427" v="11434" actId="2696"/>
        <pc:sldMkLst>
          <pc:docMk/>
          <pc:sldMk cId="1382510525" sldId="659"/>
        </pc:sldMkLst>
        <pc:spChg chg="mod">
          <ac:chgData name="Daniel Khashabi" userId="62390808-c838-45e6-be59-d6fd0d208bc8" providerId="ADAL" clId="{FB8821F7-EC71-8247-AF27-A4E23E202A20}" dt="2023-01-04T20:19:23.669" v="705" actId="27636"/>
          <ac:spMkLst>
            <pc:docMk/>
            <pc:sldMk cId="1382510525" sldId="659"/>
            <ac:spMk id="2" creationId="{00000000-0000-0000-0000-000000000000}"/>
          </ac:spMkLst>
        </pc:spChg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85248778" sldId="705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85248778" sldId="705"/>
            <ac:spMk id="6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8T21:30:22.365" v="29260" actId="1076"/>
          <ac:picMkLst>
            <pc:docMk/>
            <pc:sldMk cId="85248778" sldId="705"/>
            <ac:picMk id="4" creationId="{00000000-0000-0000-0000-000000000000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6T05:33:38.867" v="26508" actId="2696"/>
        <pc:sldMkLst>
          <pc:docMk/>
          <pc:sldMk cId="3198899837" sldId="705"/>
        </pc:sldMkLst>
        <pc:spChg chg="mod ord">
          <ac:chgData name="Daniel Khashabi" userId="62390808-c838-45e6-be59-d6fd0d208bc8" providerId="ADAL" clId="{FB8821F7-EC71-8247-AF27-A4E23E202A20}" dt="2023-01-04T20:23:31.273" v="790" actId="700"/>
          <ac:spMkLst>
            <pc:docMk/>
            <pc:sldMk cId="3198899837" sldId="70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3:31.273" v="790" actId="700"/>
          <ac:spMkLst>
            <pc:docMk/>
            <pc:sldMk cId="3198899837" sldId="705"/>
            <ac:spMk id="3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4T20:23:39.696" v="792" actId="1076"/>
          <ac:picMkLst>
            <pc:docMk/>
            <pc:sldMk cId="3198899837" sldId="705"/>
            <ac:picMk id="4" creationId="{00000000-0000-0000-0000-000000000000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5T04:36:31.115" v="11426" actId="2696"/>
        <pc:sldMkLst>
          <pc:docMk/>
          <pc:sldMk cId="4143546998" sldId="709"/>
        </pc:sldMkLst>
        <pc:spChg chg="mod ord">
          <ac:chgData name="Daniel Khashabi" userId="62390808-c838-45e6-be59-d6fd0d208bc8" providerId="ADAL" clId="{FB8821F7-EC71-8247-AF27-A4E23E202A20}" dt="2023-01-04T20:21:21.803" v="782" actId="700"/>
          <ac:spMkLst>
            <pc:docMk/>
            <pc:sldMk cId="4143546998" sldId="70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1:21.803" v="782" actId="700"/>
          <ac:spMkLst>
            <pc:docMk/>
            <pc:sldMk cId="4143546998" sldId="709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04:36:28.568" v="11425" actId="2696"/>
        <pc:sldMkLst>
          <pc:docMk/>
          <pc:sldMk cId="2973380252" sldId="710"/>
        </pc:sldMkLst>
        <pc:spChg chg="mod">
          <ac:chgData name="Daniel Khashabi" userId="62390808-c838-45e6-be59-d6fd0d208bc8" providerId="ADAL" clId="{FB8821F7-EC71-8247-AF27-A4E23E202A20}" dt="2023-01-04T20:19:23.644" v="704" actId="27636"/>
          <ac:spMkLst>
            <pc:docMk/>
            <pc:sldMk cId="2973380252" sldId="710"/>
            <ac:spMk id="2" creationId="{00000000-0000-0000-0000-000000000000}"/>
          </ac:spMkLst>
        </pc:spChg>
      </pc:sldChg>
      <pc:sldChg chg="modSp add del mod setBg modShow chgLayout">
        <pc:chgData name="Daniel Khashabi" userId="62390808-c838-45e6-be59-d6fd0d208bc8" providerId="ADAL" clId="{FB8821F7-EC71-8247-AF27-A4E23E202A20}" dt="2023-01-05T04:59:18.639" v="11450" actId="2696"/>
        <pc:sldMkLst>
          <pc:docMk/>
          <pc:sldMk cId="2548549324" sldId="711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548549324" sldId="711"/>
            <ac:spMk id="25293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288" v="800" actId="27636"/>
          <ac:spMkLst>
            <pc:docMk/>
            <pc:sldMk cId="2548549324" sldId="711"/>
            <ac:spMk id="252931" creationId="{00000000-0000-0000-0000-000000000000}"/>
          </ac:spMkLst>
        </pc:spChg>
      </pc:sldChg>
      <pc:sldChg chg="modSp add del mod setBg modShow chgLayout">
        <pc:chgData name="Daniel Khashabi" userId="62390808-c838-45e6-be59-d6fd0d208bc8" providerId="ADAL" clId="{FB8821F7-EC71-8247-AF27-A4E23E202A20}" dt="2023-01-05T04:59:19.494" v="11451" actId="2696"/>
        <pc:sldMkLst>
          <pc:docMk/>
          <pc:sldMk cId="1143293750" sldId="712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43293750" sldId="712"/>
            <ac:spMk id="25395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321" v="801" actId="27636"/>
          <ac:spMkLst>
            <pc:docMk/>
            <pc:sldMk cId="1143293750" sldId="712"/>
            <ac:spMk id="253957" creationId="{00000000-0000-0000-0000-000000000000}"/>
          </ac:spMkLst>
        </pc:spChg>
      </pc:sldChg>
      <pc:sldChg chg="modSp add del mod setBg modShow chgLayout">
        <pc:chgData name="Daniel Khashabi" userId="62390808-c838-45e6-be59-d6fd0d208bc8" providerId="ADAL" clId="{FB8821F7-EC71-8247-AF27-A4E23E202A20}" dt="2023-01-05T04:59:20.344" v="11452" actId="2696"/>
        <pc:sldMkLst>
          <pc:docMk/>
          <pc:sldMk cId="32981509" sldId="71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981509" sldId="713"/>
            <ac:spMk id="25497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334" v="802" actId="27636"/>
          <ac:spMkLst>
            <pc:docMk/>
            <pc:sldMk cId="32981509" sldId="713"/>
            <ac:spMk id="254980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9T00:35:01.460" v="32615" actId="2696"/>
        <pc:sldMkLst>
          <pc:docMk/>
          <pc:sldMk cId="311992980" sldId="715"/>
        </pc:sldMkLst>
        <pc:spChg chg="mod ord">
          <ac:chgData name="Daniel Khashabi" userId="62390808-c838-45e6-be59-d6fd0d208bc8" providerId="ADAL" clId="{FB8821F7-EC71-8247-AF27-A4E23E202A20}" dt="2023-01-06T05:35:55.770" v="26525" actId="20577"/>
          <ac:spMkLst>
            <pc:docMk/>
            <pc:sldMk cId="311992980" sldId="71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9:30.731" v="26473" actId="20577"/>
          <ac:spMkLst>
            <pc:docMk/>
            <pc:sldMk cId="311992980" sldId="715"/>
            <ac:spMk id="3" creationId="{00000000-0000-0000-0000-000000000000}"/>
          </ac:spMkLst>
        </pc:spChg>
        <pc:picChg chg="add mod">
          <ac:chgData name="Daniel Khashabi" userId="62390808-c838-45e6-be59-d6fd0d208bc8" providerId="ADAL" clId="{FB8821F7-EC71-8247-AF27-A4E23E202A20}" dt="2023-01-06T05:30:36.647" v="26476" actId="1076"/>
          <ac:picMkLst>
            <pc:docMk/>
            <pc:sldMk cId="311992980" sldId="715"/>
            <ac:picMk id="4" creationId="{1704F958-5597-4520-659D-ACFEF9551419}"/>
          </ac:picMkLst>
        </pc:picChg>
      </pc:sldChg>
      <pc:sldChg chg="modSp add mod">
        <pc:chgData name="Daniel Khashabi" userId="62390808-c838-45e6-be59-d6fd0d208bc8" providerId="ADAL" clId="{FB8821F7-EC71-8247-AF27-A4E23E202A20}" dt="2023-01-09T00:49:06.955" v="34053" actId="20577"/>
        <pc:sldMkLst>
          <pc:docMk/>
          <pc:sldMk cId="3261606683" sldId="715"/>
        </pc:sldMkLst>
        <pc:spChg chg="mod">
          <ac:chgData name="Daniel Khashabi" userId="62390808-c838-45e6-be59-d6fd0d208bc8" providerId="ADAL" clId="{FB8821F7-EC71-8247-AF27-A4E23E202A20}" dt="2023-01-09T00:49:06.955" v="34053" actId="20577"/>
          <ac:spMkLst>
            <pc:docMk/>
            <pc:sldMk cId="3261606683" sldId="715"/>
            <ac:spMk id="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2.435" v="26081" actId="2696"/>
        <pc:sldMkLst>
          <pc:docMk/>
          <pc:sldMk cId="4200116376" sldId="730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00116376" sldId="7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165" v="798" actId="27636"/>
          <ac:spMkLst>
            <pc:docMk/>
            <pc:sldMk cId="4200116376" sldId="730"/>
            <ac:spMk id="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4.212" v="26082" actId="2696"/>
        <pc:sldMkLst>
          <pc:docMk/>
          <pc:sldMk cId="3256411104" sldId="731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56411104" sldId="7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56411104" sldId="731"/>
            <ac:spMk id="3" creationId="{00000000-0000-0000-0000-000000000000}"/>
          </ac:spMkLst>
        </pc:spChg>
      </pc:sldChg>
      <pc:sldChg chg="modSp add del mod modShow chgLayout">
        <pc:chgData name="Daniel Khashabi" userId="62390808-c838-45e6-be59-d6fd0d208bc8" providerId="ADAL" clId="{FB8821F7-EC71-8247-AF27-A4E23E202A20}" dt="2023-01-05T04:59:16.521" v="11448" actId="2696"/>
        <pc:sldMkLst>
          <pc:docMk/>
          <pc:sldMk cId="3421552208" sldId="732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21552208" sldId="73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21552208" sldId="732"/>
            <ac:spMk id="3" creationId="{00000000-0000-0000-0000-000000000000}"/>
          </ac:spMkLst>
        </pc:spChg>
      </pc:sldChg>
      <pc:sldChg chg="modSp add del mod modShow chgLayout">
        <pc:chgData name="Daniel Khashabi" userId="62390808-c838-45e6-be59-d6fd0d208bc8" providerId="ADAL" clId="{FB8821F7-EC71-8247-AF27-A4E23E202A20}" dt="2023-01-05T04:59:17.659" v="11449" actId="2696"/>
        <pc:sldMkLst>
          <pc:docMk/>
          <pc:sldMk cId="2387298994" sldId="73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387298994" sldId="7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387298994" sldId="733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686527951" sldId="815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686527951" sldId="815"/>
            <ac:spMk id="2" creationId="{36ED6A55-2270-4CEE-99B4-D2D6E7217C0F}"/>
          </ac:spMkLst>
        </pc:spChg>
      </pc:sldChg>
      <pc:sldChg chg="addSp delSp modSp add del mod chgLayout modNotes">
        <pc:chgData name="Daniel Khashabi" userId="62390808-c838-45e6-be59-d6fd0d208bc8" providerId="ADAL" clId="{FB8821F7-EC71-8247-AF27-A4E23E202A20}" dt="2023-01-04T20:44:22.784" v="1127" actId="2696"/>
        <pc:sldMkLst>
          <pc:docMk/>
          <pc:sldMk cId="2400660491" sldId="816"/>
        </pc:sldMkLst>
        <pc:spChg chg="add del 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3" creationId="{3F686C81-017B-F7D6-5AD2-B3C52BCAE8C0}"/>
          </ac:spMkLst>
        </pc:spChg>
        <pc:spChg chg="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5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6" creationId="{00000000-0000-0000-0000-000000000000}"/>
          </ac:spMkLst>
        </pc:spChg>
        <pc:spChg chg="add mod ord">
          <ac:chgData name="Daniel Khashabi" userId="62390808-c838-45e6-be59-d6fd0d208bc8" providerId="ADAL" clId="{FB8821F7-EC71-8247-AF27-A4E23E202A20}" dt="2023-01-04T20:42:51.143" v="1126" actId="700"/>
          <ac:spMkLst>
            <pc:docMk/>
            <pc:sldMk cId="2400660491" sldId="816"/>
            <ac:spMk id="19" creationId="{78710D27-D5F9-50C1-1D73-2BBA82EC9358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4095173157" sldId="817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3" creationId="{420D6768-9377-59F2-8920-575C9D99CD23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1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2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095173157" sldId="817"/>
            <ac:spMk id="23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2277927999" sldId="818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3" creationId="{8D06B58B-7957-3984-33A7-04412A30716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1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277927999" sldId="818"/>
            <ac:spMk id="27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647777322" sldId="819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3" creationId="{068777BD-FF4F-80AF-FD10-530B179FB22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1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25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647777322" sldId="819"/>
            <ac:spMk id="26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3792606445" sldId="820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3" creationId="{979A808A-7C70-6546-9554-6CEB1AB535A6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1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25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792606445" sldId="820"/>
            <ac:spMk id="26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991110188" sldId="821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3" creationId="{112596F5-0DF9-FD71-A549-3E9E4C05CF6E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1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2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991110188" sldId="821"/>
            <ac:spMk id="25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1095981132" sldId="822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3" creationId="{4FE45054-A0AF-49F2-C60C-86610D8BA05F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1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2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095981132" sldId="822"/>
            <ac:spMk id="25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1882999488" sldId="823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3" creationId="{45446F7A-FA54-1101-9DDE-EE979839E8C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11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82999488" sldId="823"/>
            <ac:spMk id="24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2993179097" sldId="824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3" creationId="{38F3DA51-57C7-9BE1-47E8-5B2CEDAAA726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11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993179097" sldId="824"/>
            <ac:spMk id="24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3249328629" sldId="825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3" creationId="{8B4ED702-83E4-57CF-F8F1-4391B22CCAB2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1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249328629" sldId="825"/>
            <ac:spMk id="27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2499096098" sldId="826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3" creationId="{C8B815EB-1E46-187F-CF5B-E17F11E4926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1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2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2499096098" sldId="826"/>
            <ac:spMk id="23" creationId="{00000000-0000-0000-0000-000000000000}"/>
          </ac:spMkLst>
        </pc:spChg>
      </pc:sldChg>
      <pc:sldChg chg="addSp modSp add del mod chgLayout">
        <pc:chgData name="Daniel Khashabi" userId="62390808-c838-45e6-be59-d6fd0d208bc8" providerId="ADAL" clId="{FB8821F7-EC71-8247-AF27-A4E23E202A20}" dt="2023-01-04T20:44:22.784" v="1127" actId="2696"/>
        <pc:sldMkLst>
          <pc:docMk/>
          <pc:sldMk cId="112679207" sldId="827"/>
        </pc:sldMkLst>
        <pc:spChg chg="add 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3" creationId="{1AD86CEE-16F9-333F-CAA4-BF7990807596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2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2679207" sldId="827"/>
            <ac:spMk id="24" creationId="{00000000-0000-0000-0000-000000000000}"/>
          </ac:spMkLst>
        </pc:spChg>
      </pc:sldChg>
      <pc:sldChg chg="addSp delSp modSp add del mod setBg chgLayout">
        <pc:chgData name="Daniel Khashabi" userId="62390808-c838-45e6-be59-d6fd0d208bc8" providerId="ADAL" clId="{FB8821F7-EC71-8247-AF27-A4E23E202A20}" dt="2023-01-06T04:52:10.357" v="26085" actId="2696"/>
        <pc:sldMkLst>
          <pc:docMk/>
          <pc:sldMk cId="1224082313" sldId="828"/>
        </pc:sldMkLst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2" creationId="{00000000-0000-0000-0000-000000000000}"/>
          </ac:spMkLst>
        </pc:spChg>
        <pc:spChg chg="add del mod ord">
          <ac:chgData name="Daniel Khashabi" userId="62390808-c838-45e6-be59-d6fd0d208bc8" providerId="ADAL" clId="{FB8821F7-EC71-8247-AF27-A4E23E202A20}" dt="2023-01-04T20:32:12.986" v="806" actId="478"/>
          <ac:spMkLst>
            <pc:docMk/>
            <pc:sldMk cId="1224082313" sldId="828"/>
            <ac:spMk id="3" creationId="{EC1C6E1F-C2D7-0CC6-5065-1AC2FB2A4818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7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33:14.841" v="856" actId="403"/>
          <ac:spMkLst>
            <pc:docMk/>
            <pc:sldMk cId="1224082313" sldId="828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2:31.937" v="837" actId="14100"/>
          <ac:spMkLst>
            <pc:docMk/>
            <pc:sldMk cId="1224082313" sldId="828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33:11.446" v="854" actId="700"/>
          <ac:spMkLst>
            <pc:docMk/>
            <pc:sldMk cId="1224082313" sldId="828"/>
            <ac:spMk id="2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33:11.446" v="854" actId="700"/>
          <ac:spMkLst>
            <pc:docMk/>
            <pc:sldMk cId="1224082313" sldId="828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33:02.393" v="847" actId="21"/>
          <ac:spMkLst>
            <pc:docMk/>
            <pc:sldMk cId="1224082313" sldId="828"/>
            <ac:spMk id="23" creationId="{2840467C-EC6E-4A25-8035-3CC8CCF2AEC1}"/>
          </ac:spMkLst>
        </pc:spChg>
        <pc:spChg chg="add del mod ord">
          <ac:chgData name="Daniel Khashabi" userId="62390808-c838-45e6-be59-d6fd0d208bc8" providerId="ADAL" clId="{FB8821F7-EC71-8247-AF27-A4E23E202A20}" dt="2023-01-04T20:32:59.389" v="846" actId="478"/>
          <ac:spMkLst>
            <pc:docMk/>
            <pc:sldMk cId="1224082313" sldId="828"/>
            <ac:spMk id="24" creationId="{D3DA72FD-1FA3-DC19-5162-2C0F670BB7C8}"/>
          </ac:spMkLst>
        </pc:spChg>
        <pc:spChg chg="add mod ord">
          <ac:chgData name="Daniel Khashabi" userId="62390808-c838-45e6-be59-d6fd0d208bc8" providerId="ADAL" clId="{FB8821F7-EC71-8247-AF27-A4E23E202A20}" dt="2023-01-04T20:33:28.390" v="861" actId="1076"/>
          <ac:spMkLst>
            <pc:docMk/>
            <pc:sldMk cId="1224082313" sldId="828"/>
            <ac:spMk id="25" creationId="{C0CA1D8D-A871-BB8C-571A-026EBB986C4B}"/>
          </ac:spMkLst>
        </pc:spChg>
      </pc:sldChg>
      <pc:sldChg chg="addSp delSp modSp add del mod chgLayout">
        <pc:chgData name="Daniel Khashabi" userId="62390808-c838-45e6-be59-d6fd0d208bc8" providerId="ADAL" clId="{FB8821F7-EC71-8247-AF27-A4E23E202A20}" dt="2023-01-04T20:39:52.167" v="930" actId="2696"/>
        <pc:sldMkLst>
          <pc:docMk/>
          <pc:sldMk cId="4272494012" sldId="829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72494012" sldId="829"/>
            <ac:spMk id="17" creationId="{00000000-0000-0000-0000-000000000000}"/>
          </ac:spMkLst>
        </pc:spChg>
        <pc:spChg chg="add del mod">
          <ac:chgData name="Daniel Khashabi" userId="62390808-c838-45e6-be59-d6fd0d208bc8" providerId="ADAL" clId="{FB8821F7-EC71-8247-AF27-A4E23E202A20}" dt="2023-01-04T20:39:18.146" v="864" actId="478"/>
          <ac:spMkLst>
            <pc:docMk/>
            <pc:sldMk cId="4272494012" sldId="829"/>
            <ac:spMk id="22" creationId="{754302C7-45A8-1A7F-49CE-01B5D1B7AE59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72494012" sldId="829"/>
            <ac:spMk id="24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4272494012" sldId="829"/>
            <ac:spMk id="25" creationId="{00000000-0000-0000-0000-000000000000}"/>
          </ac:spMkLst>
        </pc:spChg>
        <pc:spChg chg="add del mod ord">
          <ac:chgData name="Daniel Khashabi" userId="62390808-c838-45e6-be59-d6fd0d208bc8" providerId="ADAL" clId="{FB8821F7-EC71-8247-AF27-A4E23E202A20}" dt="2023-01-04T20:39:18.146" v="864" actId="478"/>
          <ac:spMkLst>
            <pc:docMk/>
            <pc:sldMk cId="4272494012" sldId="829"/>
            <ac:spMk id="27" creationId="{4ADC6376-1720-448C-8705-B0473F45A403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0:25.568" v="996" actId="2696"/>
        <pc:sldMkLst>
          <pc:docMk/>
          <pc:sldMk cId="174649775" sldId="830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17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28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74649775" sldId="830"/>
            <ac:spMk id="29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0:45.640" v="1038" actId="2696"/>
        <pc:sldMkLst>
          <pc:docMk/>
          <pc:sldMk cId="825699900" sldId="831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3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825699900" sldId="831"/>
            <ac:spMk id="33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1:17.165" v="1085" actId="2696"/>
        <pc:sldMkLst>
          <pc:docMk/>
          <pc:sldMk cId="1213477211" sldId="832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3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213477211" sldId="832"/>
            <ac:spMk id="3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4T20:41:51.007" v="1125" actId="2696"/>
        <pc:sldMkLst>
          <pc:docMk/>
          <pc:sldMk cId="787015244" sldId="83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1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2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38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87015244" sldId="833"/>
            <ac:spMk id="39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49:51.720" v="641"/>
        <pc:sldMkLst>
          <pc:docMk/>
          <pc:sldMk cId="1784938702" sldId="838"/>
        </pc:sldMkLst>
        <pc:spChg chg="mod">
          <ac:chgData name="Daniel Khashabi" userId="62390808-c838-45e6-be59-d6fd0d208bc8" providerId="ADAL" clId="{FB8821F7-EC71-8247-AF27-A4E23E202A20}" dt="2023-01-04T18:49:00.799" v="632" actId="14100"/>
          <ac:spMkLst>
            <pc:docMk/>
            <pc:sldMk cId="1784938702" sldId="83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48:56.482" v="631" actId="14100"/>
          <ac:spMkLst>
            <pc:docMk/>
            <pc:sldMk cId="1784938702" sldId="838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49:51.720" v="641"/>
          <ac:spMkLst>
            <pc:docMk/>
            <pc:sldMk cId="1784938702" sldId="838"/>
            <ac:spMk id="153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181090594" sldId="83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181090594" sldId="839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318756302" sldId="840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18756302" sldId="840"/>
            <ac:spMk id="19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944634379" sldId="84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944634379" sldId="841"/>
            <ac:spMk id="25" creationId="{00000000-0000-0000-0000-000000000000}"/>
          </ac:spMkLst>
        </pc:spChg>
      </pc:sldChg>
      <pc:sldChg chg="modSp add del mod chgLayout modNotes">
        <pc:chgData name="Daniel Khashabi" userId="62390808-c838-45e6-be59-d6fd0d208bc8" providerId="ADAL" clId="{FB8821F7-EC71-8247-AF27-A4E23E202A20}" dt="2023-01-05T04:58:48.562" v="11439" actId="2696"/>
        <pc:sldMkLst>
          <pc:docMk/>
          <pc:sldMk cId="1169472925" sldId="845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69472925" sldId="845"/>
            <ac:spMk id="2" creationId="{159917AC-5F97-434D-9169-A265EB207148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69472925" sldId="845"/>
            <ac:spMk id="3" creationId="{929E9DAC-42D7-42D3-BB1B-ED6013A13E7E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49.443" v="11440" actId="2696"/>
        <pc:sldMkLst>
          <pc:docMk/>
          <pc:sldMk cId="592037826" sldId="863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592037826" sldId="863"/>
            <ac:spMk id="2" creationId="{B4E79EC4-1021-4737-ABFC-3F55622609A8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592037826" sldId="863"/>
            <ac:spMk id="3" creationId="{2468173C-CBED-4856-B4FC-2F4FC0B403D7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52.874" v="11441" actId="2696"/>
        <pc:sldMkLst>
          <pc:docMk/>
          <pc:sldMk cId="3106059882" sldId="864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106059882" sldId="864"/>
            <ac:spMk id="2" creationId="{598EE415-F2B4-486A-8F2A-BF62B7C64F32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106059882" sldId="864"/>
            <ac:spMk id="3" creationId="{61693F61-BC37-4840-93BD-0FFF91A0F6FE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1.180" v="26080" actId="2696"/>
        <pc:sldMkLst>
          <pc:docMk/>
          <pc:sldMk cId="1185789220" sldId="865"/>
        </pc:sldMkLst>
        <pc:spChg chg="mod ord">
          <ac:chgData name="Daniel Khashabi" userId="62390808-c838-45e6-be59-d6fd0d208bc8" providerId="ADAL" clId="{FB8821F7-EC71-8247-AF27-A4E23E202A20}" dt="2023-01-04T20:24:37.117" v="797" actId="27636"/>
          <ac:spMkLst>
            <pc:docMk/>
            <pc:sldMk cId="1185789220" sldId="865"/>
            <ac:spMk id="2" creationId="{A43EB0B4-18BA-4C58-8BAC-679C5A05057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185789220" sldId="865"/>
            <ac:spMk id="3" creationId="{7EFCFAEF-96EE-4DC7-917A-CF2F2299F97C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53.833" v="11442" actId="2696"/>
        <pc:sldMkLst>
          <pc:docMk/>
          <pc:sldMk cId="3401216038" sldId="867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01216038" sldId="867"/>
            <ac:spMk id="2" creationId="{481B3A0A-1993-4C80-AC60-C3118EF73415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401216038" sldId="867"/>
            <ac:spMk id="3" creationId="{2D10EFE4-6565-485F-8DC5-5E8DEE6DB607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5.940" v="26083" actId="2696"/>
        <pc:sldMkLst>
          <pc:docMk/>
          <pc:sldMk cId="3506157818" sldId="868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506157818" sldId="868"/>
            <ac:spMk id="2" creationId="{A04DAFF6-F7BB-44F8-A21C-E2F71F4744AA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506157818" sldId="868"/>
            <ac:spMk id="3" creationId="{0B60E4A8-6004-4D8B-92E8-CC231955C4FD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1751155917" sldId="107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751155917" sldId="1077"/>
            <ac:spMk id="2" creationId="{629707B7-14DD-47F0-BCA5-15424E480523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556413034" sldId="1078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556413034" sldId="1078"/>
            <ac:spMk id="2" creationId="{D93CBF0D-C971-47F7-9822-339AA691B02B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487713193" sldId="107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487713193" sldId="1079"/>
            <ac:spMk id="2" creationId="{53A36CD9-CBB4-4E3D-BDC2-C296E36DC8DC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440185002" sldId="108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40185002" sldId="1081"/>
            <ac:spMk id="2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19:13:36.262" v="11475" actId="2696"/>
        <pc:sldMkLst>
          <pc:docMk/>
          <pc:sldMk cId="2835704100" sldId="1083"/>
        </pc:sldMkLst>
        <pc:spChg chg="mod">
          <ac:chgData name="Daniel Khashabi" userId="62390808-c838-45e6-be59-d6fd0d208bc8" providerId="ADAL" clId="{FB8821F7-EC71-8247-AF27-A4E23E202A20}" dt="2023-01-04T20:19:23.785" v="709" actId="27636"/>
          <ac:spMkLst>
            <pc:docMk/>
            <pc:sldMk cId="2835704100" sldId="108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23:20.836" v="789" actId="113"/>
          <ac:spMkLst>
            <pc:docMk/>
            <pc:sldMk cId="2835704100" sldId="1083"/>
            <ac:spMk id="3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4T20:23:10.218" v="787" actId="1076"/>
          <ac:picMkLst>
            <pc:docMk/>
            <pc:sldMk cId="2835704100" sldId="1083"/>
            <ac:picMk id="5" creationId="{00000000-0000-0000-0000-000000000000}"/>
          </ac:picMkLst>
        </pc:picChg>
      </pc:sldChg>
      <pc:sldChg chg="modSp add del mod chgLayout">
        <pc:chgData name="Daniel Khashabi" userId="62390808-c838-45e6-be59-d6fd0d208bc8" providerId="ADAL" clId="{FB8821F7-EC71-8247-AF27-A4E23E202A20}" dt="2023-01-05T04:58:45.641" v="11436" actId="2696"/>
        <pc:sldMkLst>
          <pc:docMk/>
          <pc:sldMk cId="1893472104" sldId="1084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1893472104" sldId="1084"/>
            <ac:spMk id="252930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6.900" v="794" actId="27636"/>
          <ac:spMkLst>
            <pc:docMk/>
            <pc:sldMk cId="1893472104" sldId="1084"/>
            <ac:spMk id="252931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46.288" v="11437" actId="2696"/>
        <pc:sldMkLst>
          <pc:docMk/>
          <pc:sldMk cId="3526284292" sldId="1085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526284292" sldId="1085"/>
            <ac:spMk id="25395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012" v="795" actId="27636"/>
          <ac:spMkLst>
            <pc:docMk/>
            <pc:sldMk cId="3526284292" sldId="1085"/>
            <ac:spMk id="253957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5T04:58:46.987" v="11438" actId="2696"/>
        <pc:sldMkLst>
          <pc:docMk/>
          <pc:sldMk cId="3360162322" sldId="1086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360162322" sldId="1086"/>
            <ac:spMk id="254979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033" v="796" actId="27636"/>
          <ac:spMkLst>
            <pc:docMk/>
            <pc:sldMk cId="3360162322" sldId="1086"/>
            <ac:spMk id="254980" creationId="{00000000-0000-0000-0000-000000000000}"/>
          </ac:spMkLst>
        </pc:spChg>
      </pc:sldChg>
      <pc:sldChg chg="modSp add del mod chgLayout">
        <pc:chgData name="Daniel Khashabi" userId="62390808-c838-45e6-be59-d6fd0d208bc8" providerId="ADAL" clId="{FB8821F7-EC71-8247-AF27-A4E23E202A20}" dt="2023-01-06T04:52:09.324" v="26084" actId="2696"/>
        <pc:sldMkLst>
          <pc:docMk/>
          <pc:sldMk cId="773402406" sldId="1087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73402406" sldId="1087"/>
            <ac:spMk id="2" creationId="{BEC48A7E-5A1E-4E69-9597-D86522AE9229}"/>
          </ac:spMkLst>
        </pc:spChg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773402406" sldId="1087"/>
            <ac:spMk id="3" creationId="{6C1BFD9C-8B5C-4787-B5D1-7C33D3010A62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4269796833" sldId="1088"/>
        </pc:sldMkLst>
      </pc:sldChg>
      <pc:sldChg chg="modSp add del mod modNotes">
        <pc:chgData name="Daniel Khashabi" userId="62390808-c838-45e6-be59-d6fd0d208bc8" providerId="ADAL" clId="{FB8821F7-EC71-8247-AF27-A4E23E202A20}" dt="2023-01-04T18:20:22.439" v="130"/>
        <pc:sldMkLst>
          <pc:docMk/>
          <pc:sldMk cId="2829705521" sldId="1089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829705521" sldId="1089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697338698" sldId="1090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697338698" sldId="1090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19:39.728" v="725" actId="2696"/>
        <pc:sldMkLst>
          <pc:docMk/>
          <pc:sldMk cId="2334635080" sldId="1090"/>
        </pc:sldMkLst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342991247" sldId="1091"/>
        </pc:sldMkLst>
      </pc:sldChg>
      <pc:sldChg chg="modSp add del mod setBg modNotes">
        <pc:chgData name="Daniel Khashabi" userId="62390808-c838-45e6-be59-d6fd0d208bc8" providerId="ADAL" clId="{FB8821F7-EC71-8247-AF27-A4E23E202A20}" dt="2023-01-04T18:20:22.439" v="130"/>
        <pc:sldMkLst>
          <pc:docMk/>
          <pc:sldMk cId="4138898221" sldId="1091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4138898221" sldId="1091"/>
            <ac:spMk id="6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938425608" sldId="1092"/>
        </pc:sldMkLst>
      </pc:sldChg>
      <pc:sldChg chg="modSp add del mod setBg modNotes">
        <pc:chgData name="Daniel Khashabi" userId="62390808-c838-45e6-be59-d6fd0d208bc8" providerId="ADAL" clId="{FB8821F7-EC71-8247-AF27-A4E23E202A20}" dt="2023-01-04T18:20:22.439" v="130"/>
        <pc:sldMkLst>
          <pc:docMk/>
          <pc:sldMk cId="1172780906" sldId="1092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72780906" sldId="1092"/>
            <ac:spMk id="2" creationId="{00000000-0000-0000-0000-000000000000}"/>
          </ac:spMkLst>
        </pc:spChg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1474581986" sldId="1093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474581986" sldId="1093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1581629989" sldId="1093"/>
        </pc:sldMkLst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371778147" sldId="1094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71778147" sldId="1094"/>
            <ac:spMk id="2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2406170982" sldId="1094"/>
        </pc:sldMkLst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3546612328" sldId="1095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3818362759" sldId="1095"/>
        </pc:sldMkLst>
      </pc:sldChg>
      <pc:sldChg chg="add del">
        <pc:chgData name="Daniel Khashabi" userId="62390808-c838-45e6-be59-d6fd0d208bc8" providerId="ADAL" clId="{FB8821F7-EC71-8247-AF27-A4E23E202A20}" dt="2023-01-04T20:21:47.249" v="783" actId="2696"/>
        <pc:sldMkLst>
          <pc:docMk/>
          <pc:sldMk cId="215588684" sldId="1096"/>
        </pc:sldMkLst>
      </pc:sldChg>
      <pc:sldChg chg="modSp add del mod modNotes">
        <pc:chgData name="Daniel Khashabi" userId="62390808-c838-45e6-be59-d6fd0d208bc8" providerId="ADAL" clId="{FB8821F7-EC71-8247-AF27-A4E23E202A20}" dt="2023-01-04T18:20:22.439" v="130"/>
        <pc:sldMkLst>
          <pc:docMk/>
          <pc:sldMk cId="1825938028" sldId="1096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825938028" sldId="1096"/>
            <ac:spMk id="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18:20:22.439" v="130"/>
        <pc:sldMkLst>
          <pc:docMk/>
          <pc:sldMk cId="238053445" sldId="109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238053445" sldId="1097"/>
            <ac:spMk id="2" creationId="{7FDAB226-48A9-4501-829B-DBDCD0163D77}"/>
          </ac:spMkLst>
        </pc:spChg>
      </pc:sldChg>
      <pc:sldChg chg="add del">
        <pc:chgData name="Daniel Khashabi" userId="62390808-c838-45e6-be59-d6fd0d208bc8" providerId="ADAL" clId="{FB8821F7-EC71-8247-AF27-A4E23E202A20}" dt="2023-01-04T20:22:17.516" v="784" actId="2696"/>
        <pc:sldMkLst>
          <pc:docMk/>
          <pc:sldMk cId="4007915609" sldId="1097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2334635080" sldId="1098"/>
        </pc:sldMkLst>
      </pc:sldChg>
      <pc:sldChg chg="add del">
        <pc:chgData name="Daniel Khashabi" userId="62390808-c838-45e6-be59-d6fd0d208bc8" providerId="ADAL" clId="{FB8821F7-EC71-8247-AF27-A4E23E202A20}" dt="2023-01-04T20:22:17.516" v="784" actId="2696"/>
        <pc:sldMkLst>
          <pc:docMk/>
          <pc:sldMk cId="4125353548" sldId="1098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342991247" sldId="1099"/>
        </pc:sldMkLst>
      </pc:sldChg>
      <pc:sldChg chg="modSp add del mod setBg chgLayout">
        <pc:chgData name="Daniel Khashabi" userId="62390808-c838-45e6-be59-d6fd0d208bc8" providerId="ADAL" clId="{FB8821F7-EC71-8247-AF27-A4E23E202A20}" dt="2023-01-05T20:28:41.785" v="14091" actId="2696"/>
        <pc:sldMkLst>
          <pc:docMk/>
          <pc:sldMk cId="1106938030" sldId="1099"/>
        </pc:sldMkLst>
        <pc:spChg chg="mod ord">
          <ac:chgData name="Daniel Khashabi" userId="62390808-c838-45e6-be59-d6fd0d208bc8" providerId="ADAL" clId="{FB8821F7-EC71-8247-AF27-A4E23E202A20}" dt="2023-01-04T20:22:51.706" v="786" actId="27636"/>
          <ac:spMkLst>
            <pc:docMk/>
            <pc:sldMk cId="1106938030" sldId="1099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2:51.682" v="785" actId="700"/>
          <ac:spMkLst>
            <pc:docMk/>
            <pc:sldMk cId="1106938030" sldId="1099"/>
            <ac:spMk id="258050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6T04:54:08.214" v="26133" actId="2696"/>
        <pc:sldMkLst>
          <pc:docMk/>
          <pc:sldMk cId="1581635585" sldId="1099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938425608" sldId="1100"/>
        </pc:sldMkLst>
      </pc:sldChg>
      <pc:sldChg chg="modSp add del mod chgLayout modNotes">
        <pc:chgData name="Daniel Khashabi" userId="62390808-c838-45e6-be59-d6fd0d208bc8" providerId="ADAL" clId="{FB8821F7-EC71-8247-AF27-A4E23E202A20}" dt="2023-01-05T04:59:15.196" v="11447" actId="2696"/>
        <pc:sldMkLst>
          <pc:docMk/>
          <pc:sldMk cId="3860210909" sldId="1100"/>
        </pc:sldMkLst>
        <pc:spChg chg="mod ord">
          <ac:chgData name="Daniel Khashabi" userId="62390808-c838-45e6-be59-d6fd0d208bc8" providerId="ADAL" clId="{FB8821F7-EC71-8247-AF27-A4E23E202A20}" dt="2023-01-04T20:24:36.889" v="793" actId="700"/>
          <ac:spMkLst>
            <pc:docMk/>
            <pc:sldMk cId="3860210909" sldId="110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24:37.217" v="799" actId="27636"/>
          <ac:spMkLst>
            <pc:docMk/>
            <pc:sldMk cId="3860210909" sldId="1100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1581629989" sldId="1101"/>
        </pc:sldMkLst>
      </pc:sldChg>
      <pc:sldChg chg="modSp add del mod">
        <pc:chgData name="Daniel Khashabi" userId="62390808-c838-45e6-be59-d6fd0d208bc8" providerId="ADAL" clId="{FB8821F7-EC71-8247-AF27-A4E23E202A20}" dt="2023-01-09T05:47:50.844" v="34145" actId="2696"/>
        <pc:sldMkLst>
          <pc:docMk/>
          <pc:sldMk cId="3355069094" sldId="1101"/>
        </pc:sldMkLst>
        <pc:spChg chg="mod">
          <ac:chgData name="Daniel Khashabi" userId="62390808-c838-45e6-be59-d6fd0d208bc8" providerId="ADAL" clId="{FB8821F7-EC71-8247-AF27-A4E23E202A20}" dt="2023-01-08T19:41:45.662" v="28571"/>
          <ac:spMkLst>
            <pc:docMk/>
            <pc:sldMk cId="3355069094" sldId="1101"/>
            <ac:spMk id="3" creationId="{2BAE67F7-BFC3-5C68-93F5-C23BA66F363E}"/>
          </ac:spMkLst>
        </pc:spChg>
      </pc:sldChg>
      <pc:sldChg chg="addSp modSp add del mod">
        <pc:chgData name="Daniel Khashabi" userId="62390808-c838-45e6-be59-d6fd0d208bc8" providerId="ADAL" clId="{FB8821F7-EC71-8247-AF27-A4E23E202A20}" dt="2023-01-06T04:52:11.802" v="26086" actId="2696"/>
        <pc:sldMkLst>
          <pc:docMk/>
          <pc:sldMk cId="773532794" sldId="1102"/>
        </pc:sldMkLst>
        <pc:spChg chg="add mod">
          <ac:chgData name="Daniel Khashabi" userId="62390808-c838-45e6-be59-d6fd0d208bc8" providerId="ADAL" clId="{FB8821F7-EC71-8247-AF27-A4E23E202A20}" dt="2023-01-04T20:39:36.584" v="897" actId="5793"/>
          <ac:spMkLst>
            <pc:docMk/>
            <pc:sldMk cId="773532794" sldId="1102"/>
            <ac:spMk id="3" creationId="{FEFF0827-DF76-14C7-EE3F-26EAC976A74D}"/>
          </ac:spMkLst>
        </pc:spChg>
        <pc:spChg chg="add mod">
          <ac:chgData name="Daniel Khashabi" userId="62390808-c838-45e6-be59-d6fd0d208bc8" providerId="ADAL" clId="{FB8821F7-EC71-8247-AF27-A4E23E202A20}" dt="2023-01-04T20:39:29.536" v="891" actId="1036"/>
          <ac:spMkLst>
            <pc:docMk/>
            <pc:sldMk cId="773532794" sldId="1102"/>
            <ac:spMk id="24" creationId="{A938C797-96EF-2AB0-4516-E9EEDA11F81E}"/>
          </ac:spMkLst>
        </pc:spChg>
        <pc:spChg chg="add mod">
          <ac:chgData name="Daniel Khashabi" userId="62390808-c838-45e6-be59-d6fd0d208bc8" providerId="ADAL" clId="{FB8821F7-EC71-8247-AF27-A4E23E202A20}" dt="2023-01-04T20:39:29.536" v="891" actId="1036"/>
          <ac:spMkLst>
            <pc:docMk/>
            <pc:sldMk cId="773532794" sldId="1102"/>
            <ac:spMk id="26" creationId="{F8DCFBC3-5C87-7438-C764-6B62D97FBFF5}"/>
          </ac:spMkLst>
        </pc:spChg>
        <pc:spChg chg="add mod">
          <ac:chgData name="Daniel Khashabi" userId="62390808-c838-45e6-be59-d6fd0d208bc8" providerId="ADAL" clId="{FB8821F7-EC71-8247-AF27-A4E23E202A20}" dt="2023-01-04T20:39:48.781" v="929" actId="1035"/>
          <ac:spMkLst>
            <pc:docMk/>
            <pc:sldMk cId="773532794" sldId="1102"/>
            <ac:spMk id="27" creationId="{13625785-15AE-975C-5ACE-128590658563}"/>
          </ac:spMkLst>
        </pc:spChg>
        <pc:spChg chg="add mod">
          <ac:chgData name="Daniel Khashabi" userId="62390808-c838-45e6-be59-d6fd0d208bc8" providerId="ADAL" clId="{FB8821F7-EC71-8247-AF27-A4E23E202A20}" dt="2023-01-04T20:39:48.781" v="929" actId="1035"/>
          <ac:spMkLst>
            <pc:docMk/>
            <pc:sldMk cId="773532794" sldId="1102"/>
            <ac:spMk id="28" creationId="{8008D6A8-7B40-F672-A3CA-33A3C1406222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2406170982" sldId="1102"/>
        </pc:sldMkLst>
      </pc:sldChg>
      <pc:sldChg chg="addSp modSp add del mod">
        <pc:chgData name="Daniel Khashabi" userId="62390808-c838-45e6-be59-d6fd0d208bc8" providerId="ADAL" clId="{FB8821F7-EC71-8247-AF27-A4E23E202A20}" dt="2023-01-06T04:52:13.339" v="26087" actId="2696"/>
        <pc:sldMkLst>
          <pc:docMk/>
          <pc:sldMk cId="3360990685" sldId="1103"/>
        </pc:sldMkLst>
        <pc:spChg chg="add mod">
          <ac:chgData name="Daniel Khashabi" userId="62390808-c838-45e6-be59-d6fd0d208bc8" providerId="ADAL" clId="{FB8821F7-EC71-8247-AF27-A4E23E202A20}" dt="2023-01-04T20:40:04.622" v="962" actId="1038"/>
          <ac:spMkLst>
            <pc:docMk/>
            <pc:sldMk cId="3360990685" sldId="1103"/>
            <ac:spMk id="29" creationId="{5270898F-6ECD-BDD4-886D-CEB9A4E71C43}"/>
          </ac:spMkLst>
        </pc:spChg>
        <pc:spChg chg="add mod">
          <ac:chgData name="Daniel Khashabi" userId="62390808-c838-45e6-be59-d6fd0d208bc8" providerId="ADAL" clId="{FB8821F7-EC71-8247-AF27-A4E23E202A20}" dt="2023-01-04T20:40:04.622" v="962" actId="1038"/>
          <ac:spMkLst>
            <pc:docMk/>
            <pc:sldMk cId="3360990685" sldId="1103"/>
            <ac:spMk id="30" creationId="{2FE3FC5F-0D60-B72E-D064-8E5A1BF6CBAD}"/>
          </ac:spMkLst>
        </pc:spChg>
        <pc:spChg chg="add mod">
          <ac:chgData name="Daniel Khashabi" userId="62390808-c838-45e6-be59-d6fd0d208bc8" providerId="ADAL" clId="{FB8821F7-EC71-8247-AF27-A4E23E202A20}" dt="2023-01-04T20:40:18.070" v="994" actId="1036"/>
          <ac:spMkLst>
            <pc:docMk/>
            <pc:sldMk cId="3360990685" sldId="1103"/>
            <ac:spMk id="31" creationId="{358A5AE8-61D9-D1D0-7F0C-8A930D8689C5}"/>
          </ac:spMkLst>
        </pc:spChg>
        <pc:spChg chg="add mod">
          <ac:chgData name="Daniel Khashabi" userId="62390808-c838-45e6-be59-d6fd0d208bc8" providerId="ADAL" clId="{FB8821F7-EC71-8247-AF27-A4E23E202A20}" dt="2023-01-04T20:40:18.070" v="994" actId="1036"/>
          <ac:spMkLst>
            <pc:docMk/>
            <pc:sldMk cId="3360990685" sldId="1103"/>
            <ac:spMk id="32" creationId="{83117C6E-9EFB-0006-DE35-2B2F07F727AE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3546612328" sldId="1103"/>
        </pc:sldMkLst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215588684" sldId="1104"/>
        </pc:sldMkLst>
      </pc:sldChg>
      <pc:sldChg chg="addSp modSp add del mod">
        <pc:chgData name="Daniel Khashabi" userId="62390808-c838-45e6-be59-d6fd0d208bc8" providerId="ADAL" clId="{FB8821F7-EC71-8247-AF27-A4E23E202A20}" dt="2023-01-06T05:33:38.867" v="26508" actId="2696"/>
        <pc:sldMkLst>
          <pc:docMk/>
          <pc:sldMk cId="693515313" sldId="1104"/>
        </pc:sldMkLst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3" creationId="{9789964B-96E9-5FDF-6CCF-4EEBDE436627}"/>
          </ac:spMkLst>
        </pc:spChg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4" creationId="{ABB1EB92-80B1-48BA-D223-2A9D33FD8CBC}"/>
          </ac:spMkLst>
        </pc:spChg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5" creationId="{44362F06-1015-3AE3-7743-13D3AEA47553}"/>
          </ac:spMkLst>
        </pc:spChg>
        <pc:spChg chg="add mod">
          <ac:chgData name="Daniel Khashabi" userId="62390808-c838-45e6-be59-d6fd0d208bc8" providerId="ADAL" clId="{FB8821F7-EC71-8247-AF27-A4E23E202A20}" dt="2023-01-04T20:40:40.752" v="1037" actId="1036"/>
          <ac:spMkLst>
            <pc:docMk/>
            <pc:sldMk cId="693515313" sldId="1104"/>
            <ac:spMk id="36" creationId="{3C6C7A78-CCB1-A660-653B-BC8496428BE9}"/>
          </ac:spMkLst>
        </pc:spChg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1900749564" sldId="1104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46.610" v="34207"/>
          <ac:spMkLst>
            <pc:docMk/>
            <pc:sldMk cId="1900749564" sldId="1104"/>
            <ac:spMk id="3" creationId="{FEFF0827-DF76-14C7-EE3F-26EAC976A7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1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2" creationId="{D84D0E67-07FA-4D6E-B162-4F5EB6CFC83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900749564" sldId="1104"/>
            <ac:spMk id="23" creationId="{2840467C-EC6E-4A25-8035-3CC8CCF2AEC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4" creationId="{A938C797-96EF-2AB0-4516-E9EEDA11F81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6" creationId="{F8DCFBC3-5C87-7438-C764-6B62D97FBFF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7" creationId="{13625785-15AE-975C-5ACE-12859065856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8" creationId="{8008D6A8-7B40-F672-A3CA-33A3C140622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29" creationId="{5270898F-6ECD-BDD4-886D-CEB9A4E71C4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0" creationId="{2FE3FC5F-0D60-B72E-D064-8E5A1BF6CBA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1" creationId="{358A5AE8-61D9-D1D0-7F0C-8A930D8689C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2" creationId="{83117C6E-9EFB-0006-DE35-2B2F07F727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3" creationId="{9789964B-96E9-5FDF-6CCF-4EEBDE4366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4" creationId="{ABB1EB92-80B1-48BA-D223-2A9D33FD8CB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5" creationId="{44362F06-1015-3AE3-7743-13D3AEA475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900749564" sldId="1104"/>
            <ac:spMk id="36" creationId="{3C6C7A78-CCB1-A660-653B-BC8496428BE9}"/>
          </ac:spMkLst>
        </pc:spChg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2594384784" sldId="1105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46.610" v="34207"/>
          <ac:spMkLst>
            <pc:docMk/>
            <pc:sldMk cId="2594384784" sldId="1105"/>
            <ac:spMk id="3" creationId="{FEFF0827-DF76-14C7-EE3F-26EAC976A7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1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2" creationId="{D84D0E67-07FA-4D6E-B162-4F5EB6CFC83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594384784" sldId="1105"/>
            <ac:spMk id="23" creationId="{2840467C-EC6E-4A25-8035-3CC8CCF2AEC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4" creationId="{A938C797-96EF-2AB0-4516-E9EEDA11F81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6" creationId="{F8DCFBC3-5C87-7438-C764-6B62D97FBFF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7" creationId="{13625785-15AE-975C-5ACE-12859065856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8" creationId="{8008D6A8-7B40-F672-A3CA-33A3C140622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29" creationId="{5270898F-6ECD-BDD4-886D-CEB9A4E71C4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0" creationId="{2FE3FC5F-0D60-B72E-D064-8E5A1BF6CBA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1" creationId="{358A5AE8-61D9-D1D0-7F0C-8A930D8689C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2" creationId="{83117C6E-9EFB-0006-DE35-2B2F07F727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3" creationId="{9789964B-96E9-5FDF-6CCF-4EEBDE4366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4" creationId="{ABB1EB92-80B1-48BA-D223-2A9D33FD8CB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5" creationId="{44362F06-1015-3AE3-7743-13D3AEA475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6" creationId="{3C6C7A78-CCB1-A660-653B-BC8496428BE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7" creationId="{C1DDD919-801B-A488-2842-F0C21A3AB71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8" creationId="{9EF6ED43-642B-2AC9-BE6E-4A5BAF0AEC5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594384784" sldId="1105"/>
            <ac:spMk id="39" creationId="{3211A15B-78E9-5234-C4A9-BEA5E9E3CE10}"/>
          </ac:spMkLst>
        </pc:spChg>
      </pc:sldChg>
      <pc:sldChg chg="addSp modSp add del mod">
        <pc:chgData name="Daniel Khashabi" userId="62390808-c838-45e6-be59-d6fd0d208bc8" providerId="ADAL" clId="{FB8821F7-EC71-8247-AF27-A4E23E202A20}" dt="2023-01-06T05:33:38.867" v="26508" actId="2696"/>
        <pc:sldMkLst>
          <pc:docMk/>
          <pc:sldMk cId="3268546843" sldId="1105"/>
        </pc:sldMkLst>
        <pc:spChg chg="add mod">
          <ac:chgData name="Daniel Khashabi" userId="62390808-c838-45e6-be59-d6fd0d208bc8" providerId="ADAL" clId="{FB8821F7-EC71-8247-AF27-A4E23E202A20}" dt="2023-01-04T20:41:02.534" v="1084" actId="1037"/>
          <ac:spMkLst>
            <pc:docMk/>
            <pc:sldMk cId="3268546843" sldId="1105"/>
            <ac:spMk id="37" creationId="{C1DDD919-801B-A488-2842-F0C21A3AB717}"/>
          </ac:spMkLst>
        </pc:spChg>
        <pc:spChg chg="add mod">
          <ac:chgData name="Daniel Khashabi" userId="62390808-c838-45e6-be59-d6fd0d208bc8" providerId="ADAL" clId="{FB8821F7-EC71-8247-AF27-A4E23E202A20}" dt="2023-01-04T20:41:02.534" v="1084" actId="1037"/>
          <ac:spMkLst>
            <pc:docMk/>
            <pc:sldMk cId="3268546843" sldId="1105"/>
            <ac:spMk id="38" creationId="{9EF6ED43-642B-2AC9-BE6E-4A5BAF0AEC5B}"/>
          </ac:spMkLst>
        </pc:spChg>
        <pc:spChg chg="add mod">
          <ac:chgData name="Daniel Khashabi" userId="62390808-c838-45e6-be59-d6fd0d208bc8" providerId="ADAL" clId="{FB8821F7-EC71-8247-AF27-A4E23E202A20}" dt="2023-01-04T20:41:02.534" v="1084" actId="1037"/>
          <ac:spMkLst>
            <pc:docMk/>
            <pc:sldMk cId="3268546843" sldId="1105"/>
            <ac:spMk id="39" creationId="{3211A15B-78E9-5234-C4A9-BEA5E9E3CE10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4007915609" sldId="1105"/>
        </pc:sldMkLst>
      </pc:sldChg>
      <pc:sldChg chg="modSp add mod modShow">
        <pc:chgData name="Daniel Khashabi" userId="62390808-c838-45e6-be59-d6fd0d208bc8" providerId="ADAL" clId="{FB8821F7-EC71-8247-AF27-A4E23E202A20}" dt="2023-01-09T14:50:08.609" v="34208"/>
        <pc:sldMkLst>
          <pc:docMk/>
          <pc:sldMk cId="2015211970" sldId="1106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46.610" v="34207"/>
          <ac:spMkLst>
            <pc:docMk/>
            <pc:sldMk cId="2015211970" sldId="1106"/>
            <ac:spMk id="3" creationId="{FEFF0827-DF76-14C7-EE3F-26EAC976A7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1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0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2" creationId="{D84D0E67-07FA-4D6E-B162-4F5EB6CFC83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015211970" sldId="1106"/>
            <ac:spMk id="23" creationId="{2840467C-EC6E-4A25-8035-3CC8CCF2AEC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4" creationId="{A938C797-96EF-2AB0-4516-E9EEDA11F81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6" creationId="{F8DCFBC3-5C87-7438-C764-6B62D97FBFF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7" creationId="{13625785-15AE-975C-5ACE-12859065856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8" creationId="{8008D6A8-7B40-F672-A3CA-33A3C140622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29" creationId="{5270898F-6ECD-BDD4-886D-CEB9A4E71C4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0" creationId="{2FE3FC5F-0D60-B72E-D064-8E5A1BF6CBA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1" creationId="{358A5AE8-61D9-D1D0-7F0C-8A930D8689C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2" creationId="{83117C6E-9EFB-0006-DE35-2B2F07F727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3" creationId="{9789964B-96E9-5FDF-6CCF-4EEBDE4366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4" creationId="{ABB1EB92-80B1-48BA-D223-2A9D33FD8CB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5" creationId="{44362F06-1015-3AE3-7743-13D3AEA475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6" creationId="{3C6C7A78-CCB1-A660-653B-BC8496428BE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7" creationId="{C1DDD919-801B-A488-2842-F0C21A3AB71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8" creationId="{9EF6ED43-642B-2AC9-BE6E-4A5BAF0AEC5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39" creationId="{3211A15B-78E9-5234-C4A9-BEA5E9E3CE1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40" creationId="{2BAFE023-3832-89B5-1930-D89FCBB84E4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15211970" sldId="1106"/>
            <ac:spMk id="41" creationId="{41F14CB8-41D7-1537-7F90-E40165E85F03}"/>
          </ac:spMkLst>
        </pc:spChg>
      </pc:sldChg>
      <pc:sldChg chg="add del">
        <pc:chgData name="Daniel Khashabi" userId="62390808-c838-45e6-be59-d6fd0d208bc8" providerId="ADAL" clId="{FB8821F7-EC71-8247-AF27-A4E23E202A20}" dt="2023-01-04T18:20:22.439" v="130"/>
        <pc:sldMkLst>
          <pc:docMk/>
          <pc:sldMk cId="4125353548" sldId="1106"/>
        </pc:sldMkLst>
      </pc:sldChg>
      <pc:sldChg chg="addSp modSp add del mod">
        <pc:chgData name="Daniel Khashabi" userId="62390808-c838-45e6-be59-d6fd0d208bc8" providerId="ADAL" clId="{FB8821F7-EC71-8247-AF27-A4E23E202A20}" dt="2023-01-06T05:33:38.867" v="26508" actId="2696"/>
        <pc:sldMkLst>
          <pc:docMk/>
          <pc:sldMk cId="4168740967" sldId="1106"/>
        </pc:sldMkLst>
        <pc:spChg chg="add mod">
          <ac:chgData name="Daniel Khashabi" userId="62390808-c838-45e6-be59-d6fd0d208bc8" providerId="ADAL" clId="{FB8821F7-EC71-8247-AF27-A4E23E202A20}" dt="2023-01-04T20:41:31.030" v="1124" actId="1036"/>
          <ac:spMkLst>
            <pc:docMk/>
            <pc:sldMk cId="4168740967" sldId="1106"/>
            <ac:spMk id="40" creationId="{2BAFE023-3832-89B5-1930-D89FCBB84E46}"/>
          </ac:spMkLst>
        </pc:spChg>
        <pc:spChg chg="add mod">
          <ac:chgData name="Daniel Khashabi" userId="62390808-c838-45e6-be59-d6fd0d208bc8" providerId="ADAL" clId="{FB8821F7-EC71-8247-AF27-A4E23E202A20}" dt="2023-01-04T20:41:31.030" v="1124" actId="1036"/>
          <ac:spMkLst>
            <pc:docMk/>
            <pc:sldMk cId="4168740967" sldId="1106"/>
            <ac:spMk id="41" creationId="{41F14CB8-41D7-1537-7F90-E40165E85F03}"/>
          </ac:spMkLst>
        </pc:spChg>
      </pc:sldChg>
      <pc:sldChg chg="modSp add del mod setBg">
        <pc:chgData name="Daniel Khashabi" userId="62390808-c838-45e6-be59-d6fd0d208bc8" providerId="ADAL" clId="{FB8821F7-EC71-8247-AF27-A4E23E202A20}" dt="2023-01-04T18:20:22.439" v="130"/>
        <pc:sldMkLst>
          <pc:docMk/>
          <pc:sldMk cId="1106938030" sldId="1107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06938030" sldId="110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1106938030" sldId="1107"/>
            <ac:spMk id="258050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1464589550" sldId="1107"/>
        </pc:sldMkLst>
        <pc:spChg chg="mod">
          <ac:chgData name="Daniel Khashabi" userId="62390808-c838-45e6-be59-d6fd0d208bc8" providerId="ADAL" clId="{FB8821F7-EC71-8247-AF27-A4E23E202A20}" dt="2023-01-08T19:41:45.662" v="28571"/>
          <ac:spMkLst>
            <pc:docMk/>
            <pc:sldMk cId="1464589550" sldId="1107"/>
            <ac:spMk id="3" creationId="{2BAE67F7-BFC3-5C68-93F5-C23BA66F363E}"/>
          </ac:spMkLst>
        </pc:spChg>
      </pc:sldChg>
      <pc:sldChg chg="modSp add mod">
        <pc:chgData name="Daniel Khashabi" userId="62390808-c838-45e6-be59-d6fd0d208bc8" providerId="ADAL" clId="{FB8821F7-EC71-8247-AF27-A4E23E202A20}" dt="2023-01-09T05:47:08.863" v="34140" actId="20577"/>
        <pc:sldMkLst>
          <pc:docMk/>
          <pc:sldMk cId="238736979" sldId="1108"/>
        </pc:sldMkLst>
        <pc:spChg chg="mod">
          <ac:chgData name="Daniel Khashabi" userId="62390808-c838-45e6-be59-d6fd0d208bc8" providerId="ADAL" clId="{FB8821F7-EC71-8247-AF27-A4E23E202A20}" dt="2023-01-09T05:47:08.863" v="34140" actId="20577"/>
          <ac:spMkLst>
            <pc:docMk/>
            <pc:sldMk cId="238736979" sldId="1108"/>
            <ac:spMk id="3" creationId="{2BAE67F7-BFC3-5C68-93F5-C23BA66F363E}"/>
          </ac:spMkLst>
        </pc:spChg>
      </pc:sldChg>
      <pc:sldChg chg="modSp add del mod">
        <pc:chgData name="Daniel Khashabi" userId="62390808-c838-45e6-be59-d6fd0d208bc8" providerId="ADAL" clId="{FB8821F7-EC71-8247-AF27-A4E23E202A20}" dt="2023-01-05T02:39:06.022" v="8062" actId="2696"/>
        <pc:sldMkLst>
          <pc:docMk/>
          <pc:sldMk cId="641685535" sldId="1108"/>
        </pc:sldMkLst>
        <pc:spChg chg="mod">
          <ac:chgData name="Daniel Khashabi" userId="62390808-c838-45e6-be59-d6fd0d208bc8" providerId="ADAL" clId="{FB8821F7-EC71-8247-AF27-A4E23E202A20}" dt="2023-01-05T00:28:45.235" v="4540"/>
          <ac:spMkLst>
            <pc:docMk/>
            <pc:sldMk cId="641685535" sldId="1108"/>
            <ac:spMk id="3" creationId="{2BAE67F7-BFC3-5C68-93F5-C23BA66F363E}"/>
          </ac:spMkLst>
        </pc:spChg>
      </pc:sldChg>
      <pc:sldChg chg="modSp add del mod modNotes">
        <pc:chgData name="Daniel Khashabi" userId="62390808-c838-45e6-be59-d6fd0d208bc8" providerId="ADAL" clId="{FB8821F7-EC71-8247-AF27-A4E23E202A20}" dt="2023-01-04T18:20:22.439" v="130"/>
        <pc:sldMkLst>
          <pc:docMk/>
          <pc:sldMk cId="3860210909" sldId="1108"/>
        </pc:sldMkLst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860210909" sldId="110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18:20:22.439" v="130"/>
          <ac:spMkLst>
            <pc:docMk/>
            <pc:sldMk cId="3860210909" sldId="1108"/>
            <ac:spMk id="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3:55:00.345" v="3566" actId="2696"/>
        <pc:sldMkLst>
          <pc:docMk/>
          <pc:sldMk cId="598968125" sldId="1198"/>
        </pc:sldMkLst>
        <pc:spChg chg="mod">
          <ac:chgData name="Daniel Khashabi" userId="62390808-c838-45e6-be59-d6fd0d208bc8" providerId="ADAL" clId="{FB8821F7-EC71-8247-AF27-A4E23E202A20}" dt="2023-01-04T20:48:08.370" v="1182" actId="27636"/>
          <ac:spMkLst>
            <pc:docMk/>
            <pc:sldMk cId="598968125" sldId="119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8:08.373" v="1183" actId="27636"/>
          <ac:spMkLst>
            <pc:docMk/>
            <pc:sldMk cId="598968125" sldId="1198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4T20:49:57.674" v="1195" actId="2696"/>
        <pc:sldMkLst>
          <pc:docMk/>
          <pc:sldMk cId="4117643184" sldId="1201"/>
        </pc:sldMkLst>
        <pc:spChg chg="mod">
          <ac:chgData name="Daniel Khashabi" userId="62390808-c838-45e6-be59-d6fd0d208bc8" providerId="ADAL" clId="{FB8821F7-EC71-8247-AF27-A4E23E202A20}" dt="2023-01-04T20:48:51.242" v="1186" actId="27636"/>
          <ac:spMkLst>
            <pc:docMk/>
            <pc:sldMk cId="4117643184" sldId="1201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8:51.239" v="1185" actId="27636"/>
          <ac:spMkLst>
            <pc:docMk/>
            <pc:sldMk cId="4117643184" sldId="1201"/>
            <ac:spMk id="808962" creationId="{00000000-0000-0000-0000-000000000000}"/>
          </ac:spMkLst>
        </pc:spChg>
      </pc:sldChg>
      <pc:sldChg chg="modSp add del mod ord">
        <pc:chgData name="Daniel Khashabi" userId="62390808-c838-45e6-be59-d6fd0d208bc8" providerId="ADAL" clId="{FB8821F7-EC71-8247-AF27-A4E23E202A20}" dt="2023-01-04T23:54:50.179" v="3561" actId="2696"/>
        <pc:sldMkLst>
          <pc:docMk/>
          <pc:sldMk cId="4142879075" sldId="1202"/>
        </pc:sldMkLst>
        <pc:spChg chg="mod">
          <ac:chgData name="Daniel Khashabi" userId="62390808-c838-45e6-be59-d6fd0d208bc8" providerId="ADAL" clId="{FB8821F7-EC71-8247-AF27-A4E23E202A20}" dt="2023-01-04T20:49:56.302" v="1194" actId="27636"/>
          <ac:spMkLst>
            <pc:docMk/>
            <pc:sldMk cId="4142879075" sldId="1202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9:56.300" v="1193" actId="27636"/>
          <ac:spMkLst>
            <pc:docMk/>
            <pc:sldMk cId="4142879075" sldId="1202"/>
            <ac:spMk id="45" creationId="{00000000-0000-0000-0000-000000000000}"/>
          </ac:spMkLst>
        </pc:spChg>
      </pc:sldChg>
      <pc:sldChg chg="modSp add del mod ord">
        <pc:chgData name="Daniel Khashabi" userId="62390808-c838-45e6-be59-d6fd0d208bc8" providerId="ADAL" clId="{FB8821F7-EC71-8247-AF27-A4E23E202A20}" dt="2023-01-05T19:57:09.053" v="13443" actId="2696"/>
        <pc:sldMkLst>
          <pc:docMk/>
          <pc:sldMk cId="76147428" sldId="1207"/>
        </pc:sldMkLst>
        <pc:spChg chg="mod">
          <ac:chgData name="Daniel Khashabi" userId="62390808-c838-45e6-be59-d6fd0d208bc8" providerId="ADAL" clId="{FB8821F7-EC71-8247-AF27-A4E23E202A20}" dt="2023-01-05T19:12:02.206" v="11458" actId="27636"/>
          <ac:spMkLst>
            <pc:docMk/>
            <pc:sldMk cId="76147428" sldId="120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02.234" v="11459" actId="27636"/>
          <ac:spMkLst>
            <pc:docMk/>
            <pc:sldMk cId="76147428" sldId="1207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02.238" v="11460" actId="27636"/>
          <ac:spMkLst>
            <pc:docMk/>
            <pc:sldMk cId="76147428" sldId="1207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28:35.069" v="14090" actId="2696"/>
        <pc:sldMkLst>
          <pc:docMk/>
          <pc:sldMk cId="81072951" sldId="1212"/>
        </pc:sldMkLst>
        <pc:spChg chg="mod">
          <ac:chgData name="Daniel Khashabi" userId="62390808-c838-45e6-be59-d6fd0d208bc8" providerId="ADAL" clId="{FB8821F7-EC71-8247-AF27-A4E23E202A20}" dt="2023-01-05T19:13:09.506" v="11473" actId="27636"/>
          <ac:spMkLst>
            <pc:docMk/>
            <pc:sldMk cId="81072951" sldId="1212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09.502" v="11472" actId="27636"/>
          <ac:spMkLst>
            <pc:docMk/>
            <pc:sldMk cId="81072951" sldId="1212"/>
            <ac:spMk id="80896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09.534" v="11474" actId="27636"/>
          <ac:spMkLst>
            <pc:docMk/>
            <pc:sldMk cId="81072951" sldId="1212"/>
            <ac:spMk id="80896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2:28:52.147" v="16601" actId="2696"/>
        <pc:sldMkLst>
          <pc:docMk/>
          <pc:sldMk cId="2421924811" sldId="1213"/>
        </pc:sldMkLst>
        <pc:spChg chg="mod">
          <ac:chgData name="Daniel Khashabi" userId="62390808-c838-45e6-be59-d6fd0d208bc8" providerId="ADAL" clId="{FB8821F7-EC71-8247-AF27-A4E23E202A20}" dt="2023-01-05T19:13:38.486" v="11493" actId="27636"/>
          <ac:spMkLst>
            <pc:docMk/>
            <pc:sldMk cId="2421924811" sldId="1213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481" v="11492" actId="27636"/>
          <ac:spMkLst>
            <pc:docMk/>
            <pc:sldMk cId="2421924811" sldId="1213"/>
            <ac:spMk id="10649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2:38:50.430" v="16931" actId="2696"/>
        <pc:sldMkLst>
          <pc:docMk/>
          <pc:sldMk cId="977763223" sldId="1214"/>
        </pc:sldMkLst>
        <pc:spChg chg="mod">
          <ac:chgData name="Daniel Khashabi" userId="62390808-c838-45e6-be59-d6fd0d208bc8" providerId="ADAL" clId="{FB8821F7-EC71-8247-AF27-A4E23E202A20}" dt="2023-01-05T19:13:37.859" v="11477" actId="27636"/>
          <ac:spMkLst>
            <pc:docMk/>
            <pc:sldMk cId="977763223" sldId="1214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7.861" v="11478" actId="27636"/>
          <ac:spMkLst>
            <pc:docMk/>
            <pc:sldMk cId="977763223" sldId="1214"/>
            <ac:spMk id="10649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2:38:51.990" v="16932" actId="2696"/>
        <pc:sldMkLst>
          <pc:docMk/>
          <pc:sldMk cId="3343883663" sldId="1215"/>
        </pc:sldMkLst>
        <pc:spChg chg="mod">
          <ac:chgData name="Daniel Khashabi" userId="62390808-c838-45e6-be59-d6fd0d208bc8" providerId="ADAL" clId="{FB8821F7-EC71-8247-AF27-A4E23E202A20}" dt="2023-01-05T19:13:37.984" v="11480" actId="27636"/>
          <ac:spMkLst>
            <pc:docMk/>
            <pc:sldMk cId="3343883663" sldId="1215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7.977" v="11479" actId="27636"/>
          <ac:spMkLst>
            <pc:docMk/>
            <pc:sldMk cId="3343883663" sldId="1215"/>
            <ac:spMk id="1064962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11:44.436" v="13684" actId="2696"/>
        <pc:sldMkLst>
          <pc:docMk/>
          <pc:sldMk cId="2900209620" sldId="1216"/>
        </pc:sldMkLst>
        <pc:spChg chg="mod">
          <ac:chgData name="Daniel Khashabi" userId="62390808-c838-45e6-be59-d6fd0d208bc8" providerId="ADAL" clId="{FB8821F7-EC71-8247-AF27-A4E23E202A20}" dt="2023-01-05T19:12:49.255" v="11466" actId="27636"/>
          <ac:spMkLst>
            <pc:docMk/>
            <pc:sldMk cId="2900209620" sldId="121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49.253" v="11465" actId="27636"/>
          <ac:spMkLst>
            <pc:docMk/>
            <pc:sldMk cId="2900209620" sldId="1216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49.168" v="11464" actId="27636"/>
          <ac:spMkLst>
            <pc:docMk/>
            <pc:sldMk cId="2900209620" sldId="1216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52:24.002" v="26090" actId="2696"/>
        <pc:sldMkLst>
          <pc:docMk/>
          <pc:sldMk cId="1832334831" sldId="1225"/>
        </pc:sldMkLst>
        <pc:spChg chg="mod">
          <ac:chgData name="Daniel Khashabi" userId="62390808-c838-45e6-be59-d6fd0d208bc8" providerId="ADAL" clId="{FB8821F7-EC71-8247-AF27-A4E23E202A20}" dt="2023-01-05T19:14:07.417" v="11495" actId="27636"/>
          <ac:spMkLst>
            <pc:docMk/>
            <pc:sldMk cId="1832334831" sldId="1225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07.422" v="11496" actId="27636"/>
          <ac:spMkLst>
            <pc:docMk/>
            <pc:sldMk cId="1832334831" sldId="1225"/>
            <ac:spMk id="5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08:21.170" v="24093" actId="2696"/>
        <pc:sldMkLst>
          <pc:docMk/>
          <pc:sldMk cId="1608866700" sldId="1226"/>
        </pc:sldMkLst>
        <pc:spChg chg="mod">
          <ac:chgData name="Daniel Khashabi" userId="62390808-c838-45e6-be59-d6fd0d208bc8" providerId="ADAL" clId="{FB8821F7-EC71-8247-AF27-A4E23E202A20}" dt="2023-01-05T19:14:21.526" v="11516" actId="27636"/>
          <ac:spMkLst>
            <pc:docMk/>
            <pc:sldMk cId="1608866700" sldId="1226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1.524" v="11515" actId="27636"/>
          <ac:spMkLst>
            <pc:docMk/>
            <pc:sldMk cId="1608866700" sldId="1226"/>
            <ac:spMk id="5" creationId="{00000000-0000-0000-0000-000000000000}"/>
          </ac:spMkLst>
        </pc:spChg>
      </pc:sldChg>
      <pc:sldChg chg="addSp delSp modSp add mod ord modNotes">
        <pc:chgData name="Daniel Khashabi" userId="62390808-c838-45e6-be59-d6fd0d208bc8" providerId="ADAL" clId="{FB8821F7-EC71-8247-AF27-A4E23E202A20}" dt="2023-01-09T14:50:08.609" v="34208"/>
        <pc:sldMkLst>
          <pc:docMk/>
          <pc:sldMk cId="182054962" sldId="1230"/>
        </pc:sldMkLst>
        <pc:spChg chg="mod">
          <ac:chgData name="Daniel Khashabi" userId="62390808-c838-45e6-be59-d6fd0d208bc8" providerId="ADAL" clId="{FB8821F7-EC71-8247-AF27-A4E23E202A20}" dt="2023-01-08T22:21:51.691" v="30818" actId="1076"/>
          <ac:spMkLst>
            <pc:docMk/>
            <pc:sldMk cId="182054962" sldId="1230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8T23:59:23.747" v="31113" actId="20577"/>
          <ac:spMkLst>
            <pc:docMk/>
            <pc:sldMk cId="182054962" sldId="1230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2054962" sldId="1230"/>
            <ac:spMk id="4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2054962" sldId="1230"/>
            <ac:spMk id="6" creationId="{4D23A7D8-DAD6-6EE1-B6C9-4662A1C43C09}"/>
          </ac:spMkLst>
        </pc:spChg>
        <pc:spChg chg="add del mod">
          <ac:chgData name="Daniel Khashabi" userId="62390808-c838-45e6-be59-d6fd0d208bc8" providerId="ADAL" clId="{FB8821F7-EC71-8247-AF27-A4E23E202A20}" dt="2023-01-08T23:54:36.566" v="30851"/>
          <ac:spMkLst>
            <pc:docMk/>
            <pc:sldMk cId="182054962" sldId="1230"/>
            <ac:spMk id="7" creationId="{2633062E-23AD-E1C9-A7BF-8A6A318022BC}"/>
          </ac:spMkLst>
        </pc:spChg>
        <pc:picChg chg="add mod modCrop">
          <ac:chgData name="Daniel Khashabi" userId="62390808-c838-45e6-be59-d6fd0d208bc8" providerId="ADAL" clId="{FB8821F7-EC71-8247-AF27-A4E23E202A20}" dt="2023-01-08T23:59:11.553" v="31112" actId="1076"/>
          <ac:picMkLst>
            <pc:docMk/>
            <pc:sldMk cId="182054962" sldId="1230"/>
            <ac:picMk id="8" creationId="{48B0974A-D5D0-99B4-A1D5-50E930A27DB5}"/>
          </ac:picMkLst>
        </pc:picChg>
        <pc:picChg chg="del mod">
          <ac:chgData name="Daniel Khashabi" userId="62390808-c838-45e6-be59-d6fd0d208bc8" providerId="ADAL" clId="{FB8821F7-EC71-8247-AF27-A4E23E202A20}" dt="2023-01-08T23:52:58.192" v="30830" actId="478"/>
          <ac:picMkLst>
            <pc:docMk/>
            <pc:sldMk cId="182054962" sldId="1230"/>
            <ac:picMk id="1026" creationId="{00000000-0000-0000-0000-000000000000}"/>
          </ac:picMkLst>
        </pc:picChg>
        <pc:picChg chg="add mod">
          <ac:chgData name="Daniel Khashabi" userId="62390808-c838-45e6-be59-d6fd0d208bc8" providerId="ADAL" clId="{FB8821F7-EC71-8247-AF27-A4E23E202A20}" dt="2023-01-08T23:58:47.287" v="31105" actId="1076"/>
          <ac:picMkLst>
            <pc:docMk/>
            <pc:sldMk cId="182054962" sldId="1230"/>
            <ac:picMk id="6146" creationId="{88BFDEFE-8342-31E7-DEB6-B70C9DFDE80B}"/>
          </ac:picMkLst>
        </pc:pic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124486975" sldId="1230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24486975" sldId="1230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473" v="26140" actId="27636"/>
          <ac:spMkLst>
            <pc:docMk/>
            <pc:sldMk cId="3124486975" sldId="1230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379" v="26139" actId="27636"/>
          <ac:spMkLst>
            <pc:docMk/>
            <pc:sldMk cId="3124486975" sldId="1230"/>
            <ac:spMk id="4" creationId="{00000000-0000-0000-0000-000000000000}"/>
          </ac:spMkLst>
        </pc:sp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750103397" sldId="1231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750103397" sldId="1231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576" v="26142" actId="27636"/>
          <ac:spMkLst>
            <pc:docMk/>
            <pc:sldMk cId="750103397" sldId="1231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486" v="26141" actId="27636"/>
          <ac:spMkLst>
            <pc:docMk/>
            <pc:sldMk cId="750103397" sldId="1231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9T00:01:37.093" v="31246" actId="2696"/>
        <pc:sldMkLst>
          <pc:docMk/>
          <pc:sldMk cId="2891549622" sldId="1231"/>
        </pc:sldMkLst>
        <pc:picChg chg="mod">
          <ac:chgData name="Daniel Khashabi" userId="62390808-c838-45e6-be59-d6fd0d208bc8" providerId="ADAL" clId="{FB8821F7-EC71-8247-AF27-A4E23E202A20}" dt="2023-01-08T22:21:27.155" v="30808" actId="1076"/>
          <ac:picMkLst>
            <pc:docMk/>
            <pc:sldMk cId="2891549622" sldId="1231"/>
            <ac:picMk id="7" creationId="{00000000-0000-0000-0000-000000000000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9T14:50:08.609" v="34208"/>
        <pc:sldMkLst>
          <pc:docMk/>
          <pc:sldMk cId="1837816344" sldId="1232"/>
        </pc:sldMkLst>
        <pc:spChg chg="mod">
          <ac:chgData name="Daniel Khashabi" userId="62390808-c838-45e6-be59-d6fd0d208bc8" providerId="ADAL" clId="{FB8821F7-EC71-8247-AF27-A4E23E202A20}" dt="2023-01-09T00:01:37.933" v="31256" actId="20577"/>
          <ac:spMkLst>
            <pc:docMk/>
            <pc:sldMk cId="1837816344" sldId="1232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00:33:57.124" v="32614" actId="20577"/>
          <ac:spMkLst>
            <pc:docMk/>
            <pc:sldMk cId="1837816344" sldId="1232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4" creationId="{00000000-0000-0000-0000-000000000000}"/>
          </ac:spMkLst>
        </pc:spChg>
        <pc:spChg chg="add del mod">
          <ac:chgData name="Daniel Khashabi" userId="62390808-c838-45e6-be59-d6fd0d208bc8" providerId="ADAL" clId="{FB8821F7-EC71-8247-AF27-A4E23E202A20}" dt="2023-01-09T00:27:52.115" v="32297" actId="478"/>
          <ac:spMkLst>
            <pc:docMk/>
            <pc:sldMk cId="1837816344" sldId="1232"/>
            <ac:spMk id="13" creationId="{028FF678-81F3-B0D2-009E-C8E06E94E80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15" creationId="{A238E3BB-6591-3D28-E9BC-D7F208CF5AE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17" creationId="{F20DDF21-4D7F-6A2B-F5B7-353D00B40E5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19" creationId="{081F2798-6802-D811-9CE0-A2BC51F7EAB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0" creationId="{AEE07FBF-E2D4-A24E-5BF8-F47C79EE589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1" creationId="{038C28B2-05A2-137C-511F-DC5C583C8F6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2" creationId="{C61B1704-0932-8BE1-3E83-6009CC194DFB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3" creationId="{99F9AD0B-60FA-7045-3576-A0FF3E30C9C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837816344" sldId="1232"/>
            <ac:spMk id="24" creationId="{86145DD8-63D3-C932-7C68-B071DA33912D}"/>
          </ac:spMkLst>
        </pc:spChg>
        <pc:grpChg chg="add del mod">
          <ac:chgData name="Daniel Khashabi" userId="62390808-c838-45e6-be59-d6fd0d208bc8" providerId="ADAL" clId="{FB8821F7-EC71-8247-AF27-A4E23E202A20}" dt="2023-01-09T00:23:07.799" v="32127" actId="21"/>
          <ac:grpSpMkLst>
            <pc:docMk/>
            <pc:sldMk cId="1837816344" sldId="1232"/>
            <ac:grpSpMk id="8" creationId="{48AE7E25-89CE-37A3-0F25-218FA09079C5}"/>
          </ac:grpSpMkLst>
        </pc:grpChg>
        <pc:grpChg chg="add mod">
          <ac:chgData name="Daniel Khashabi" userId="62390808-c838-45e6-be59-d6fd0d208bc8" providerId="ADAL" clId="{FB8821F7-EC71-8247-AF27-A4E23E202A20}" dt="2023-01-09T00:29:31.380" v="32405" actId="164"/>
          <ac:grpSpMkLst>
            <pc:docMk/>
            <pc:sldMk cId="1837816344" sldId="1232"/>
            <ac:grpSpMk id="14" creationId="{41BB4521-1726-8C52-E906-F345D8FA688A}"/>
          </ac:grpSpMkLst>
        </pc:grpChg>
        <pc:grpChg chg="add mod">
          <ac:chgData name="Daniel Khashabi" userId="62390808-c838-45e6-be59-d6fd0d208bc8" providerId="ADAL" clId="{FB8821F7-EC71-8247-AF27-A4E23E202A20}" dt="2023-01-09T00:32:04.456" v="32503" actId="1076"/>
          <ac:grpSpMkLst>
            <pc:docMk/>
            <pc:sldMk cId="1837816344" sldId="1232"/>
            <ac:grpSpMk id="25" creationId="{6D3580C6-864D-F4AE-74ED-CAAE2CA70406}"/>
          </ac:grpSpMkLst>
        </pc:grpChg>
        <pc:picChg chg="add mod">
          <ac:chgData name="Daniel Khashabi" userId="62390808-c838-45e6-be59-d6fd0d208bc8" providerId="ADAL" clId="{FB8821F7-EC71-8247-AF27-A4E23E202A20}" dt="2023-01-09T00:32:28.859" v="32509" actId="1076"/>
          <ac:picMkLst>
            <pc:docMk/>
            <pc:sldMk cId="1837816344" sldId="1232"/>
            <ac:picMk id="5" creationId="{C31F70E2-3298-B5A6-D8ED-FAA43E136081}"/>
          </ac:picMkLst>
        </pc:picChg>
        <pc:picChg chg="add mod">
          <ac:chgData name="Daniel Khashabi" userId="62390808-c838-45e6-be59-d6fd0d208bc8" providerId="ADAL" clId="{FB8821F7-EC71-8247-AF27-A4E23E202A20}" dt="2023-01-09T00:22:45.870" v="32118" actId="1076"/>
          <ac:picMkLst>
            <pc:docMk/>
            <pc:sldMk cId="1837816344" sldId="1232"/>
            <ac:picMk id="6" creationId="{18EB93BD-81C2-DA9A-402F-1B73284984BD}"/>
          </ac:picMkLst>
        </pc:picChg>
        <pc:picChg chg="add del mod">
          <ac:chgData name="Daniel Khashabi" userId="62390808-c838-45e6-be59-d6fd0d208bc8" providerId="ADAL" clId="{FB8821F7-EC71-8247-AF27-A4E23E202A20}" dt="2023-01-09T00:15:21.434" v="31619" actId="478"/>
          <ac:picMkLst>
            <pc:docMk/>
            <pc:sldMk cId="1837816344" sldId="1232"/>
            <ac:picMk id="7" creationId="{57CF5460-D585-8070-D267-F7171CCF5C8E}"/>
          </ac:picMkLst>
        </pc:picChg>
        <pc:picChg chg="del mod topLvl">
          <ac:chgData name="Daniel Khashabi" userId="62390808-c838-45e6-be59-d6fd0d208bc8" providerId="ADAL" clId="{FB8821F7-EC71-8247-AF27-A4E23E202A20}" dt="2023-01-09T00:23:07.799" v="32127" actId="21"/>
          <ac:picMkLst>
            <pc:docMk/>
            <pc:sldMk cId="1837816344" sldId="1232"/>
            <ac:picMk id="9" creationId="{AB60636D-3E39-8F9C-E219-51C4AF93DC00}"/>
          </ac:picMkLst>
        </pc:picChg>
        <pc:picChg chg="del mod topLvl modCrop">
          <ac:chgData name="Daniel Khashabi" userId="62390808-c838-45e6-be59-d6fd0d208bc8" providerId="ADAL" clId="{FB8821F7-EC71-8247-AF27-A4E23E202A20}" dt="2023-01-09T00:26:47.393" v="32275" actId="478"/>
          <ac:picMkLst>
            <pc:docMk/>
            <pc:sldMk cId="1837816344" sldId="1232"/>
            <ac:picMk id="10" creationId="{961398EF-0817-8DC3-84D1-C538C195A1B0}"/>
          </ac:picMkLst>
        </pc:picChg>
        <pc:picChg chg="add del mod">
          <ac:chgData name="Daniel Khashabi" userId="62390808-c838-45e6-be59-d6fd0d208bc8" providerId="ADAL" clId="{FB8821F7-EC71-8247-AF27-A4E23E202A20}" dt="2023-01-09T00:26:47.393" v="32275" actId="478"/>
          <ac:picMkLst>
            <pc:docMk/>
            <pc:sldMk cId="1837816344" sldId="1232"/>
            <ac:picMk id="11" creationId="{A731472C-CD4B-A8F4-613F-767A73DA7638}"/>
          </ac:picMkLst>
        </pc:picChg>
        <pc:picChg chg="mod">
          <ac:chgData name="Daniel Khashabi" userId="62390808-c838-45e6-be59-d6fd0d208bc8" providerId="ADAL" clId="{FB8821F7-EC71-8247-AF27-A4E23E202A20}" dt="2023-01-09T00:29:17.577" v="32398"/>
          <ac:picMkLst>
            <pc:docMk/>
            <pc:sldMk cId="1837816344" sldId="1232"/>
            <ac:picMk id="16" creationId="{D1976AF9-2B0B-5705-E48E-8FF233E60A31}"/>
          </ac:picMkLst>
        </pc:picChg>
        <pc:picChg chg="mod">
          <ac:chgData name="Daniel Khashabi" userId="62390808-c838-45e6-be59-d6fd0d208bc8" providerId="ADAL" clId="{FB8821F7-EC71-8247-AF27-A4E23E202A20}" dt="2023-01-09T00:29:17.577" v="32398"/>
          <ac:picMkLst>
            <pc:docMk/>
            <pc:sldMk cId="1837816344" sldId="1232"/>
            <ac:picMk id="18" creationId="{D69AF8AE-D7BF-C1EA-CBBE-AAF79FE02B6E}"/>
          </ac:picMkLst>
        </pc:picChg>
        <pc:picChg chg="del">
          <ac:chgData name="Daniel Khashabi" userId="62390808-c838-45e6-be59-d6fd0d208bc8" providerId="ADAL" clId="{FB8821F7-EC71-8247-AF27-A4E23E202A20}" dt="2023-01-09T00:02:47.262" v="31265" actId="478"/>
          <ac:picMkLst>
            <pc:docMk/>
            <pc:sldMk cId="1837816344" sldId="1232"/>
            <ac:picMk id="2051" creationId="{00000000-0000-0000-0000-000000000000}"/>
          </ac:picMkLst>
        </pc:picChg>
        <pc:picChg chg="add del mod">
          <ac:chgData name="Daniel Khashabi" userId="62390808-c838-45e6-be59-d6fd0d208bc8" providerId="ADAL" clId="{FB8821F7-EC71-8247-AF27-A4E23E202A20}" dt="2023-01-09T00:16:27.633" v="31622" actId="478"/>
          <ac:picMkLst>
            <pc:docMk/>
            <pc:sldMk cId="1837816344" sldId="1232"/>
            <ac:picMk id="7170" creationId="{97580C08-4FF6-2D54-912E-2AC0B08A46C2}"/>
          </ac:picMkLst>
        </pc:picChg>
        <pc:picChg chg="add del">
          <ac:chgData name="Daniel Khashabi" userId="62390808-c838-45e6-be59-d6fd0d208bc8" providerId="ADAL" clId="{FB8821F7-EC71-8247-AF27-A4E23E202A20}" dt="2023-01-09T00:16:30.193" v="31624" actId="478"/>
          <ac:picMkLst>
            <pc:docMk/>
            <pc:sldMk cId="1837816344" sldId="1232"/>
            <ac:picMk id="7172" creationId="{8D5D4688-689C-D875-996D-5E6F803D4A42}"/>
          </ac:picMkLst>
        </pc:picChg>
        <pc:picChg chg="add del mod">
          <ac:chgData name="Daniel Khashabi" userId="62390808-c838-45e6-be59-d6fd0d208bc8" providerId="ADAL" clId="{FB8821F7-EC71-8247-AF27-A4E23E202A20}" dt="2023-01-09T00:29:16.763" v="32397" actId="478"/>
          <ac:picMkLst>
            <pc:docMk/>
            <pc:sldMk cId="1837816344" sldId="1232"/>
            <ac:picMk id="7174" creationId="{BFAEEF34-0607-EEC5-58E2-AD56AEA077AE}"/>
          </ac:picMkLst>
        </pc:pic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105521771" sldId="1232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05521771" sldId="1232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05521771" sldId="1232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670" v="26143" actId="27636"/>
          <ac:spMkLst>
            <pc:docMk/>
            <pc:sldMk cId="3105521771" sldId="1232"/>
            <ac:spMk id="4" creationId="{00000000-0000-0000-0000-000000000000}"/>
          </ac:spMkLst>
        </pc:spChg>
      </pc:sldChg>
      <pc:sldChg chg="delSp modSp add del mod chgLayout">
        <pc:chgData name="Daniel Khashabi" userId="62390808-c838-45e6-be59-d6fd0d208bc8" providerId="ADAL" clId="{FB8821F7-EC71-8247-AF27-A4E23E202A20}" dt="2023-01-06T05:30:49.179" v="26477" actId="2696"/>
        <pc:sldMkLst>
          <pc:docMk/>
          <pc:sldMk cId="422953826" sldId="1243"/>
        </pc:sldMkLst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422953826" sldId="1243"/>
            <ac:spMk id="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422953826" sldId="1243"/>
            <ac:spMk id="106496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5:05:31.137" v="26211" actId="700"/>
          <ac:spMkLst>
            <pc:docMk/>
            <pc:sldMk cId="422953826" sldId="1243"/>
            <ac:spMk id="1064963" creationId="{00000000-0000-0000-0000-000000000000}"/>
          </ac:spMkLst>
        </pc:spChg>
        <pc:grpChg chg="del">
          <ac:chgData name="Daniel Khashabi" userId="62390808-c838-45e6-be59-d6fd0d208bc8" providerId="ADAL" clId="{FB8821F7-EC71-8247-AF27-A4E23E202A20}" dt="2023-01-06T05:30:32.696" v="26474" actId="478"/>
          <ac:grpSpMkLst>
            <pc:docMk/>
            <pc:sldMk cId="422953826" sldId="1243"/>
            <ac:grpSpMk id="7" creationId="{00000000-0000-0000-0000-000000000000}"/>
          </ac:grpSpMkLst>
        </pc:grp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6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7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8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19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0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1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2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3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4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5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6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7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8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29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1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2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3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4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5" creationId="{00000000-0000-0000-0000-000000000000}"/>
          </ac:cxnSpMkLst>
        </pc:cxnChg>
        <pc:cxnChg chg="mod">
          <ac:chgData name="Daniel Khashabi" userId="62390808-c838-45e6-be59-d6fd0d208bc8" providerId="ADAL" clId="{FB8821F7-EC71-8247-AF27-A4E23E202A20}" dt="2023-01-06T05:30:32.696" v="26474" actId="478"/>
          <ac:cxnSpMkLst>
            <pc:docMk/>
            <pc:sldMk cId="422953826" sldId="1243"/>
            <ac:cxnSpMk id="36" creationId="{00000000-0000-0000-0000-000000000000}"/>
          </ac:cxnSpMkLst>
        </pc:cxnChg>
      </pc:sldChg>
      <pc:sldChg chg="add del">
        <pc:chgData name="Daniel Khashabi" userId="62390808-c838-45e6-be59-d6fd0d208bc8" providerId="ADAL" clId="{FB8821F7-EC71-8247-AF27-A4E23E202A20}" dt="2023-01-06T04:56:53.587" v="26204" actId="2696"/>
        <pc:sldMkLst>
          <pc:docMk/>
          <pc:sldMk cId="1733419856" sldId="1243"/>
        </pc:sldMkLst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680713261" sldId="1243"/>
        </pc:sldMkLst>
        <pc:spChg chg="mod ord">
          <ac:chgData name="Daniel Khashabi" userId="62390808-c838-45e6-be59-d6fd0d208bc8" providerId="ADAL" clId="{FB8821F7-EC71-8247-AF27-A4E23E202A20}" dt="2023-01-06T04:54:37.689" v="26144" actId="27636"/>
          <ac:spMkLst>
            <pc:docMk/>
            <pc:sldMk cId="3680713261" sldId="1243"/>
            <ac:spMk id="6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680713261" sldId="1243"/>
            <ac:spMk id="106496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797" v="26145" actId="27636"/>
          <ac:spMkLst>
            <pc:docMk/>
            <pc:sldMk cId="3680713261" sldId="1243"/>
            <ac:spMk id="106496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16:59.956" v="14012" actId="2696"/>
        <pc:sldMkLst>
          <pc:docMk/>
          <pc:sldMk cId="212781772" sldId="1279"/>
        </pc:sldMkLst>
        <pc:spChg chg="mod">
          <ac:chgData name="Daniel Khashabi" userId="62390808-c838-45e6-be59-d6fd0d208bc8" providerId="ADAL" clId="{FB8821F7-EC71-8247-AF27-A4E23E202A20}" dt="2023-01-05T19:12:59.868" v="11469" actId="27636"/>
          <ac:spMkLst>
            <pc:docMk/>
            <pc:sldMk cId="212781772" sldId="1279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59.870" v="11470" actId="27636"/>
          <ac:spMkLst>
            <pc:docMk/>
            <pc:sldMk cId="212781772" sldId="1279"/>
            <ac:spMk id="80896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2:59.864" v="11468" actId="27636"/>
          <ac:spMkLst>
            <pc:docMk/>
            <pc:sldMk cId="212781772" sldId="1279"/>
            <ac:spMk id="808963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36:09.955" v="14135" actId="2696"/>
        <pc:sldMkLst>
          <pc:docMk/>
          <pc:sldMk cId="294132638" sldId="1280"/>
        </pc:sldMkLst>
        <pc:spChg chg="mod">
          <ac:chgData name="Daniel Khashabi" userId="62390808-c838-45e6-be59-d6fd0d208bc8" providerId="ADAL" clId="{FB8821F7-EC71-8247-AF27-A4E23E202A20}" dt="2023-01-05T19:13:38.032" v="11481" actId="27636"/>
          <ac:spMkLst>
            <pc:docMk/>
            <pc:sldMk cId="294132638" sldId="1280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038" v="11482" actId="27636"/>
          <ac:spMkLst>
            <pc:docMk/>
            <pc:sldMk cId="294132638" sldId="1280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3:15:15.363" v="17697" actId="2696"/>
        <pc:sldMkLst>
          <pc:docMk/>
          <pc:sldMk cId="866575960" sldId="1280"/>
        </pc:sldMkLst>
      </pc:sldChg>
      <pc:sldChg chg="modSp add del mod">
        <pc:chgData name="Daniel Khashabi" userId="62390808-c838-45e6-be59-d6fd0d208bc8" providerId="ADAL" clId="{FB8821F7-EC71-8247-AF27-A4E23E202A20}" dt="2023-01-05T00:26:28.983" v="4539" actId="2696"/>
        <pc:sldMkLst>
          <pc:docMk/>
          <pc:sldMk cId="1932414128" sldId="1281"/>
        </pc:sldMkLst>
        <pc:spChg chg="mod">
          <ac:chgData name="Daniel Khashabi" userId="62390808-c838-45e6-be59-d6fd0d208bc8" providerId="ADAL" clId="{FB8821F7-EC71-8247-AF27-A4E23E202A20}" dt="2023-01-04T20:49:39.968" v="1189" actId="27636"/>
          <ac:spMkLst>
            <pc:docMk/>
            <pc:sldMk cId="1932414128" sldId="1281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9:39.967" v="1188" actId="27636"/>
          <ac:spMkLst>
            <pc:docMk/>
            <pc:sldMk cId="1932414128" sldId="1281"/>
            <ac:spMk id="4" creationId="{00000000-0000-0000-0000-000000000000}"/>
          </ac:spMkLst>
        </pc:spChg>
      </pc:sldChg>
      <pc:sldChg chg="addSp modSp add del mod modAnim">
        <pc:chgData name="Daniel Khashabi" userId="62390808-c838-45e6-be59-d6fd0d208bc8" providerId="ADAL" clId="{FB8821F7-EC71-8247-AF27-A4E23E202A20}" dt="2023-01-05T20:40:51.517" v="14301" actId="2696"/>
        <pc:sldMkLst>
          <pc:docMk/>
          <pc:sldMk cId="1539738384" sldId="1282"/>
        </pc:sldMkLst>
        <pc:spChg chg="add mod">
          <ac:chgData name="Daniel Khashabi" userId="62390808-c838-45e6-be59-d6fd0d208bc8" providerId="ADAL" clId="{FB8821F7-EC71-8247-AF27-A4E23E202A20}" dt="2023-01-05T20:39:19.197" v="14233" actId="1037"/>
          <ac:spMkLst>
            <pc:docMk/>
            <pc:sldMk cId="1539738384" sldId="1282"/>
            <ac:spMk id="3" creationId="{A9EEA59D-8573-DBFF-0FFD-1C900437DB97}"/>
          </ac:spMkLst>
        </pc:spChg>
        <pc:spChg chg="mod">
          <ac:chgData name="Daniel Khashabi" userId="62390808-c838-45e6-be59-d6fd0d208bc8" providerId="ADAL" clId="{FB8821F7-EC71-8247-AF27-A4E23E202A20}" dt="2023-01-05T19:13:38.369" v="11490" actId="27636"/>
          <ac:spMkLst>
            <pc:docMk/>
            <pc:sldMk cId="1539738384" sldId="1282"/>
            <ac:spMk id="6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372" v="11491" actId="27636"/>
          <ac:spMkLst>
            <pc:docMk/>
            <pc:sldMk cId="1539738384" sldId="1282"/>
            <ac:spMk id="106496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20:38:46.313" v="14179" actId="20577"/>
          <ac:spMkLst>
            <pc:docMk/>
            <pc:sldMk cId="1539738384" sldId="1282"/>
            <ac:spMk id="1064963" creationId="{00000000-0000-0000-0000-000000000000}"/>
          </ac:spMkLst>
        </pc:spChg>
        <pc:picChg chg="mod">
          <ac:chgData name="Daniel Khashabi" userId="62390808-c838-45e6-be59-d6fd0d208bc8" providerId="ADAL" clId="{FB8821F7-EC71-8247-AF27-A4E23E202A20}" dt="2023-01-05T20:38:48.896" v="14180" actId="1076"/>
          <ac:picMkLst>
            <pc:docMk/>
            <pc:sldMk cId="1539738384" sldId="1282"/>
            <ac:picMk id="4" creationId="{00000000-0000-0000-0000-000000000000}"/>
          </ac:picMkLst>
        </pc:picChg>
      </pc:sldChg>
      <pc:sldChg chg="add del">
        <pc:chgData name="Daniel Khashabi" userId="62390808-c838-45e6-be59-d6fd0d208bc8" providerId="ADAL" clId="{FB8821F7-EC71-8247-AF27-A4E23E202A20}" dt="2023-01-05T23:18:11.627" v="17789" actId="2696"/>
        <pc:sldMkLst>
          <pc:docMk/>
          <pc:sldMk cId="494603042" sldId="1283"/>
        </pc:sldMkLst>
      </pc:sldChg>
      <pc:sldChg chg="modSp add del mod">
        <pc:chgData name="Daniel Khashabi" userId="62390808-c838-45e6-be59-d6fd0d208bc8" providerId="ADAL" clId="{FB8821F7-EC71-8247-AF27-A4E23E202A20}" dt="2023-01-05T20:36:09.955" v="14135" actId="2696"/>
        <pc:sldMkLst>
          <pc:docMk/>
          <pc:sldMk cId="1527239007" sldId="1283"/>
        </pc:sldMkLst>
        <pc:spChg chg="mod">
          <ac:chgData name="Daniel Khashabi" userId="62390808-c838-45e6-be59-d6fd0d208bc8" providerId="ADAL" clId="{FB8821F7-EC71-8247-AF27-A4E23E202A20}" dt="2023-01-05T19:13:38.062" v="11483" actId="27636"/>
          <ac:spMkLst>
            <pc:docMk/>
            <pc:sldMk cId="1527239007" sldId="1283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066" v="11484" actId="27636"/>
          <ac:spMkLst>
            <pc:docMk/>
            <pc:sldMk cId="1527239007" sldId="1283"/>
            <ac:spMk id="4" creationId="{00000000-0000-0000-0000-000000000000}"/>
          </ac:spMkLst>
        </pc:spChg>
      </pc:sldChg>
      <pc:sldChg chg="modSp add del mod">
        <pc:chgData name="Daniel Khashabi" userId="62390808-c838-45e6-be59-d6fd0d208bc8" providerId="ADAL" clId="{FB8821F7-EC71-8247-AF27-A4E23E202A20}" dt="2023-01-05T20:36:09.955" v="14135" actId="2696"/>
        <pc:sldMkLst>
          <pc:docMk/>
          <pc:sldMk cId="957624175" sldId="1284"/>
        </pc:sldMkLst>
        <pc:spChg chg="mod">
          <ac:chgData name="Daniel Khashabi" userId="62390808-c838-45e6-be59-d6fd0d208bc8" providerId="ADAL" clId="{FB8821F7-EC71-8247-AF27-A4E23E202A20}" dt="2023-01-05T19:13:38.182" v="11485" actId="27636"/>
          <ac:spMkLst>
            <pc:docMk/>
            <pc:sldMk cId="957624175" sldId="1284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3:38.187" v="11486" actId="27636"/>
          <ac:spMkLst>
            <pc:docMk/>
            <pc:sldMk cId="957624175" sldId="1284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5T23:12:06.064" v="17660" actId="2696"/>
        <pc:sldMkLst>
          <pc:docMk/>
          <pc:sldMk cId="2320172842" sldId="1284"/>
        </pc:sldMkLst>
      </pc:sldChg>
      <pc:sldChg chg="add del">
        <pc:chgData name="Daniel Khashabi" userId="62390808-c838-45e6-be59-d6fd0d208bc8" providerId="ADAL" clId="{FB8821F7-EC71-8247-AF27-A4E23E202A20}" dt="2023-01-06T04:56:44.573" v="26203" actId="2696"/>
        <pc:sldMkLst>
          <pc:docMk/>
          <pc:sldMk cId="3454055935" sldId="1284"/>
        </pc:sldMkLst>
      </pc:sldChg>
      <pc:sldChg chg="modSp add del mod">
        <pc:chgData name="Daniel Khashabi" userId="62390808-c838-45e6-be59-d6fd0d208bc8" providerId="ADAL" clId="{FB8821F7-EC71-8247-AF27-A4E23E202A20}" dt="2023-01-06T04:57:57.527" v="26206" actId="2696"/>
        <pc:sldMkLst>
          <pc:docMk/>
          <pc:sldMk cId="624557563" sldId="1287"/>
        </pc:sldMkLst>
        <pc:spChg chg="mod">
          <ac:chgData name="Daniel Khashabi" userId="62390808-c838-45e6-be59-d6fd0d208bc8" providerId="ADAL" clId="{FB8821F7-EC71-8247-AF27-A4E23E202A20}" dt="2023-01-05T19:14:21.542" v="11518" actId="27636"/>
          <ac:spMkLst>
            <pc:docMk/>
            <pc:sldMk cId="624557563" sldId="1287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1.540" v="11517" actId="27636"/>
          <ac:spMkLst>
            <pc:docMk/>
            <pc:sldMk cId="624557563" sldId="1287"/>
            <ac:spMk id="4" creationId="{00000000-0000-0000-0000-000000000000}"/>
          </ac:spMkLst>
        </pc:spChg>
      </pc:sldChg>
      <pc:sldChg chg="modSp add mod modClrScheme chgLayout">
        <pc:chgData name="Daniel Khashabi" userId="62390808-c838-45e6-be59-d6fd0d208bc8" providerId="ADAL" clId="{FB8821F7-EC71-8247-AF27-A4E23E202A20}" dt="2023-01-09T14:50:08.609" v="34208"/>
        <pc:sldMkLst>
          <pc:docMk/>
          <pc:sldMk cId="1300597920" sldId="1287"/>
        </pc:sldMkLst>
        <pc:spChg chg="mod ord">
          <ac:chgData name="Daniel Khashabi" userId="62390808-c838-45e6-be59-d6fd0d208bc8" providerId="ADAL" clId="{FB8821F7-EC71-8247-AF27-A4E23E202A20}" dt="2023-01-06T04:58:22.727" v="26208" actId="700"/>
          <ac:spMkLst>
            <pc:docMk/>
            <pc:sldMk cId="1300597920" sldId="1287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8:22.727" v="26208" actId="700"/>
          <ac:spMkLst>
            <pc:docMk/>
            <pc:sldMk cId="1300597920" sldId="1287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300597920" sldId="1287"/>
            <ac:spMk id="4" creationId="{00000000-0000-0000-0000-000000000000}"/>
          </ac:spMkLst>
        </pc:spChg>
      </pc:sldChg>
      <pc:sldChg chg="addSp modSp add del mod modAnim">
        <pc:chgData name="Daniel Khashabi" userId="62390808-c838-45e6-be59-d6fd0d208bc8" providerId="ADAL" clId="{FB8821F7-EC71-8247-AF27-A4E23E202A20}" dt="2023-01-05T02:39:06.022" v="8062" actId="2696"/>
        <pc:sldMkLst>
          <pc:docMk/>
          <pc:sldMk cId="1105227203" sldId="1288"/>
        </pc:sldMkLst>
        <pc:spChg chg="mod">
          <ac:chgData name="Daniel Khashabi" userId="62390808-c838-45e6-be59-d6fd0d208bc8" providerId="ADAL" clId="{FB8821F7-EC71-8247-AF27-A4E23E202A20}" dt="2023-01-04T20:59:05.264" v="1261" actId="20577"/>
          <ac:spMkLst>
            <pc:docMk/>
            <pc:sldMk cId="1105227203" sldId="1288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1:19:47.939" v="1420" actId="20577"/>
          <ac:spMkLst>
            <pc:docMk/>
            <pc:sldMk cId="1105227203" sldId="1288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56:30.369" v="1218" actId="27636"/>
          <ac:spMkLst>
            <pc:docMk/>
            <pc:sldMk cId="1105227203" sldId="1288"/>
            <ac:spMk id="5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4T21:01:39.530" v="1366" actId="1076"/>
          <ac:spMkLst>
            <pc:docMk/>
            <pc:sldMk cId="1105227203" sldId="1288"/>
            <ac:spMk id="7" creationId="{091BCF95-E805-BED6-6519-3C0C0FDAE0C6}"/>
          </ac:spMkLst>
        </pc:spChg>
        <pc:graphicFrameChg chg="add mod">
          <ac:chgData name="Daniel Khashabi" userId="62390808-c838-45e6-be59-d6fd0d208bc8" providerId="ADAL" clId="{FB8821F7-EC71-8247-AF27-A4E23E202A20}" dt="2023-01-04T21:19:50.758" v="1421" actId="1076"/>
          <ac:graphicFrameMkLst>
            <pc:docMk/>
            <pc:sldMk cId="1105227203" sldId="1288"/>
            <ac:graphicFrameMk id="4" creationId="{D2F4E909-2F54-A1C0-E840-5DF023BB182C}"/>
          </ac:graphicFrameMkLst>
        </pc:graphicFrameChg>
      </pc:sldChg>
      <pc:sldChg chg="addSp delSp modSp add mod modClrScheme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3923463868" sldId="1288"/>
        </pc:sldMkLst>
        <pc:spChg chg="mod ord">
          <ac:chgData name="Daniel Khashabi" userId="62390808-c838-45e6-be59-d6fd0d208bc8" providerId="ADAL" clId="{FB8821F7-EC71-8247-AF27-A4E23E202A20}" dt="2023-01-05T02:42:34.945" v="8274" actId="20577"/>
          <ac:spMkLst>
            <pc:docMk/>
            <pc:sldMk cId="3923463868" sldId="1288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49:46.610" v="34207"/>
          <ac:spMkLst>
            <pc:docMk/>
            <pc:sldMk cId="3923463868" sldId="1288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3923463868" sldId="1288"/>
            <ac:spMk id="5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923463868" sldId="1288"/>
            <ac:spMk id="6" creationId="{D6BF7738-E3C7-C4A9-0276-FEE44246FCED}"/>
          </ac:spMkLst>
        </pc:spChg>
        <pc:spChg chg="del mod">
          <ac:chgData name="Daniel Khashabi" userId="62390808-c838-45e6-be59-d6fd0d208bc8" providerId="ADAL" clId="{FB8821F7-EC71-8247-AF27-A4E23E202A20}" dt="2023-01-05T02:50:20.552" v="8791" actId="478"/>
          <ac:spMkLst>
            <pc:docMk/>
            <pc:sldMk cId="3923463868" sldId="1288"/>
            <ac:spMk id="7" creationId="{091BCF95-E805-BED6-6519-3C0C0FDAE0C6}"/>
          </ac:spMkLst>
        </pc:spChg>
        <pc:graphicFrameChg chg="mod">
          <ac:chgData name="Daniel Khashabi" userId="62390808-c838-45e6-be59-d6fd0d208bc8" providerId="ADAL" clId="{FB8821F7-EC71-8247-AF27-A4E23E202A20}" dt="2023-01-08T14:22:13.175" v="27083" actId="1035"/>
          <ac:graphicFrameMkLst>
            <pc:docMk/>
            <pc:sldMk cId="3923463868" sldId="1288"/>
            <ac:graphicFrameMk id="4" creationId="{D2F4E909-2F54-A1C0-E840-5DF023BB182C}"/>
          </ac:graphicFrameMkLst>
        </pc:graphicFrameChg>
      </pc:sldChg>
      <pc:sldChg chg="add del">
        <pc:chgData name="Daniel Khashabi" userId="62390808-c838-45e6-be59-d6fd0d208bc8" providerId="ADAL" clId="{FB8821F7-EC71-8247-AF27-A4E23E202A20}" dt="2023-01-05T20:36:09.955" v="14135" actId="2696"/>
        <pc:sldMkLst>
          <pc:docMk/>
          <pc:sldMk cId="1282028439" sldId="1291"/>
        </pc:sldMkLst>
      </pc:sldChg>
      <pc:sldChg chg="add del">
        <pc:chgData name="Daniel Khashabi" userId="62390808-c838-45e6-be59-d6fd0d208bc8" providerId="ADAL" clId="{FB8821F7-EC71-8247-AF27-A4E23E202A20}" dt="2023-01-05T23:19:37.602" v="17882" actId="2696"/>
        <pc:sldMkLst>
          <pc:docMk/>
          <pc:sldMk cId="1696486812" sldId="1291"/>
        </pc:sldMkLst>
      </pc:sldChg>
      <pc:sldChg chg="modSp add del mod ord modClrScheme chgLayout">
        <pc:chgData name="Daniel Khashabi" userId="62390808-c838-45e6-be59-d6fd0d208bc8" providerId="ADAL" clId="{FB8821F7-EC71-8247-AF27-A4E23E202A20}" dt="2023-01-05T02:39:06.022" v="8062" actId="2696"/>
        <pc:sldMkLst>
          <pc:docMk/>
          <pc:sldMk cId="577397944" sldId="1293"/>
        </pc:sldMkLst>
        <pc:spChg chg="mod ord">
          <ac:chgData name="Daniel Khashabi" userId="62390808-c838-45e6-be59-d6fd0d208bc8" providerId="ADAL" clId="{FB8821F7-EC71-8247-AF27-A4E23E202A20}" dt="2023-01-04T21:01:46.507" v="1378" actId="20577"/>
          <ac:spMkLst>
            <pc:docMk/>
            <pc:sldMk cId="577397944" sldId="129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34.622" v="1212" actId="700"/>
          <ac:spMkLst>
            <pc:docMk/>
            <pc:sldMk cId="577397944" sldId="129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4T20:55:34.629" v="1213" actId="27636"/>
          <ac:spMkLst>
            <pc:docMk/>
            <pc:sldMk cId="577397944" sldId="1293"/>
            <ac:spMk id="5" creationId="{00000000-0000-0000-0000-000000000000}"/>
          </ac:spMkLst>
        </pc:spChg>
      </pc:sldChg>
      <pc:sldChg chg="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1360060083" sldId="1293"/>
        </pc:sldMkLst>
        <pc:spChg chg="mod ord">
          <ac:chgData name="Daniel Khashabi" userId="62390808-c838-45e6-be59-d6fd0d208bc8" providerId="ADAL" clId="{FB8821F7-EC71-8247-AF27-A4E23E202A20}" dt="2023-01-05T02:42:03.968" v="8209" actId="20577"/>
          <ac:spMkLst>
            <pc:docMk/>
            <pc:sldMk cId="1360060083" sldId="129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5T02:39:36.436" v="8066" actId="700"/>
          <ac:spMkLst>
            <pc:docMk/>
            <pc:sldMk cId="1360060083" sldId="129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9T14:50:08.609" v="34208"/>
          <ac:spMkLst>
            <pc:docMk/>
            <pc:sldMk cId="1360060083" sldId="1293"/>
            <ac:spMk id="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360060083" sldId="1293"/>
            <ac:spMk id="9" creationId="{26C591E3-12A0-2849-9364-568C56A30BAE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360060083" sldId="1293"/>
            <ac:spMk id="10" creationId="{3CF7019A-371B-C340-A497-954630156734}"/>
          </ac:spMkLst>
        </pc:spChg>
        <pc:picChg chg="mod">
          <ac:chgData name="Daniel Khashabi" userId="62390808-c838-45e6-be59-d6fd0d208bc8" providerId="ADAL" clId="{FB8821F7-EC71-8247-AF27-A4E23E202A20}" dt="2023-01-05T19:15:10.480" v="11526" actId="1076"/>
          <ac:picMkLst>
            <pc:docMk/>
            <pc:sldMk cId="1360060083" sldId="1293"/>
            <ac:picMk id="7" creationId="{636C439D-A4C4-5D44-A65E-14F377631555}"/>
          </ac:picMkLst>
        </pc:pic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207850078" sldId="1300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07850078" sldId="1300"/>
            <ac:spMk id="4" creationId="{00000000-0000-0000-0000-000000000000}"/>
          </ac:spMkLst>
        </pc:spChg>
      </pc:sldChg>
      <pc:sldChg chg="addSp delSp modSp add del mod">
        <pc:chgData name="Daniel Khashabi" userId="62390808-c838-45e6-be59-d6fd0d208bc8" providerId="ADAL" clId="{FB8821F7-EC71-8247-AF27-A4E23E202A20}" dt="2023-01-04T22:25:36.694" v="1571" actId="2696"/>
        <pc:sldMkLst>
          <pc:docMk/>
          <pc:sldMk cId="1044192178" sldId="1311"/>
        </pc:sldMkLst>
        <pc:spChg chg="mod">
          <ac:chgData name="Daniel Khashabi" userId="62390808-c838-45e6-be59-d6fd0d208bc8" providerId="ADAL" clId="{FB8821F7-EC71-8247-AF27-A4E23E202A20}" dt="2023-01-04T20:47:47.633" v="1180" actId="27636"/>
          <ac:spMkLst>
            <pc:docMk/>
            <pc:sldMk cId="1044192178" sldId="1311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7:47.632" v="1179" actId="27636"/>
          <ac:spMkLst>
            <pc:docMk/>
            <pc:sldMk cId="1044192178" sldId="1311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7:47.607" v="1178" actId="27636"/>
          <ac:spMkLst>
            <pc:docMk/>
            <pc:sldMk cId="1044192178" sldId="1311"/>
            <ac:spMk id="5" creationId="{00000000-0000-0000-0000-000000000000}"/>
          </ac:spMkLst>
        </pc:spChg>
        <pc:picChg chg="add del mod">
          <ac:chgData name="Daniel Khashabi" userId="62390808-c838-45e6-be59-d6fd0d208bc8" providerId="ADAL" clId="{FB8821F7-EC71-8247-AF27-A4E23E202A20}" dt="2023-01-04T22:24:33.870" v="1543" actId="21"/>
          <ac:picMkLst>
            <pc:docMk/>
            <pc:sldMk cId="1044192178" sldId="1311"/>
            <ac:picMk id="9" creationId="{B3171172-6F7F-7362-7D2F-40E862438835}"/>
          </ac:picMkLst>
        </pc:picChg>
      </pc:sldChg>
      <pc:sldChg chg="modSp add del mod">
        <pc:chgData name="Daniel Khashabi" userId="62390808-c838-45e6-be59-d6fd0d208bc8" providerId="ADAL" clId="{FB8821F7-EC71-8247-AF27-A4E23E202A20}" dt="2023-01-04T23:41:46.500" v="2662" actId="2696"/>
        <pc:sldMkLst>
          <pc:docMk/>
          <pc:sldMk cId="4030202622" sldId="1312"/>
        </pc:sldMkLst>
        <pc:spChg chg="mod">
          <ac:chgData name="Daniel Khashabi" userId="62390808-c838-45e6-be59-d6fd0d208bc8" providerId="ADAL" clId="{FB8821F7-EC71-8247-AF27-A4E23E202A20}" dt="2023-01-04T20:49:56.222" v="1191" actId="27636"/>
          <ac:spMkLst>
            <pc:docMk/>
            <pc:sldMk cId="4030202622" sldId="1312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0:49:56.224" v="1192" actId="27636"/>
          <ac:spMkLst>
            <pc:docMk/>
            <pc:sldMk cId="4030202622" sldId="1312"/>
            <ac:spMk id="808962" creationId="{00000000-0000-0000-0000-000000000000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2873572946" sldId="1313"/>
        </pc:sldMkLst>
        <pc:spChg chg="mod">
          <ac:chgData name="Daniel Khashabi" userId="62390808-c838-45e6-be59-d6fd0d208bc8" providerId="ADAL" clId="{FB8821F7-EC71-8247-AF27-A4E23E202A20}" dt="2023-01-04T21:52:46.781" v="1425" actId="27636"/>
          <ac:spMkLst>
            <pc:docMk/>
            <pc:sldMk cId="2873572946" sldId="1313"/>
            <ac:spMk id="2" creationId="{F93AC56C-6471-DF49-3FA8-5BD1CC3D863C}"/>
          </ac:spMkLst>
        </pc:spChg>
        <pc:spChg chg="del">
          <ac:chgData name="Daniel Khashabi" userId="62390808-c838-45e6-be59-d6fd0d208bc8" providerId="ADAL" clId="{FB8821F7-EC71-8247-AF27-A4E23E202A20}" dt="2023-01-04T21:52:46.638" v="1424"/>
          <ac:spMkLst>
            <pc:docMk/>
            <pc:sldMk cId="2873572946" sldId="1313"/>
            <ac:spMk id="3" creationId="{1AE9D7E2-0707-4B9D-D542-156865530375}"/>
          </ac:spMkLst>
        </pc:spChg>
        <pc:picChg chg="add mod">
          <ac:chgData name="Daniel Khashabi" userId="62390808-c838-45e6-be59-d6fd0d208bc8" providerId="ADAL" clId="{FB8821F7-EC71-8247-AF27-A4E23E202A20}" dt="2023-01-04T21:52:49.460" v="1427" actId="962"/>
          <ac:picMkLst>
            <pc:docMk/>
            <pc:sldMk cId="2873572946" sldId="1313"/>
            <ac:picMk id="5" creationId="{CC71003D-2218-99F9-8824-C7AAA880A231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1609894248" sldId="1314"/>
        </pc:sldMkLst>
        <pc:spChg chg="mod">
          <ac:chgData name="Daniel Khashabi" userId="62390808-c838-45e6-be59-d6fd0d208bc8" providerId="ADAL" clId="{FB8821F7-EC71-8247-AF27-A4E23E202A20}" dt="2023-01-04T21:53:06.987" v="1434" actId="27636"/>
          <ac:spMkLst>
            <pc:docMk/>
            <pc:sldMk cId="1609894248" sldId="1314"/>
            <ac:spMk id="2" creationId="{A5F0347B-4EE8-8B6F-6EDE-F8863FE90C6B}"/>
          </ac:spMkLst>
        </pc:spChg>
        <pc:spChg chg="del">
          <ac:chgData name="Daniel Khashabi" userId="62390808-c838-45e6-be59-d6fd0d208bc8" providerId="ADAL" clId="{FB8821F7-EC71-8247-AF27-A4E23E202A20}" dt="2023-01-04T21:53:06.828" v="1433"/>
          <ac:spMkLst>
            <pc:docMk/>
            <pc:sldMk cId="1609894248" sldId="1314"/>
            <ac:spMk id="3" creationId="{B8CDB3D5-E83D-83FF-C8BB-48E0E86E621F}"/>
          </ac:spMkLst>
        </pc:spChg>
        <pc:picChg chg="add mod">
          <ac:chgData name="Daniel Khashabi" userId="62390808-c838-45e6-be59-d6fd0d208bc8" providerId="ADAL" clId="{FB8821F7-EC71-8247-AF27-A4E23E202A20}" dt="2023-01-04T21:53:08.489" v="1440" actId="962"/>
          <ac:picMkLst>
            <pc:docMk/>
            <pc:sldMk cId="1609894248" sldId="1314"/>
            <ac:picMk id="5" creationId="{9A4DF043-6EF2-25BA-689B-E86DD5E0F4AE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2561513674" sldId="1315"/>
        </pc:sldMkLst>
        <pc:spChg chg="mod">
          <ac:chgData name="Daniel Khashabi" userId="62390808-c838-45e6-be59-d6fd0d208bc8" providerId="ADAL" clId="{FB8821F7-EC71-8247-AF27-A4E23E202A20}" dt="2023-01-05T19:14:21.564" v="11519" actId="27636"/>
          <ac:spMkLst>
            <pc:docMk/>
            <pc:sldMk cId="2561513674" sldId="1315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3313028086" sldId="1315"/>
        </pc:sldMkLst>
        <pc:spChg chg="mod">
          <ac:chgData name="Daniel Khashabi" userId="62390808-c838-45e6-be59-d6fd0d208bc8" providerId="ADAL" clId="{FB8821F7-EC71-8247-AF27-A4E23E202A20}" dt="2023-01-04T21:53:07.586" v="1435" actId="27636"/>
          <ac:spMkLst>
            <pc:docMk/>
            <pc:sldMk cId="3313028086" sldId="1315"/>
            <ac:spMk id="2" creationId="{274C2D70-EAF6-1E87-4A2B-A79279A0D816}"/>
          </ac:spMkLst>
        </pc:spChg>
        <pc:spChg chg="del">
          <ac:chgData name="Daniel Khashabi" userId="62390808-c838-45e6-be59-d6fd0d208bc8" providerId="ADAL" clId="{FB8821F7-EC71-8247-AF27-A4E23E202A20}" dt="2023-01-04T21:53:14.706" v="1441"/>
          <ac:spMkLst>
            <pc:docMk/>
            <pc:sldMk cId="3313028086" sldId="1315"/>
            <ac:spMk id="3" creationId="{8314B12A-EADE-B192-B776-B5883F93DBA1}"/>
          </ac:spMkLst>
        </pc:spChg>
        <pc:picChg chg="add mod">
          <ac:chgData name="Daniel Khashabi" userId="62390808-c838-45e6-be59-d6fd0d208bc8" providerId="ADAL" clId="{FB8821F7-EC71-8247-AF27-A4E23E202A20}" dt="2023-01-04T21:53:18.568" v="1442" actId="27614"/>
          <ac:picMkLst>
            <pc:docMk/>
            <pc:sldMk cId="3313028086" sldId="1315"/>
            <ac:picMk id="5" creationId="{3447E7C5-7367-772C-CCB3-48AACADDE84A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3509953148" sldId="1316"/>
        </pc:sldMkLst>
        <pc:spChg chg="mod">
          <ac:chgData name="Daniel Khashabi" userId="62390808-c838-45e6-be59-d6fd0d208bc8" providerId="ADAL" clId="{FB8821F7-EC71-8247-AF27-A4E23E202A20}" dt="2023-01-05T19:14:21.677" v="11521" actId="27636"/>
          <ac:spMkLst>
            <pc:docMk/>
            <pc:sldMk cId="3509953148" sldId="1316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3640416745" sldId="1316"/>
        </pc:sldMkLst>
        <pc:spChg chg="mod">
          <ac:chgData name="Daniel Khashabi" userId="62390808-c838-45e6-be59-d6fd0d208bc8" providerId="ADAL" clId="{FB8821F7-EC71-8247-AF27-A4E23E202A20}" dt="2023-01-04T21:53:07.627" v="1436" actId="27636"/>
          <ac:spMkLst>
            <pc:docMk/>
            <pc:sldMk cId="3640416745" sldId="1316"/>
            <ac:spMk id="2" creationId="{3B810AA6-F8C8-FA19-0301-6E63ECEACBDD}"/>
          </ac:spMkLst>
        </pc:spChg>
        <pc:spChg chg="del">
          <ac:chgData name="Daniel Khashabi" userId="62390808-c838-45e6-be59-d6fd0d208bc8" providerId="ADAL" clId="{FB8821F7-EC71-8247-AF27-A4E23E202A20}" dt="2023-01-04T21:53:24.159" v="1443"/>
          <ac:spMkLst>
            <pc:docMk/>
            <pc:sldMk cId="3640416745" sldId="1316"/>
            <ac:spMk id="3" creationId="{5E4C3849-67E5-857B-C953-6A844B18E060}"/>
          </ac:spMkLst>
        </pc:spChg>
        <pc:picChg chg="add mod">
          <ac:chgData name="Daniel Khashabi" userId="62390808-c838-45e6-be59-d6fd0d208bc8" providerId="ADAL" clId="{FB8821F7-EC71-8247-AF27-A4E23E202A20}" dt="2023-01-04T21:53:27.710" v="1444" actId="27614"/>
          <ac:picMkLst>
            <pc:docMk/>
            <pc:sldMk cId="3640416745" sldId="1316"/>
            <ac:picMk id="5" creationId="{BDB81A1C-0F1F-CB91-2AA4-9B301DA30036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2452612073" sldId="1317"/>
        </pc:sldMkLst>
        <pc:spChg chg="mod">
          <ac:chgData name="Daniel Khashabi" userId="62390808-c838-45e6-be59-d6fd0d208bc8" providerId="ADAL" clId="{FB8821F7-EC71-8247-AF27-A4E23E202A20}" dt="2023-01-05T19:14:21.656" v="11520" actId="27636"/>
          <ac:spMkLst>
            <pc:docMk/>
            <pc:sldMk cId="2452612073" sldId="1317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4178255115" sldId="1317"/>
        </pc:sldMkLst>
        <pc:spChg chg="mod">
          <ac:chgData name="Daniel Khashabi" userId="62390808-c838-45e6-be59-d6fd0d208bc8" providerId="ADAL" clId="{FB8821F7-EC71-8247-AF27-A4E23E202A20}" dt="2023-01-04T21:53:07.663" v="1437" actId="27636"/>
          <ac:spMkLst>
            <pc:docMk/>
            <pc:sldMk cId="4178255115" sldId="1317"/>
            <ac:spMk id="2" creationId="{9E2BDE9D-9C70-A8DF-02F2-591E68D72E49}"/>
          </ac:spMkLst>
        </pc:spChg>
        <pc:spChg chg="del">
          <ac:chgData name="Daniel Khashabi" userId="62390808-c838-45e6-be59-d6fd0d208bc8" providerId="ADAL" clId="{FB8821F7-EC71-8247-AF27-A4E23E202A20}" dt="2023-01-04T21:53:34.308" v="1445"/>
          <ac:spMkLst>
            <pc:docMk/>
            <pc:sldMk cId="4178255115" sldId="1317"/>
            <ac:spMk id="3" creationId="{218CEF7E-5965-096D-360F-0B64676B267A}"/>
          </ac:spMkLst>
        </pc:spChg>
        <pc:picChg chg="add mod">
          <ac:chgData name="Daniel Khashabi" userId="62390808-c838-45e6-be59-d6fd0d208bc8" providerId="ADAL" clId="{FB8821F7-EC71-8247-AF27-A4E23E202A20}" dt="2023-01-04T21:53:36.667" v="1447" actId="962"/>
          <ac:picMkLst>
            <pc:docMk/>
            <pc:sldMk cId="4178255115" sldId="1317"/>
            <ac:picMk id="5" creationId="{D040CBBA-F5A1-2289-8856-42C33A42EFE4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4T21:56:14.685" v="1454" actId="2696"/>
        <pc:sldMkLst>
          <pc:docMk/>
          <pc:sldMk cId="2652236666" sldId="1318"/>
        </pc:sldMkLst>
        <pc:spChg chg="mod">
          <ac:chgData name="Daniel Khashabi" userId="62390808-c838-45e6-be59-d6fd0d208bc8" providerId="ADAL" clId="{FB8821F7-EC71-8247-AF27-A4E23E202A20}" dt="2023-01-04T21:53:07.691" v="1438" actId="27636"/>
          <ac:spMkLst>
            <pc:docMk/>
            <pc:sldMk cId="2652236666" sldId="1318"/>
            <ac:spMk id="2" creationId="{FF5A5803-EC89-F4BB-721B-10BFE8F0F8F3}"/>
          </ac:spMkLst>
        </pc:spChg>
        <pc:spChg chg="del">
          <ac:chgData name="Daniel Khashabi" userId="62390808-c838-45e6-be59-d6fd0d208bc8" providerId="ADAL" clId="{FB8821F7-EC71-8247-AF27-A4E23E202A20}" dt="2023-01-04T21:54:35.091" v="1448"/>
          <ac:spMkLst>
            <pc:docMk/>
            <pc:sldMk cId="2652236666" sldId="1318"/>
            <ac:spMk id="3" creationId="{41F605E0-715D-6584-E726-A23A63A2C357}"/>
          </ac:spMkLst>
        </pc:spChg>
        <pc:picChg chg="add mod">
          <ac:chgData name="Daniel Khashabi" userId="62390808-c838-45e6-be59-d6fd0d208bc8" providerId="ADAL" clId="{FB8821F7-EC71-8247-AF27-A4E23E202A20}" dt="2023-01-04T21:54:37.438" v="1450" actId="962"/>
          <ac:picMkLst>
            <pc:docMk/>
            <pc:sldMk cId="2652236666" sldId="1318"/>
            <ac:picMk id="5" creationId="{8F2EA2A9-3632-6574-8806-FC5C373E0321}"/>
          </ac:picMkLst>
        </pc:pic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4064181606" sldId="1318"/>
        </pc:sldMkLst>
        <pc:spChg chg="mod">
          <ac:chgData name="Daniel Khashabi" userId="62390808-c838-45e6-be59-d6fd0d208bc8" providerId="ADAL" clId="{FB8821F7-EC71-8247-AF27-A4E23E202A20}" dt="2023-01-05T19:14:21.701" v="11522" actId="27636"/>
          <ac:spMkLst>
            <pc:docMk/>
            <pc:sldMk cId="4064181606" sldId="1318"/>
            <ac:spMk id="2" creationId="{F2D22B65-D8C6-6845-938D-AE38B5E33A73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4185547407" sldId="1319"/>
        </pc:sldMkLst>
        <pc:spChg chg="mod">
          <ac:chgData name="Daniel Khashabi" userId="62390808-c838-45e6-be59-d6fd0d208bc8" providerId="ADAL" clId="{FB8821F7-EC71-8247-AF27-A4E23E202A20}" dt="2023-01-05T01:57:00.319" v="6404" actId="20577"/>
          <ac:spMkLst>
            <pc:docMk/>
            <pc:sldMk cId="4185547407" sldId="1319"/>
            <ac:spMk id="2" creationId="{57393DB4-67F1-457A-295C-A79488E38DF1}"/>
          </ac:spMkLst>
        </pc:spChg>
        <pc:spChg chg="del">
          <ac:chgData name="Daniel Khashabi" userId="62390808-c838-45e6-be59-d6fd0d208bc8" providerId="ADAL" clId="{FB8821F7-EC71-8247-AF27-A4E23E202A20}" dt="2023-01-04T22:09:52.217" v="1476"/>
          <ac:spMkLst>
            <pc:docMk/>
            <pc:sldMk cId="4185547407" sldId="1319"/>
            <ac:spMk id="3" creationId="{A1396FCF-B60E-E6FA-E2A9-103623F1FF77}"/>
          </ac:spMkLst>
        </pc:spChg>
        <pc:spChg chg="add mod">
          <ac:chgData name="Daniel Khashabi" userId="62390808-c838-45e6-be59-d6fd0d208bc8" providerId="ADAL" clId="{FB8821F7-EC71-8247-AF27-A4E23E202A20}" dt="2023-01-05T01:58:42.531" v="6608" actId="20577"/>
          <ac:spMkLst>
            <pc:docMk/>
            <pc:sldMk cId="4185547407" sldId="1319"/>
            <ac:spMk id="7" creationId="{E6CBB357-581A-AEE8-334F-B64DF7996C72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8" creationId="{1B621691-7346-E615-D5D9-650BF0A80AD1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9" creationId="{CA153C7B-27A5-D8E8-131B-7D9EE8251BA1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10" creationId="{4EA52EA4-FEF4-68C7-43E4-534D359DE291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1" creationId="{E7FB16E4-6739-2DBF-15E6-2FCDB8463093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2" creationId="{162552B8-DDE1-8C4B-F39E-540F6341B7CA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3" creationId="{B9DC00BB-77AC-A1E0-93D8-476E6EF621A1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14" creationId="{9DC9FA5B-707C-3FCB-865A-4177FA509699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15" creationId="{50F5C4A4-B586-31FF-16D9-B77142904034}"/>
          </ac:spMkLst>
        </pc:spChg>
        <pc:spChg chg="add del mod">
          <ac:chgData name="Daniel Khashabi" userId="62390808-c838-45e6-be59-d6fd0d208bc8" providerId="ADAL" clId="{FB8821F7-EC71-8247-AF27-A4E23E202A20}" dt="2023-01-05T02:21:15.529" v="7765" actId="478"/>
          <ac:spMkLst>
            <pc:docMk/>
            <pc:sldMk cId="4185547407" sldId="1319"/>
            <ac:spMk id="16" creationId="{B487E0EA-221F-1366-C88D-AA55087C62F6}"/>
          </ac:spMkLst>
        </pc:spChg>
        <pc:spChg chg="add del mod">
          <ac:chgData name="Daniel Khashabi" userId="62390808-c838-45e6-be59-d6fd0d208bc8" providerId="ADAL" clId="{FB8821F7-EC71-8247-AF27-A4E23E202A20}" dt="2023-01-05T01:47:24.893" v="6151" actId="478"/>
          <ac:spMkLst>
            <pc:docMk/>
            <pc:sldMk cId="4185547407" sldId="1319"/>
            <ac:spMk id="17" creationId="{1FCFEE26-C06B-F333-9F54-D27C49A2E42D}"/>
          </ac:spMkLst>
        </pc:spChg>
        <pc:spChg chg="add del mod">
          <ac:chgData name="Daniel Khashabi" userId="62390808-c838-45e6-be59-d6fd0d208bc8" providerId="ADAL" clId="{FB8821F7-EC71-8247-AF27-A4E23E202A20}" dt="2023-01-05T02:21:15.529" v="7765" actId="478"/>
          <ac:spMkLst>
            <pc:docMk/>
            <pc:sldMk cId="4185547407" sldId="1319"/>
            <ac:spMk id="18" creationId="{42FBF3C8-72DA-2AE3-652E-69E289B38DAE}"/>
          </ac:spMkLst>
        </pc:spChg>
        <pc:spChg chg="add del mod">
          <ac:chgData name="Daniel Khashabi" userId="62390808-c838-45e6-be59-d6fd0d208bc8" providerId="ADAL" clId="{FB8821F7-EC71-8247-AF27-A4E23E202A20}" dt="2023-01-05T02:21:15.529" v="7765" actId="478"/>
          <ac:spMkLst>
            <pc:docMk/>
            <pc:sldMk cId="4185547407" sldId="1319"/>
            <ac:spMk id="19" creationId="{440D413D-613C-39C6-078B-5799775EC4DF}"/>
          </ac:spMkLst>
        </pc:spChg>
        <pc:spChg chg="add mod">
          <ac:chgData name="Daniel Khashabi" userId="62390808-c838-45e6-be59-d6fd0d208bc8" providerId="ADAL" clId="{FB8821F7-EC71-8247-AF27-A4E23E202A20}" dt="2023-01-05T01:49:55.774" v="6241" actId="1038"/>
          <ac:spMkLst>
            <pc:docMk/>
            <pc:sldMk cId="4185547407" sldId="1319"/>
            <ac:spMk id="25" creationId="{F0000C1D-9AAA-E89C-210B-0212A2F736B8}"/>
          </ac:spMkLst>
        </pc:spChg>
        <pc:spChg chg="add del mod">
          <ac:chgData name="Daniel Khashabi" userId="62390808-c838-45e6-be59-d6fd0d208bc8" providerId="ADAL" clId="{FB8821F7-EC71-8247-AF27-A4E23E202A20}" dt="2023-01-05T02:11:42.697" v="7167" actId="21"/>
          <ac:spMkLst>
            <pc:docMk/>
            <pc:sldMk cId="4185547407" sldId="1319"/>
            <ac:spMk id="38" creationId="{9941CCBE-427E-1BBC-FA37-FA2E61EA86CE}"/>
          </ac:spMkLst>
        </pc:spChg>
        <pc:spChg chg="add mod">
          <ac:chgData name="Daniel Khashabi" userId="62390808-c838-45e6-be59-d6fd0d208bc8" providerId="ADAL" clId="{FB8821F7-EC71-8247-AF27-A4E23E202A20}" dt="2023-01-05T02:21:15.803" v="7766"/>
          <ac:spMkLst>
            <pc:docMk/>
            <pc:sldMk cId="4185547407" sldId="1319"/>
            <ac:spMk id="39" creationId="{2D225A69-237B-41E4-328D-59E00232739C}"/>
          </ac:spMkLst>
        </pc:spChg>
        <pc:spChg chg="add mod">
          <ac:chgData name="Daniel Khashabi" userId="62390808-c838-45e6-be59-d6fd0d208bc8" providerId="ADAL" clId="{FB8821F7-EC71-8247-AF27-A4E23E202A20}" dt="2023-01-05T02:21:15.803" v="7766"/>
          <ac:spMkLst>
            <pc:docMk/>
            <pc:sldMk cId="4185547407" sldId="1319"/>
            <ac:spMk id="40" creationId="{413806C5-B797-D2AD-A50C-D05043E5BAFB}"/>
          </ac:spMkLst>
        </pc:spChg>
        <pc:spChg chg="add mod">
          <ac:chgData name="Daniel Khashabi" userId="62390808-c838-45e6-be59-d6fd0d208bc8" providerId="ADAL" clId="{FB8821F7-EC71-8247-AF27-A4E23E202A20}" dt="2023-01-05T02:21:15.803" v="7766"/>
          <ac:spMkLst>
            <pc:docMk/>
            <pc:sldMk cId="4185547407" sldId="1319"/>
            <ac:spMk id="41" creationId="{AB020CE1-B4D9-0C6C-2E41-0E5189BF2A5A}"/>
          </ac:spMkLst>
        </pc:spChg>
        <pc:picChg chg="add del mod">
          <ac:chgData name="Daniel Khashabi" userId="62390808-c838-45e6-be59-d6fd0d208bc8" providerId="ADAL" clId="{FB8821F7-EC71-8247-AF27-A4E23E202A20}" dt="2023-01-05T01:46:39.740" v="6092" actId="478"/>
          <ac:picMkLst>
            <pc:docMk/>
            <pc:sldMk cId="4185547407" sldId="1319"/>
            <ac:picMk id="5" creationId="{67EA295F-B82E-0AF9-8736-2198EDE70571}"/>
          </ac:picMkLst>
        </pc:picChg>
        <pc:picChg chg="add del mod">
          <ac:chgData name="Daniel Khashabi" userId="62390808-c838-45e6-be59-d6fd0d208bc8" providerId="ADAL" clId="{FB8821F7-EC71-8247-AF27-A4E23E202A20}" dt="2023-01-05T01:56:25.844" v="6367"/>
          <ac:picMkLst>
            <pc:docMk/>
            <pc:sldMk cId="4185547407" sldId="1319"/>
            <ac:picMk id="35" creationId="{9DDDA283-A8F8-020C-1ADD-8FD410BF79AE}"/>
          </ac:picMkLst>
        </pc:picChg>
        <pc:picChg chg="add del mod">
          <ac:chgData name="Daniel Khashabi" userId="62390808-c838-45e6-be59-d6fd0d208bc8" providerId="ADAL" clId="{FB8821F7-EC71-8247-AF27-A4E23E202A20}" dt="2023-01-05T01:59:21.838" v="6629" actId="478"/>
          <ac:picMkLst>
            <pc:docMk/>
            <pc:sldMk cId="4185547407" sldId="1319"/>
            <ac:picMk id="36" creationId="{3BD42162-4DC1-52CF-DA78-391521E999A2}"/>
          </ac:picMkLst>
        </pc:pic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20" creationId="{B30BE311-72EF-FDB4-B344-A52ECC5DBAC8}"/>
          </ac:cxnSpMkLst>
        </pc:cxnChg>
        <pc:cxnChg chg="add del mod">
          <ac:chgData name="Daniel Khashabi" userId="62390808-c838-45e6-be59-d6fd0d208bc8" providerId="ADAL" clId="{FB8821F7-EC71-8247-AF27-A4E23E202A20}" dt="2023-01-05T01:47:27.771" v="6152" actId="478"/>
          <ac:cxnSpMkLst>
            <pc:docMk/>
            <pc:sldMk cId="4185547407" sldId="1319"/>
            <ac:cxnSpMk id="21" creationId="{59BE19F5-5034-EB6C-0809-20D017FB090A}"/>
          </ac:cxnSpMkLst>
        </pc:cxnChg>
        <pc:cxnChg chg="add del mod">
          <ac:chgData name="Daniel Khashabi" userId="62390808-c838-45e6-be59-d6fd0d208bc8" providerId="ADAL" clId="{FB8821F7-EC71-8247-AF27-A4E23E202A20}" dt="2023-01-05T01:47:27.771" v="6152" actId="478"/>
          <ac:cxnSpMkLst>
            <pc:docMk/>
            <pc:sldMk cId="4185547407" sldId="1319"/>
            <ac:cxnSpMk id="22" creationId="{6BBC051A-09C3-B0A5-B79B-48400A2FA55D}"/>
          </ac:cxnSpMkLst>
        </pc:cxn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23" creationId="{1512D110-D854-9BC4-2B54-873D891C8E92}"/>
          </ac:cxnSpMkLst>
        </pc:cxn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26" creationId="{DAC011FE-C113-9CDF-4F7C-0B0EA0E37A4E}"/>
          </ac:cxnSpMkLst>
        </pc:cxnChg>
        <pc:cxnChg chg="add mod">
          <ac:chgData name="Daniel Khashabi" userId="62390808-c838-45e6-be59-d6fd0d208bc8" providerId="ADAL" clId="{FB8821F7-EC71-8247-AF27-A4E23E202A20}" dt="2023-01-05T01:55:11.989" v="6279"/>
          <ac:cxnSpMkLst>
            <pc:docMk/>
            <pc:sldMk cId="4185547407" sldId="1319"/>
            <ac:cxnSpMk id="30" creationId="{1B9F5F9B-DC09-4414-1E8D-A910C0555F58}"/>
          </ac:cxnSpMkLst>
        </pc:cxnChg>
      </pc:sldChg>
      <pc:sldChg chg="addSp delSp modSp new del mod">
        <pc:chgData name="Daniel Khashabi" userId="62390808-c838-45e6-be59-d6fd0d208bc8" providerId="ADAL" clId="{FB8821F7-EC71-8247-AF27-A4E23E202A20}" dt="2023-01-05T02:35:18.130" v="7809" actId="2696"/>
        <pc:sldMkLst>
          <pc:docMk/>
          <pc:sldMk cId="4047274674" sldId="1320"/>
        </pc:sldMkLst>
        <pc:spChg chg="mod">
          <ac:chgData name="Daniel Khashabi" userId="62390808-c838-45e6-be59-d6fd0d208bc8" providerId="ADAL" clId="{FB8821F7-EC71-8247-AF27-A4E23E202A20}" dt="2023-01-04T21:57:59.594" v="1457" actId="27636"/>
          <ac:spMkLst>
            <pc:docMk/>
            <pc:sldMk cId="4047274674" sldId="1320"/>
            <ac:spMk id="2" creationId="{91837521-D8C4-BE4E-DE71-D80F2F867407}"/>
          </ac:spMkLst>
        </pc:spChg>
        <pc:spChg chg="del">
          <ac:chgData name="Daniel Khashabi" userId="62390808-c838-45e6-be59-d6fd0d208bc8" providerId="ADAL" clId="{FB8821F7-EC71-8247-AF27-A4E23E202A20}" dt="2023-01-04T22:15:35.985" v="1479"/>
          <ac:spMkLst>
            <pc:docMk/>
            <pc:sldMk cId="4047274674" sldId="1320"/>
            <ac:spMk id="3" creationId="{A18F9294-4F08-CF19-3EE3-25E5F23D645E}"/>
          </ac:spMkLst>
        </pc:spChg>
        <pc:spChg chg="add mod">
          <ac:chgData name="Daniel Khashabi" userId="62390808-c838-45e6-be59-d6fd0d208bc8" providerId="ADAL" clId="{FB8821F7-EC71-8247-AF27-A4E23E202A20}" dt="2023-01-05T02:35:13.506" v="7807" actId="478"/>
          <ac:spMkLst>
            <pc:docMk/>
            <pc:sldMk cId="4047274674" sldId="1320"/>
            <ac:spMk id="7" creationId="{7FB939A5-0E96-9E9F-3C22-1ABE75B92D7F}"/>
          </ac:spMkLst>
        </pc:spChg>
        <pc:picChg chg="add del mod">
          <ac:chgData name="Daniel Khashabi" userId="62390808-c838-45e6-be59-d6fd0d208bc8" providerId="ADAL" clId="{FB8821F7-EC71-8247-AF27-A4E23E202A20}" dt="2023-01-05T02:35:13.506" v="7807" actId="478"/>
          <ac:picMkLst>
            <pc:docMk/>
            <pc:sldMk cId="4047274674" sldId="1320"/>
            <ac:picMk id="5" creationId="{19D3A71D-B45F-5F56-457B-AD5C0DD43790}"/>
          </ac:picMkLst>
        </pc:picChg>
      </pc:sldChg>
      <pc:sldChg chg="modSp new add del mod">
        <pc:chgData name="Daniel Khashabi" userId="62390808-c838-45e6-be59-d6fd0d208bc8" providerId="ADAL" clId="{FB8821F7-EC71-8247-AF27-A4E23E202A20}" dt="2023-01-04T22:19:34.503" v="1484" actId="2696"/>
        <pc:sldMkLst>
          <pc:docMk/>
          <pc:sldMk cId="3277716815" sldId="1321"/>
        </pc:sldMkLst>
        <pc:spChg chg="mod">
          <ac:chgData name="Daniel Khashabi" userId="62390808-c838-45e6-be59-d6fd0d208bc8" providerId="ADAL" clId="{FB8821F7-EC71-8247-AF27-A4E23E202A20}" dt="2023-01-04T21:57:59.619" v="1458" actId="27636"/>
          <ac:spMkLst>
            <pc:docMk/>
            <pc:sldMk cId="3277716815" sldId="1321"/>
            <ac:spMk id="2" creationId="{C2845AF4-ED44-BD3B-D21B-CCA5C7BF29B4}"/>
          </ac:spMkLst>
        </pc:spChg>
      </pc:sldChg>
      <pc:sldChg chg="modSp add mod">
        <pc:chgData name="Daniel Khashabi" userId="62390808-c838-45e6-be59-d6fd0d208bc8" providerId="ADAL" clId="{FB8821F7-EC71-8247-AF27-A4E23E202A20}" dt="2023-01-09T05:47:13.396" v="34141" actId="20577"/>
        <pc:sldMkLst>
          <pc:docMk/>
          <pc:sldMk cId="2978229083" sldId="1322"/>
        </pc:sldMkLst>
        <pc:spChg chg="mod">
          <ac:chgData name="Daniel Khashabi" userId="62390808-c838-45e6-be59-d6fd0d208bc8" providerId="ADAL" clId="{FB8821F7-EC71-8247-AF27-A4E23E202A20}" dt="2023-01-09T05:47:13.396" v="34141" actId="20577"/>
          <ac:spMkLst>
            <pc:docMk/>
            <pc:sldMk cId="2978229083" sldId="1322"/>
            <ac:spMk id="3" creationId="{2BAE67F7-BFC3-5C68-93F5-C23BA66F363E}"/>
          </ac:spMkLst>
        </pc:spChg>
      </pc:sldChg>
      <pc:sldChg chg="addSp delSp modSp new mod modAnim">
        <pc:chgData name="Daniel Khashabi" userId="62390808-c838-45e6-be59-d6fd0d208bc8" providerId="ADAL" clId="{FB8821F7-EC71-8247-AF27-A4E23E202A20}" dt="2023-01-09T14:50:08.609" v="34208"/>
        <pc:sldMkLst>
          <pc:docMk/>
          <pc:sldMk cId="2604108235" sldId="1323"/>
        </pc:sldMkLst>
        <pc:spChg chg="mod">
          <ac:chgData name="Daniel Khashabi" userId="62390808-c838-45e6-be59-d6fd0d208bc8" providerId="ADAL" clId="{FB8821F7-EC71-8247-AF27-A4E23E202A20}" dt="2023-01-05T01:21:27.171" v="6038" actId="20577"/>
          <ac:spMkLst>
            <pc:docMk/>
            <pc:sldMk cId="2604108235" sldId="1323"/>
            <ac:spMk id="2" creationId="{97BCDD0B-2941-954C-6BBD-B8FE8056DE8E}"/>
          </ac:spMkLst>
        </pc:spChg>
        <pc:spChg chg="del">
          <ac:chgData name="Daniel Khashabi" userId="62390808-c838-45e6-be59-d6fd0d208bc8" providerId="ADAL" clId="{FB8821F7-EC71-8247-AF27-A4E23E202A20}" dt="2023-01-04T22:07:22.360" v="1467"/>
          <ac:spMkLst>
            <pc:docMk/>
            <pc:sldMk cId="2604108235" sldId="1323"/>
            <ac:spMk id="3" creationId="{1A9376FF-D03E-F0BE-7881-5FD9DF0238BF}"/>
          </ac:spMkLst>
        </pc:spChg>
        <pc:spChg chg="add del">
          <ac:chgData name="Daniel Khashabi" userId="62390808-c838-45e6-be59-d6fd0d208bc8" providerId="ADAL" clId="{FB8821F7-EC71-8247-AF27-A4E23E202A20}" dt="2023-01-05T00:29:01.571" v="4542" actId="22"/>
          <ac:spMkLst>
            <pc:docMk/>
            <pc:sldMk cId="2604108235" sldId="1323"/>
            <ac:spMk id="7" creationId="{A349518B-C669-7D1F-F43A-4B316DB667A6}"/>
          </ac:spMkLst>
        </pc:spChg>
        <pc:spChg chg="add mod">
          <ac:chgData name="Daniel Khashabi" userId="62390808-c838-45e6-be59-d6fd0d208bc8" providerId="ADAL" clId="{FB8821F7-EC71-8247-AF27-A4E23E202A20}" dt="2023-01-05T03:08:43.150" v="9782" actId="20577"/>
          <ac:spMkLst>
            <pc:docMk/>
            <pc:sldMk cId="2604108235" sldId="1323"/>
            <ac:spMk id="9" creationId="{30C115D8-82AE-0907-9AAF-35526FC4E01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0" creationId="{0B5A57AD-A6FC-451C-B203-03B2F3B871F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1" creationId="{6D136FB2-B4B1-596B-2ED1-4D82B0960F5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2" creationId="{6F047E05-2100-F815-8FAE-AD70CD2F262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3" creationId="{9C85B52D-03D1-E30B-1CCE-EC87F4D6C87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4" creationId="{A453C437-C3AF-6DB6-2A96-8DC09E3468F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5" creationId="{5A90F56F-A735-C699-78EA-8B7A67E3866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6" creationId="{4E990083-A55C-7757-03B0-D5FB5D9C1BB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7" creationId="{E29EE467-41C2-B566-F314-74E868826DD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8" creationId="{9EC72F83-8166-50B4-BD67-29EA010AE16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19" creationId="{EE8CE1A2-B9CE-476B-D4E8-2110B6C0DF8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20" creationId="{38A7528B-4E7D-116B-8BA9-2C4B95D6029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21" creationId="{AF0ED5B8-0E83-599D-7D98-9A3AD545141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604108235" sldId="1323"/>
            <ac:spMk id="26" creationId="{1D23A088-45AC-9EB8-6782-00E0F8A66C70}"/>
          </ac:spMkLst>
        </pc:spChg>
        <pc:picChg chg="add del mod">
          <ac:chgData name="Daniel Khashabi" userId="62390808-c838-45e6-be59-d6fd0d208bc8" providerId="ADAL" clId="{FB8821F7-EC71-8247-AF27-A4E23E202A20}" dt="2023-01-05T00:33:30.275" v="4572" actId="478"/>
          <ac:picMkLst>
            <pc:docMk/>
            <pc:sldMk cId="2604108235" sldId="1323"/>
            <ac:picMk id="5" creationId="{6F8E6F57-1A5D-1816-2457-378F1ED903A6}"/>
          </ac:picMkLst>
        </pc:picChg>
        <pc:picChg chg="add mod">
          <ac:chgData name="Daniel Khashabi" userId="62390808-c838-45e6-be59-d6fd0d208bc8" providerId="ADAL" clId="{FB8821F7-EC71-8247-AF27-A4E23E202A20}" dt="2023-01-05T03:08:50.280" v="9783" actId="1076"/>
          <ac:picMkLst>
            <pc:docMk/>
            <pc:sldMk cId="2604108235" sldId="1323"/>
            <ac:picMk id="27" creationId="{D4075FF2-E79B-7505-4E2B-15C15479C06B}"/>
          </ac:picMkLst>
        </pc:pic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2" creationId="{425C4B66-4969-BD67-8CF8-296AB26D3CFD}"/>
          </ac:cxnSpMkLst>
        </pc:cxn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3" creationId="{0F3F7282-4937-2F36-8775-30E02ECBB2CB}"/>
          </ac:cxnSpMkLst>
        </pc:cxn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4" creationId="{B6E1428F-CF44-C382-001F-206F76F3DE51}"/>
          </ac:cxnSpMkLst>
        </pc:cxnChg>
        <pc:cxnChg chg="add mod">
          <ac:chgData name="Daniel Khashabi" userId="62390808-c838-45e6-be59-d6fd0d208bc8" providerId="ADAL" clId="{FB8821F7-EC71-8247-AF27-A4E23E202A20}" dt="2023-01-05T00:40:30.175" v="4789" actId="1036"/>
          <ac:cxnSpMkLst>
            <pc:docMk/>
            <pc:sldMk cId="2604108235" sldId="1323"/>
            <ac:cxnSpMk id="25" creationId="{5134C3F5-2B39-E891-47F6-33F54CDE74BE}"/>
          </ac:cxnSpMkLst>
        </pc:cxnChg>
      </pc:sldChg>
      <pc:sldChg chg="addSp delSp modSp new del mod">
        <pc:chgData name="Daniel Khashabi" userId="62390808-c838-45e6-be59-d6fd0d208bc8" providerId="ADAL" clId="{FB8821F7-EC71-8247-AF27-A4E23E202A20}" dt="2023-01-05T00:57:36.468" v="5450" actId="2696"/>
        <pc:sldMkLst>
          <pc:docMk/>
          <pc:sldMk cId="1568905941" sldId="1324"/>
        </pc:sldMkLst>
        <pc:spChg chg="mod">
          <ac:chgData name="Daniel Khashabi" userId="62390808-c838-45e6-be59-d6fd0d208bc8" providerId="ADAL" clId="{FB8821F7-EC71-8247-AF27-A4E23E202A20}" dt="2023-01-04T22:07:22.555" v="1469" actId="27636"/>
          <ac:spMkLst>
            <pc:docMk/>
            <pc:sldMk cId="1568905941" sldId="1324"/>
            <ac:spMk id="2" creationId="{C8495BA5-5BE1-2F52-66A9-EF6F1BA36845}"/>
          </ac:spMkLst>
        </pc:spChg>
        <pc:spChg chg="del">
          <ac:chgData name="Daniel Khashabi" userId="62390808-c838-45e6-be59-d6fd0d208bc8" providerId="ADAL" clId="{FB8821F7-EC71-8247-AF27-A4E23E202A20}" dt="2023-01-04T22:07:31.145" v="1473"/>
          <ac:spMkLst>
            <pc:docMk/>
            <pc:sldMk cId="1568905941" sldId="1324"/>
            <ac:spMk id="3" creationId="{8F298A1C-AB4B-BF69-F3F2-8B5163631F7D}"/>
          </ac:spMkLst>
        </pc:spChg>
        <pc:picChg chg="add mod">
          <ac:chgData name="Daniel Khashabi" userId="62390808-c838-45e6-be59-d6fd0d208bc8" providerId="ADAL" clId="{FB8821F7-EC71-8247-AF27-A4E23E202A20}" dt="2023-01-04T22:07:33.606" v="1475" actId="962"/>
          <ac:picMkLst>
            <pc:docMk/>
            <pc:sldMk cId="1568905941" sldId="1324"/>
            <ac:picMk id="5" creationId="{A08994CC-DAD3-2C07-6F94-59D77490C6A7}"/>
          </ac:picMkLst>
        </pc:picChg>
      </pc:sldChg>
      <pc:sldChg chg="modSp new del mod">
        <pc:chgData name="Daniel Khashabi" userId="62390808-c838-45e6-be59-d6fd0d208bc8" providerId="ADAL" clId="{FB8821F7-EC71-8247-AF27-A4E23E202A20}" dt="2023-01-05T00:57:44.157" v="5452" actId="2696"/>
        <pc:sldMkLst>
          <pc:docMk/>
          <pc:sldMk cId="2109722053" sldId="1325"/>
        </pc:sldMkLst>
        <pc:spChg chg="mod">
          <ac:chgData name="Daniel Khashabi" userId="62390808-c838-45e6-be59-d6fd0d208bc8" providerId="ADAL" clId="{FB8821F7-EC71-8247-AF27-A4E23E202A20}" dt="2023-01-04T22:07:22.647" v="1470" actId="27636"/>
          <ac:spMkLst>
            <pc:docMk/>
            <pc:sldMk cId="2109722053" sldId="1325"/>
            <ac:spMk id="2" creationId="{90579367-E5C0-6D60-9EB3-819C1A060122}"/>
          </ac:spMkLst>
        </pc:spChg>
      </pc:sldChg>
      <pc:sldChg chg="addSp del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1133297247" sldId="1326"/>
        </pc:sldMkLst>
        <pc:spChg chg="mod">
          <ac:chgData name="Daniel Khashabi" userId="62390808-c838-45e6-be59-d6fd0d208bc8" providerId="ADAL" clId="{FB8821F7-EC71-8247-AF27-A4E23E202A20}" dt="2023-01-04T22:22:57.033" v="1503" actId="20577"/>
          <ac:spMkLst>
            <pc:docMk/>
            <pc:sldMk cId="1133297247" sldId="1326"/>
            <ac:spMk id="2" creationId="{59B7971B-4D24-BAF9-6C38-13031D76F561}"/>
          </ac:spMkLst>
        </pc:spChg>
        <pc:spChg chg="mod">
          <ac:chgData name="Daniel Khashabi" userId="62390808-c838-45e6-be59-d6fd0d208bc8" providerId="ADAL" clId="{FB8821F7-EC71-8247-AF27-A4E23E202A20}" dt="2023-01-05T02:21:50.178" v="7793" actId="114"/>
          <ac:spMkLst>
            <pc:docMk/>
            <pc:sldMk cId="1133297247" sldId="1326"/>
            <ac:spMk id="3" creationId="{7B23721F-79E6-A0B6-94D4-9FADB7F6C51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7" creationId="{1098EA17-B2E1-5943-7FA4-31FA66B096A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8" creationId="{45232A21-2D54-5130-EA47-7F594E9F160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9" creationId="{C1B19584-F8F4-14D6-F53D-D300B8224C7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133297247" sldId="1326"/>
            <ac:spMk id="10" creationId="{18269F0C-A7B4-3BB7-CDA5-49DC9C2DC2C7}"/>
          </ac:spMkLst>
        </pc:spChg>
        <pc:picChg chg="add mod modCrop">
          <ac:chgData name="Daniel Khashabi" userId="62390808-c838-45e6-be59-d6fd0d208bc8" providerId="ADAL" clId="{FB8821F7-EC71-8247-AF27-A4E23E202A20}" dt="2023-01-04T23:36:24.979" v="2273" actId="1076"/>
          <ac:picMkLst>
            <pc:docMk/>
            <pc:sldMk cId="1133297247" sldId="1326"/>
            <ac:picMk id="4" creationId="{8830E3D7-C79B-A956-8291-DDA44B08AAAE}"/>
          </ac:picMkLst>
        </pc:picChg>
        <pc:picChg chg="add del mod">
          <ac:chgData name="Daniel Khashabi" userId="62390808-c838-45e6-be59-d6fd0d208bc8" providerId="ADAL" clId="{FB8821F7-EC71-8247-AF27-A4E23E202A20}" dt="2023-01-04T23:01:29.350" v="1629" actId="478"/>
          <ac:picMkLst>
            <pc:docMk/>
            <pc:sldMk cId="1133297247" sldId="1326"/>
            <ac:picMk id="6" creationId="{0992B1E1-B355-8598-7A79-6FF429FC46D9}"/>
          </ac:picMkLst>
        </pc:picChg>
      </pc:sldChg>
      <pc:sldChg chg="modSp add mod">
        <pc:chgData name="Daniel Khashabi" userId="62390808-c838-45e6-be59-d6fd0d208bc8" providerId="ADAL" clId="{FB8821F7-EC71-8247-AF27-A4E23E202A20}" dt="2023-01-08T14:21:05.049" v="27043" actId="20577"/>
        <pc:sldMkLst>
          <pc:docMk/>
          <pc:sldMk cId="3606690519" sldId="1327"/>
        </pc:sldMkLst>
        <pc:spChg chg="mod">
          <ac:chgData name="Daniel Khashabi" userId="62390808-c838-45e6-be59-d6fd0d208bc8" providerId="ADAL" clId="{FB8821F7-EC71-8247-AF27-A4E23E202A20}" dt="2023-01-08T14:21:05.049" v="27043" actId="20577"/>
          <ac:spMkLst>
            <pc:docMk/>
            <pc:sldMk cId="3606690519" sldId="1327"/>
            <ac:spMk id="3" creationId="{7B23721F-79E6-A0B6-94D4-9FADB7F6C517}"/>
          </ac:spMkLst>
        </pc:spChg>
        <pc:picChg chg="mod">
          <ac:chgData name="Daniel Khashabi" userId="62390808-c838-45e6-be59-d6fd0d208bc8" providerId="ADAL" clId="{FB8821F7-EC71-8247-AF27-A4E23E202A20}" dt="2023-01-05T02:43:50.305" v="8308" actId="1076"/>
          <ac:picMkLst>
            <pc:docMk/>
            <pc:sldMk cId="3606690519" sldId="1327"/>
            <ac:picMk id="4" creationId="{8830E3D7-C79B-A956-8291-DDA44B08AAAE}"/>
          </ac:picMkLst>
        </pc:picChg>
        <pc:picChg chg="mod">
          <ac:chgData name="Daniel Khashabi" userId="62390808-c838-45e6-be59-d6fd0d208bc8" providerId="ADAL" clId="{FB8821F7-EC71-8247-AF27-A4E23E202A20}" dt="2023-01-05T02:43:53.429" v="8311" actId="1037"/>
          <ac:picMkLst>
            <pc:docMk/>
            <pc:sldMk cId="3606690519" sldId="1327"/>
            <ac:picMk id="6" creationId="{0992B1E1-B355-8598-7A79-6FF429FC46D9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4T23:55:22.028" v="3567" actId="2696"/>
        <pc:sldMkLst>
          <pc:docMk/>
          <pc:sldMk cId="3907874833" sldId="1327"/>
        </pc:sldMkLst>
        <pc:spChg chg="mod">
          <ac:chgData name="Daniel Khashabi" userId="62390808-c838-45e6-be59-d6fd0d208bc8" providerId="ADAL" clId="{FB8821F7-EC71-8247-AF27-A4E23E202A20}" dt="2023-01-04T23:39:20.898" v="2470" actId="20577"/>
          <ac:spMkLst>
            <pc:docMk/>
            <pc:sldMk cId="3907874833" sldId="1327"/>
            <ac:spMk id="2" creationId="{59B7971B-4D24-BAF9-6C38-13031D76F561}"/>
          </ac:spMkLst>
        </pc:spChg>
        <pc:spChg chg="mod">
          <ac:chgData name="Daniel Khashabi" userId="62390808-c838-45e6-be59-d6fd0d208bc8" providerId="ADAL" clId="{FB8821F7-EC71-8247-AF27-A4E23E202A20}" dt="2023-01-04T23:49:40.759" v="3247" actId="20577"/>
          <ac:spMkLst>
            <pc:docMk/>
            <pc:sldMk cId="3907874833" sldId="1327"/>
            <ac:spMk id="3" creationId="{7B23721F-79E6-A0B6-94D4-9FADB7F6C517}"/>
          </ac:spMkLst>
        </pc:spChg>
        <pc:spChg chg="add del mod">
          <ac:chgData name="Daniel Khashabi" userId="62390808-c838-45e6-be59-d6fd0d208bc8" providerId="ADAL" clId="{FB8821F7-EC71-8247-AF27-A4E23E202A20}" dt="2023-01-04T23:39:50.121" v="2543" actId="478"/>
          <ac:spMkLst>
            <pc:docMk/>
            <pc:sldMk cId="3907874833" sldId="1327"/>
            <ac:spMk id="7" creationId="{447667D8-6158-860B-4B59-4930B1B812DA}"/>
          </ac:spMkLst>
        </pc:spChg>
        <pc:picChg chg="mod">
          <ac:chgData name="Daniel Khashabi" userId="62390808-c838-45e6-be59-d6fd0d208bc8" providerId="ADAL" clId="{FB8821F7-EC71-8247-AF27-A4E23E202A20}" dt="2023-01-04T23:49:39.378" v="3246" actId="1038"/>
          <ac:picMkLst>
            <pc:docMk/>
            <pc:sldMk cId="3907874833" sldId="1327"/>
            <ac:picMk id="4" creationId="{8830E3D7-C79B-A956-8291-DDA44B08AAAE}"/>
          </ac:picMkLst>
        </pc:picChg>
        <pc:picChg chg="mod">
          <ac:chgData name="Daniel Khashabi" userId="62390808-c838-45e6-be59-d6fd0d208bc8" providerId="ADAL" clId="{FB8821F7-EC71-8247-AF27-A4E23E202A20}" dt="2023-01-04T23:49:39.378" v="3246" actId="1038"/>
          <ac:picMkLst>
            <pc:docMk/>
            <pc:sldMk cId="3907874833" sldId="1327"/>
            <ac:picMk id="6" creationId="{0992B1E1-B355-8598-7A79-6FF429FC46D9}"/>
          </ac:picMkLst>
        </pc:picChg>
      </pc:sldChg>
      <pc:sldChg chg="addSp delSp modSp new mod modAnim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3372223436" sldId="1328"/>
        </pc:sldMkLst>
        <pc:spChg chg="mod">
          <ac:chgData name="Daniel Khashabi" userId="62390808-c838-45e6-be59-d6fd0d208bc8" providerId="ADAL" clId="{FB8821F7-EC71-8247-AF27-A4E23E202A20}" dt="2023-01-05T04:00:32.731" v="10419" actId="20577"/>
          <ac:spMkLst>
            <pc:docMk/>
            <pc:sldMk cId="3372223436" sldId="1328"/>
            <ac:spMk id="2" creationId="{D018F559-E2C9-00E5-B5E1-1ABC6B8276F3}"/>
          </ac:spMkLst>
        </pc:spChg>
        <pc:spChg chg="mod">
          <ac:chgData name="Daniel Khashabi" userId="62390808-c838-45e6-be59-d6fd0d208bc8" providerId="ADAL" clId="{FB8821F7-EC71-8247-AF27-A4E23E202A20}" dt="2023-01-04T23:54:21.672" v="3557" actId="15"/>
          <ac:spMkLst>
            <pc:docMk/>
            <pc:sldMk cId="3372223436" sldId="1328"/>
            <ac:spMk id="3" creationId="{6D2C0977-115F-A07C-3849-8F0CE9A80548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6" creationId="{32553913-8E8E-0A9C-4303-EAEC29ECF859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7" creationId="{6D98DEF2-D6BC-CA7C-F692-F18083DEF124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8" creationId="{B09B3DC3-C1C0-254F-7B43-D442818148ED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9" creationId="{AAA846BE-FB05-E32F-B159-BAC324CF25E3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10" creationId="{7D31C4BF-E781-E359-0D6B-E31ADC45111F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11" creationId="{578F6C21-6655-6FFE-7C10-DDD6D5678278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12" creationId="{4A9728EE-A350-61C0-8735-F7EA03DD576B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0" creationId="{C0108948-E5F1-3899-FD81-DEBF3AF6C3FF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1" creationId="{BFE83EA7-D711-39F2-93C3-11E653860403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2" creationId="{EAC26793-07A5-74C2-AB00-439223B383E3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3" creationId="{3287EB9C-4226-5A62-7C5F-6BF8C28AB9A4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4" creationId="{5FD69117-0433-D4BF-32B8-A2D26D671B11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5" creationId="{C44763D2-A6DC-501C-2E58-405DF6F4233D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6" creationId="{8010D559-7533-C20E-853D-1DD4A344D751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7" creationId="{BF119FBB-BD5C-55A7-481D-EF70F3D4D4A1}"/>
          </ac:spMkLst>
        </pc:spChg>
        <pc:spChg chg="mod">
          <ac:chgData name="Daniel Khashabi" userId="62390808-c838-45e6-be59-d6fd0d208bc8" providerId="ADAL" clId="{FB8821F7-EC71-8247-AF27-A4E23E202A20}" dt="2023-01-04T23:52:05.403" v="3379" actId="1076"/>
          <ac:spMkLst>
            <pc:docMk/>
            <pc:sldMk cId="3372223436" sldId="1328"/>
            <ac:spMk id="28" creationId="{68956D77-12D9-AFE7-6697-4F3CCC03C95C}"/>
          </ac:spMkLst>
        </pc:spChg>
        <pc:grpChg chg="add del mod">
          <ac:chgData name="Daniel Khashabi" userId="62390808-c838-45e6-be59-d6fd0d208bc8" providerId="ADAL" clId="{FB8821F7-EC71-8247-AF27-A4E23E202A20}" dt="2023-01-04T23:52:50.420" v="3380" actId="478"/>
          <ac:grpSpMkLst>
            <pc:docMk/>
            <pc:sldMk cId="3372223436" sldId="1328"/>
            <ac:grpSpMk id="5" creationId="{80C60164-979A-CCF8-8EA7-16A9CF0E9823}"/>
          </ac:grpSpMkLst>
        </pc:grpChg>
        <pc:graphicFrameChg chg="mod">
          <ac:chgData name="Daniel Khashabi" userId="62390808-c838-45e6-be59-d6fd0d208bc8" providerId="ADAL" clId="{FB8821F7-EC71-8247-AF27-A4E23E202A20}" dt="2023-01-04T23:52:05.403" v="3379" actId="1076"/>
          <ac:graphicFrameMkLst>
            <pc:docMk/>
            <pc:sldMk cId="3372223436" sldId="1328"/>
            <ac:graphicFrameMk id="19" creationId="{C4A4DAD9-B1EF-D210-F003-C02469FDAE38}"/>
          </ac:graphicFrameMkLst>
        </pc:graphicFrameChg>
        <pc:picChg chg="add mod">
          <ac:chgData name="Daniel Khashabi" userId="62390808-c838-45e6-be59-d6fd0d208bc8" providerId="ADAL" clId="{FB8821F7-EC71-8247-AF27-A4E23E202A20}" dt="2023-01-04T23:51:22.925" v="3310" actId="1076"/>
          <ac:picMkLst>
            <pc:docMk/>
            <pc:sldMk cId="3372223436" sldId="1328"/>
            <ac:picMk id="4" creationId="{231D3770-83F4-FD99-96EE-4C5229965090}"/>
          </ac:picMkLst>
        </pc:picChg>
        <pc:picChg chg="add del mod">
          <ac:chgData name="Daniel Khashabi" userId="62390808-c838-45e6-be59-d6fd0d208bc8" providerId="ADAL" clId="{FB8821F7-EC71-8247-AF27-A4E23E202A20}" dt="2023-01-04T23:52:51.659" v="3381" actId="478"/>
          <ac:picMkLst>
            <pc:docMk/>
            <pc:sldMk cId="3372223436" sldId="1328"/>
            <ac:picMk id="29" creationId="{7F3E015F-08F5-FD23-9D6C-8840A3954EE1}"/>
          </ac:picMkLst>
        </pc:picChg>
        <pc:picChg chg="add mod">
          <ac:chgData name="Daniel Khashabi" userId="62390808-c838-45e6-be59-d6fd0d208bc8" providerId="ADAL" clId="{FB8821F7-EC71-8247-AF27-A4E23E202A20}" dt="2023-01-04T23:54:42.119" v="3558" actId="1076"/>
          <ac:picMkLst>
            <pc:docMk/>
            <pc:sldMk cId="3372223436" sldId="1328"/>
            <ac:picMk id="30" creationId="{DAAF7C00-AC55-89B6-D5C1-88264738356F}"/>
          </ac:picMkLst>
        </pc:picChg>
        <pc:picChg chg="add mod">
          <ac:chgData name="Daniel Khashabi" userId="62390808-c838-45e6-be59-d6fd0d208bc8" providerId="ADAL" clId="{FB8821F7-EC71-8247-AF27-A4E23E202A20}" dt="2023-01-04T23:54:47.059" v="3560" actId="1076"/>
          <ac:picMkLst>
            <pc:docMk/>
            <pc:sldMk cId="3372223436" sldId="1328"/>
            <ac:picMk id="31" creationId="{F0904F82-BD77-978C-477D-1009EBF60495}"/>
          </ac:picMkLst>
        </pc:pic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3" creationId="{847F7B14-0F16-894C-D9BD-7DDF23847A1A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4" creationId="{D400B96D-EE8A-BE38-CAD9-0E1C9A1C040D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5" creationId="{FE714814-E09C-8D9C-95EB-03B4017404D8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6" creationId="{5C746322-C189-C968-6A0F-0D75D9DC6F91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7" creationId="{303C4495-274B-C649-8E4A-519656420022}"/>
          </ac:cxnSpMkLst>
        </pc:cxnChg>
        <pc:cxnChg chg="mod">
          <ac:chgData name="Daniel Khashabi" userId="62390808-c838-45e6-be59-d6fd0d208bc8" providerId="ADAL" clId="{FB8821F7-EC71-8247-AF27-A4E23E202A20}" dt="2023-01-04T23:52:05.403" v="3379" actId="1076"/>
          <ac:cxnSpMkLst>
            <pc:docMk/>
            <pc:sldMk cId="3372223436" sldId="1328"/>
            <ac:cxnSpMk id="18" creationId="{787CB56A-159C-2F17-2E63-0CD95649B9E2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776019446" sldId="1329"/>
        </pc:sldMkLst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3" creationId="{DA0BC7F9-689F-D193-67F6-3BE9F7D2C70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4" creationId="{807872B7-6863-5412-FAB3-BDA72D7196F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5" creationId="{604BDE8E-6D60-C426-BD2A-F8B9C66935DE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6" creationId="{00000000-0000-0000-0000-00000000000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776019446" sldId="1329"/>
            <ac:spMk id="8" creationId="{F7DF31BE-DA57-D3A3-DA81-A0B9D5962E5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9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1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15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18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21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76019446" sldId="1329"/>
            <ac:spMk id="24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4T23:57:50.854" v="3826" actId="20577"/>
          <ac:spMkLst>
            <pc:docMk/>
            <pc:sldMk cId="776019446" sldId="1329"/>
            <ac:spMk id="69" creationId="{00000000-0000-0000-0000-000000000000}"/>
          </ac:spMkLst>
        </pc:spChg>
        <pc:spChg chg="del">
          <ac:chgData name="Daniel Khashabi" userId="62390808-c838-45e6-be59-d6fd0d208bc8" providerId="ADAL" clId="{FB8821F7-EC71-8247-AF27-A4E23E202A20}" dt="2023-01-05T02:43:40.137" v="8305" actId="478"/>
          <ac:spMkLst>
            <pc:docMk/>
            <pc:sldMk cId="776019446" sldId="1329"/>
            <ac:spMk id="70" creationId="{00000000-0000-0000-0000-000000000000}"/>
          </ac:spMkLst>
        </pc:spChg>
      </pc:sldChg>
      <pc:sldChg chg="modSp new mod">
        <pc:chgData name="Daniel Khashabi" userId="62390808-c838-45e6-be59-d6fd0d208bc8" providerId="ADAL" clId="{FB8821F7-EC71-8247-AF27-A4E23E202A20}" dt="2023-01-05T00:26:14.754" v="4538" actId="27636"/>
        <pc:sldMkLst>
          <pc:docMk/>
          <pc:sldMk cId="2789226646" sldId="1330"/>
        </pc:sldMkLst>
        <pc:spChg chg="mod">
          <ac:chgData name="Daniel Khashabi" userId="62390808-c838-45e6-be59-d6fd0d208bc8" providerId="ADAL" clId="{FB8821F7-EC71-8247-AF27-A4E23E202A20}" dt="2023-01-04T23:59:22.417" v="3861" actId="20577"/>
          <ac:spMkLst>
            <pc:docMk/>
            <pc:sldMk cId="2789226646" sldId="1330"/>
            <ac:spMk id="2" creationId="{A6CF088A-855E-C912-2CA5-465EEF35DE87}"/>
          </ac:spMkLst>
        </pc:spChg>
        <pc:spChg chg="mod">
          <ac:chgData name="Daniel Khashabi" userId="62390808-c838-45e6-be59-d6fd0d208bc8" providerId="ADAL" clId="{FB8821F7-EC71-8247-AF27-A4E23E202A20}" dt="2023-01-05T00:26:14.754" v="4538" actId="27636"/>
          <ac:spMkLst>
            <pc:docMk/>
            <pc:sldMk cId="2789226646" sldId="1330"/>
            <ac:spMk id="3" creationId="{B8E2F964-D330-75FD-DF01-369C8292D43A}"/>
          </ac:spMkLst>
        </pc:spChg>
      </pc:sldChg>
      <pc:sldChg chg="addSp delSp modSp new del mod modShow">
        <pc:chgData name="Daniel Khashabi" userId="62390808-c838-45e6-be59-d6fd0d208bc8" providerId="ADAL" clId="{FB8821F7-EC71-8247-AF27-A4E23E202A20}" dt="2023-01-05T00:44:16.719" v="4877" actId="2696"/>
        <pc:sldMkLst>
          <pc:docMk/>
          <pc:sldMk cId="3157870957" sldId="1331"/>
        </pc:sldMkLst>
        <pc:picChg chg="add mod">
          <ac:chgData name="Daniel Khashabi" userId="62390808-c838-45e6-be59-d6fd0d208bc8" providerId="ADAL" clId="{FB8821F7-EC71-8247-AF27-A4E23E202A20}" dt="2023-01-05T00:29:52.336" v="4545" actId="27636"/>
          <ac:picMkLst>
            <pc:docMk/>
            <pc:sldMk cId="3157870957" sldId="1331"/>
            <ac:picMk id="6146" creationId="{38967CB5-B182-8156-F2A6-1421FAC6E105}"/>
          </ac:picMkLst>
        </pc:picChg>
        <pc:picChg chg="add del">
          <ac:chgData name="Daniel Khashabi" userId="62390808-c838-45e6-be59-d6fd0d208bc8" providerId="ADAL" clId="{FB8821F7-EC71-8247-AF27-A4E23E202A20}" dt="2023-01-05T00:30:00.508" v="4547"/>
          <ac:picMkLst>
            <pc:docMk/>
            <pc:sldMk cId="3157870957" sldId="1331"/>
            <ac:picMk id="6148" creationId="{15C63BE4-DB85-8D55-1E06-705110ED8B8B}"/>
          </ac:picMkLst>
        </pc:picChg>
      </pc:sldChg>
      <pc:sldChg chg="modSp add del mod modAnim">
        <pc:chgData name="Daniel Khashabi" userId="62390808-c838-45e6-be59-d6fd0d208bc8" providerId="ADAL" clId="{FB8821F7-EC71-8247-AF27-A4E23E202A20}" dt="2023-01-06T04:54:01.521" v="26132" actId="2696"/>
        <pc:sldMkLst>
          <pc:docMk/>
          <pc:sldMk cId="4048297716" sldId="1331"/>
        </pc:sldMkLst>
        <pc:spChg chg="mod">
          <ac:chgData name="Daniel Khashabi" userId="62390808-c838-45e6-be59-d6fd0d208bc8" providerId="ADAL" clId="{FB8821F7-EC71-8247-AF27-A4E23E202A20}" dt="2023-01-05T19:14:20.961" v="11499" actId="27636"/>
          <ac:spMkLst>
            <pc:docMk/>
            <pc:sldMk cId="4048297716" sldId="1331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6T04:53:24.014" v="26102" actId="27636"/>
          <ac:spMkLst>
            <pc:docMk/>
            <pc:sldMk cId="4048297716" sldId="1331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0.965" v="11500" actId="27636"/>
          <ac:spMkLst>
            <pc:docMk/>
            <pc:sldMk cId="4048297716" sldId="1331"/>
            <ac:spMk id="5" creationId="{00000000-0000-0000-0000-000000000000}"/>
          </ac:spMkLst>
        </pc:spChg>
      </pc:sldChg>
      <pc:sldChg chg="addSp delSp modSp new mod chgLayout">
        <pc:chgData name="Daniel Khashabi" userId="62390808-c838-45e6-be59-d6fd0d208bc8" providerId="ADAL" clId="{FB8821F7-EC71-8247-AF27-A4E23E202A20}" dt="2023-01-05T01:22:08.610" v="6084" actId="20577"/>
        <pc:sldMkLst>
          <pc:docMk/>
          <pc:sldMk cId="1524441890" sldId="1332"/>
        </pc:sldMkLst>
        <pc:spChg chg="mod ord">
          <ac:chgData name="Daniel Khashabi" userId="62390808-c838-45e6-be59-d6fd0d208bc8" providerId="ADAL" clId="{FB8821F7-EC71-8247-AF27-A4E23E202A20}" dt="2023-01-05T01:21:57.506" v="6047" actId="700"/>
          <ac:spMkLst>
            <pc:docMk/>
            <pc:sldMk cId="1524441890" sldId="1332"/>
            <ac:spMk id="2" creationId="{2EB43F0D-B91A-2BD0-1850-E7FD46B59A1A}"/>
          </ac:spMkLst>
        </pc:spChg>
        <pc:spChg chg="del">
          <ac:chgData name="Daniel Khashabi" userId="62390808-c838-45e6-be59-d6fd0d208bc8" providerId="ADAL" clId="{FB8821F7-EC71-8247-AF27-A4E23E202A20}" dt="2023-01-05T00:46:25.737" v="4897" actId="478"/>
          <ac:spMkLst>
            <pc:docMk/>
            <pc:sldMk cId="1524441890" sldId="1332"/>
            <ac:spMk id="3" creationId="{F772D668-6F83-10EC-CE3D-F31B7BEA7370}"/>
          </ac:spMkLst>
        </pc:spChg>
        <pc:spChg chg="add mod">
          <ac:chgData name="Daniel Khashabi" userId="62390808-c838-45e6-be59-d6fd0d208bc8" providerId="ADAL" clId="{FB8821F7-EC71-8247-AF27-A4E23E202A20}" dt="2023-01-05T00:52:45.170" v="5276" actId="14100"/>
          <ac:spMkLst>
            <pc:docMk/>
            <pc:sldMk cId="1524441890" sldId="1332"/>
            <ac:spMk id="5" creationId="{7E4799C6-47CD-F82B-1795-50DE314DF726}"/>
          </ac:spMkLst>
        </pc:spChg>
        <pc:spChg chg="add del mod">
          <ac:chgData name="Daniel Khashabi" userId="62390808-c838-45e6-be59-d6fd0d208bc8" providerId="ADAL" clId="{FB8821F7-EC71-8247-AF27-A4E23E202A20}" dt="2023-01-05T00:50:10.889" v="5034" actId="478"/>
          <ac:spMkLst>
            <pc:docMk/>
            <pc:sldMk cId="1524441890" sldId="1332"/>
            <ac:spMk id="6" creationId="{8652914A-C325-925D-93AE-879F620013C9}"/>
          </ac:spMkLst>
        </pc:spChg>
        <pc:spChg chg="add mod">
          <ac:chgData name="Daniel Khashabi" userId="62390808-c838-45e6-be59-d6fd0d208bc8" providerId="ADAL" clId="{FB8821F7-EC71-8247-AF27-A4E23E202A20}" dt="2023-01-05T00:52:47.220" v="5277" actId="14100"/>
          <ac:spMkLst>
            <pc:docMk/>
            <pc:sldMk cId="1524441890" sldId="1332"/>
            <ac:spMk id="7" creationId="{C794DDB4-3C32-D64A-19D0-FE6742AFA85D}"/>
          </ac:spMkLst>
        </pc:spChg>
        <pc:spChg chg="add mod">
          <ac:chgData name="Daniel Khashabi" userId="62390808-c838-45e6-be59-d6fd0d208bc8" providerId="ADAL" clId="{FB8821F7-EC71-8247-AF27-A4E23E202A20}" dt="2023-01-05T00:52:50.486" v="5278" actId="14100"/>
          <ac:spMkLst>
            <pc:docMk/>
            <pc:sldMk cId="1524441890" sldId="1332"/>
            <ac:spMk id="8" creationId="{3D88B7FC-379A-F558-88F4-E6AEE1F83C4D}"/>
          </ac:spMkLst>
        </pc:spChg>
        <pc:spChg chg="add mod">
          <ac:chgData name="Daniel Khashabi" userId="62390808-c838-45e6-be59-d6fd0d208bc8" providerId="ADAL" clId="{FB8821F7-EC71-8247-AF27-A4E23E202A20}" dt="2023-01-05T00:53:23.799" v="5379" actId="20577"/>
          <ac:spMkLst>
            <pc:docMk/>
            <pc:sldMk cId="1524441890" sldId="1332"/>
            <ac:spMk id="9" creationId="{8309526B-1478-2617-2C72-F8178A6058A9}"/>
          </ac:spMkLst>
        </pc:spChg>
        <pc:spChg chg="add del">
          <ac:chgData name="Daniel Khashabi" userId="62390808-c838-45e6-be59-d6fd0d208bc8" providerId="ADAL" clId="{FB8821F7-EC71-8247-AF27-A4E23E202A20}" dt="2023-01-05T00:53:54.410" v="5381" actId="478"/>
          <ac:spMkLst>
            <pc:docMk/>
            <pc:sldMk cId="1524441890" sldId="1332"/>
            <ac:spMk id="10" creationId="{7C29FFC8-ED3C-7DD5-9DD8-8EEB41768C7C}"/>
          </ac:spMkLst>
        </pc:spChg>
        <pc:spChg chg="add del mod">
          <ac:chgData name="Daniel Khashabi" userId="62390808-c838-45e6-be59-d6fd0d208bc8" providerId="ADAL" clId="{FB8821F7-EC71-8247-AF27-A4E23E202A20}" dt="2023-01-05T00:56:28.512" v="5436" actId="478"/>
          <ac:spMkLst>
            <pc:docMk/>
            <pc:sldMk cId="1524441890" sldId="1332"/>
            <ac:spMk id="19" creationId="{12307212-86B0-9B9F-2C0E-D55422F6A26A}"/>
          </ac:spMkLst>
        </pc:spChg>
        <pc:spChg chg="add del mod">
          <ac:chgData name="Daniel Khashabi" userId="62390808-c838-45e6-be59-d6fd0d208bc8" providerId="ADAL" clId="{FB8821F7-EC71-8247-AF27-A4E23E202A20}" dt="2023-01-05T00:56:40.049" v="5440" actId="478"/>
          <ac:spMkLst>
            <pc:docMk/>
            <pc:sldMk cId="1524441890" sldId="1332"/>
            <ac:spMk id="20" creationId="{62CE457F-8400-4407-98E2-E0075F554467}"/>
          </ac:spMkLst>
        </pc:spChg>
        <pc:spChg chg="add del mod">
          <ac:chgData name="Daniel Khashabi" userId="62390808-c838-45e6-be59-d6fd0d208bc8" providerId="ADAL" clId="{FB8821F7-EC71-8247-AF27-A4E23E202A20}" dt="2023-01-05T00:56:18.139" v="5434" actId="478"/>
          <ac:spMkLst>
            <pc:docMk/>
            <pc:sldMk cId="1524441890" sldId="1332"/>
            <ac:spMk id="21" creationId="{784CDDF5-FDAA-0ECB-7B42-162130F8C544}"/>
          </ac:spMkLst>
        </pc:spChg>
        <pc:spChg chg="add mod ord">
          <ac:chgData name="Daniel Khashabi" userId="62390808-c838-45e6-be59-d6fd0d208bc8" providerId="ADAL" clId="{FB8821F7-EC71-8247-AF27-A4E23E202A20}" dt="2023-01-05T01:22:08.610" v="6084" actId="20577"/>
          <ac:spMkLst>
            <pc:docMk/>
            <pc:sldMk cId="1524441890" sldId="1332"/>
            <ac:spMk id="30" creationId="{5B19476C-E393-BF2A-E36C-82879E61F167}"/>
          </ac:spMkLst>
        </pc:spChg>
        <pc:picChg chg="add mod">
          <ac:chgData name="Daniel Khashabi" userId="62390808-c838-45e6-be59-d6fd0d208bc8" providerId="ADAL" clId="{FB8821F7-EC71-8247-AF27-A4E23E202A20}" dt="2023-01-05T00:50:00.111" v="5029" actId="1076"/>
          <ac:picMkLst>
            <pc:docMk/>
            <pc:sldMk cId="1524441890" sldId="1332"/>
            <ac:picMk id="4" creationId="{321DBB77-EA22-CEF9-EB38-F696D65ADDA0}"/>
          </ac:picMkLst>
        </pc:picChg>
        <pc:picChg chg="add mod">
          <ac:chgData name="Daniel Khashabi" userId="62390808-c838-45e6-be59-d6fd0d208bc8" providerId="ADAL" clId="{FB8821F7-EC71-8247-AF27-A4E23E202A20}" dt="2023-01-05T00:55:42.020" v="5420" actId="1076"/>
          <ac:picMkLst>
            <pc:docMk/>
            <pc:sldMk cId="1524441890" sldId="1332"/>
            <ac:picMk id="7170" creationId="{D1874A19-1B85-BCFE-3C26-FCC5DDB2AD3B}"/>
          </ac:picMkLst>
        </pc:picChg>
        <pc:cxnChg chg="add del mod">
          <ac:chgData name="Daniel Khashabi" userId="62390808-c838-45e6-be59-d6fd0d208bc8" providerId="ADAL" clId="{FB8821F7-EC71-8247-AF27-A4E23E202A20}" dt="2023-01-05T00:55:13.291" v="5403" actId="478"/>
          <ac:cxnSpMkLst>
            <pc:docMk/>
            <pc:sldMk cId="1524441890" sldId="1332"/>
            <ac:cxnSpMk id="12" creationId="{65E23E9D-4171-3F7C-64B8-A936ABA6426F}"/>
          </ac:cxnSpMkLst>
        </pc:cxnChg>
        <pc:cxnChg chg="add mod">
          <ac:chgData name="Daniel Khashabi" userId="62390808-c838-45e6-be59-d6fd0d208bc8" providerId="ADAL" clId="{FB8821F7-EC71-8247-AF27-A4E23E202A20}" dt="2023-01-05T00:57:00.299" v="5448" actId="208"/>
          <ac:cxnSpMkLst>
            <pc:docMk/>
            <pc:sldMk cId="1524441890" sldId="1332"/>
            <ac:cxnSpMk id="23" creationId="{DF67DBA6-8361-4F60-D122-036F78CE896C}"/>
          </ac:cxnSpMkLst>
        </pc:cxnChg>
        <pc:cxnChg chg="add mod">
          <ac:chgData name="Daniel Khashabi" userId="62390808-c838-45e6-be59-d6fd0d208bc8" providerId="ADAL" clId="{FB8821F7-EC71-8247-AF27-A4E23E202A20}" dt="2023-01-05T00:57:00.299" v="5448" actId="208"/>
          <ac:cxnSpMkLst>
            <pc:docMk/>
            <pc:sldMk cId="1524441890" sldId="1332"/>
            <ac:cxnSpMk id="26" creationId="{0F8690D0-D655-F424-91AD-D4CE5B952716}"/>
          </ac:cxnSpMkLst>
        </pc:cxnChg>
        <pc:cxnChg chg="add mod">
          <ac:chgData name="Daniel Khashabi" userId="62390808-c838-45e6-be59-d6fd0d208bc8" providerId="ADAL" clId="{FB8821F7-EC71-8247-AF27-A4E23E202A20}" dt="2023-01-05T00:57:00.299" v="5448" actId="208"/>
          <ac:cxnSpMkLst>
            <pc:docMk/>
            <pc:sldMk cId="1524441890" sldId="1332"/>
            <ac:cxnSpMk id="28" creationId="{0ABF9725-B563-FA7C-8DB2-F4DBC65C2D13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189648782" sldId="1333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89648782" sldId="1333"/>
            <ac:spMk id="5" creationId="{00000000-0000-0000-0000-000000000000}"/>
          </ac:spMkLst>
        </pc:spChg>
      </pc:sldChg>
      <pc:sldChg chg="addSp modSp new del">
        <pc:chgData name="Daniel Khashabi" userId="62390808-c838-45e6-be59-d6fd0d208bc8" providerId="ADAL" clId="{FB8821F7-EC71-8247-AF27-A4E23E202A20}" dt="2023-01-05T00:57:18.433" v="5449" actId="2696"/>
        <pc:sldMkLst>
          <pc:docMk/>
          <pc:sldMk cId="620739703" sldId="1333"/>
        </pc:sldMkLst>
        <pc:picChg chg="add mod">
          <ac:chgData name="Daniel Khashabi" userId="62390808-c838-45e6-be59-d6fd0d208bc8" providerId="ADAL" clId="{FB8821F7-EC71-8247-AF27-A4E23E202A20}" dt="2023-01-05T00:30:20.479" v="4553" actId="27636"/>
          <ac:picMkLst>
            <pc:docMk/>
            <pc:sldMk cId="620739703" sldId="1333"/>
            <ac:picMk id="8194" creationId="{897D68A1-B1FD-0A3E-2074-6B45E58F79C1}"/>
          </ac:picMkLst>
        </pc:pic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3154839109" sldId="1333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3154839109" sldId="1333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366" v="26138" actId="27636"/>
          <ac:spMkLst>
            <pc:docMk/>
            <pc:sldMk cId="3154839109" sldId="1333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316" v="26137" actId="27636"/>
          <ac:spMkLst>
            <pc:docMk/>
            <pc:sldMk cId="3154839109" sldId="1333"/>
            <ac:spMk id="5" creationId="{00000000-0000-0000-0000-000000000000}"/>
          </ac:spMkLst>
        </pc:spChg>
      </pc:sldChg>
      <pc:sldChg chg="addSp delSp modSp add del mod">
        <pc:chgData name="Daniel Khashabi" userId="62390808-c838-45e6-be59-d6fd0d208bc8" providerId="ADAL" clId="{FB8821F7-EC71-8247-AF27-A4E23E202A20}" dt="2023-01-05T03:09:32.559" v="9812" actId="2696"/>
        <pc:sldMkLst>
          <pc:docMk/>
          <pc:sldMk cId="2433109034" sldId="1334"/>
        </pc:sldMkLst>
        <pc:spChg chg="mod">
          <ac:chgData name="Daniel Khashabi" userId="62390808-c838-45e6-be59-d6fd0d208bc8" providerId="ADAL" clId="{FB8821F7-EC71-8247-AF27-A4E23E202A20}" dt="2023-01-05T01:21:17.266" v="6033" actId="20577"/>
          <ac:spMkLst>
            <pc:docMk/>
            <pc:sldMk cId="2433109034" sldId="1334"/>
            <ac:spMk id="2" creationId="{97BCDD0B-2941-954C-6BBD-B8FE8056DE8E}"/>
          </ac:spMkLst>
        </pc:spChg>
        <pc:spChg chg="add del mod">
          <ac:chgData name="Daniel Khashabi" userId="62390808-c838-45e6-be59-d6fd0d208bc8" providerId="ADAL" clId="{FB8821F7-EC71-8247-AF27-A4E23E202A20}" dt="2023-01-05T00:44:51.729" v="4886" actId="478"/>
          <ac:spMkLst>
            <pc:docMk/>
            <pc:sldMk cId="2433109034" sldId="1334"/>
            <ac:spMk id="3" creationId="{25124952-3D2D-C043-314E-F48E74920000}"/>
          </ac:spMkLst>
        </pc:spChg>
        <pc:spChg chg="add del mod">
          <ac:chgData name="Daniel Khashabi" userId="62390808-c838-45e6-be59-d6fd0d208bc8" providerId="ADAL" clId="{FB8821F7-EC71-8247-AF27-A4E23E202A20}" dt="2023-01-05T00:44:51.729" v="4886" actId="478"/>
          <ac:spMkLst>
            <pc:docMk/>
            <pc:sldMk cId="2433109034" sldId="1334"/>
            <ac:spMk id="4" creationId="{D649DB96-5EAD-F2A5-9E95-558BA93FB9D2}"/>
          </ac:spMkLst>
        </pc:spChg>
        <pc:spChg chg="add mod">
          <ac:chgData name="Daniel Khashabi" userId="62390808-c838-45e6-be59-d6fd0d208bc8" providerId="ADAL" clId="{FB8821F7-EC71-8247-AF27-A4E23E202A20}" dt="2023-01-05T00:45:06.349" v="4895" actId="122"/>
          <ac:spMkLst>
            <pc:docMk/>
            <pc:sldMk cId="2433109034" sldId="1334"/>
            <ac:spMk id="5" creationId="{E57586B2-ADF2-0EBE-BF13-F4CE7953FA54}"/>
          </ac:spMkLst>
        </pc:spChg>
        <pc:spChg chg="add mod">
          <ac:chgData name="Daniel Khashabi" userId="62390808-c838-45e6-be59-d6fd0d208bc8" providerId="ADAL" clId="{FB8821F7-EC71-8247-AF27-A4E23E202A20}" dt="2023-01-05T00:45:00.369" v="4891" actId="20577"/>
          <ac:spMkLst>
            <pc:docMk/>
            <pc:sldMk cId="2433109034" sldId="1334"/>
            <ac:spMk id="6" creationId="{D55F113E-CD0E-4E54-0C43-D9349DA04CD6}"/>
          </ac:spMkLst>
        </pc:spChg>
        <pc:spChg chg="add del mod">
          <ac:chgData name="Daniel Khashabi" userId="62390808-c838-45e6-be59-d6fd0d208bc8" providerId="ADAL" clId="{FB8821F7-EC71-8247-AF27-A4E23E202A20}" dt="2023-01-05T00:44:51.729" v="4886" actId="478"/>
          <ac:spMkLst>
            <pc:docMk/>
            <pc:sldMk cId="2433109034" sldId="1334"/>
            <ac:spMk id="7" creationId="{EE1DE37A-7A9F-B428-0CF1-88AF58CD6BC6}"/>
          </ac:spMkLst>
        </pc:spChg>
        <pc:spChg chg="add del mod">
          <ac:chgData name="Daniel Khashabi" userId="62390808-c838-45e6-be59-d6fd0d208bc8" providerId="ADAL" clId="{FB8821F7-EC71-8247-AF27-A4E23E202A20}" dt="2023-01-05T00:44:54.215" v="4887" actId="478"/>
          <ac:spMkLst>
            <pc:docMk/>
            <pc:sldMk cId="2433109034" sldId="1334"/>
            <ac:spMk id="8" creationId="{6830A48C-5AF3-5C23-B240-F27DDD06DE3D}"/>
          </ac:spMkLst>
        </pc:spChg>
        <pc:spChg chg="mod">
          <ac:chgData name="Daniel Khashabi" userId="62390808-c838-45e6-be59-d6fd0d208bc8" providerId="ADAL" clId="{FB8821F7-EC71-8247-AF27-A4E23E202A20}" dt="2023-01-05T03:07:16.689" v="9757" actId="1076"/>
          <ac:spMkLst>
            <pc:docMk/>
            <pc:sldMk cId="2433109034" sldId="1334"/>
            <ac:spMk id="9" creationId="{30C115D8-82AE-0907-9AAF-35526FC4E017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0" creationId="{0B5A57AD-A6FC-451C-B203-03B2F3B871FA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1" creationId="{6D136FB2-B4B1-596B-2ED1-4D82B0960F50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2" creationId="{6F047E05-2100-F815-8FAE-AD70CD2F2624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3" creationId="{9C85B52D-03D1-E30B-1CCE-EC87F4D6C87D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4" creationId="{A453C437-C3AF-6DB6-2A96-8DC09E3468FA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5" creationId="{5A90F56F-A735-C699-78EA-8B7A67E38667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6" creationId="{4E990083-A55C-7757-03B0-D5FB5D9C1BB7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7" creationId="{E29EE467-41C2-B566-F314-74E868826DDC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8" creationId="{9EC72F83-8166-50B4-BD67-29EA010AE169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19" creationId="{EE8CE1A2-B9CE-476B-D4E8-2110B6C0DF89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20" creationId="{38A7528B-4E7D-116B-8BA9-2C4B95D60296}"/>
          </ac:spMkLst>
        </pc:spChg>
        <pc:spChg chg="del">
          <ac:chgData name="Daniel Khashabi" userId="62390808-c838-45e6-be59-d6fd0d208bc8" providerId="ADAL" clId="{FB8821F7-EC71-8247-AF27-A4E23E202A20}" dt="2023-01-05T00:44:24.836" v="4879" actId="478"/>
          <ac:spMkLst>
            <pc:docMk/>
            <pc:sldMk cId="2433109034" sldId="1334"/>
            <ac:spMk id="21" creationId="{AF0ED5B8-0E83-599D-7D98-9A3AD5451419}"/>
          </ac:spMkLst>
        </pc:spChg>
        <pc:spChg chg="add del mod">
          <ac:chgData name="Daniel Khashabi" userId="62390808-c838-45e6-be59-d6fd0d208bc8" providerId="ADAL" clId="{FB8821F7-EC71-8247-AF27-A4E23E202A20}" dt="2023-01-05T00:44:54.215" v="4887" actId="478"/>
          <ac:spMkLst>
            <pc:docMk/>
            <pc:sldMk cId="2433109034" sldId="1334"/>
            <ac:spMk id="27" creationId="{48285187-FC6F-23A5-ADB5-83159EC22939}"/>
          </ac:spMkLst>
        </pc:spChg>
        <pc:picChg chg="add mod">
          <ac:chgData name="Daniel Khashabi" userId="62390808-c838-45e6-be59-d6fd0d208bc8" providerId="ADAL" clId="{FB8821F7-EC71-8247-AF27-A4E23E202A20}" dt="2023-01-05T00:46:08.619" v="4896" actId="1076"/>
          <ac:picMkLst>
            <pc:docMk/>
            <pc:sldMk cId="2433109034" sldId="1334"/>
            <ac:picMk id="9218" creationId="{552B1BCC-6E1B-04F3-4D1C-FE9A1836C096}"/>
          </ac:picMkLst>
        </pc:pic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B8821F7-EC71-8247-AF27-A4E23E202A20}" dt="2023-01-05T00:44:24.836" v="4879" actId="478"/>
          <ac:cxnSpMkLst>
            <pc:docMk/>
            <pc:sldMk cId="2433109034" sldId="1334"/>
            <ac:cxnSpMk id="25" creationId="{5134C3F5-2B39-E891-47F6-33F54CDE74BE}"/>
          </ac:cxnSpMkLst>
        </pc:cxnChg>
        <pc:cxnChg chg="add del mod">
          <ac:chgData name="Daniel Khashabi" userId="62390808-c838-45e6-be59-d6fd0d208bc8" providerId="ADAL" clId="{FB8821F7-EC71-8247-AF27-A4E23E202A20}" dt="2023-01-05T00:44:51.729" v="4886" actId="478"/>
          <ac:cxnSpMkLst>
            <pc:docMk/>
            <pc:sldMk cId="2433109034" sldId="1334"/>
            <ac:cxnSpMk id="28" creationId="{E41815B1-B238-1E67-AECE-372307050036}"/>
          </ac:cxnSpMkLst>
        </pc:cxnChg>
        <pc:cxnChg chg="add mod">
          <ac:chgData name="Daniel Khashabi" userId="62390808-c838-45e6-be59-d6fd0d208bc8" providerId="ADAL" clId="{FB8821F7-EC71-8247-AF27-A4E23E202A20}" dt="2023-01-05T00:44:58.266" v="4888" actId="1076"/>
          <ac:cxnSpMkLst>
            <pc:docMk/>
            <pc:sldMk cId="2433109034" sldId="1334"/>
            <ac:cxnSpMk id="29" creationId="{E794F7B7-B235-A5CE-FD32-E46C3B7A3795}"/>
          </ac:cxnSpMkLst>
        </pc:cxnChg>
      </pc:sldChg>
      <pc:sldChg chg="addSp del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679433528" sldId="1335"/>
        </pc:sldMkLst>
        <pc:spChg chg="mod ord">
          <ac:chgData name="Daniel Khashabi" userId="62390808-c838-45e6-be59-d6fd0d208bc8" providerId="ADAL" clId="{FB8821F7-EC71-8247-AF27-A4E23E202A20}" dt="2023-01-05T00:58:12.765" v="5479" actId="700"/>
          <ac:spMkLst>
            <pc:docMk/>
            <pc:sldMk cId="679433528" sldId="1335"/>
            <ac:spMk id="2" creationId="{2EB43F0D-B91A-2BD0-1850-E7FD46B59A1A}"/>
          </ac:spMkLst>
        </pc:spChg>
        <pc:spChg chg="add mod ord">
          <ac:chgData name="Daniel Khashabi" userId="62390808-c838-45e6-be59-d6fd0d208bc8" providerId="ADAL" clId="{FB8821F7-EC71-8247-AF27-A4E23E202A20}" dt="2023-01-09T05:43:52.544" v="34094" actId="20577"/>
          <ac:spMkLst>
            <pc:docMk/>
            <pc:sldMk cId="679433528" sldId="1335"/>
            <ac:spMk id="3" creationId="{74DCB1AE-09D5-A4F9-3FC7-FE4C604EAB92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5" creationId="{7E4799C6-47CD-F82B-1795-50DE314DF72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679433528" sldId="1335"/>
            <ac:spMk id="6" creationId="{EC82E30D-6F29-601B-5AEA-BC54A99FEE71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7" creationId="{C794DDB4-3C32-D64A-19D0-FE6742AFA85D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8" creationId="{3D88B7FC-379A-F558-88F4-E6AEE1F83C4D}"/>
          </ac:spMkLst>
        </pc:spChg>
        <pc:spChg chg="del">
          <ac:chgData name="Daniel Khashabi" userId="62390808-c838-45e6-be59-d6fd0d208bc8" providerId="ADAL" clId="{FB8821F7-EC71-8247-AF27-A4E23E202A20}" dt="2023-01-05T00:57:53.619" v="5454" actId="478"/>
          <ac:spMkLst>
            <pc:docMk/>
            <pc:sldMk cId="679433528" sldId="1335"/>
            <ac:spMk id="9" creationId="{8309526B-1478-2617-2C72-F8178A6058A9}"/>
          </ac:spMkLst>
        </pc:spChg>
        <pc:picChg chg="del">
          <ac:chgData name="Daniel Khashabi" userId="62390808-c838-45e6-be59-d6fd0d208bc8" providerId="ADAL" clId="{FB8821F7-EC71-8247-AF27-A4E23E202A20}" dt="2023-01-05T00:57:49.370" v="5453" actId="478"/>
          <ac:picMkLst>
            <pc:docMk/>
            <pc:sldMk cId="679433528" sldId="1335"/>
            <ac:picMk id="4" creationId="{321DBB77-EA22-CEF9-EB38-F696D65ADDA0}"/>
          </ac:picMkLst>
        </pc:picChg>
        <pc:picChg chg="mod">
          <ac:chgData name="Daniel Khashabi" userId="62390808-c838-45e6-be59-d6fd0d208bc8" providerId="ADAL" clId="{FB8821F7-EC71-8247-AF27-A4E23E202A20}" dt="2023-01-05T01:22:22.509" v="6089" actId="1076"/>
          <ac:picMkLst>
            <pc:docMk/>
            <pc:sldMk cId="679433528" sldId="1335"/>
            <ac:picMk id="7170" creationId="{D1874A19-1B85-BCFE-3C26-FCC5DDB2AD3B}"/>
          </ac:picMkLst>
        </pc:picChg>
        <pc:cxnChg chg="del">
          <ac:chgData name="Daniel Khashabi" userId="62390808-c838-45e6-be59-d6fd0d208bc8" providerId="ADAL" clId="{FB8821F7-EC71-8247-AF27-A4E23E202A20}" dt="2023-01-05T00:57:49.370" v="5453" actId="478"/>
          <ac:cxnSpMkLst>
            <pc:docMk/>
            <pc:sldMk cId="679433528" sldId="1335"/>
            <ac:cxnSpMk id="23" creationId="{DF67DBA6-8361-4F60-D122-036F78CE896C}"/>
          </ac:cxnSpMkLst>
        </pc:cxnChg>
        <pc:cxnChg chg="del">
          <ac:chgData name="Daniel Khashabi" userId="62390808-c838-45e6-be59-d6fd0d208bc8" providerId="ADAL" clId="{FB8821F7-EC71-8247-AF27-A4E23E202A20}" dt="2023-01-05T00:57:49.370" v="5453" actId="478"/>
          <ac:cxnSpMkLst>
            <pc:docMk/>
            <pc:sldMk cId="679433528" sldId="1335"/>
            <ac:cxnSpMk id="26" creationId="{0F8690D0-D655-F424-91AD-D4CE5B952716}"/>
          </ac:cxnSpMkLst>
        </pc:cxnChg>
        <pc:cxnChg chg="del">
          <ac:chgData name="Daniel Khashabi" userId="62390808-c838-45e6-be59-d6fd0d208bc8" providerId="ADAL" clId="{FB8821F7-EC71-8247-AF27-A4E23E202A20}" dt="2023-01-05T00:57:49.370" v="5453" actId="478"/>
          <ac:cxnSpMkLst>
            <pc:docMk/>
            <pc:sldMk cId="679433528" sldId="1335"/>
            <ac:cxnSpMk id="28" creationId="{0ABF9725-B563-FA7C-8DB2-F4DBC65C2D13}"/>
          </ac:cxnSpMkLst>
        </pc:cxnChg>
      </pc:sldChg>
      <pc:sldChg chg="delSp modSp add del">
        <pc:chgData name="Daniel Khashabi" userId="62390808-c838-45e6-be59-d6fd0d208bc8" providerId="ADAL" clId="{FB8821F7-EC71-8247-AF27-A4E23E202A20}" dt="2023-01-05T00:47:14.015" v="4907" actId="2696"/>
        <pc:sldMkLst>
          <pc:docMk/>
          <pc:sldMk cId="2768662257" sldId="1335"/>
        </pc:sldMkLst>
        <pc:picChg chg="mod">
          <ac:chgData name="Daniel Khashabi" userId="62390808-c838-45e6-be59-d6fd0d208bc8" providerId="ADAL" clId="{FB8821F7-EC71-8247-AF27-A4E23E202A20}" dt="2023-01-05T00:46:48.169" v="4906" actId="1076"/>
          <ac:picMkLst>
            <pc:docMk/>
            <pc:sldMk cId="2768662257" sldId="1335"/>
            <ac:picMk id="4" creationId="{321DBB77-EA22-CEF9-EB38-F696D65ADDA0}"/>
          </ac:picMkLst>
        </pc:picChg>
        <pc:picChg chg="del">
          <ac:chgData name="Daniel Khashabi" userId="62390808-c838-45e6-be59-d6fd0d208bc8" providerId="ADAL" clId="{FB8821F7-EC71-8247-AF27-A4E23E202A20}" dt="2023-01-05T00:46:45.838" v="4905" actId="478"/>
          <ac:picMkLst>
            <pc:docMk/>
            <pc:sldMk cId="2768662257" sldId="1335"/>
            <ac:picMk id="7170" creationId="{D1874A19-1B85-BCFE-3C26-FCC5DDB2AD3B}"/>
          </ac:picMkLst>
        </pc:picChg>
      </pc:sldChg>
      <pc:sldChg chg="add del">
        <pc:chgData name="Daniel Khashabi" userId="62390808-c838-45e6-be59-d6fd0d208bc8" providerId="ADAL" clId="{FB8821F7-EC71-8247-AF27-A4E23E202A20}" dt="2023-01-05T01:58:58.094" v="6625" actId="2696"/>
        <pc:sldMkLst>
          <pc:docMk/>
          <pc:sldMk cId="701430913" sldId="1336"/>
        </pc:sldMkLst>
      </pc:sldChg>
      <pc:sldChg chg="add del">
        <pc:chgData name="Daniel Khashabi" userId="62390808-c838-45e6-be59-d6fd0d208bc8" providerId="ADAL" clId="{FB8821F7-EC71-8247-AF27-A4E23E202A20}" dt="2023-01-05T01:59:17.104" v="6627"/>
        <pc:sldMkLst>
          <pc:docMk/>
          <pc:sldMk cId="2092884691" sldId="1336"/>
        </pc:sldMkLst>
      </pc:sldChg>
      <pc:sldChg chg="addSp delSp modSp add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2331692486" sldId="1336"/>
        </pc:sldMkLst>
        <pc:spChg chg="add del mod">
          <ac:chgData name="Daniel Khashabi" userId="62390808-c838-45e6-be59-d6fd0d208bc8" providerId="ADAL" clId="{FB8821F7-EC71-8247-AF27-A4E23E202A20}" dt="2023-01-05T02:02:30.674" v="6640" actId="478"/>
          <ac:spMkLst>
            <pc:docMk/>
            <pc:sldMk cId="2331692486" sldId="1336"/>
            <ac:spMk id="3" creationId="{9C65C203-7F6B-6D0A-0D2D-45919A9B7985}"/>
          </ac:spMkLst>
        </pc:spChg>
        <pc:spChg chg="add del">
          <ac:chgData name="Daniel Khashabi" userId="62390808-c838-45e6-be59-d6fd0d208bc8" providerId="ADAL" clId="{FB8821F7-EC71-8247-AF27-A4E23E202A20}" dt="2023-01-05T02:02:33.754" v="6642" actId="478"/>
          <ac:spMkLst>
            <pc:docMk/>
            <pc:sldMk cId="2331692486" sldId="1336"/>
            <ac:spMk id="5" creationId="{EE1ADF3C-986C-634B-CDB3-C399B847806F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6" creationId="{5DCAD4E7-CB28-E65F-8147-CCBBB26D7E6E}"/>
          </ac:spMkLst>
        </pc:spChg>
        <pc:spChg chg="mod">
          <ac:chgData name="Daniel Khashabi" userId="62390808-c838-45e6-be59-d6fd0d208bc8" providerId="ADAL" clId="{FB8821F7-EC71-8247-AF27-A4E23E202A20}" dt="2023-01-05T02:20:36.458" v="7748" actId="207"/>
          <ac:spMkLst>
            <pc:docMk/>
            <pc:sldMk cId="2331692486" sldId="1336"/>
            <ac:spMk id="7" creationId="{E6CBB357-581A-AEE8-334F-B64DF7996C72}"/>
          </ac:spMkLst>
        </pc:spChg>
        <pc:spChg chg="mod">
          <ac:chgData name="Daniel Khashabi" userId="62390808-c838-45e6-be59-d6fd0d208bc8" providerId="ADAL" clId="{FB8821F7-EC71-8247-AF27-A4E23E202A20}" dt="2023-01-05T02:03:59.507" v="6669" actId="1076"/>
          <ac:spMkLst>
            <pc:docMk/>
            <pc:sldMk cId="2331692486" sldId="1336"/>
            <ac:spMk id="12" creationId="{162552B8-DDE1-8C4B-F39E-540F6341B7CA}"/>
          </ac:spMkLst>
        </pc:spChg>
        <pc:spChg chg="mod">
          <ac:chgData name="Daniel Khashabi" userId="62390808-c838-45e6-be59-d6fd0d208bc8" providerId="ADAL" clId="{FB8821F7-EC71-8247-AF27-A4E23E202A20}" dt="2023-01-05T02:03:53.637" v="6668" actId="14100"/>
          <ac:spMkLst>
            <pc:docMk/>
            <pc:sldMk cId="2331692486" sldId="1336"/>
            <ac:spMk id="13" creationId="{B9DC00BB-77AC-A1E0-93D8-476E6EF621A1}"/>
          </ac:spMkLst>
        </pc:spChg>
        <pc:spChg chg="mod">
          <ac:chgData name="Daniel Khashabi" userId="62390808-c838-45e6-be59-d6fd0d208bc8" providerId="ADAL" clId="{FB8821F7-EC71-8247-AF27-A4E23E202A20}" dt="2023-01-05T02:04:06.690" v="6670" actId="1076"/>
          <ac:spMkLst>
            <pc:docMk/>
            <pc:sldMk cId="2331692486" sldId="1336"/>
            <ac:spMk id="14" creationId="{9DC9FA5B-707C-3FCB-865A-4177FA509699}"/>
          </ac:spMkLst>
        </pc:spChg>
        <pc:spChg chg="mod">
          <ac:chgData name="Daniel Khashabi" userId="62390808-c838-45e6-be59-d6fd0d208bc8" providerId="ADAL" clId="{FB8821F7-EC71-8247-AF27-A4E23E202A20}" dt="2023-01-05T02:21:05.187" v="7764" actId="1035"/>
          <ac:spMkLst>
            <pc:docMk/>
            <pc:sldMk cId="2331692486" sldId="1336"/>
            <ac:spMk id="18" creationId="{42FBF3C8-72DA-2AE3-652E-69E289B38DAE}"/>
          </ac:spMkLst>
        </pc:spChg>
        <pc:spChg chg="del">
          <ac:chgData name="Daniel Khashabi" userId="62390808-c838-45e6-be59-d6fd0d208bc8" providerId="ADAL" clId="{FB8821F7-EC71-8247-AF27-A4E23E202A20}" dt="2023-01-05T02:11:33.537" v="7163" actId="478"/>
          <ac:spMkLst>
            <pc:docMk/>
            <pc:sldMk cId="2331692486" sldId="1336"/>
            <ac:spMk id="19" creationId="{440D413D-613C-39C6-078B-5799775EC4DF}"/>
          </ac:spMkLst>
        </pc:spChg>
        <pc:spChg chg="mod">
          <ac:chgData name="Daniel Khashabi" userId="62390808-c838-45e6-be59-d6fd0d208bc8" providerId="ADAL" clId="{FB8821F7-EC71-8247-AF27-A4E23E202A20}" dt="2023-01-05T02:04:12.722" v="6671" actId="1076"/>
          <ac:spMkLst>
            <pc:docMk/>
            <pc:sldMk cId="2331692486" sldId="1336"/>
            <ac:spMk id="25" creationId="{F0000C1D-9AAA-E89C-210B-0212A2F736B8}"/>
          </ac:spMkLst>
        </pc:spChg>
        <pc:spChg chg="add del mod">
          <ac:chgData name="Daniel Khashabi" userId="62390808-c838-45e6-be59-d6fd0d208bc8" providerId="ADAL" clId="{FB8821F7-EC71-8247-AF27-A4E23E202A20}" dt="2023-01-05T02:04:41.039" v="6715" actId="478"/>
          <ac:spMkLst>
            <pc:docMk/>
            <pc:sldMk cId="2331692486" sldId="1336"/>
            <ac:spMk id="31" creationId="{68193846-D27F-0426-0F36-77AF83D4EE1F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32" creationId="{5EB9C6D4-A513-5EC7-6CCB-2EA4CFE9DBF4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33" creationId="{68F34219-5370-7FEA-E2C3-2A149D0ABA91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34" creationId="{DD2EA24B-FE57-9120-84C6-7CC56FF38E45}"/>
          </ac:spMkLst>
        </pc:spChg>
        <pc:spChg chg="add del mod">
          <ac:chgData name="Daniel Khashabi" userId="62390808-c838-45e6-be59-d6fd0d208bc8" providerId="ADAL" clId="{FB8821F7-EC71-8247-AF27-A4E23E202A20}" dt="2023-01-05T02:11:04.772" v="7160" actId="478"/>
          <ac:spMkLst>
            <pc:docMk/>
            <pc:sldMk cId="2331692486" sldId="1336"/>
            <ac:spMk id="35" creationId="{AF937048-B5CA-8339-FB6D-B3D7C513052C}"/>
          </ac:spMkLst>
        </pc:spChg>
        <pc:spChg chg="add del mod">
          <ac:chgData name="Daniel Khashabi" userId="62390808-c838-45e6-be59-d6fd0d208bc8" providerId="ADAL" clId="{FB8821F7-EC71-8247-AF27-A4E23E202A20}" dt="2023-01-05T02:36:04.900" v="7904" actId="1037"/>
          <ac:spMkLst>
            <pc:docMk/>
            <pc:sldMk cId="2331692486" sldId="1336"/>
            <ac:spMk id="37" creationId="{82854B4D-1791-9AE5-F00D-C84A2C1FB594}"/>
          </ac:spMkLst>
        </pc:spChg>
        <pc:spChg chg="add del mod">
          <ac:chgData name="Daniel Khashabi" userId="62390808-c838-45e6-be59-d6fd0d208bc8" providerId="ADAL" clId="{FB8821F7-EC71-8247-AF27-A4E23E202A20}" dt="2023-01-05T02:09:28.472" v="7053" actId="478"/>
          <ac:spMkLst>
            <pc:docMk/>
            <pc:sldMk cId="2331692486" sldId="1336"/>
            <ac:spMk id="38" creationId="{27738B81-EA6C-BC36-81CF-63B01DE0F8E1}"/>
          </ac:spMkLst>
        </pc:spChg>
        <pc:spChg chg="add del mod">
          <ac:chgData name="Daniel Khashabi" userId="62390808-c838-45e6-be59-d6fd0d208bc8" providerId="ADAL" clId="{FB8821F7-EC71-8247-AF27-A4E23E202A20}" dt="2023-01-05T02:21:40.558" v="7792" actId="1036"/>
          <ac:spMkLst>
            <pc:docMk/>
            <pc:sldMk cId="2331692486" sldId="1336"/>
            <ac:spMk id="39" creationId="{DAE26337-DADC-6028-F7CB-2E7D0CEA24F3}"/>
          </ac:spMkLst>
        </pc:spChg>
        <pc:spChg chg="add mod">
          <ac:chgData name="Daniel Khashabi" userId="62390808-c838-45e6-be59-d6fd0d208bc8" providerId="ADAL" clId="{FB8821F7-EC71-8247-AF27-A4E23E202A20}" dt="2023-01-05T02:11:33.812" v="7164"/>
          <ac:spMkLst>
            <pc:docMk/>
            <pc:sldMk cId="2331692486" sldId="1336"/>
            <ac:spMk id="52" creationId="{309547D8-86E6-9C8E-69FF-C57204ADD227}"/>
          </ac:spMkLst>
        </pc:spChg>
        <pc:spChg chg="add mod">
          <ac:chgData name="Daniel Khashabi" userId="62390808-c838-45e6-be59-d6fd0d208bc8" providerId="ADAL" clId="{FB8821F7-EC71-8247-AF27-A4E23E202A20}" dt="2023-01-05T02:17:10.365" v="7490" actId="1037"/>
          <ac:spMkLst>
            <pc:docMk/>
            <pc:sldMk cId="2331692486" sldId="1336"/>
            <ac:spMk id="53" creationId="{DD3B1CD3-1C8D-E3B2-2E7E-3942C2651905}"/>
          </ac:spMkLst>
        </pc:spChg>
        <pc:spChg chg="add mod">
          <ac:chgData name="Daniel Khashabi" userId="62390808-c838-45e6-be59-d6fd0d208bc8" providerId="ADAL" clId="{FB8821F7-EC71-8247-AF27-A4E23E202A20}" dt="2023-01-05T02:20:47.695" v="7755" actId="1035"/>
          <ac:spMkLst>
            <pc:docMk/>
            <pc:sldMk cId="2331692486" sldId="1336"/>
            <ac:spMk id="54" creationId="{5663F002-0D23-1DC7-BEE3-263EA9978632}"/>
          </ac:spMkLst>
        </pc:spChg>
        <pc:spChg chg="add del mod">
          <ac:chgData name="Daniel Khashabi" userId="62390808-c838-45e6-be59-d6fd0d208bc8" providerId="ADAL" clId="{FB8821F7-EC71-8247-AF27-A4E23E202A20}" dt="2023-01-05T02:14:03.376" v="7311" actId="478"/>
          <ac:spMkLst>
            <pc:docMk/>
            <pc:sldMk cId="2331692486" sldId="1336"/>
            <ac:spMk id="56" creationId="{F1622B95-A842-5D47-D582-C60D4588C0E5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58" creationId="{1949FCE7-8DC4-E8D2-C066-EDB30B3CB653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59" creationId="{3AB93308-28F7-23E4-49E5-F889A26F62E8}"/>
          </ac:spMkLst>
        </pc:spChg>
        <pc:spChg chg="add mod">
          <ac:chgData name="Daniel Khashabi" userId="62390808-c838-45e6-be59-d6fd0d208bc8" providerId="ADAL" clId="{FB8821F7-EC71-8247-AF27-A4E23E202A20}" dt="2023-01-05T02:16:51.099" v="7477" actId="1036"/>
          <ac:spMkLst>
            <pc:docMk/>
            <pc:sldMk cId="2331692486" sldId="1336"/>
            <ac:spMk id="60" creationId="{B9F8540A-3473-597A-2691-F34FD21D9BE2}"/>
          </ac:spMkLst>
        </pc:spChg>
        <pc:spChg chg="add del mod">
          <ac:chgData name="Daniel Khashabi" userId="62390808-c838-45e6-be59-d6fd0d208bc8" providerId="ADAL" clId="{FB8821F7-EC71-8247-AF27-A4E23E202A20}" dt="2023-01-05T02:34:48.394" v="7806"/>
          <ac:spMkLst>
            <pc:docMk/>
            <pc:sldMk cId="2331692486" sldId="1336"/>
            <ac:spMk id="63" creationId="{4343B3F2-1749-C344-28AE-60EDD369106F}"/>
          </ac:spMkLst>
        </pc:spChg>
        <pc:spChg chg="add del">
          <ac:chgData name="Daniel Khashabi" userId="62390808-c838-45e6-be59-d6fd0d208bc8" providerId="ADAL" clId="{FB8821F7-EC71-8247-AF27-A4E23E202A20}" dt="2023-01-05T02:23:17.337" v="7797" actId="22"/>
          <ac:spMkLst>
            <pc:docMk/>
            <pc:sldMk cId="2331692486" sldId="1336"/>
            <ac:spMk id="65" creationId="{EC7A19A7-A813-F0BC-3E7A-1D6F17BD1CCD}"/>
          </ac:spMkLst>
        </pc:spChg>
        <pc:spChg chg="add mod">
          <ac:chgData name="Daniel Khashabi" userId="62390808-c838-45e6-be59-d6fd0d208bc8" providerId="ADAL" clId="{FB8821F7-EC71-8247-AF27-A4E23E202A20}" dt="2023-01-05T02:24:02.356" v="7804"/>
          <ac:spMkLst>
            <pc:docMk/>
            <pc:sldMk cId="2331692486" sldId="1336"/>
            <ac:spMk id="66" creationId="{C43694A1-60A6-BF65-0B45-951BAA1ED5B8}"/>
          </ac:spMkLst>
        </pc:spChg>
        <pc:grpChg chg="add mod">
          <ac:chgData name="Daniel Khashabi" userId="62390808-c838-45e6-be59-d6fd0d208bc8" providerId="ADAL" clId="{FB8821F7-EC71-8247-AF27-A4E23E202A20}" dt="2023-01-05T02:15:29.447" v="7384" actId="164"/>
          <ac:grpSpMkLst>
            <pc:docMk/>
            <pc:sldMk cId="2331692486" sldId="1336"/>
            <ac:grpSpMk id="61" creationId="{2546A773-C48E-200D-77E8-362BA436B859}"/>
          </ac:grpSpMkLst>
        </pc:grpChg>
        <pc:picChg chg="del">
          <ac:chgData name="Daniel Khashabi" userId="62390808-c838-45e6-be59-d6fd0d208bc8" providerId="ADAL" clId="{FB8821F7-EC71-8247-AF27-A4E23E202A20}" dt="2023-01-05T01:59:47.969" v="6638" actId="478"/>
          <ac:picMkLst>
            <pc:docMk/>
            <pc:sldMk cId="2331692486" sldId="1336"/>
            <ac:picMk id="36" creationId="{3BD42162-4DC1-52CF-DA78-391521E999A2}"/>
          </ac:picMkLst>
        </pc:picChg>
        <pc:picChg chg="add del mod">
          <ac:chgData name="Daniel Khashabi" userId="62390808-c838-45e6-be59-d6fd0d208bc8" providerId="ADAL" clId="{FB8821F7-EC71-8247-AF27-A4E23E202A20}" dt="2023-01-05T02:14:03.376" v="7311" actId="478"/>
          <ac:picMkLst>
            <pc:docMk/>
            <pc:sldMk cId="2331692486" sldId="1336"/>
            <ac:picMk id="55" creationId="{B2C1CA63-64FD-7515-A7ED-3D1A6F0EABA3}"/>
          </ac:picMkLst>
        </pc:picChg>
        <pc:picChg chg="add mod">
          <ac:chgData name="Daniel Khashabi" userId="62390808-c838-45e6-be59-d6fd0d208bc8" providerId="ADAL" clId="{FB8821F7-EC71-8247-AF27-A4E23E202A20}" dt="2023-01-05T02:16:51.099" v="7477" actId="1036"/>
          <ac:picMkLst>
            <pc:docMk/>
            <pc:sldMk cId="2331692486" sldId="1336"/>
            <ac:picMk id="57" creationId="{6AF7D0C2-94B8-71A7-1E53-6E06ADD767F7}"/>
          </ac:picMkLst>
        </pc:picChg>
        <pc:cxnChg chg="add del mod">
          <ac:chgData name="Daniel Khashabi" userId="62390808-c838-45e6-be59-d6fd0d208bc8" providerId="ADAL" clId="{FB8821F7-EC71-8247-AF27-A4E23E202A20}" dt="2023-01-05T02:10:25.322" v="7124" actId="478"/>
          <ac:cxnSpMkLst>
            <pc:docMk/>
            <pc:sldMk cId="2331692486" sldId="1336"/>
            <ac:cxnSpMk id="20" creationId="{B30BE311-72EF-FDB4-B344-A52ECC5DBAC8}"/>
          </ac:cxnSpMkLst>
        </pc:cxnChg>
        <pc:cxnChg chg="add del mod">
          <ac:chgData name="Daniel Khashabi" userId="62390808-c838-45e6-be59-d6fd0d208bc8" providerId="ADAL" clId="{FB8821F7-EC71-8247-AF27-A4E23E202A20}" dt="2023-01-05T02:10:26.798" v="7125" actId="478"/>
          <ac:cxnSpMkLst>
            <pc:docMk/>
            <pc:sldMk cId="2331692486" sldId="1336"/>
            <ac:cxnSpMk id="23" creationId="{1512D110-D854-9BC4-2B54-873D891C8E92}"/>
          </ac:cxnSpMkLst>
        </pc:cxnChg>
        <pc:cxnChg chg="add del mod">
          <ac:chgData name="Daniel Khashabi" userId="62390808-c838-45e6-be59-d6fd0d208bc8" providerId="ADAL" clId="{FB8821F7-EC71-8247-AF27-A4E23E202A20}" dt="2023-01-05T02:10:23.767" v="7123" actId="478"/>
          <ac:cxnSpMkLst>
            <pc:docMk/>
            <pc:sldMk cId="2331692486" sldId="1336"/>
            <ac:cxnSpMk id="26" creationId="{DAC011FE-C113-9CDF-4F7C-0B0EA0E37A4E}"/>
          </ac:cxnSpMkLst>
        </pc:cxnChg>
        <pc:cxnChg chg="add del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30" creationId="{1B9F5F9B-DC09-4414-1E8D-A910C0555F58}"/>
          </ac:cxnSpMkLst>
        </pc:cxnChg>
        <pc:cxnChg chg="add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43" creationId="{B9593F31-247D-8006-E6DF-A6F75A365014}"/>
          </ac:cxnSpMkLst>
        </pc:cxnChg>
        <pc:cxnChg chg="add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46" creationId="{4910F773-5BF7-A3D0-5FEC-E9D17924F6CE}"/>
          </ac:cxnSpMkLst>
        </pc:cxnChg>
        <pc:cxnChg chg="add mod">
          <ac:chgData name="Daniel Khashabi" userId="62390808-c838-45e6-be59-d6fd0d208bc8" providerId="ADAL" clId="{FB8821F7-EC71-8247-AF27-A4E23E202A20}" dt="2023-01-05T02:16:51.099" v="7477" actId="1036"/>
          <ac:cxnSpMkLst>
            <pc:docMk/>
            <pc:sldMk cId="2331692486" sldId="1336"/>
            <ac:cxnSpMk id="49" creationId="{C48592BC-A5EB-C3F3-D7DC-4E54BD39ED2A}"/>
          </ac:cxnSpMkLst>
        </pc:cxnChg>
      </pc:sldChg>
      <pc:sldChg chg="delSp add del mod">
        <pc:chgData name="Daniel Khashabi" userId="62390808-c838-45e6-be59-d6fd0d208bc8" providerId="ADAL" clId="{FB8821F7-EC71-8247-AF27-A4E23E202A20}" dt="2023-01-05T01:57:50.544" v="6514" actId="2696"/>
        <pc:sldMkLst>
          <pc:docMk/>
          <pc:sldMk cId="3066944700" sldId="1336"/>
        </pc:sldMkLst>
        <pc:picChg chg="del">
          <ac:chgData name="Daniel Khashabi" userId="62390808-c838-45e6-be59-d6fd0d208bc8" providerId="ADAL" clId="{FB8821F7-EC71-8247-AF27-A4E23E202A20}" dt="2023-01-05T01:56:39.549" v="6373" actId="478"/>
          <ac:picMkLst>
            <pc:docMk/>
            <pc:sldMk cId="3066944700" sldId="1336"/>
            <ac:picMk id="36" creationId="{3BD42162-4DC1-52CF-DA78-391521E999A2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9T05:43:24.352" v="34058" actId="2696"/>
        <pc:sldMkLst>
          <pc:docMk/>
          <pc:sldMk cId="3583253818" sldId="1337"/>
        </pc:sldMkLst>
        <pc:spChg chg="add mod">
          <ac:chgData name="Daniel Khashabi" userId="62390808-c838-45e6-be59-d6fd0d208bc8" providerId="ADAL" clId="{FB8821F7-EC71-8247-AF27-A4E23E202A20}" dt="2023-01-05T02:36:08.715" v="7906"/>
          <ac:spMkLst>
            <pc:docMk/>
            <pc:sldMk cId="3583253818" sldId="1337"/>
            <ac:spMk id="3" creationId="{60A9B6B7-87E7-F03B-93B5-88C6790A6C9F}"/>
          </ac:spMkLst>
        </pc:spChg>
        <pc:spChg chg="mod">
          <ac:chgData name="Daniel Khashabi" userId="62390808-c838-45e6-be59-d6fd0d208bc8" providerId="ADAL" clId="{FB8821F7-EC71-8247-AF27-A4E23E202A20}" dt="2023-01-05T19:16:50.260" v="11558" actId="20577"/>
          <ac:spMkLst>
            <pc:docMk/>
            <pc:sldMk cId="3583253818" sldId="1337"/>
            <ac:spMk id="7" creationId="{E6CBB357-581A-AEE8-334F-B64DF7996C72}"/>
          </ac:spMkLst>
        </pc:spChg>
        <pc:spChg chg="del">
          <ac:chgData name="Daniel Khashabi" userId="62390808-c838-45e6-be59-d6fd0d208bc8" providerId="ADAL" clId="{FB8821F7-EC71-8247-AF27-A4E23E202A20}" dt="2023-01-05T02:36:07.331" v="7905" actId="478"/>
          <ac:spMkLst>
            <pc:docMk/>
            <pc:sldMk cId="3583253818" sldId="1337"/>
            <ac:spMk id="37" creationId="{82854B4D-1791-9AE5-F00D-C84A2C1FB594}"/>
          </ac:spMkLst>
        </pc:spChg>
        <pc:spChg chg="add del">
          <ac:chgData name="Daniel Khashabi" userId="62390808-c838-45e6-be59-d6fd0d208bc8" providerId="ADAL" clId="{FB8821F7-EC71-8247-AF27-A4E23E202A20}" dt="2023-01-05T02:35:31.637" v="7811" actId="478"/>
          <ac:spMkLst>
            <pc:docMk/>
            <pc:sldMk cId="3583253818" sldId="1337"/>
            <ac:spMk id="58" creationId="{1949FCE7-8DC4-E8D2-C066-EDB30B3CB653}"/>
          </ac:spMkLst>
        </pc:spChg>
        <pc:spChg chg="add del">
          <ac:chgData name="Daniel Khashabi" userId="62390808-c838-45e6-be59-d6fd0d208bc8" providerId="ADAL" clId="{FB8821F7-EC71-8247-AF27-A4E23E202A20}" dt="2023-01-05T02:35:31.637" v="7811" actId="478"/>
          <ac:spMkLst>
            <pc:docMk/>
            <pc:sldMk cId="3583253818" sldId="1337"/>
            <ac:spMk id="59" creationId="{3AB93308-28F7-23E4-49E5-F889A26F62E8}"/>
          </ac:spMkLst>
        </pc:spChg>
        <pc:picChg chg="add del">
          <ac:chgData name="Daniel Khashabi" userId="62390808-c838-45e6-be59-d6fd0d208bc8" providerId="ADAL" clId="{FB8821F7-EC71-8247-AF27-A4E23E202A20}" dt="2023-01-05T02:35:31.637" v="7811" actId="478"/>
          <ac:picMkLst>
            <pc:docMk/>
            <pc:sldMk cId="3583253818" sldId="1337"/>
            <ac:picMk id="57" creationId="{6AF7D0C2-94B8-71A7-1E53-6E06ADD767F7}"/>
          </ac:picMkLst>
        </pc:picChg>
        <pc:picChg chg="add del mod">
          <ac:chgData name="Daniel Khashabi" userId="62390808-c838-45e6-be59-d6fd0d208bc8" providerId="ADAL" clId="{FB8821F7-EC71-8247-AF27-A4E23E202A20}" dt="2023-01-05T19:17:53.649" v="11571" actId="478"/>
          <ac:picMkLst>
            <pc:docMk/>
            <pc:sldMk cId="3583253818" sldId="1337"/>
            <ac:picMk id="14338" creationId="{4CF333E5-EDCE-9F7F-BBEB-A2C05044D0DE}"/>
          </ac:picMkLst>
        </pc:picChg>
        <pc:picChg chg="add mod">
          <ac:chgData name="Daniel Khashabi" userId="62390808-c838-45e6-be59-d6fd0d208bc8" providerId="ADAL" clId="{FB8821F7-EC71-8247-AF27-A4E23E202A20}" dt="2023-01-05T19:19:03.882" v="11593" actId="1038"/>
          <ac:picMkLst>
            <pc:docMk/>
            <pc:sldMk cId="3583253818" sldId="1337"/>
            <ac:picMk id="14340" creationId="{E99B217B-4197-D9D3-68A4-C2E0960DB849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5T03:09:30.620" v="9811" actId="2696"/>
        <pc:sldMkLst>
          <pc:docMk/>
          <pc:sldMk cId="2834201624" sldId="1338"/>
        </pc:sldMkLst>
        <pc:spChg chg="add del mod">
          <ac:chgData name="Daniel Khashabi" userId="62390808-c838-45e6-be59-d6fd0d208bc8" providerId="ADAL" clId="{FB8821F7-EC71-8247-AF27-A4E23E202A20}" dt="2023-01-05T03:07:31.683" v="9760"/>
          <ac:spMkLst>
            <pc:docMk/>
            <pc:sldMk cId="2834201624" sldId="1338"/>
            <ac:spMk id="3" creationId="{E02227BE-B812-B3CC-45D9-6D2673CD0916}"/>
          </ac:spMkLst>
        </pc:spChg>
        <pc:spChg chg="add del mod">
          <ac:chgData name="Daniel Khashabi" userId="62390808-c838-45e6-be59-d6fd0d208bc8" providerId="ADAL" clId="{FB8821F7-EC71-8247-AF27-A4E23E202A20}" dt="2023-01-05T03:07:31.683" v="9760"/>
          <ac:spMkLst>
            <pc:docMk/>
            <pc:sldMk cId="2834201624" sldId="1338"/>
            <ac:spMk id="4" creationId="{D858989A-2D6A-7619-E9AC-7D5630D27156}"/>
          </ac:spMkLst>
        </pc:spChg>
        <pc:spChg chg="add mod">
          <ac:chgData name="Daniel Khashabi" userId="62390808-c838-45e6-be59-d6fd0d208bc8" providerId="ADAL" clId="{FB8821F7-EC71-8247-AF27-A4E23E202A20}" dt="2023-01-05T03:07:41.809" v="9762" actId="1076"/>
          <ac:spMkLst>
            <pc:docMk/>
            <pc:sldMk cId="2834201624" sldId="1338"/>
            <ac:spMk id="5" creationId="{85A234FC-D51F-14BE-52A9-B115DF8EC46A}"/>
          </ac:spMkLst>
        </pc:spChg>
        <pc:spChg chg="add mod">
          <ac:chgData name="Daniel Khashabi" userId="62390808-c838-45e6-be59-d6fd0d208bc8" providerId="ADAL" clId="{FB8821F7-EC71-8247-AF27-A4E23E202A20}" dt="2023-01-05T03:07:41.809" v="9762" actId="1076"/>
          <ac:spMkLst>
            <pc:docMk/>
            <pc:sldMk cId="2834201624" sldId="1338"/>
            <ac:spMk id="6" creationId="{B6957D7E-889A-D7F2-C4D4-7FE4AB55D493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0" creationId="{0B5A57AD-A6FC-451C-B203-03B2F3B871FA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1" creationId="{6D136FB2-B4B1-596B-2ED1-4D82B0960F50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2" creationId="{6F047E05-2100-F815-8FAE-AD70CD2F2624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3" creationId="{9C85B52D-03D1-E30B-1CCE-EC87F4D6C87D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4" creationId="{A453C437-C3AF-6DB6-2A96-8DC09E3468FA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5" creationId="{5A90F56F-A735-C699-78EA-8B7A67E38667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6" creationId="{4E990083-A55C-7757-03B0-D5FB5D9C1BB7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7" creationId="{E29EE467-41C2-B566-F314-74E868826DDC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8" creationId="{9EC72F83-8166-50B4-BD67-29EA010AE169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19" creationId="{EE8CE1A2-B9CE-476B-D4E8-2110B6C0DF89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20" creationId="{38A7528B-4E7D-116B-8BA9-2C4B95D60296}"/>
          </ac:spMkLst>
        </pc:spChg>
        <pc:spChg chg="del">
          <ac:chgData name="Daniel Khashabi" userId="62390808-c838-45e6-be59-d6fd0d208bc8" providerId="ADAL" clId="{FB8821F7-EC71-8247-AF27-A4E23E202A20}" dt="2023-01-05T03:07:29.587" v="9758" actId="478"/>
          <ac:spMkLst>
            <pc:docMk/>
            <pc:sldMk cId="2834201624" sldId="1338"/>
            <ac:spMk id="21" creationId="{AF0ED5B8-0E83-599D-7D98-9A3AD5451419}"/>
          </ac:spMkLst>
        </pc:spChg>
        <pc:picChg chg="add mod">
          <ac:chgData name="Daniel Khashabi" userId="62390808-c838-45e6-be59-d6fd0d208bc8" providerId="ADAL" clId="{FB8821F7-EC71-8247-AF27-A4E23E202A20}" dt="2023-01-05T03:07:56.203" v="9781" actId="1038"/>
          <ac:picMkLst>
            <pc:docMk/>
            <pc:sldMk cId="2834201624" sldId="1338"/>
            <ac:picMk id="8" creationId="{92A36C1F-C236-D512-1B2B-F58E9231290D}"/>
          </ac:picMkLst>
        </pc:picChg>
        <pc:cxnChg chg="add mod">
          <ac:chgData name="Daniel Khashabi" userId="62390808-c838-45e6-be59-d6fd0d208bc8" providerId="ADAL" clId="{FB8821F7-EC71-8247-AF27-A4E23E202A20}" dt="2023-01-05T03:07:41.809" v="9762" actId="1076"/>
          <ac:cxnSpMkLst>
            <pc:docMk/>
            <pc:sldMk cId="2834201624" sldId="1338"/>
            <ac:cxnSpMk id="7" creationId="{F6D2F6F8-E214-BD86-38F8-7D5F62B178A2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B8821F7-EC71-8247-AF27-A4E23E202A20}" dt="2023-01-05T03:07:29.587" v="9758" actId="478"/>
          <ac:cxnSpMkLst>
            <pc:docMk/>
            <pc:sldMk cId="2834201624" sldId="1338"/>
            <ac:cxnSpMk id="25" creationId="{5134C3F5-2B39-E891-47F6-33F54CDE74BE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1059495149" sldId="1339"/>
        </pc:sldMkLst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059495149" sldId="1339"/>
            <ac:spMk id="3" creationId="{089173A8-2D5F-1588-51C5-13FD71796CE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059495149" sldId="1339"/>
            <ac:spMk id="4" creationId="{BFD55458-D7E7-F854-1446-129DD8E11164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0" creationId="{0B5A57AD-A6FC-451C-B203-03B2F3B871FA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1" creationId="{6D136FB2-B4B1-596B-2ED1-4D82B0960F50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2" creationId="{6F047E05-2100-F815-8FAE-AD70CD2F2624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3" creationId="{9C85B52D-03D1-E30B-1CCE-EC87F4D6C87D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4" creationId="{A453C437-C3AF-6DB6-2A96-8DC09E3468FA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5" creationId="{5A90F56F-A735-C699-78EA-8B7A67E38667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6" creationId="{4E990083-A55C-7757-03B0-D5FB5D9C1BB7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7" creationId="{E29EE467-41C2-B566-F314-74E868826DDC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8" creationId="{9EC72F83-8166-50B4-BD67-29EA010AE169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19" creationId="{EE8CE1A2-B9CE-476B-D4E8-2110B6C0DF89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20" creationId="{38A7528B-4E7D-116B-8BA9-2C4B95D60296}"/>
          </ac:spMkLst>
        </pc:spChg>
        <pc:spChg chg="del">
          <ac:chgData name="Daniel Khashabi" userId="62390808-c838-45e6-be59-d6fd0d208bc8" providerId="ADAL" clId="{FB8821F7-EC71-8247-AF27-A4E23E202A20}" dt="2023-01-05T03:09:13.973" v="9785" actId="478"/>
          <ac:spMkLst>
            <pc:docMk/>
            <pc:sldMk cId="1059495149" sldId="1339"/>
            <ac:spMk id="21" creationId="{AF0ED5B8-0E83-599D-7D98-9A3AD54514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059495149" sldId="1339"/>
            <ac:spMk id="26" creationId="{1D23A088-45AC-9EB8-6782-00E0F8A66C70}"/>
          </ac:spMkLst>
        </pc:spChg>
        <pc:picChg chg="add mod">
          <ac:chgData name="Daniel Khashabi" userId="62390808-c838-45e6-be59-d6fd0d208bc8" providerId="ADAL" clId="{FB8821F7-EC71-8247-AF27-A4E23E202A20}" dt="2023-01-05T03:09:14.679" v="9786"/>
          <ac:picMkLst>
            <pc:docMk/>
            <pc:sldMk cId="1059495149" sldId="1339"/>
            <ac:picMk id="6" creationId="{A74AA8D8-294F-E0A7-5FC4-F6D70DED02DB}"/>
          </ac:picMkLst>
        </pc:picChg>
        <pc:cxnChg chg="add mod">
          <ac:chgData name="Daniel Khashabi" userId="62390808-c838-45e6-be59-d6fd0d208bc8" providerId="ADAL" clId="{FB8821F7-EC71-8247-AF27-A4E23E202A20}" dt="2023-01-05T03:09:23.628" v="9810" actId="1035"/>
          <ac:cxnSpMkLst>
            <pc:docMk/>
            <pc:sldMk cId="1059495149" sldId="1339"/>
            <ac:cxnSpMk id="5" creationId="{B33C0D1B-B6D1-804A-C99F-19D9E00F1359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2" creationId="{425C4B66-4969-BD67-8CF8-296AB26D3CFD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3" creationId="{0F3F7282-4937-2F36-8775-30E02ECBB2CB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4" creationId="{B6E1428F-CF44-C382-001F-206F76F3DE51}"/>
          </ac:cxnSpMkLst>
        </pc:cxnChg>
        <pc:cxnChg chg="del mod">
          <ac:chgData name="Daniel Khashabi" userId="62390808-c838-45e6-be59-d6fd0d208bc8" providerId="ADAL" clId="{FB8821F7-EC71-8247-AF27-A4E23E202A20}" dt="2023-01-05T03:09:13.973" v="9785" actId="478"/>
          <ac:cxnSpMkLst>
            <pc:docMk/>
            <pc:sldMk cId="1059495149" sldId="1339"/>
            <ac:cxnSpMk id="25" creationId="{5134C3F5-2B39-E891-47F6-33F54CDE74BE}"/>
          </ac:cxnSpMkLst>
        </pc:cxnChg>
      </pc:sldChg>
      <pc:sldChg chg="addSp delSp modSp add mod delAnim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1353102020" sldId="1340"/>
        </pc:sldMkLst>
        <pc:spChg chg="mod">
          <ac:chgData name="Daniel Khashabi" userId="62390808-c838-45e6-be59-d6fd0d208bc8" providerId="ADAL" clId="{FB8821F7-EC71-8247-AF27-A4E23E202A20}" dt="2023-01-05T04:00:28.704" v="10417" actId="20577"/>
          <ac:spMkLst>
            <pc:docMk/>
            <pc:sldMk cId="1353102020" sldId="1340"/>
            <ac:spMk id="2" creationId="{D018F559-E2C9-00E5-B5E1-1ABC6B8276F3}"/>
          </ac:spMkLst>
        </pc:spChg>
        <pc:spChg chg="mod">
          <ac:chgData name="Daniel Khashabi" userId="62390808-c838-45e6-be59-d6fd0d208bc8" providerId="ADAL" clId="{FB8821F7-EC71-8247-AF27-A4E23E202A20}" dt="2023-01-05T03:56:42.128" v="10079" actId="1076"/>
          <ac:spMkLst>
            <pc:docMk/>
            <pc:sldMk cId="1353102020" sldId="1340"/>
            <ac:spMk id="3" creationId="{6D2C0977-115F-A07C-3849-8F0CE9A80548}"/>
          </ac:spMkLst>
        </pc:spChg>
        <pc:spChg chg="add mod">
          <ac:chgData name="Daniel Khashabi" userId="62390808-c838-45e6-be59-d6fd0d208bc8" providerId="ADAL" clId="{FB8821F7-EC71-8247-AF27-A4E23E202A20}" dt="2023-01-05T03:58:50.361" v="10328" actId="1036"/>
          <ac:spMkLst>
            <pc:docMk/>
            <pc:sldMk cId="1353102020" sldId="1340"/>
            <ac:spMk id="7" creationId="{1764D10B-30C4-AC34-5AD6-89E0ED504335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353102020" sldId="1340"/>
            <ac:spMk id="8" creationId="{0613DE37-13AC-A8DA-F3D5-5926EE69A0F9}"/>
          </ac:spMkLst>
        </pc:spChg>
        <pc:picChg chg="add del mod">
          <ac:chgData name="Daniel Khashabi" userId="62390808-c838-45e6-be59-d6fd0d208bc8" providerId="ADAL" clId="{FB8821F7-EC71-8247-AF27-A4E23E202A20}" dt="2023-01-05T03:56:53.231" v="10100" actId="478"/>
          <ac:picMkLst>
            <pc:docMk/>
            <pc:sldMk cId="1353102020" sldId="1340"/>
            <ac:picMk id="4" creationId="{231D3770-83F4-FD99-96EE-4C5229965090}"/>
          </ac:picMkLst>
        </pc:picChg>
        <pc:picChg chg="add mod">
          <ac:chgData name="Daniel Khashabi" userId="62390808-c838-45e6-be59-d6fd0d208bc8" providerId="ADAL" clId="{FB8821F7-EC71-8247-AF27-A4E23E202A20}" dt="2023-01-05T03:57:08.964" v="10107" actId="1076"/>
          <ac:picMkLst>
            <pc:docMk/>
            <pc:sldMk cId="1353102020" sldId="1340"/>
            <ac:picMk id="6" creationId="{E2819006-856B-91DD-5FB2-848AE1ECBFC8}"/>
          </ac:picMkLst>
        </pc:picChg>
        <pc:picChg chg="del">
          <ac:chgData name="Daniel Khashabi" userId="62390808-c838-45e6-be59-d6fd0d208bc8" providerId="ADAL" clId="{FB8821F7-EC71-8247-AF27-A4E23E202A20}" dt="2023-01-05T03:55:35.521" v="10009" actId="478"/>
          <ac:picMkLst>
            <pc:docMk/>
            <pc:sldMk cId="1353102020" sldId="1340"/>
            <ac:picMk id="30" creationId="{DAAF7C00-AC55-89B6-D5C1-88264738356F}"/>
          </ac:picMkLst>
        </pc:picChg>
        <pc:picChg chg="del">
          <ac:chgData name="Daniel Khashabi" userId="62390808-c838-45e6-be59-d6fd0d208bc8" providerId="ADAL" clId="{FB8821F7-EC71-8247-AF27-A4E23E202A20}" dt="2023-01-05T03:54:52.217" v="10008" actId="478"/>
          <ac:picMkLst>
            <pc:docMk/>
            <pc:sldMk cId="1353102020" sldId="1340"/>
            <ac:picMk id="31" creationId="{F0904F82-BD77-978C-477D-1009EBF60495}"/>
          </ac:picMkLst>
        </pc:picChg>
        <pc:picChg chg="add mod">
          <ac:chgData name="Daniel Khashabi" userId="62390808-c838-45e6-be59-d6fd0d208bc8" providerId="ADAL" clId="{FB8821F7-EC71-8247-AF27-A4E23E202A20}" dt="2023-01-05T03:58:55.814" v="10333" actId="1038"/>
          <ac:picMkLst>
            <pc:docMk/>
            <pc:sldMk cId="1353102020" sldId="1340"/>
            <ac:picMk id="31746" creationId="{B931FF19-C7E3-A582-C64B-D1294F8CCBE1}"/>
          </ac:picMkLst>
        </pc:picChg>
      </pc:sldChg>
      <pc:sldChg chg="addSp delSp modSp new mod ord">
        <pc:chgData name="Daniel Khashabi" userId="62390808-c838-45e6-be59-d6fd0d208bc8" providerId="ADAL" clId="{FB8821F7-EC71-8247-AF27-A4E23E202A20}" dt="2023-01-05T20:29:58.199" v="14133" actId="20577"/>
        <pc:sldMkLst>
          <pc:docMk/>
          <pc:sldMk cId="291992844" sldId="1341"/>
        </pc:sldMkLst>
        <pc:spChg chg="mod">
          <ac:chgData name="Daniel Khashabi" userId="62390808-c838-45e6-be59-d6fd0d208bc8" providerId="ADAL" clId="{FB8821F7-EC71-8247-AF27-A4E23E202A20}" dt="2023-01-05T20:29:58.199" v="14133" actId="20577"/>
          <ac:spMkLst>
            <pc:docMk/>
            <pc:sldMk cId="291992844" sldId="1341"/>
            <ac:spMk id="2" creationId="{2B3EF650-4A31-6865-42F6-A62BDA670CC3}"/>
          </ac:spMkLst>
        </pc:spChg>
        <pc:spChg chg="mod">
          <ac:chgData name="Daniel Khashabi" userId="62390808-c838-45e6-be59-d6fd0d208bc8" providerId="ADAL" clId="{FB8821F7-EC71-8247-AF27-A4E23E202A20}" dt="2023-01-05T20:28:17.997" v="14089" actId="20577"/>
          <ac:spMkLst>
            <pc:docMk/>
            <pc:sldMk cId="291992844" sldId="1341"/>
            <ac:spMk id="3" creationId="{9BD082DE-31A9-9B30-3ACC-C1B2C1229AD6}"/>
          </ac:spMkLst>
        </pc:spChg>
        <pc:spChg chg="add del mod">
          <ac:chgData name="Daniel Khashabi" userId="62390808-c838-45e6-be59-d6fd0d208bc8" providerId="ADAL" clId="{FB8821F7-EC71-8247-AF27-A4E23E202A20}" dt="2023-01-05T04:18:14.233" v="10932" actId="478"/>
          <ac:spMkLst>
            <pc:docMk/>
            <pc:sldMk cId="291992844" sldId="1341"/>
            <ac:spMk id="5" creationId="{606311CA-AB25-C463-A567-5F9BB6337DBF}"/>
          </ac:spMkLst>
        </pc:spChg>
        <pc:spChg chg="add mod">
          <ac:chgData name="Daniel Khashabi" userId="62390808-c838-45e6-be59-d6fd0d208bc8" providerId="ADAL" clId="{FB8821F7-EC71-8247-AF27-A4E23E202A20}" dt="2023-01-05T04:20:24.921" v="11148" actId="1036"/>
          <ac:spMkLst>
            <pc:docMk/>
            <pc:sldMk cId="291992844" sldId="1341"/>
            <ac:spMk id="6" creationId="{6A786203-140C-59C3-6543-5E6DE96DAB10}"/>
          </ac:spMkLst>
        </pc:spChg>
        <pc:picChg chg="add del mod">
          <ac:chgData name="Daniel Khashabi" userId="62390808-c838-45e6-be59-d6fd0d208bc8" providerId="ADAL" clId="{FB8821F7-EC71-8247-AF27-A4E23E202A20}" dt="2023-01-05T04:02:56.427" v="10461" actId="478"/>
          <ac:picMkLst>
            <pc:docMk/>
            <pc:sldMk cId="291992844" sldId="1341"/>
            <ac:picMk id="32770" creationId="{7A9AD602-493C-E458-B8ED-576043E89B7D}"/>
          </ac:picMkLst>
        </pc:picChg>
        <pc:picChg chg="add mod">
          <ac:chgData name="Daniel Khashabi" userId="62390808-c838-45e6-be59-d6fd0d208bc8" providerId="ADAL" clId="{FB8821F7-EC71-8247-AF27-A4E23E202A20}" dt="2023-01-05T04:21:01.739" v="11157" actId="1037"/>
          <ac:picMkLst>
            <pc:docMk/>
            <pc:sldMk cId="291992844" sldId="1341"/>
            <ac:picMk id="32772" creationId="{0E2FBB73-9420-40E6-93B1-6AD6D7B28395}"/>
          </ac:picMkLst>
        </pc:picChg>
      </pc:sldChg>
      <pc:sldChg chg="modSp add del mod">
        <pc:chgData name="Daniel Khashabi" userId="62390808-c838-45e6-be59-d6fd0d208bc8" providerId="ADAL" clId="{FB8821F7-EC71-8247-AF27-A4E23E202A20}" dt="2023-01-05T20:37:20.722" v="14139" actId="2696"/>
        <pc:sldMkLst>
          <pc:docMk/>
          <pc:sldMk cId="563536879" sldId="1342"/>
        </pc:sldMkLst>
        <pc:spChg chg="mod">
          <ac:chgData name="Daniel Khashabi" userId="62390808-c838-45e6-be59-d6fd0d208bc8" providerId="ADAL" clId="{FB8821F7-EC71-8247-AF27-A4E23E202A20}" dt="2023-01-05T19:13:38.305" v="11487" actId="27636"/>
          <ac:spMkLst>
            <pc:docMk/>
            <pc:sldMk cId="563536879" sldId="1342"/>
            <ac:spMk id="2" creationId="{7167FFFD-18D4-483F-BE4B-4DCBC1A61197}"/>
          </ac:spMkLst>
        </pc:spChg>
      </pc:sldChg>
      <pc:sldChg chg="add del">
        <pc:chgData name="Daniel Khashabi" userId="62390808-c838-45e6-be59-d6fd0d208bc8" providerId="ADAL" clId="{FB8821F7-EC71-8247-AF27-A4E23E202A20}" dt="2023-01-05T19:12:46.885" v="11462" actId="2696"/>
        <pc:sldMkLst>
          <pc:docMk/>
          <pc:sldMk cId="2787277333" sldId="1342"/>
        </pc:sldMkLst>
      </pc:sldChg>
      <pc:sldChg chg="modSp add del mod">
        <pc:chgData name="Daniel Khashabi" userId="62390808-c838-45e6-be59-d6fd0d208bc8" providerId="ADAL" clId="{FB8821F7-EC71-8247-AF27-A4E23E202A20}" dt="2023-01-05T20:37:26.834" v="14140" actId="2696"/>
        <pc:sldMkLst>
          <pc:docMk/>
          <pc:sldMk cId="1984390966" sldId="1343"/>
        </pc:sldMkLst>
        <pc:spChg chg="mod">
          <ac:chgData name="Daniel Khashabi" userId="62390808-c838-45e6-be59-d6fd0d208bc8" providerId="ADAL" clId="{FB8821F7-EC71-8247-AF27-A4E23E202A20}" dt="2023-01-05T19:13:38.334" v="11489" actId="27636"/>
          <ac:spMkLst>
            <pc:docMk/>
            <pc:sldMk cId="1984390966" sldId="1343"/>
            <ac:spMk id="2" creationId="{BE1B3AA6-0ABC-4859-BE61-2816CB5C2372}"/>
          </ac:spMkLst>
        </pc:spChg>
        <pc:spChg chg="mod">
          <ac:chgData name="Daniel Khashabi" userId="62390808-c838-45e6-be59-d6fd0d208bc8" providerId="ADAL" clId="{FB8821F7-EC71-8247-AF27-A4E23E202A20}" dt="2023-01-05T19:13:38.330" v="11488" actId="27636"/>
          <ac:spMkLst>
            <pc:docMk/>
            <pc:sldMk cId="1984390966" sldId="1343"/>
            <ac:spMk id="3" creationId="{CAC9FA4E-FAFC-4DDE-9405-7B5BCEB73879}"/>
          </ac:spMkLst>
        </pc:spChg>
      </pc:sldChg>
      <pc:sldChg chg="modSp add del mod">
        <pc:chgData name="Daniel Khashabi" userId="62390808-c838-45e6-be59-d6fd0d208bc8" providerId="ADAL" clId="{FB8821F7-EC71-8247-AF27-A4E23E202A20}" dt="2023-01-06T04:38:14.569" v="25535" actId="2696"/>
        <pc:sldMkLst>
          <pc:docMk/>
          <pc:sldMk cId="2069246417" sldId="1344"/>
        </pc:sldMkLst>
        <pc:spChg chg="mod">
          <ac:chgData name="Daniel Khashabi" userId="62390808-c838-45e6-be59-d6fd0d208bc8" providerId="ADAL" clId="{FB8821F7-EC71-8247-AF27-A4E23E202A20}" dt="2023-01-05T19:14:21.765" v="11523" actId="27636"/>
          <ac:spMkLst>
            <pc:docMk/>
            <pc:sldMk cId="2069246417" sldId="1344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5T19:14:21.768" v="11524" actId="27636"/>
          <ac:spMkLst>
            <pc:docMk/>
            <pc:sldMk cId="2069246417" sldId="1344"/>
            <ac:spMk id="5" creationId="{00000000-0000-0000-0000-000000000000}"/>
          </ac:spMkLst>
        </pc:spChg>
      </pc:sldChg>
      <pc:sldChg chg="modSp add mod">
        <pc:chgData name="Daniel Khashabi" userId="62390808-c838-45e6-be59-d6fd0d208bc8" providerId="ADAL" clId="{FB8821F7-EC71-8247-AF27-A4E23E202A20}" dt="2023-01-09T14:50:08.609" v="34208"/>
        <pc:sldMkLst>
          <pc:docMk/>
          <pc:sldMk cId="303975254" sldId="1345"/>
        </pc:sldMkLst>
        <pc:spChg chg="mod">
          <ac:chgData name="Daniel Khashabi" userId="62390808-c838-45e6-be59-d6fd0d208bc8" providerId="ADAL" clId="{FB8821F7-EC71-8247-AF27-A4E23E202A20}" dt="2023-01-06T04:55:26.289" v="26199" actId="20577"/>
          <ac:spMkLst>
            <pc:docMk/>
            <pc:sldMk cId="303975254" sldId="1345"/>
            <ac:spMk id="2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6T04:55:13.509" v="26181" actId="20577"/>
          <ac:spMkLst>
            <pc:docMk/>
            <pc:sldMk cId="303975254" sldId="1345"/>
            <ac:spMk id="3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3975254" sldId="1345"/>
            <ac:spMk id="5" creationId="{00000000-0000-0000-0000-000000000000}"/>
          </ac:spMkLst>
        </pc:spChg>
      </pc:sldChg>
      <pc:sldChg chg="modSp add del mod modClrScheme chgLayout">
        <pc:chgData name="Daniel Khashabi" userId="62390808-c838-45e6-be59-d6fd0d208bc8" providerId="ADAL" clId="{FB8821F7-EC71-8247-AF27-A4E23E202A20}" dt="2023-01-06T04:54:41.733" v="26146" actId="2696"/>
        <pc:sldMkLst>
          <pc:docMk/>
          <pc:sldMk cId="2680195688" sldId="1345"/>
        </pc:sldMkLst>
        <pc:spChg chg="mod ord">
          <ac:chgData name="Daniel Khashabi" userId="62390808-c838-45e6-be59-d6fd0d208bc8" providerId="ADAL" clId="{FB8821F7-EC71-8247-AF27-A4E23E202A20}" dt="2023-01-06T04:54:37.120" v="26134" actId="700"/>
          <ac:spMkLst>
            <pc:docMk/>
            <pc:sldMk cId="2680195688" sldId="1345"/>
            <ac:spMk id="2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199" v="26135" actId="27636"/>
          <ac:spMkLst>
            <pc:docMk/>
            <pc:sldMk cId="2680195688" sldId="1345"/>
            <ac:spMk id="3" creationId="{00000000-0000-0000-0000-000000000000}"/>
          </ac:spMkLst>
        </pc:spChg>
        <pc:spChg chg="mod ord">
          <ac:chgData name="Daniel Khashabi" userId="62390808-c838-45e6-be59-d6fd0d208bc8" providerId="ADAL" clId="{FB8821F7-EC71-8247-AF27-A4E23E202A20}" dt="2023-01-06T04:54:37.202" v="26136" actId="27636"/>
          <ac:spMkLst>
            <pc:docMk/>
            <pc:sldMk cId="2680195688" sldId="1345"/>
            <ac:spMk id="5" creationId="{00000000-0000-0000-0000-000000000000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19:56:09.268" v="13423" actId="2696"/>
        <pc:sldMkLst>
          <pc:docMk/>
          <pc:sldMk cId="3792482766" sldId="1346"/>
        </pc:sldMkLst>
        <pc:spChg chg="mod">
          <ac:chgData name="Daniel Khashabi" userId="62390808-c838-45e6-be59-d6fd0d208bc8" providerId="ADAL" clId="{FB8821F7-EC71-8247-AF27-A4E23E202A20}" dt="2023-01-05T19:44:17.808" v="12837" actId="20577"/>
          <ac:spMkLst>
            <pc:docMk/>
            <pc:sldMk cId="3792482766" sldId="1346"/>
            <ac:spMk id="2" creationId="{B942F51B-58A7-F6FC-8EBD-AD9756C67941}"/>
          </ac:spMkLst>
        </pc:spChg>
        <pc:spChg chg="mod">
          <ac:chgData name="Daniel Khashabi" userId="62390808-c838-45e6-be59-d6fd0d208bc8" providerId="ADAL" clId="{FB8821F7-EC71-8247-AF27-A4E23E202A20}" dt="2023-01-05T19:43:41.669" v="12827" actId="20577"/>
          <ac:spMkLst>
            <pc:docMk/>
            <pc:sldMk cId="3792482766" sldId="1346"/>
            <ac:spMk id="3" creationId="{A0AF4A5C-AE76-C21E-BB98-1E67D69E4BEF}"/>
          </ac:spMkLst>
        </pc:spChg>
        <pc:spChg chg="add mod">
          <ac:chgData name="Daniel Khashabi" userId="62390808-c838-45e6-be59-d6fd0d208bc8" providerId="ADAL" clId="{FB8821F7-EC71-8247-AF27-A4E23E202A20}" dt="2023-01-05T19:46:07.353" v="12998" actId="1037"/>
          <ac:spMkLst>
            <pc:docMk/>
            <pc:sldMk cId="3792482766" sldId="1346"/>
            <ac:spMk id="4" creationId="{73227D68-C455-8E28-9F1B-96D1FB862A26}"/>
          </ac:spMkLst>
        </pc:spChg>
        <pc:spChg chg="add mod">
          <ac:chgData name="Daniel Khashabi" userId="62390808-c838-45e6-be59-d6fd0d208bc8" providerId="ADAL" clId="{FB8821F7-EC71-8247-AF27-A4E23E202A20}" dt="2023-01-05T19:46:07.353" v="12998" actId="1037"/>
          <ac:spMkLst>
            <pc:docMk/>
            <pc:sldMk cId="3792482766" sldId="1346"/>
            <ac:spMk id="6" creationId="{22BDFAA9-32DC-5AE9-CD1C-2FD796C29206}"/>
          </ac:spMkLst>
        </pc:spChg>
        <pc:spChg chg="add mod">
          <ac:chgData name="Daniel Khashabi" userId="62390808-c838-45e6-be59-d6fd0d208bc8" providerId="ADAL" clId="{FB8821F7-EC71-8247-AF27-A4E23E202A20}" dt="2023-01-05T19:46:07.353" v="12998" actId="1037"/>
          <ac:spMkLst>
            <pc:docMk/>
            <pc:sldMk cId="3792482766" sldId="1346"/>
            <ac:spMk id="8" creationId="{AEA92B9A-4AD5-5AFA-0CA2-010D41E34096}"/>
          </ac:spMkLst>
        </pc:spChg>
        <pc:spChg chg="add mod">
          <ac:chgData name="Daniel Khashabi" userId="62390808-c838-45e6-be59-d6fd0d208bc8" providerId="ADAL" clId="{FB8821F7-EC71-8247-AF27-A4E23E202A20}" dt="2023-01-05T19:40:05.913" v="12701" actId="1036"/>
          <ac:spMkLst>
            <pc:docMk/>
            <pc:sldMk cId="3792482766" sldId="1346"/>
            <ac:spMk id="10" creationId="{05329E9B-A744-1546-7E2C-A94BE3273124}"/>
          </ac:spMkLst>
        </pc:spChg>
        <pc:spChg chg="add mod">
          <ac:chgData name="Daniel Khashabi" userId="62390808-c838-45e6-be59-d6fd0d208bc8" providerId="ADAL" clId="{FB8821F7-EC71-8247-AF27-A4E23E202A20}" dt="2023-01-05T19:40:05.913" v="12701" actId="1036"/>
          <ac:spMkLst>
            <pc:docMk/>
            <pc:sldMk cId="3792482766" sldId="1346"/>
            <ac:spMk id="12" creationId="{632479C7-1EBF-C661-63DC-96951B39F419}"/>
          </ac:spMkLst>
        </pc:spChg>
        <pc:spChg chg="add mod">
          <ac:chgData name="Daniel Khashabi" userId="62390808-c838-45e6-be59-d6fd0d208bc8" providerId="ADAL" clId="{FB8821F7-EC71-8247-AF27-A4E23E202A20}" dt="2023-01-05T19:40:05.913" v="12701" actId="1036"/>
          <ac:spMkLst>
            <pc:docMk/>
            <pc:sldMk cId="3792482766" sldId="1346"/>
            <ac:spMk id="14" creationId="{80B7D55A-E384-8CF6-3C8D-EDD3B623E2A7}"/>
          </ac:spMkLst>
        </pc:spChg>
        <pc:spChg chg="add mod">
          <ac:chgData name="Daniel Khashabi" userId="62390808-c838-45e6-be59-d6fd0d208bc8" providerId="ADAL" clId="{FB8821F7-EC71-8247-AF27-A4E23E202A20}" dt="2023-01-05T19:46:37.070" v="13023" actId="1038"/>
          <ac:spMkLst>
            <pc:docMk/>
            <pc:sldMk cId="3792482766" sldId="1346"/>
            <ac:spMk id="16" creationId="{7BBC6B29-F702-EB4F-088C-2A2ED6D16561}"/>
          </ac:spMkLst>
        </pc:spChg>
        <pc:spChg chg="add mod">
          <ac:chgData name="Daniel Khashabi" userId="62390808-c838-45e6-be59-d6fd0d208bc8" providerId="ADAL" clId="{FB8821F7-EC71-8247-AF27-A4E23E202A20}" dt="2023-01-05T19:45:54.709" v="12987" actId="1038"/>
          <ac:spMkLst>
            <pc:docMk/>
            <pc:sldMk cId="3792482766" sldId="1346"/>
            <ac:spMk id="47" creationId="{75BBF766-3B6D-A087-7AA2-F8EFAB319CC8}"/>
          </ac:spMkLst>
        </pc:spChg>
        <pc:spChg chg="add mod">
          <ac:chgData name="Daniel Khashabi" userId="62390808-c838-45e6-be59-d6fd0d208bc8" providerId="ADAL" clId="{FB8821F7-EC71-8247-AF27-A4E23E202A20}" dt="2023-01-05T19:46:33.969" v="13019" actId="1037"/>
          <ac:spMkLst>
            <pc:docMk/>
            <pc:sldMk cId="3792482766" sldId="1346"/>
            <ac:spMk id="48" creationId="{F0C80524-F827-171D-C65D-C2D0F21AF4CD}"/>
          </ac:spMkLst>
        </pc:spChg>
        <pc:spChg chg="add mod">
          <ac:chgData name="Daniel Khashabi" userId="62390808-c838-45e6-be59-d6fd0d208bc8" providerId="ADAL" clId="{FB8821F7-EC71-8247-AF27-A4E23E202A20}" dt="2023-01-05T19:45:40.953" v="12950" actId="1037"/>
          <ac:spMkLst>
            <pc:docMk/>
            <pc:sldMk cId="3792482766" sldId="1346"/>
            <ac:spMk id="49" creationId="{FA63D150-21AA-5723-0BF7-AD660B310DB6}"/>
          </ac:spMkLst>
        </pc:spChg>
        <pc:spChg chg="add mod">
          <ac:chgData name="Daniel Khashabi" userId="62390808-c838-45e6-be59-d6fd0d208bc8" providerId="ADAL" clId="{FB8821F7-EC71-8247-AF27-A4E23E202A20}" dt="2023-01-05T19:45:24.340" v="12924" actId="1036"/>
          <ac:spMkLst>
            <pc:docMk/>
            <pc:sldMk cId="3792482766" sldId="1346"/>
            <ac:spMk id="50" creationId="{0C875971-3A18-5AAA-AE62-C7C615EA217C}"/>
          </ac:spMkLst>
        </pc:spChg>
        <pc:spChg chg="add mod">
          <ac:chgData name="Daniel Khashabi" userId="62390808-c838-45e6-be59-d6fd0d208bc8" providerId="ADAL" clId="{FB8821F7-EC71-8247-AF27-A4E23E202A20}" dt="2023-01-05T19:45:16.395" v="12919" actId="1035"/>
          <ac:spMkLst>
            <pc:docMk/>
            <pc:sldMk cId="3792482766" sldId="1346"/>
            <ac:spMk id="51" creationId="{F84F8518-AB48-4CFC-4360-33274CB367AC}"/>
          </ac:spMkLst>
        </pc:spChg>
        <pc:spChg chg="add mod">
          <ac:chgData name="Daniel Khashabi" userId="62390808-c838-45e6-be59-d6fd0d208bc8" providerId="ADAL" clId="{FB8821F7-EC71-8247-AF27-A4E23E202A20}" dt="2023-01-05T19:45:06.934" v="12912" actId="1036"/>
          <ac:spMkLst>
            <pc:docMk/>
            <pc:sldMk cId="3792482766" sldId="1346"/>
            <ac:spMk id="52" creationId="{A5414B4D-FCF8-8312-909D-96B17C060B09}"/>
          </ac:spMkLst>
        </pc:spChg>
        <pc:spChg chg="add del mod">
          <ac:chgData name="Daniel Khashabi" userId="62390808-c838-45e6-be59-d6fd0d208bc8" providerId="ADAL" clId="{FB8821F7-EC71-8247-AF27-A4E23E202A20}" dt="2023-01-05T19:24:44.138" v="12146" actId="478"/>
          <ac:spMkLst>
            <pc:docMk/>
            <pc:sldMk cId="3792482766" sldId="1346"/>
            <ac:spMk id="53" creationId="{BFCB6C6C-599F-B27B-A59F-0FD233D98D31}"/>
          </ac:spMkLst>
        </pc:spChg>
        <pc:spChg chg="add mod">
          <ac:chgData name="Daniel Khashabi" userId="62390808-c838-45e6-be59-d6fd0d208bc8" providerId="ADAL" clId="{FB8821F7-EC71-8247-AF27-A4E23E202A20}" dt="2023-01-05T19:44:58.303" v="12907" actId="1036"/>
          <ac:spMkLst>
            <pc:docMk/>
            <pc:sldMk cId="3792482766" sldId="1346"/>
            <ac:spMk id="54" creationId="{A462D30A-F273-3952-CE3B-5024EBA45A03}"/>
          </ac:spMkLst>
        </pc:spChg>
        <pc:spChg chg="add mod">
          <ac:chgData name="Daniel Khashabi" userId="62390808-c838-45e6-be59-d6fd0d208bc8" providerId="ADAL" clId="{FB8821F7-EC71-8247-AF27-A4E23E202A20}" dt="2023-01-05T19:46:37.070" v="13023" actId="1038"/>
          <ac:spMkLst>
            <pc:docMk/>
            <pc:sldMk cId="3792482766" sldId="1346"/>
            <ac:spMk id="55" creationId="{35C52BD1-0DCE-E00A-CA12-0DF6AA46F075}"/>
          </ac:spMkLst>
        </pc:spChg>
        <pc:spChg chg="add del mod">
          <ac:chgData name="Daniel Khashabi" userId="62390808-c838-45e6-be59-d6fd0d208bc8" providerId="ADAL" clId="{FB8821F7-EC71-8247-AF27-A4E23E202A20}" dt="2023-01-05T19:31:28.711" v="12287" actId="478"/>
          <ac:spMkLst>
            <pc:docMk/>
            <pc:sldMk cId="3792482766" sldId="1346"/>
            <ac:spMk id="57" creationId="{3D6A03A1-AD55-8353-9B14-7537AEDBB04D}"/>
          </ac:spMkLst>
        </pc:spChg>
        <pc:spChg chg="add mod">
          <ac:chgData name="Daniel Khashabi" userId="62390808-c838-45e6-be59-d6fd0d208bc8" providerId="ADAL" clId="{FB8821F7-EC71-8247-AF27-A4E23E202A20}" dt="2023-01-05T19:45:30.613" v="12942" actId="1037"/>
          <ac:spMkLst>
            <pc:docMk/>
            <pc:sldMk cId="3792482766" sldId="1346"/>
            <ac:spMk id="59" creationId="{652B5A37-EA1A-3FB8-C48F-BE5D04A277E3}"/>
          </ac:spMkLst>
        </pc:spChg>
        <pc:spChg chg="add mod">
          <ac:chgData name="Daniel Khashabi" userId="62390808-c838-45e6-be59-d6fd0d208bc8" providerId="ADAL" clId="{FB8821F7-EC71-8247-AF27-A4E23E202A20}" dt="2023-01-05T19:42:38.238" v="12775" actId="20577"/>
          <ac:spMkLst>
            <pc:docMk/>
            <pc:sldMk cId="3792482766" sldId="1346"/>
            <ac:spMk id="61" creationId="{35A2CA1E-4FA2-3486-4AA5-6AA8D5D98962}"/>
          </ac:spMkLst>
        </pc:spChg>
        <pc:picChg chg="add del mod">
          <ac:chgData name="Daniel Khashabi" userId="62390808-c838-45e6-be59-d6fd0d208bc8" providerId="ADAL" clId="{FB8821F7-EC71-8247-AF27-A4E23E202A20}" dt="2023-01-05T19:23:34.756" v="11954" actId="478"/>
          <ac:picMkLst>
            <pc:docMk/>
            <pc:sldMk cId="3792482766" sldId="1346"/>
            <ac:picMk id="18" creationId="{25692120-51CC-5B34-9BC4-FFCA7ABEBC8B}"/>
          </ac:picMkLst>
        </pc:picChg>
        <pc:picChg chg="add del mod">
          <ac:chgData name="Daniel Khashabi" userId="62390808-c838-45e6-be59-d6fd0d208bc8" providerId="ADAL" clId="{FB8821F7-EC71-8247-AF27-A4E23E202A20}" dt="2023-01-05T19:23:33.647" v="11953" actId="478"/>
          <ac:picMkLst>
            <pc:docMk/>
            <pc:sldMk cId="3792482766" sldId="1346"/>
            <ac:picMk id="19" creationId="{569E9F15-FF1C-1CF4-E9F8-BCFE3C8116DA}"/>
          </ac:picMkLst>
        </pc:picChg>
        <pc:picChg chg="add del mod">
          <ac:chgData name="Daniel Khashabi" userId="62390808-c838-45e6-be59-d6fd0d208bc8" providerId="ADAL" clId="{FB8821F7-EC71-8247-AF27-A4E23E202A20}" dt="2023-01-05T19:23:32.409" v="11952" actId="478"/>
          <ac:picMkLst>
            <pc:docMk/>
            <pc:sldMk cId="3792482766" sldId="1346"/>
            <ac:picMk id="20" creationId="{4D424DBF-8DB7-FD06-0A0B-78F9AEAB1C33}"/>
          </ac:picMkLst>
        </pc:picChg>
        <pc:picChg chg="add del mod">
          <ac:chgData name="Daniel Khashabi" userId="62390808-c838-45e6-be59-d6fd0d208bc8" providerId="ADAL" clId="{FB8821F7-EC71-8247-AF27-A4E23E202A20}" dt="2023-01-05T19:23:30.385" v="11951" actId="478"/>
          <ac:picMkLst>
            <pc:docMk/>
            <pc:sldMk cId="3792482766" sldId="1346"/>
            <ac:picMk id="21" creationId="{EB748996-3935-65AE-8153-F159CEFE5D43}"/>
          </ac:picMkLst>
        </pc:pic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5" creationId="{318DF860-D7C3-C6D2-8C6C-48032715B5C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7" creationId="{1F7C09AC-C728-9267-EA53-2F4BA07522BD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9" creationId="{7E8B359C-F9FB-E36C-67E6-5723D2E43398}"/>
          </ac:cxnSpMkLst>
        </pc:cxnChg>
        <pc:cxnChg chg="add mod">
          <ac:chgData name="Daniel Khashabi" userId="62390808-c838-45e6-be59-d6fd0d208bc8" providerId="ADAL" clId="{FB8821F7-EC71-8247-AF27-A4E23E202A20}" dt="2023-01-05T19:40:05.913" v="12701" actId="1036"/>
          <ac:cxnSpMkLst>
            <pc:docMk/>
            <pc:sldMk cId="3792482766" sldId="1346"/>
            <ac:cxnSpMk id="11" creationId="{607E5E87-57BD-EC45-E174-D569DEDE8525}"/>
          </ac:cxnSpMkLst>
        </pc:cxnChg>
        <pc:cxnChg chg="add mod">
          <ac:chgData name="Daniel Khashabi" userId="62390808-c838-45e6-be59-d6fd0d208bc8" providerId="ADAL" clId="{FB8821F7-EC71-8247-AF27-A4E23E202A20}" dt="2023-01-05T19:40:05.913" v="12701" actId="1036"/>
          <ac:cxnSpMkLst>
            <pc:docMk/>
            <pc:sldMk cId="3792482766" sldId="1346"/>
            <ac:cxnSpMk id="13" creationId="{1B2520EE-22E4-5E08-B724-19340D3535B6}"/>
          </ac:cxnSpMkLst>
        </pc:cxnChg>
        <pc:cxnChg chg="add mod">
          <ac:chgData name="Daniel Khashabi" userId="62390808-c838-45e6-be59-d6fd0d208bc8" providerId="ADAL" clId="{FB8821F7-EC71-8247-AF27-A4E23E202A20}" dt="2023-01-05T19:40:05.913" v="12701" actId="1036"/>
          <ac:cxnSpMkLst>
            <pc:docMk/>
            <pc:sldMk cId="3792482766" sldId="1346"/>
            <ac:cxnSpMk id="15" creationId="{A7208D47-50A4-F69B-678C-079AF3D1AF49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17" creationId="{93B986E6-47C8-069D-F85F-3142A6022B75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2" creationId="{23433B4F-0688-29B5-9473-F0C21448502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3" creationId="{829C14D8-A089-948B-B344-A00CC4918FB1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4" creationId="{D362854E-46A1-4AA3-28D9-404C38258178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5" creationId="{E4FD2ACC-33F4-9275-92A4-16F2EAF5B69F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6" creationId="{0A90AD43-F8EC-3736-E42D-C85A838FB089}"/>
          </ac:cxnSpMkLst>
        </pc:cxnChg>
        <pc:cxnChg chg="add mod">
          <ac:chgData name="Daniel Khashabi" userId="62390808-c838-45e6-be59-d6fd0d208bc8" providerId="ADAL" clId="{FB8821F7-EC71-8247-AF27-A4E23E202A20}" dt="2023-01-05T19:46:10.452" v="12999" actId="14100"/>
          <ac:cxnSpMkLst>
            <pc:docMk/>
            <pc:sldMk cId="3792482766" sldId="1346"/>
            <ac:cxnSpMk id="27" creationId="{F45C3D20-2007-E22E-5291-3F3B9D4C116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8" creationId="{F616D7B6-B7AF-A93E-2019-5E02C401E564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29" creationId="{77181004-7FEF-82F1-7DF8-5F8FD079A1BD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0" creationId="{50C3E17C-7BCD-F9E9-76E5-2C81AAC1F72E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1" creationId="{E5413A28-3DAA-B269-3A42-4DB85FBD84E7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2" creationId="{77CD8CDB-4880-0ACA-0A15-F05548039665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3" creationId="{30633902-705F-B883-F527-1F1C1C2C30C2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4" creationId="{551384E6-EEF1-D05C-DADF-DF5F3200219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5" creationId="{C9B7F097-C8C7-01CF-69A4-FB989A1BF5C8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6" creationId="{2D53DDEA-B58D-047C-8746-B3E6C4D9B032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7" creationId="{D8EE29C1-F5DE-9A8C-5CFB-3110848C78D9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8" creationId="{46D09A53-2BC0-B0A4-5C3D-D6854C8E2B34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39" creationId="{1BDC76CF-DB42-4AB5-298B-74D5B6D84CD3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40" creationId="{B1FEA46F-BBC4-B8DE-C34F-257C1ED37CDF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1" creationId="{959EBA96-3E78-399A-419B-A791CA5CC024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2" creationId="{0C3B0BBE-FC36-B2E6-D6E3-3FADF90FC5BF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3" creationId="{A133E62E-A4D5-736E-CE2A-3F55AF497CE8}"/>
          </ac:cxnSpMkLst>
        </pc:cxnChg>
        <pc:cxnChg chg="add mod">
          <ac:chgData name="Daniel Khashabi" userId="62390808-c838-45e6-be59-d6fd0d208bc8" providerId="ADAL" clId="{FB8821F7-EC71-8247-AF27-A4E23E202A20}" dt="2023-01-05T19:46:37.070" v="13023" actId="1038"/>
          <ac:cxnSpMkLst>
            <pc:docMk/>
            <pc:sldMk cId="3792482766" sldId="1346"/>
            <ac:cxnSpMk id="44" creationId="{958B7CA7-B68B-1705-CC36-2E2616EDA9C2}"/>
          </ac:cxnSpMkLst>
        </pc:cxnChg>
        <pc:cxnChg chg="add mod">
          <ac:chgData name="Daniel Khashabi" userId="62390808-c838-45e6-be59-d6fd0d208bc8" providerId="ADAL" clId="{FB8821F7-EC71-8247-AF27-A4E23E202A20}" dt="2023-01-05T19:46:20.680" v="13000" actId="14100"/>
          <ac:cxnSpMkLst>
            <pc:docMk/>
            <pc:sldMk cId="3792482766" sldId="1346"/>
            <ac:cxnSpMk id="45" creationId="{7870C736-82DB-3E19-33FE-FBC593E5DE1B}"/>
          </ac:cxnSpMkLst>
        </pc:cxnChg>
        <pc:cxnChg chg="add mod">
          <ac:chgData name="Daniel Khashabi" userId="62390808-c838-45e6-be59-d6fd0d208bc8" providerId="ADAL" clId="{FB8821F7-EC71-8247-AF27-A4E23E202A20}" dt="2023-01-05T19:46:07.353" v="12998" actId="1037"/>
          <ac:cxnSpMkLst>
            <pc:docMk/>
            <pc:sldMk cId="3792482766" sldId="1346"/>
            <ac:cxnSpMk id="46" creationId="{C6BD9574-8051-94A3-81A1-9C6E90D52FD3}"/>
          </ac:cxnSpMkLst>
        </pc:cxnChg>
      </pc:sldChg>
      <pc:sldChg chg="delSp modSp add mod ord">
        <pc:chgData name="Daniel Khashabi" userId="62390808-c838-45e6-be59-d6fd0d208bc8" providerId="ADAL" clId="{FB8821F7-EC71-8247-AF27-A4E23E202A20}" dt="2023-01-09T14:50:08.609" v="34208"/>
        <pc:sldMkLst>
          <pc:docMk/>
          <pc:sldMk cId="4042033932" sldId="1347"/>
        </pc:sldMkLst>
        <pc:spChg chg="mod">
          <ac:chgData name="Daniel Khashabi" userId="62390808-c838-45e6-be59-d6fd0d208bc8" providerId="ADAL" clId="{FB8821F7-EC71-8247-AF27-A4E23E202A20}" dt="2023-01-05T19:54:11.124" v="13305" actId="20577"/>
          <ac:spMkLst>
            <pc:docMk/>
            <pc:sldMk cId="4042033932" sldId="1347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042033932" sldId="1347"/>
            <ac:spMk id="16" creationId="{7BBC6B29-F702-EB4F-088C-2A2ED6D1656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2" creationId="{A5414B4D-FCF8-8312-909D-96B17C060B0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5" creationId="{35C52BD1-0DCE-E00A-CA12-0DF6AA46F07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042033932" sldId="1347"/>
            <ac:spMk id="59" creationId="{652B5A37-EA1A-3FB8-C48F-BE5D04A277E3}"/>
          </ac:spMkLst>
        </pc:spChg>
        <pc:spChg chg="del mod">
          <ac:chgData name="Daniel Khashabi" userId="62390808-c838-45e6-be59-d6fd0d208bc8" providerId="ADAL" clId="{FB8821F7-EC71-8247-AF27-A4E23E202A20}" dt="2023-01-05T19:51:53.259" v="13200" actId="478"/>
          <ac:spMkLst>
            <pc:docMk/>
            <pc:sldMk cId="4042033932" sldId="1347"/>
            <ac:spMk id="61" creationId="{35A2CA1E-4FA2-3486-4AA5-6AA8D5D98962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4042033932" sldId="1347"/>
            <ac:cxnSpMk id="40" creationId="{B1FEA46F-BBC4-B8DE-C34F-257C1ED37CDF}"/>
          </ac:cxnSpMkLst>
        </pc:cxnChg>
      </pc:sldChg>
      <pc:sldChg chg="addSp delSp modSp add mod modAnim">
        <pc:chgData name="Daniel Khashabi" userId="62390808-c838-45e6-be59-d6fd0d208bc8" providerId="ADAL" clId="{FB8821F7-EC71-8247-AF27-A4E23E202A20}" dt="2023-01-09T14:50:21.182" v="34209"/>
        <pc:sldMkLst>
          <pc:docMk/>
          <pc:sldMk cId="3719016197" sldId="1348"/>
        </pc:sldMkLst>
        <pc:spChg chg="mod">
          <ac:chgData name="Daniel Khashabi" userId="62390808-c838-45e6-be59-d6fd0d208bc8" providerId="ADAL" clId="{FB8821F7-EC71-8247-AF27-A4E23E202A20}" dt="2023-01-05T19:53:08.354" v="13282" actId="20577"/>
          <ac:spMkLst>
            <pc:docMk/>
            <pc:sldMk cId="3719016197" sldId="1348"/>
            <ac:spMk id="2" creationId="{B942F51B-58A7-F6FC-8EBD-AD9756C67941}"/>
          </ac:spMkLst>
        </pc:spChg>
        <pc:spChg chg="mod">
          <ac:chgData name="Daniel Khashabi" userId="62390808-c838-45e6-be59-d6fd0d208bc8" providerId="ADAL" clId="{FB8821F7-EC71-8247-AF27-A4E23E202A20}" dt="2023-01-05T19:56:51.234" v="13442" actId="20577"/>
          <ac:spMkLst>
            <pc:docMk/>
            <pc:sldMk cId="3719016197" sldId="1348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16" creationId="{7BBC6B29-F702-EB4F-088C-2A2ED6D1656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18" creationId="{DFBBE925-4CE9-6026-3B48-A425379BBD4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19" creationId="{2F947795-A324-13CC-B1E9-D3C3480CC9C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20" creationId="{DDF4D73F-0EAF-E1AB-20F5-DF88244EDF5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21" creationId="{92143634-991F-92FA-630A-BAC3B9A1729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2" creationId="{A5414B4D-FCF8-8312-909D-96B17C060B09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19016197" sldId="1348"/>
            <ac:spMk id="53" creationId="{B7ED2B7F-B8E8-7FE6-82DF-8CB3E79776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5" creationId="{35C52BD1-0DCE-E00A-CA12-0DF6AA46F075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6" creationId="{08B5CE89-4088-808C-1C13-273CF71791C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7" creationId="{B9288E37-4901-69CC-20DE-58C3061C22D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8" creationId="{F9FBEBCC-3B7A-CA22-8212-776B0D6DBAC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59" creationId="{652B5A37-EA1A-3FB8-C48F-BE5D04A277E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0" creationId="{19A784B0-B907-3CEC-01D6-C59C83DF987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1" creationId="{6FF70F2E-10A5-7650-1F6B-1335EB5BCDE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2" creationId="{CCAAB0D2-A695-5BB9-0700-3EAA410960AE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3" creationId="{B50FFAC9-ABDC-139C-56E4-DC956A92862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19016197" sldId="1348"/>
            <ac:spMk id="64" creationId="{D03B8289-1B0D-582F-D74A-5135049E2E56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19016197" sldId="1348"/>
            <ac:spMk id="65" creationId="{6ACA9480-4376-58BA-4D07-8FDEEF62E2C0}"/>
          </ac:spMkLst>
        </pc:spChg>
        <pc:spChg chg="add del mod">
          <ac:chgData name="Daniel Khashabi" userId="62390808-c838-45e6-be59-d6fd0d208bc8" providerId="ADAL" clId="{FB8821F7-EC71-8247-AF27-A4E23E202A20}" dt="2023-01-05T20:14:59.611" v="13806" actId="478"/>
          <ac:spMkLst>
            <pc:docMk/>
            <pc:sldMk cId="3719016197" sldId="1348"/>
            <ac:spMk id="66" creationId="{3F03EF61-25AE-36F1-CD96-769C3869D3A0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1" creationId="{6A9E495D-AC7C-C7F3-5930-33C5685A6E68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2" creationId="{D1137176-C698-6E24-591D-457FC457D16C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3" creationId="{5651CC92-BEED-E4BD-1100-74D626989E05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19016197" sldId="1348"/>
            <ac:spMk id="74" creationId="{50EEFEDA-6ED2-5609-4251-0FDC5024EB37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19016197" sldId="1348"/>
            <ac:spMk id="75" creationId="{A92DC488-2351-817D-7AC3-267B5A567703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19016197" sldId="1348"/>
            <ac:cxnSpMk id="40" creationId="{B1FEA46F-BBC4-B8DE-C34F-257C1ED37CDF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67" creationId="{399A79E8-6B35-7357-E92C-4E10207B6C43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68" creationId="{07CB7C44-9354-9861-DAEA-F5826AD61C85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69" creationId="{B901430B-1E7E-F79B-A452-52700F3F6E1D}"/>
          </ac:cxnSpMkLst>
        </pc:cxnChg>
        <pc:cxnChg chg="add mod">
          <ac:chgData name="Daniel Khashabi" userId="62390808-c838-45e6-be59-d6fd0d208bc8" providerId="ADAL" clId="{FB8821F7-EC71-8247-AF27-A4E23E202A20}" dt="2023-01-05T19:55:41.934" v="13420" actId="1035"/>
          <ac:cxnSpMkLst>
            <pc:docMk/>
            <pc:sldMk cId="3719016197" sldId="1348"/>
            <ac:cxnSpMk id="70" creationId="{BCC984AE-3501-D47B-5087-F31486070411}"/>
          </ac:cxnSpMkLst>
        </pc:cxnChg>
      </pc:sldChg>
      <pc:sldChg chg="addSp modSp add mod chgLayout">
        <pc:chgData name="Daniel Khashabi" userId="62390808-c838-45e6-be59-d6fd0d208bc8" providerId="ADAL" clId="{FB8821F7-EC71-8247-AF27-A4E23E202A20}" dt="2023-01-09T14:50:21.182" v="34209"/>
        <pc:sldMkLst>
          <pc:docMk/>
          <pc:sldMk cId="141557388" sldId="1349"/>
        </pc:sldMkLst>
        <pc:spChg chg="mod ord">
          <ac:chgData name="Daniel Khashabi" userId="62390808-c838-45e6-be59-d6fd0d208bc8" providerId="ADAL" clId="{FB8821F7-EC71-8247-AF27-A4E23E202A20}" dt="2023-01-05T20:12:00.904" v="13704" actId="700"/>
          <ac:spMkLst>
            <pc:docMk/>
            <pc:sldMk cId="141557388" sldId="1349"/>
            <ac:spMk id="2" creationId="{B942F51B-58A7-F6FC-8EBD-AD9756C67941}"/>
          </ac:spMkLst>
        </pc:spChg>
        <pc:spChg chg="mod ord">
          <ac:chgData name="Daniel Khashabi" userId="62390808-c838-45e6-be59-d6fd0d208bc8" providerId="ADAL" clId="{FB8821F7-EC71-8247-AF27-A4E23E202A20}" dt="2023-01-05T20:12:40.192" v="13801" actId="1036"/>
          <ac:spMkLst>
            <pc:docMk/>
            <pc:sldMk cId="141557388" sldId="1349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16" creationId="{7BBC6B29-F702-EB4F-088C-2A2ED6D1656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18" creationId="{DFBBE925-4CE9-6026-3B48-A425379BBD4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19" creationId="{2F947795-A324-13CC-B1E9-D3C3480CC9C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20" creationId="{DDF4D73F-0EAF-E1AB-20F5-DF88244EDF5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21" creationId="{92143634-991F-92FA-630A-BAC3B9A1729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2" creationId="{A5414B4D-FCF8-8312-909D-96B17C060B09}"/>
          </ac:spMkLst>
        </pc:spChg>
        <pc:spChg chg="mod">
          <ac:chgData name="Daniel Khashabi" userId="62390808-c838-45e6-be59-d6fd0d208bc8" providerId="ADAL" clId="{FB8821F7-EC71-8247-AF27-A4E23E202A20}" dt="2023-01-09T14:50:21.182" v="34209"/>
          <ac:spMkLst>
            <pc:docMk/>
            <pc:sldMk cId="141557388" sldId="1349"/>
            <ac:spMk id="53" creationId="{B7ED2B7F-B8E8-7FE6-82DF-8CB3E79776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5" creationId="{35C52BD1-0DCE-E00A-CA12-0DF6AA46F07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6" creationId="{08B5CE89-4088-808C-1C13-273CF71791C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7" creationId="{B9288E37-4901-69CC-20DE-58C3061C22D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8" creationId="{F9FBEBCC-3B7A-CA22-8212-776B0D6DBAC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59" creationId="{652B5A37-EA1A-3FB8-C48F-BE5D04A277E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0" creationId="{19A784B0-B907-3CEC-01D6-C59C83DF987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1" creationId="{6FF70F2E-10A5-7650-1F6B-1335EB5BCDE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2" creationId="{CCAAB0D2-A695-5BB9-0700-3EAA410960A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3" creationId="{B50FFAC9-ABDC-139C-56E4-DC956A92862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64" creationId="{D03B8289-1B0D-582F-D74A-5135049E2E56}"/>
          </ac:spMkLst>
        </pc:spChg>
        <pc:spChg chg="mod">
          <ac:chgData name="Daniel Khashabi" userId="62390808-c838-45e6-be59-d6fd0d208bc8" providerId="ADAL" clId="{FB8821F7-EC71-8247-AF27-A4E23E202A20}" dt="2023-01-09T14:50:21.182" v="34209"/>
          <ac:spMkLst>
            <pc:docMk/>
            <pc:sldMk cId="141557388" sldId="1349"/>
            <ac:spMk id="65" creationId="{6ACA9480-4376-58BA-4D07-8FDEEF62E2C0}"/>
          </ac:spMkLst>
        </pc:spChg>
        <pc:spChg chg="mod">
          <ac:chgData name="Daniel Khashabi" userId="62390808-c838-45e6-be59-d6fd0d208bc8" providerId="ADAL" clId="{FB8821F7-EC71-8247-AF27-A4E23E202A20}" dt="2023-01-09T14:50:21.182" v="34209"/>
          <ac:spMkLst>
            <pc:docMk/>
            <pc:sldMk cId="141557388" sldId="1349"/>
            <ac:spMk id="66" creationId="{3F03EF61-25AE-36F1-CD96-769C3869D3A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1" creationId="{6A9E495D-AC7C-C7F3-5930-33C5685A6E68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2" creationId="{D1137176-C698-6E24-591D-457FC457D16C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3" creationId="{5651CC92-BEED-E4BD-1100-74D626989E0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41557388" sldId="1349"/>
            <ac:spMk id="74" creationId="{50EEFEDA-6ED2-5609-4251-0FDC5024EB3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41557388" sldId="1349"/>
            <ac:spMk id="76" creationId="{43EDD6C3-0AA1-4ACC-F953-F0B261C19DDD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141557388" sldId="1349"/>
            <ac:cxnSpMk id="40" creationId="{B1FEA46F-BBC4-B8DE-C34F-257C1ED37CDF}"/>
          </ac:cxnSpMkLst>
        </pc:cxnChg>
      </pc:sldChg>
      <pc:sldChg chg="delSp modSp add mod modAnim">
        <pc:chgData name="Daniel Khashabi" userId="62390808-c838-45e6-be59-d6fd0d208bc8" providerId="ADAL" clId="{FB8821F7-EC71-8247-AF27-A4E23E202A20}" dt="2023-01-09T14:50:08.609" v="34208"/>
        <pc:sldMkLst>
          <pc:docMk/>
          <pc:sldMk cId="619202219" sldId="1350"/>
        </pc:sldMkLst>
        <pc:spChg chg="mod">
          <ac:chgData name="Daniel Khashabi" userId="62390808-c838-45e6-be59-d6fd0d208bc8" providerId="ADAL" clId="{FB8821F7-EC71-8247-AF27-A4E23E202A20}" dt="2023-01-05T20:15:28.250" v="13841" actId="20577"/>
          <ac:spMkLst>
            <pc:docMk/>
            <pc:sldMk cId="619202219" sldId="1350"/>
            <ac:spMk id="2" creationId="{B942F51B-58A7-F6FC-8EBD-AD9756C67941}"/>
          </ac:spMkLst>
        </pc:spChg>
        <pc:spChg chg="mod">
          <ac:chgData name="Daniel Khashabi" userId="62390808-c838-45e6-be59-d6fd0d208bc8" providerId="ADAL" clId="{FB8821F7-EC71-8247-AF27-A4E23E202A20}" dt="2023-01-05T20:16:56.263" v="14011" actId="20577"/>
          <ac:spMkLst>
            <pc:docMk/>
            <pc:sldMk cId="619202219" sldId="1350"/>
            <ac:spMk id="3" creationId="{A0AF4A5C-AE76-C21E-BB98-1E67D69E4BE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4" creationId="{73227D68-C455-8E28-9F1B-96D1FB862A2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6" creationId="{22BDFAA9-32DC-5AE9-CD1C-2FD796C292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8" creationId="{AEA92B9A-4AD5-5AFA-0CA2-010D41E3409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0" creationId="{05329E9B-A744-1546-7E2C-A94BE327312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2" creationId="{632479C7-1EBF-C661-63DC-96951B39F419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4" creationId="{80B7D55A-E384-8CF6-3C8D-EDD3B623E2A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619202219" sldId="1350"/>
            <ac:spMk id="16" creationId="{7BBC6B29-F702-EB4F-088C-2A2ED6D16561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18" creationId="{DFBBE925-4CE9-6026-3B48-A425379BBD4D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19" creationId="{2F947795-A324-13CC-B1E9-D3C3480CC9C2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20" creationId="{DDF4D73F-0EAF-E1AB-20F5-DF88244EDF5A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21" creationId="{92143634-991F-92FA-630A-BAC3B9A1729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47" creationId="{75BBF766-3B6D-A087-7AA2-F8EFAB319C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48" creationId="{F0C80524-F827-171D-C65D-C2D0F21AF4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49" creationId="{FA63D150-21AA-5723-0BF7-AD660B310DB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0" creationId="{0C875971-3A18-5AAA-AE62-C7C615EA21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1" creationId="{F84F8518-AB48-4CFC-4360-33274CB367A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2" creationId="{A5414B4D-FCF8-8312-909D-96B17C060B09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3" creationId="{B7ED2B7F-B8E8-7FE6-82DF-8CB3E79776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4" creationId="{A462D30A-F273-3952-CE3B-5024EBA45A0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5" creationId="{35C52BD1-0DCE-E00A-CA12-0DF6AA46F075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6" creationId="{08B5CE89-4088-808C-1C13-273CF71791C3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7" creationId="{B9288E37-4901-69CC-20DE-58C3061C22DC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58" creationId="{F9FBEBCC-3B7A-CA22-8212-776B0D6DBAC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619202219" sldId="1350"/>
            <ac:spMk id="59" creationId="{652B5A37-EA1A-3FB8-C48F-BE5D04A277E3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0" creationId="{19A784B0-B907-3CEC-01D6-C59C83DF9872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1" creationId="{6FF70F2E-10A5-7650-1F6B-1335EB5BCDE0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2" creationId="{CCAAB0D2-A695-5BB9-0700-3EAA410960AE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3" creationId="{B50FFAC9-ABDC-139C-56E4-DC956A928624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4" creationId="{D03B8289-1B0D-582F-D74A-5135049E2E56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5" creationId="{6ACA9480-4376-58BA-4D07-8FDEEF62E2C0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66" creationId="{3F03EF61-25AE-36F1-CD96-769C3869D3A0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1" creationId="{6A9E495D-AC7C-C7F3-5930-33C5685A6E68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2" creationId="{D1137176-C698-6E24-591D-457FC457D16C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3" creationId="{5651CC92-BEED-E4BD-1100-74D626989E05}"/>
          </ac:spMkLst>
        </pc:spChg>
        <pc:spChg chg="del">
          <ac:chgData name="Daniel Khashabi" userId="62390808-c838-45e6-be59-d6fd0d208bc8" providerId="ADAL" clId="{FB8821F7-EC71-8247-AF27-A4E23E202A20}" dt="2023-01-05T20:15:18.857" v="13809" actId="478"/>
          <ac:spMkLst>
            <pc:docMk/>
            <pc:sldMk cId="619202219" sldId="1350"/>
            <ac:spMk id="74" creationId="{50EEFEDA-6ED2-5609-4251-0FDC5024EB37}"/>
          </ac:spMkLst>
        </pc:spChg>
        <pc:spChg chg="del">
          <ac:chgData name="Daniel Khashabi" userId="62390808-c838-45e6-be59-d6fd0d208bc8" providerId="ADAL" clId="{FB8821F7-EC71-8247-AF27-A4E23E202A20}" dt="2023-01-05T20:15:32.295" v="13842" actId="478"/>
          <ac:spMkLst>
            <pc:docMk/>
            <pc:sldMk cId="619202219" sldId="1350"/>
            <ac:spMk id="76" creationId="{43EDD6C3-0AA1-4ACC-F953-F0B261C19DDD}"/>
          </ac:spMkLst>
        </pc:s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29" creationId="{77181004-7FEF-82F1-7DF8-5F8FD079A1B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0" creationId="{50C3E17C-7BCD-F9E9-76E5-2C81AAC1F72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1" creationId="{E5413A28-3DAA-B269-3A42-4DB85FBD84E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2" creationId="{77CD8CDB-4880-0ACA-0A15-F05548039665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3" creationId="{30633902-705F-B883-F527-1F1C1C2C30C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4" creationId="{551384E6-EEF1-D05C-DADF-DF5F3200219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5" creationId="{C9B7F097-C8C7-01CF-69A4-FB989A1BF5C8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6" creationId="{2D53DDEA-B58D-047C-8746-B3E6C4D9B032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7" creationId="{D8EE29C1-F5DE-9A8C-5CFB-3110848C78D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8" creationId="{46D09A53-2BC0-B0A4-5C3D-D6854C8E2B34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39" creationId="{1BDC76CF-DB42-4AB5-298B-74D5B6D84CD3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619202219" sldId="1350"/>
            <ac:cxnSpMk id="40" creationId="{B1FEA46F-BBC4-B8DE-C34F-257C1ED37CDF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67" creationId="{399A79E8-6B35-7357-E92C-4E10207B6C43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68" creationId="{07CB7C44-9354-9861-DAEA-F5826AD61C85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69" creationId="{B901430B-1E7E-F79B-A452-52700F3F6E1D}"/>
          </ac:cxnSpMkLst>
        </pc:cxnChg>
        <pc:cxnChg chg="del">
          <ac:chgData name="Daniel Khashabi" userId="62390808-c838-45e6-be59-d6fd0d208bc8" providerId="ADAL" clId="{FB8821F7-EC71-8247-AF27-A4E23E202A20}" dt="2023-01-05T20:15:18.857" v="13809" actId="478"/>
          <ac:cxnSpMkLst>
            <pc:docMk/>
            <pc:sldMk cId="619202219" sldId="1350"/>
            <ac:cxnSpMk id="70" creationId="{BCC984AE-3501-D47B-5087-F31486070411}"/>
          </ac:cxnSpMkLst>
        </pc:cxnChg>
      </pc:sldChg>
      <pc:sldChg chg="modSp add del">
        <pc:chgData name="Daniel Khashabi" userId="62390808-c838-45e6-be59-d6fd0d208bc8" providerId="ADAL" clId="{FB8821F7-EC71-8247-AF27-A4E23E202A20}" dt="2023-01-05T23:04:40.811" v="17597" actId="2696"/>
        <pc:sldMkLst>
          <pc:docMk/>
          <pc:sldMk cId="0" sldId="1351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1"/>
            <ac:spMk id="7" creationId="{00000000-0000-0000-0000-000000000000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0" sldId="1352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2"/>
            <ac:spMk id="6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1353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3"/>
            <ac:spMk id="28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1354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4"/>
            <ac:spMk id="27" creationId="{00000000-0000-0000-0000-000000000000}"/>
          </ac:spMkLst>
        </pc:spChg>
      </pc:sldChg>
      <pc:sldChg chg="modSp add del">
        <pc:chgData name="Daniel Khashabi" userId="62390808-c838-45e6-be59-d6fd0d208bc8" providerId="ADAL" clId="{FB8821F7-EC71-8247-AF27-A4E23E202A20}" dt="2023-01-06T04:39:49.812" v="25536" actId="2696"/>
        <pc:sldMkLst>
          <pc:docMk/>
          <pc:sldMk cId="0" sldId="1355"/>
        </pc:sldMkLst>
        <pc:spChg chg="mod">
          <ac:chgData name="Daniel Khashabi" userId="62390808-c838-45e6-be59-d6fd0d208bc8" providerId="ADAL" clId="{FB8821F7-EC71-8247-AF27-A4E23E202A20}" dt="2023-01-05T20:35:54.538" v="14134"/>
          <ac:spMkLst>
            <pc:docMk/>
            <pc:sldMk cId="0" sldId="1355"/>
            <ac:spMk id="30" creationId="{00000000-0000-0000-0000-000000000000}"/>
          </ac:spMkLst>
        </pc:sp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3068092091" sldId="1356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068092091" sldId="1356"/>
            <ac:spMk id="5" creationId="{B89D150E-B4B0-D406-565A-02A97DA1CDB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068092091" sldId="1356"/>
            <ac:spMk id="7" creationId="{4E152012-44BE-F8E3-F432-38991715643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68092091" sldId="1356"/>
            <ac:spMk id="10" creationId="{5B78CB1C-9D73-98F0-EE8A-269AFA4A34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68092091" sldId="1356"/>
            <ac:spMk id="11" creationId="{65664B77-6B69-5E25-DAA4-5728F148EF0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068092091" sldId="1356"/>
            <ac:spMk id="18" creationId="{E1F85A15-0BEB-56E3-5ACA-A2946A170242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3572393233" sldId="1356"/>
        </pc:sldMkLst>
        <pc:spChg chg="mod">
          <ac:chgData name="Daniel Khashabi" userId="62390808-c838-45e6-be59-d6fd0d208bc8" providerId="ADAL" clId="{FB8821F7-EC71-8247-AF27-A4E23E202A20}" dt="2023-01-05T21:29:06.279" v="14850" actId="313"/>
          <ac:spMkLst>
            <pc:docMk/>
            <pc:sldMk cId="3572393233" sldId="1356"/>
            <ac:spMk id="2" creationId="{DEA1669F-FD81-0F2C-AD51-522624AAE4DD}"/>
          </ac:spMkLst>
        </pc:spChg>
        <pc:spChg chg="mod">
          <ac:chgData name="Daniel Khashabi" userId="62390808-c838-45e6-be59-d6fd0d208bc8" providerId="ADAL" clId="{FB8821F7-EC71-8247-AF27-A4E23E202A20}" dt="2023-01-05T20:40:35.485" v="14266" actId="20577"/>
          <ac:spMkLst>
            <pc:docMk/>
            <pc:sldMk cId="3572393233" sldId="1356"/>
            <ac:spMk id="3" creationId="{0A5B118A-114E-26ED-B3F7-2057110797E5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5" creationId="{B89D150E-B4B0-D406-565A-02A97DA1CDBB}"/>
          </ac:spMkLst>
        </pc:spChg>
        <pc:spChg chg="add del mod">
          <ac:chgData name="Daniel Khashabi" userId="62390808-c838-45e6-be59-d6fd0d208bc8" providerId="ADAL" clId="{FB8821F7-EC71-8247-AF27-A4E23E202A20}" dt="2023-01-05T20:48:48.101" v="14567" actId="478"/>
          <ac:spMkLst>
            <pc:docMk/>
            <pc:sldMk cId="3572393233" sldId="1356"/>
            <ac:spMk id="6" creationId="{881CB3B9-AA2B-035F-D1D2-ABDCCA4BC7D6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7" creationId="{4E152012-44BE-F8E3-F432-389917156430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10" creationId="{5B78CB1C-9D73-98F0-EE8A-269AFA4A348C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11" creationId="{65664B77-6B69-5E25-DAA4-5728F148EF05}"/>
          </ac:spMkLst>
        </pc:spChg>
        <pc:spChg chg="add mod">
          <ac:chgData name="Daniel Khashabi" userId="62390808-c838-45e6-be59-d6fd0d208bc8" providerId="ADAL" clId="{FB8821F7-EC71-8247-AF27-A4E23E202A20}" dt="2023-01-05T20:49:39.867" v="14619" actId="1076"/>
          <ac:spMkLst>
            <pc:docMk/>
            <pc:sldMk cId="3572393233" sldId="1356"/>
            <ac:spMk id="18" creationId="{E1F85A15-0BEB-56E3-5ACA-A2946A170242}"/>
          </ac:spMkLst>
        </pc:spChg>
        <pc:picChg chg="add del mod">
          <ac:chgData name="Daniel Khashabi" userId="62390808-c838-45e6-be59-d6fd0d208bc8" providerId="ADAL" clId="{FB8821F7-EC71-8247-AF27-A4E23E202A20}" dt="2023-01-05T20:49:35.566" v="14618" actId="478"/>
          <ac:picMkLst>
            <pc:docMk/>
            <pc:sldMk cId="3572393233" sldId="1356"/>
            <ac:picMk id="4" creationId="{1FF9933E-3A04-8E66-378B-FDBF1D617E27}"/>
          </ac:picMkLst>
        </pc:picChg>
        <pc:cxnChg chg="add mod">
          <ac:chgData name="Daniel Khashabi" userId="62390808-c838-45e6-be59-d6fd0d208bc8" providerId="ADAL" clId="{FB8821F7-EC71-8247-AF27-A4E23E202A20}" dt="2023-01-05T20:49:39.867" v="14619" actId="1076"/>
          <ac:cxnSpMkLst>
            <pc:docMk/>
            <pc:sldMk cId="3572393233" sldId="1356"/>
            <ac:cxnSpMk id="8" creationId="{C8660860-33F9-7687-22C8-B74B4209ABF4}"/>
          </ac:cxnSpMkLst>
        </pc:cxnChg>
        <pc:cxnChg chg="add del mod">
          <ac:chgData name="Daniel Khashabi" userId="62390808-c838-45e6-be59-d6fd0d208bc8" providerId="ADAL" clId="{FB8821F7-EC71-8247-AF27-A4E23E202A20}" dt="2023-01-05T20:48:48.101" v="14567" actId="478"/>
          <ac:cxnSpMkLst>
            <pc:docMk/>
            <pc:sldMk cId="3572393233" sldId="1356"/>
            <ac:cxnSpMk id="9" creationId="{B1FA0E7B-C32E-CDD2-2393-395E6CFF38F1}"/>
          </ac:cxnSpMkLst>
        </pc:cxn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376418352" sldId="1357"/>
        </pc:sldMkLst>
        <pc:spChg chg="mod">
          <ac:chgData name="Daniel Khashabi" userId="62390808-c838-45e6-be59-d6fd0d208bc8" providerId="ADAL" clId="{FB8821F7-EC71-8247-AF27-A4E23E202A20}" dt="2023-01-05T20:41:54.369" v="14320" actId="20577"/>
          <ac:spMkLst>
            <pc:docMk/>
            <pc:sldMk cId="376418352" sldId="1357"/>
            <ac:spMk id="2" creationId="{7AE53B7E-58DB-E86A-07D8-5FC4CD4D7E1E}"/>
          </ac:spMkLst>
        </pc:spChg>
        <pc:spChg chg="mod">
          <ac:chgData name="Daniel Khashabi" userId="62390808-c838-45e6-be59-d6fd0d208bc8" providerId="ADAL" clId="{FB8821F7-EC71-8247-AF27-A4E23E202A20}" dt="2023-01-05T21:54:01.438" v="15589" actId="20577"/>
          <ac:spMkLst>
            <pc:docMk/>
            <pc:sldMk cId="376418352" sldId="1357"/>
            <ac:spMk id="3" creationId="{08E4D562-A998-557F-AF8E-8F2BD8E6ABC4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7" creationId="{667DBCC8-DDC7-770C-23B2-2456C8FD6702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8" creationId="{1062C271-7835-CFD0-F32A-5FCDB20BAF67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9" creationId="{0A2C74BF-F78F-7F27-AF68-0F37553AEAB2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17" creationId="{AD629647-4E2B-F273-6216-76214F611D94}"/>
          </ac:spMkLst>
        </pc:spChg>
        <pc:spChg chg="add mod">
          <ac:chgData name="Daniel Khashabi" userId="62390808-c838-45e6-be59-d6fd0d208bc8" providerId="ADAL" clId="{FB8821F7-EC71-8247-AF27-A4E23E202A20}" dt="2023-01-05T20:54:57.423" v="14719" actId="1076"/>
          <ac:spMkLst>
            <pc:docMk/>
            <pc:sldMk cId="376418352" sldId="1357"/>
            <ac:spMk id="18" creationId="{CC866DCD-CA12-C534-1F5E-99C3D34775FC}"/>
          </ac:spMkLst>
        </pc:spChg>
        <pc:picChg chg="add del mod">
          <ac:chgData name="Daniel Khashabi" userId="62390808-c838-45e6-be59-d6fd0d208bc8" providerId="ADAL" clId="{FB8821F7-EC71-8247-AF27-A4E23E202A20}" dt="2023-01-05T20:44:41.855" v="14424" actId="478"/>
          <ac:picMkLst>
            <pc:docMk/>
            <pc:sldMk cId="376418352" sldId="1357"/>
            <ac:picMk id="4" creationId="{90469390-584F-2DCE-FC97-EF7FDB8819AB}"/>
          </ac:picMkLst>
        </pc:picChg>
        <pc:picChg chg="add del mod">
          <ac:chgData name="Daniel Khashabi" userId="62390808-c838-45e6-be59-d6fd0d208bc8" providerId="ADAL" clId="{FB8821F7-EC71-8247-AF27-A4E23E202A20}" dt="2023-01-05T20:47:51.820" v="14552" actId="478"/>
          <ac:picMkLst>
            <pc:docMk/>
            <pc:sldMk cId="376418352" sldId="1357"/>
            <ac:picMk id="6" creationId="{AF8482D3-DF5F-9545-F9F5-E0B85344DC9C}"/>
          </ac:picMkLst>
        </pc:picChg>
        <pc:cxnChg chg="add mod">
          <ac:chgData name="Daniel Khashabi" userId="62390808-c838-45e6-be59-d6fd0d208bc8" providerId="ADAL" clId="{FB8821F7-EC71-8247-AF27-A4E23E202A20}" dt="2023-01-05T20:54:57.423" v="14719" actId="1076"/>
          <ac:cxnSpMkLst>
            <pc:docMk/>
            <pc:sldMk cId="376418352" sldId="1357"/>
            <ac:cxnSpMk id="11" creationId="{09AB2DAC-B1C8-BEF9-3C9D-E7EC4383A8EA}"/>
          </ac:cxnSpMkLst>
        </pc:cxnChg>
        <pc:cxnChg chg="add mod">
          <ac:chgData name="Daniel Khashabi" userId="62390808-c838-45e6-be59-d6fd0d208bc8" providerId="ADAL" clId="{FB8821F7-EC71-8247-AF27-A4E23E202A20}" dt="2023-01-05T20:54:57.423" v="14719" actId="1076"/>
          <ac:cxnSpMkLst>
            <pc:docMk/>
            <pc:sldMk cId="376418352" sldId="1357"/>
            <ac:cxnSpMk id="13" creationId="{781D8F75-1583-A8CC-2267-F1A749209D20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2687871800" sldId="1357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687871800" sldId="1357"/>
            <ac:spMk id="7" creationId="{667DBCC8-DDC7-770C-23B2-2456C8FD670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687871800" sldId="1357"/>
            <ac:spMk id="8" creationId="{1062C271-7835-CFD0-F32A-5FCDB20BAF6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687871800" sldId="1357"/>
            <ac:spMk id="9" creationId="{0A2C74BF-F78F-7F27-AF68-0F37553AEAB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687871800" sldId="1357"/>
            <ac:spMk id="17" creationId="{AD629647-4E2B-F273-6216-76214F611D9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687871800" sldId="1357"/>
            <ac:spMk id="18" creationId="{CC866DCD-CA12-C534-1F5E-99C3D34775FC}"/>
          </ac:spMkLst>
        </pc:spChg>
      </pc:sldChg>
      <pc:sldChg chg="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490195101" sldId="1358"/>
        </pc:sldMkLst>
        <pc:spChg chg="mod">
          <ac:chgData name="Daniel Khashabi" userId="62390808-c838-45e6-be59-d6fd0d208bc8" providerId="ADAL" clId="{FB8821F7-EC71-8247-AF27-A4E23E202A20}" dt="2023-01-05T20:51:18.901" v="14657" actId="20577"/>
          <ac:spMkLst>
            <pc:docMk/>
            <pc:sldMk cId="2490195101" sldId="1358"/>
            <ac:spMk id="2" creationId="{9FAF63AE-DDF2-0451-0EA2-78C77CC887D7}"/>
          </ac:spMkLst>
        </pc:spChg>
      </pc:sldChg>
      <pc:sldChg chg="add">
        <pc:chgData name="Daniel Khashabi" userId="62390808-c838-45e6-be59-d6fd0d208bc8" providerId="ADAL" clId="{FB8821F7-EC71-8247-AF27-A4E23E202A20}" dt="2023-01-05T23:17:13.139" v="17787"/>
        <pc:sldMkLst>
          <pc:docMk/>
          <pc:sldMk cId="2828201348" sldId="1358"/>
        </pc:sldMkLst>
      </pc:sldChg>
      <pc:sldChg chg="modSp add del mod">
        <pc:chgData name="Daniel Khashabi" userId="62390808-c838-45e6-be59-d6fd0d208bc8" providerId="ADAL" clId="{FB8821F7-EC71-8247-AF27-A4E23E202A20}" dt="2023-01-05T23:17:28.176" v="17788" actId="2696"/>
        <pc:sldMkLst>
          <pc:docMk/>
          <pc:sldMk cId="1011004070" sldId="1359"/>
        </pc:sldMkLst>
        <pc:spChg chg="mod">
          <ac:chgData name="Daniel Khashabi" userId="62390808-c838-45e6-be59-d6fd0d208bc8" providerId="ADAL" clId="{FB8821F7-EC71-8247-AF27-A4E23E202A20}" dt="2023-01-05T23:08:56.610" v="17658" actId="20577"/>
          <ac:spMkLst>
            <pc:docMk/>
            <pc:sldMk cId="1011004070" sldId="1359"/>
            <ac:spMk id="2" creationId="{9FAF63AE-DDF2-0451-0EA2-78C77CC887D7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309678305" sldId="1360"/>
        </pc:sldMkLst>
        <pc:spChg chg="mod">
          <ac:chgData name="Daniel Khashabi" userId="62390808-c838-45e6-be59-d6fd0d208bc8" providerId="ADAL" clId="{FB8821F7-EC71-8247-AF27-A4E23E202A20}" dt="2023-01-05T21:17:37.305" v="14742" actId="20577"/>
          <ac:spMkLst>
            <pc:docMk/>
            <pc:sldMk cId="309678305" sldId="1360"/>
            <ac:spMk id="2" creationId="{66DA4186-FB46-FFD4-8283-69BBEC312C5C}"/>
          </ac:spMkLst>
        </pc:spChg>
        <pc:spChg chg="mod">
          <ac:chgData name="Daniel Khashabi" userId="62390808-c838-45e6-be59-d6fd0d208bc8" providerId="ADAL" clId="{FB8821F7-EC71-8247-AF27-A4E23E202A20}" dt="2023-01-05T21:49:13.929" v="15438"/>
          <ac:spMkLst>
            <pc:docMk/>
            <pc:sldMk cId="309678305" sldId="1360"/>
            <ac:spMk id="3" creationId="{03DA96B6-2FA6-9328-2FE0-2DDF28C9C4C9}"/>
          </ac:spMkLst>
        </pc:spChg>
        <pc:spChg chg="add del mod">
          <ac:chgData name="Daniel Khashabi" userId="62390808-c838-45e6-be59-d6fd0d208bc8" providerId="ADAL" clId="{FB8821F7-EC71-8247-AF27-A4E23E202A20}" dt="2023-01-05T21:18:03.167" v="14746" actId="478"/>
          <ac:spMkLst>
            <pc:docMk/>
            <pc:sldMk cId="309678305" sldId="1360"/>
            <ac:spMk id="4" creationId="{67E29804-2C27-4A27-96E2-7168F04A9413}"/>
          </ac:spMkLst>
        </pc:spChg>
        <pc:spChg chg="add del mod">
          <ac:chgData name="Daniel Khashabi" userId="62390808-c838-45e6-be59-d6fd0d208bc8" providerId="ADAL" clId="{FB8821F7-EC71-8247-AF27-A4E23E202A20}" dt="2023-01-05T21:19:08.514" v="14755"/>
          <ac:spMkLst>
            <pc:docMk/>
            <pc:sldMk cId="309678305" sldId="1360"/>
            <ac:spMk id="5" creationId="{C8739F94-9C35-2E8B-3187-BE17C2CC73FF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8" creationId="{5786ED36-E270-A17F-C1FD-E0ACE99377A6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9" creationId="{57E5F280-FA25-D8E1-C622-413D26160F7B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10" creationId="{03E1A3FA-D926-96C7-DB61-BB125B2CC146}"/>
          </ac:spMkLst>
        </pc:spChg>
        <pc:spChg chg="add mod">
          <ac:chgData name="Daniel Khashabi" userId="62390808-c838-45e6-be59-d6fd0d208bc8" providerId="ADAL" clId="{FB8821F7-EC71-8247-AF27-A4E23E202A20}" dt="2023-01-05T21:45:11.789" v="15227" actId="1038"/>
          <ac:spMkLst>
            <pc:docMk/>
            <pc:sldMk cId="309678305" sldId="1360"/>
            <ac:spMk id="13" creationId="{D9943A4D-D074-7A1A-AD79-72CA5C668910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14" creationId="{1C7F4AD7-485F-2872-669A-A19D14ECB7F2}"/>
          </ac:spMkLst>
        </pc:spChg>
        <pc:spChg chg="add del mod">
          <ac:chgData name="Daniel Khashabi" userId="62390808-c838-45e6-be59-d6fd0d208bc8" providerId="ADAL" clId="{FB8821F7-EC71-8247-AF27-A4E23E202A20}" dt="2023-01-05T21:29:52.316" v="14926"/>
          <ac:spMkLst>
            <pc:docMk/>
            <pc:sldMk cId="309678305" sldId="1360"/>
            <ac:spMk id="18" creationId="{96E07AA9-DF23-4A5A-CA95-D9A6ADD8BBCB}"/>
          </ac:spMkLst>
        </pc:spChg>
        <pc:spChg chg="add mod">
          <ac:chgData name="Daniel Khashabi" userId="62390808-c838-45e6-be59-d6fd0d208bc8" providerId="ADAL" clId="{FB8821F7-EC71-8247-AF27-A4E23E202A20}" dt="2023-01-05T21:30:23.102" v="14944" actId="1037"/>
          <ac:spMkLst>
            <pc:docMk/>
            <pc:sldMk cId="309678305" sldId="1360"/>
            <ac:spMk id="19" creationId="{A7680662-4DBF-2C66-F6D4-983B81139520}"/>
          </ac:spMkLst>
        </pc:spChg>
        <pc:spChg chg="add mod">
          <ac:chgData name="Daniel Khashabi" userId="62390808-c838-45e6-be59-d6fd0d208bc8" providerId="ADAL" clId="{FB8821F7-EC71-8247-AF27-A4E23E202A20}" dt="2023-01-05T21:50:08.206" v="15451" actId="20577"/>
          <ac:spMkLst>
            <pc:docMk/>
            <pc:sldMk cId="309678305" sldId="1360"/>
            <ac:spMk id="25" creationId="{1C21264A-4089-1154-A80B-7315153DC41F}"/>
          </ac:spMkLst>
        </pc:spChg>
        <pc:spChg chg="add mod">
          <ac:chgData name="Daniel Khashabi" userId="62390808-c838-45e6-be59-d6fd0d208bc8" providerId="ADAL" clId="{FB8821F7-EC71-8247-AF27-A4E23E202A20}" dt="2023-01-05T21:52:45.980" v="15569" actId="20577"/>
          <ac:spMkLst>
            <pc:docMk/>
            <pc:sldMk cId="309678305" sldId="1360"/>
            <ac:spMk id="26" creationId="{301D0CCF-F555-70FE-D302-D29DA85064E2}"/>
          </ac:spMkLst>
        </pc:spChg>
        <pc:picChg chg="add del mod">
          <ac:chgData name="Daniel Khashabi" userId="62390808-c838-45e6-be59-d6fd0d208bc8" providerId="ADAL" clId="{FB8821F7-EC71-8247-AF27-A4E23E202A20}" dt="2023-01-05T21:45:44.928" v="15270" actId="478"/>
          <ac:picMkLst>
            <pc:docMk/>
            <pc:sldMk cId="309678305" sldId="1360"/>
            <ac:picMk id="6" creationId="{9AFF25AF-2808-8FEB-E98F-F49FD1A46DF5}"/>
          </ac:picMkLst>
        </pc:picChg>
        <pc:picChg chg="add del mod">
          <ac:chgData name="Daniel Khashabi" userId="62390808-c838-45e6-be59-d6fd0d208bc8" providerId="ADAL" clId="{FB8821F7-EC71-8247-AF27-A4E23E202A20}" dt="2023-01-05T21:48:31.120" v="15421" actId="478"/>
          <ac:picMkLst>
            <pc:docMk/>
            <pc:sldMk cId="309678305" sldId="1360"/>
            <ac:picMk id="7" creationId="{70E407DA-CBB2-1FD5-D051-1D378AE2A8EE}"/>
          </ac:picMkLst>
        </pc:picChg>
        <pc:cxnChg chg="add mod">
          <ac:chgData name="Daniel Khashabi" userId="62390808-c838-45e6-be59-d6fd0d208bc8" providerId="ADAL" clId="{FB8821F7-EC71-8247-AF27-A4E23E202A20}" dt="2023-01-05T21:30:23.102" v="14944" actId="1037"/>
          <ac:cxnSpMkLst>
            <pc:docMk/>
            <pc:sldMk cId="309678305" sldId="1360"/>
            <ac:cxnSpMk id="11" creationId="{327FA468-8AD5-CD06-0832-92D7B4BC853B}"/>
          </ac:cxnSpMkLst>
        </pc:cxnChg>
        <pc:cxnChg chg="add mod">
          <ac:chgData name="Daniel Khashabi" userId="62390808-c838-45e6-be59-d6fd0d208bc8" providerId="ADAL" clId="{FB8821F7-EC71-8247-AF27-A4E23E202A20}" dt="2023-01-05T21:30:23.102" v="14944" actId="1037"/>
          <ac:cxnSpMkLst>
            <pc:docMk/>
            <pc:sldMk cId="309678305" sldId="1360"/>
            <ac:cxnSpMk id="12" creationId="{3F5E7FA4-D2CD-E00D-F52C-324B8BB1331F}"/>
          </ac:cxnSpMkLst>
        </pc:cxnChg>
        <pc:cxnChg chg="add mod">
          <ac:chgData name="Daniel Khashabi" userId="62390808-c838-45e6-be59-d6fd0d208bc8" providerId="ADAL" clId="{FB8821F7-EC71-8247-AF27-A4E23E202A20}" dt="2023-01-05T21:30:23.102" v="14944" actId="1037"/>
          <ac:cxnSpMkLst>
            <pc:docMk/>
            <pc:sldMk cId="309678305" sldId="1360"/>
            <ac:cxnSpMk id="20" creationId="{D3863732-A694-C737-CA67-BFF85B4693CB}"/>
          </ac:cxnSpMkLst>
        </pc:cxnChg>
      </pc:sldChg>
      <pc:sldChg chg="add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4226714625" sldId="1360"/>
        </pc:sldMkLst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5" creationId="{EDE3E97A-195E-C0F1-C993-057164D9CE0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8" creationId="{5786ED36-E270-A17F-C1FD-E0ACE99377A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9" creationId="{57E5F280-FA25-D8E1-C622-413D26160F7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10" creationId="{03E1A3FA-D926-96C7-DB61-BB125B2CC14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13" creationId="{D9943A4D-D074-7A1A-AD79-72CA5C66891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14" creationId="{1C7F4AD7-485F-2872-669A-A19D14ECB7F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6714625" sldId="1360"/>
            <ac:spMk id="19" creationId="{A7680662-4DBF-2C66-F6D4-983B8113952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25" creationId="{1C21264A-4089-1154-A80B-7315153DC41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6714625" sldId="1360"/>
            <ac:spMk id="26" creationId="{301D0CCF-F555-70FE-D302-D29DA85064E2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015571115" sldId="1361"/>
        </pc:sldMkLst>
        <pc:spChg chg="mod">
          <ac:chgData name="Daniel Khashabi" userId="62390808-c838-45e6-be59-d6fd0d208bc8" providerId="ADAL" clId="{FB8821F7-EC71-8247-AF27-A4E23E202A20}" dt="2023-01-05T21:40:06.973" v="14948" actId="27636"/>
          <ac:spMkLst>
            <pc:docMk/>
            <pc:sldMk cId="2015571115" sldId="1361"/>
            <ac:spMk id="2" creationId="{A4D68DEC-C67A-4B05-1672-5E44F4839F23}"/>
          </ac:spMkLst>
        </pc:spChg>
        <pc:spChg chg="mod">
          <ac:chgData name="Daniel Khashabi" userId="62390808-c838-45e6-be59-d6fd0d208bc8" providerId="ADAL" clId="{FB8821F7-EC71-8247-AF27-A4E23E202A20}" dt="2023-01-05T21:51:24.486" v="15545" actId="20577"/>
          <ac:spMkLst>
            <pc:docMk/>
            <pc:sldMk cId="2015571115" sldId="1361"/>
            <ac:spMk id="3" creationId="{3FB02C3A-E69B-3079-17D2-03A1E0623FD5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4" creationId="{B6D51593-DAFA-55B2-7815-0ECE9556C27A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5" creationId="{64D93B52-A0C7-6A14-CABA-0541C32BAC44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6" creationId="{B1B7A3DD-80C2-D554-F75A-42270F464284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9" creationId="{B1E92BE7-FDC2-9160-4497-3BF65B5E8C8A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10" creationId="{1D0C1032-ABC6-61CC-E7C7-D7B70FB14CBF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11" creationId="{93425E7E-9A09-2222-D38C-2B00EC2E73DE}"/>
          </ac:spMkLst>
        </pc:spChg>
        <pc:spChg chg="add mod">
          <ac:chgData name="Daniel Khashabi" userId="62390808-c838-45e6-be59-d6fd0d208bc8" providerId="ADAL" clId="{FB8821F7-EC71-8247-AF27-A4E23E202A20}" dt="2023-01-05T21:43:48.836" v="15214" actId="1038"/>
          <ac:spMkLst>
            <pc:docMk/>
            <pc:sldMk cId="2015571115" sldId="1361"/>
            <ac:spMk id="17" creationId="{9860CB63-1551-3BFF-B666-6D7495A4943C}"/>
          </ac:spMkLst>
        </pc:spChg>
        <pc:spChg chg="mod">
          <ac:chgData name="Daniel Khashabi" userId="62390808-c838-45e6-be59-d6fd0d208bc8" providerId="ADAL" clId="{FB8821F7-EC71-8247-AF27-A4E23E202A20}" dt="2023-01-05T21:44:08.796" v="15221"/>
          <ac:spMkLst>
            <pc:docMk/>
            <pc:sldMk cId="2015571115" sldId="1361"/>
            <ac:spMk id="36" creationId="{15D62680-E400-15AE-D817-5A89CB8787E0}"/>
          </ac:spMkLst>
        </pc:spChg>
        <pc:spChg chg="add mod">
          <ac:chgData name="Daniel Khashabi" userId="62390808-c838-45e6-be59-d6fd0d208bc8" providerId="ADAL" clId="{FB8821F7-EC71-8247-AF27-A4E23E202A20}" dt="2023-01-05T21:56:32.411" v="15609" actId="114"/>
          <ac:spMkLst>
            <pc:docMk/>
            <pc:sldMk cId="2015571115" sldId="1361"/>
            <ac:spMk id="37" creationId="{99DF2741-0F1D-D853-E9D2-502AD52F6E88}"/>
          </ac:spMkLst>
        </pc:spChg>
        <pc:spChg chg="add mod">
          <ac:chgData name="Daniel Khashabi" userId="62390808-c838-45e6-be59-d6fd0d208bc8" providerId="ADAL" clId="{FB8821F7-EC71-8247-AF27-A4E23E202A20}" dt="2023-01-05T22:00:30.134" v="15776" actId="1037"/>
          <ac:spMkLst>
            <pc:docMk/>
            <pc:sldMk cId="2015571115" sldId="1361"/>
            <ac:spMk id="38" creationId="{2E60B745-C237-639C-2E1B-49AC34803DC9}"/>
          </ac:spMkLst>
        </pc:spChg>
        <pc:spChg chg="add mod">
          <ac:chgData name="Daniel Khashabi" userId="62390808-c838-45e6-be59-d6fd0d208bc8" providerId="ADAL" clId="{FB8821F7-EC71-8247-AF27-A4E23E202A20}" dt="2023-01-05T22:00:21.308" v="15731" actId="1076"/>
          <ac:spMkLst>
            <pc:docMk/>
            <pc:sldMk cId="2015571115" sldId="1361"/>
            <ac:spMk id="40" creationId="{D00B5273-D383-C797-78CD-3D2E37DA56C3}"/>
          </ac:spMkLst>
        </pc:spChg>
        <pc:grpChg chg="add del mod">
          <ac:chgData name="Daniel Khashabi" userId="62390808-c838-45e6-be59-d6fd0d208bc8" providerId="ADAL" clId="{FB8821F7-EC71-8247-AF27-A4E23E202A20}" dt="2023-01-05T22:00:31.990" v="15777" actId="478"/>
          <ac:grpSpMkLst>
            <pc:docMk/>
            <pc:sldMk cId="2015571115" sldId="1361"/>
            <ac:grpSpMk id="34" creationId="{483208B1-90B0-E50C-FB95-1B553BB4CA1B}"/>
          </ac:grpSpMkLst>
        </pc:grpChg>
        <pc:picChg chg="add del mod">
          <ac:chgData name="Daniel Khashabi" userId="62390808-c838-45e6-be59-d6fd0d208bc8" providerId="ADAL" clId="{FB8821F7-EC71-8247-AF27-A4E23E202A20}" dt="2023-01-05T21:50:41.873" v="15500" actId="478"/>
          <ac:picMkLst>
            <pc:docMk/>
            <pc:sldMk cId="2015571115" sldId="1361"/>
            <ac:picMk id="13" creationId="{17F5F394-9592-53AF-9D70-DEAABC037F6C}"/>
          </ac:picMkLst>
        </pc:picChg>
        <pc:picChg chg="add del mod">
          <ac:chgData name="Daniel Khashabi" userId="62390808-c838-45e6-be59-d6fd0d208bc8" providerId="ADAL" clId="{FB8821F7-EC71-8247-AF27-A4E23E202A20}" dt="2023-01-05T21:59:10.888" v="15668" actId="478"/>
          <ac:picMkLst>
            <pc:docMk/>
            <pc:sldMk cId="2015571115" sldId="1361"/>
            <ac:picMk id="33" creationId="{2313EFA2-D25B-C769-58CC-83BFDAEF8B56}"/>
          </ac:picMkLst>
        </pc:picChg>
        <pc:picChg chg="mod">
          <ac:chgData name="Daniel Khashabi" userId="62390808-c838-45e6-be59-d6fd0d208bc8" providerId="ADAL" clId="{FB8821F7-EC71-8247-AF27-A4E23E202A20}" dt="2023-01-05T21:44:08.796" v="15221"/>
          <ac:picMkLst>
            <pc:docMk/>
            <pc:sldMk cId="2015571115" sldId="1361"/>
            <ac:picMk id="35" creationId="{0116E9C2-2F19-6F43-8FE6-374F3E11809C}"/>
          </ac:picMkLst>
        </pc:pic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7" creationId="{DB0A064E-4457-A77A-272C-0F34D1460217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8" creationId="{C3B0BDF3-4742-AD2B-53D1-6519A3CD4C29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12" creationId="{B89BA981-4B18-7911-0C99-D758DEA04BFE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18" creationId="{3000C8F9-3BFC-40C7-2308-C44C280A63DB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21" creationId="{3943B371-BA54-5ED4-39FB-AE2DB09D8E6D}"/>
          </ac:cxnSpMkLst>
        </pc:cxnChg>
        <pc:cxnChg chg="add mod">
          <ac:chgData name="Daniel Khashabi" userId="62390808-c838-45e6-be59-d6fd0d208bc8" providerId="ADAL" clId="{FB8821F7-EC71-8247-AF27-A4E23E202A20}" dt="2023-01-05T21:43:48.836" v="15214" actId="1038"/>
          <ac:cxnSpMkLst>
            <pc:docMk/>
            <pc:sldMk cId="2015571115" sldId="1361"/>
            <ac:cxnSpMk id="24" creationId="{79ECD69A-C6AA-E579-219B-83FE980BF7F1}"/>
          </ac:cxnSpMkLst>
        </pc:cxnChg>
      </pc:sldChg>
      <pc:sldChg chg="addSp delSp modSp add mod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3158429592" sldId="1361"/>
        </pc:sldMkLst>
        <pc:spChg chg="mod">
          <ac:chgData name="Daniel Khashabi" userId="62390808-c838-45e6-be59-d6fd0d208bc8" providerId="ADAL" clId="{FB8821F7-EC71-8247-AF27-A4E23E202A20}" dt="2023-01-06T01:19:49.012" v="20296"/>
          <ac:spMkLst>
            <pc:docMk/>
            <pc:sldMk cId="3158429592" sldId="1361"/>
            <ac:spMk id="3" creationId="{3FB02C3A-E69B-3079-17D2-03A1E0623FD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4" creationId="{B6D51593-DAFA-55B2-7815-0ECE9556C27A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5" creationId="{64D93B52-A0C7-6A14-CABA-0541C32BAC44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6" creationId="{B1B7A3DD-80C2-D554-F75A-42270F46428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9" creationId="{B1E92BE7-FDC2-9160-4497-3BF65B5E8C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10" creationId="{1D0C1032-ABC6-61CC-E7C7-D7B70FB14CBF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11" creationId="{93425E7E-9A09-2222-D38C-2B00EC2E73DE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158429592" sldId="1361"/>
            <ac:spMk id="17" creationId="{9860CB63-1551-3BFF-B666-6D7495A4943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37" creationId="{99DF2741-0F1D-D853-E9D2-502AD52F6E8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158429592" sldId="1361"/>
            <ac:spMk id="38" creationId="{2E60B745-C237-639C-2E1B-49AC34803DC9}"/>
          </ac:spMkLst>
        </pc:spChg>
        <pc:spChg chg="del mod">
          <ac:chgData name="Daniel Khashabi" userId="62390808-c838-45e6-be59-d6fd0d208bc8" providerId="ADAL" clId="{FB8821F7-EC71-8247-AF27-A4E23E202A20}" dt="2023-01-06T01:08:02.186" v="20092"/>
          <ac:spMkLst>
            <pc:docMk/>
            <pc:sldMk cId="3158429592" sldId="1361"/>
            <ac:spMk id="40" creationId="{D00B5273-D383-C797-78CD-3D2E37DA56C3}"/>
          </ac:spMkLst>
        </pc:spChg>
        <pc:grpChg chg="add mod">
          <ac:chgData name="Daniel Khashabi" userId="62390808-c838-45e6-be59-d6fd0d208bc8" providerId="ADAL" clId="{FB8821F7-EC71-8247-AF27-A4E23E202A20}" dt="2023-01-09T14:49:18.572" v="34205"/>
          <ac:grpSpMkLst>
            <pc:docMk/>
            <pc:sldMk cId="3158429592" sldId="1361"/>
            <ac:grpSpMk id="13" creationId="{8F0B36F5-FF56-17E4-6C74-F7BB3EFFB871}"/>
          </ac:grpSpMkLst>
        </pc:grp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7" creationId="{DB0A064E-4457-A77A-272C-0F34D1460217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8" creationId="{C3B0BDF3-4742-AD2B-53D1-6519A3CD4C29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12" creationId="{B89BA981-4B18-7911-0C99-D758DEA04BFE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18" creationId="{3000C8F9-3BFC-40C7-2308-C44C280A63DB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21" creationId="{3943B371-BA54-5ED4-39FB-AE2DB09D8E6D}"/>
          </ac:cxnSpMkLst>
        </pc:cxnChg>
        <pc:cxnChg chg="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158429592" sldId="1361"/>
            <ac:cxnSpMk id="24" creationId="{79ECD69A-C6AA-E579-219B-83FE980BF7F1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886273835" sldId="1362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886273835" sldId="1362"/>
            <ac:spMk id="7" creationId="{667DBCC8-DDC7-770C-23B2-2456C8FD670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886273835" sldId="1362"/>
            <ac:spMk id="8" creationId="{1062C271-7835-CFD0-F32A-5FCDB20BAF6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886273835" sldId="1362"/>
            <ac:spMk id="9" creationId="{0A2C74BF-F78F-7F27-AF68-0F37553AEAB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886273835" sldId="1362"/>
            <ac:spMk id="17" creationId="{AD629647-4E2B-F273-6216-76214F611D9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886273835" sldId="1362"/>
            <ac:spMk id="18" creationId="{CC866DCD-CA12-C534-1F5E-99C3D34775FC}"/>
          </ac:spMkLst>
        </pc:spChg>
      </pc:sldChg>
      <pc:sldChg chg="modSp add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624326070" sldId="1362"/>
        </pc:sldMkLst>
        <pc:spChg chg="mod">
          <ac:chgData name="Daniel Khashabi" userId="62390808-c838-45e6-be59-d6fd0d208bc8" providerId="ADAL" clId="{FB8821F7-EC71-8247-AF27-A4E23E202A20}" dt="2023-01-05T21:55:10.340" v="15605" actId="20577"/>
          <ac:spMkLst>
            <pc:docMk/>
            <pc:sldMk cId="2624326070" sldId="1362"/>
            <ac:spMk id="3" creationId="{08E4D562-A998-557F-AF8E-8F2BD8E6ABC4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5T23:17:07.039" v="17786" actId="2696"/>
        <pc:sldMkLst>
          <pc:docMk/>
          <pc:sldMk cId="1498574135" sldId="1363"/>
        </pc:sldMkLst>
        <pc:spChg chg="add del mod">
          <ac:chgData name="Daniel Khashabi" userId="62390808-c838-45e6-be59-d6fd0d208bc8" providerId="ADAL" clId="{FB8821F7-EC71-8247-AF27-A4E23E202A20}" dt="2023-01-05T22:02:35.197" v="15838" actId="13926"/>
          <ac:spMkLst>
            <pc:docMk/>
            <pc:sldMk cId="1498574135" sldId="1363"/>
            <ac:spMk id="2" creationId="{5543ACE6-351C-F292-3E50-FFA5F0054C27}"/>
          </ac:spMkLst>
        </pc:spChg>
        <pc:spChg chg="mod">
          <ac:chgData name="Daniel Khashabi" userId="62390808-c838-45e6-be59-d6fd0d208bc8" providerId="ADAL" clId="{FB8821F7-EC71-8247-AF27-A4E23E202A20}" dt="2023-01-05T22:21:30.774" v="16382" actId="20577"/>
          <ac:spMkLst>
            <pc:docMk/>
            <pc:sldMk cId="1498574135" sldId="1363"/>
            <ac:spMk id="3" creationId="{725EA8F5-C2C4-8A38-0B5E-4A969D4DB876}"/>
          </ac:spMkLst>
        </pc:spChg>
        <pc:spChg chg="add del mod">
          <ac:chgData name="Daniel Khashabi" userId="62390808-c838-45e6-be59-d6fd0d208bc8" providerId="ADAL" clId="{FB8821F7-EC71-8247-AF27-A4E23E202A20}" dt="2023-01-05T22:01:53.318" v="15831" actId="21"/>
          <ac:spMkLst>
            <pc:docMk/>
            <pc:sldMk cId="1498574135" sldId="1363"/>
            <ac:spMk id="5" creationId="{13A30C4C-612F-1485-7169-0C89A6583A6A}"/>
          </ac:spMkLst>
        </pc:spChg>
        <pc:picChg chg="add del mod">
          <ac:chgData name="Daniel Khashabi" userId="62390808-c838-45e6-be59-d6fd0d208bc8" providerId="ADAL" clId="{FB8821F7-EC71-8247-AF27-A4E23E202A20}" dt="2023-01-05T22:06:31.772" v="15858" actId="478"/>
          <ac:picMkLst>
            <pc:docMk/>
            <pc:sldMk cId="1498574135" sldId="1363"/>
            <ac:picMk id="39938" creationId="{96571F1C-D18A-24C0-73FC-EC58B8CAAD77}"/>
          </ac:picMkLst>
        </pc:picChg>
        <pc:picChg chg="add mod">
          <ac:chgData name="Daniel Khashabi" userId="62390808-c838-45e6-be59-d6fd0d208bc8" providerId="ADAL" clId="{FB8821F7-EC71-8247-AF27-A4E23E202A20}" dt="2023-01-05T22:22:12.226" v="16390"/>
          <ac:picMkLst>
            <pc:docMk/>
            <pc:sldMk cId="1498574135" sldId="1363"/>
            <ac:picMk id="39940" creationId="{DA7D1E59-1777-F333-FCF8-8E72C4F5EB7F}"/>
          </ac:picMkLst>
        </pc:picChg>
      </pc:sldChg>
      <pc:sldChg chg="modSp add mod">
        <pc:chgData name="Daniel Khashabi" userId="62390808-c838-45e6-be59-d6fd0d208bc8" providerId="ADAL" clId="{FB8821F7-EC71-8247-AF27-A4E23E202A20}" dt="2023-01-06T01:22:03.732" v="20503" actId="20577"/>
        <pc:sldMkLst>
          <pc:docMk/>
          <pc:sldMk cId="2940780699" sldId="1363"/>
        </pc:sldMkLst>
        <pc:spChg chg="mod">
          <ac:chgData name="Daniel Khashabi" userId="62390808-c838-45e6-be59-d6fd0d208bc8" providerId="ADAL" clId="{FB8821F7-EC71-8247-AF27-A4E23E202A20}" dt="2023-01-06T01:22:03.732" v="20503" actId="20577"/>
          <ac:spMkLst>
            <pc:docMk/>
            <pc:sldMk cId="2940780699" sldId="1363"/>
            <ac:spMk id="2" creationId="{5543ACE6-351C-F292-3E50-FFA5F0054C27}"/>
          </ac:spMkLst>
        </pc:spChg>
      </pc:sldChg>
      <pc:sldChg chg="addSp delSp modSp new del mod ord modAnim">
        <pc:chgData name="Daniel Khashabi" userId="62390808-c838-45e6-be59-d6fd0d208bc8" providerId="ADAL" clId="{FB8821F7-EC71-8247-AF27-A4E23E202A20}" dt="2023-01-05T23:17:07.039" v="17786" actId="2696"/>
        <pc:sldMkLst>
          <pc:docMk/>
          <pc:sldMk cId="164926729" sldId="1364"/>
        </pc:sldMkLst>
        <pc:spChg chg="mod">
          <ac:chgData name="Daniel Khashabi" userId="62390808-c838-45e6-be59-d6fd0d208bc8" providerId="ADAL" clId="{FB8821F7-EC71-8247-AF27-A4E23E202A20}" dt="2023-01-05T22:22:53.218" v="16406" actId="20577"/>
          <ac:spMkLst>
            <pc:docMk/>
            <pc:sldMk cId="164926729" sldId="1364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2:30:32.875" v="16650" actId="20577"/>
          <ac:spMkLst>
            <pc:docMk/>
            <pc:sldMk cId="164926729" sldId="1364"/>
            <ac:spMk id="3" creationId="{D11CAFCF-7181-28A1-A642-63B2F4C1DBBC}"/>
          </ac:spMkLst>
        </pc:spChg>
        <pc:spChg chg="add mod">
          <ac:chgData name="Daniel Khashabi" userId="62390808-c838-45e6-be59-d6fd0d208bc8" providerId="ADAL" clId="{FB8821F7-EC71-8247-AF27-A4E23E202A20}" dt="2023-01-05T22:24:03.731" v="16422" actId="1076"/>
          <ac:spMkLst>
            <pc:docMk/>
            <pc:sldMk cId="164926729" sldId="1364"/>
            <ac:spMk id="4" creationId="{473451DD-21E3-FDCC-85F0-4F2C3C47C9D3}"/>
          </ac:spMkLst>
        </pc:spChg>
        <pc:spChg chg="add mod">
          <ac:chgData name="Daniel Khashabi" userId="62390808-c838-45e6-be59-d6fd0d208bc8" providerId="ADAL" clId="{FB8821F7-EC71-8247-AF27-A4E23E202A20}" dt="2023-01-05T22:24:01.265" v="16421" actId="1076"/>
          <ac:spMkLst>
            <pc:docMk/>
            <pc:sldMk cId="164926729" sldId="1364"/>
            <ac:spMk id="5" creationId="{53C9465D-7607-3391-B7FE-F1F87214E6C1}"/>
          </ac:spMkLst>
        </pc:spChg>
        <pc:spChg chg="add mod">
          <ac:chgData name="Daniel Khashabi" userId="62390808-c838-45e6-be59-d6fd0d208bc8" providerId="ADAL" clId="{FB8821F7-EC71-8247-AF27-A4E23E202A20}" dt="2023-01-05T22:23:24.081" v="16409" actId="1076"/>
          <ac:spMkLst>
            <pc:docMk/>
            <pc:sldMk cId="164926729" sldId="1364"/>
            <ac:spMk id="6" creationId="{F68DF992-BE99-E8F3-29D7-7FB8AA6C80D4}"/>
          </ac:spMkLst>
        </pc:spChg>
        <pc:spChg chg="add mod">
          <ac:chgData name="Daniel Khashabi" userId="62390808-c838-45e6-be59-d6fd0d208bc8" providerId="ADAL" clId="{FB8821F7-EC71-8247-AF27-A4E23E202A20}" dt="2023-01-05T22:24:38.584" v="16435" actId="1076"/>
          <ac:spMkLst>
            <pc:docMk/>
            <pc:sldMk cId="164926729" sldId="1364"/>
            <ac:spMk id="9" creationId="{FB6FD7F2-EB0D-4D06-63DB-45262ED0FD8C}"/>
          </ac:spMkLst>
        </pc:spChg>
        <pc:spChg chg="add mod">
          <ac:chgData name="Daniel Khashabi" userId="62390808-c838-45e6-be59-d6fd0d208bc8" providerId="ADAL" clId="{FB8821F7-EC71-8247-AF27-A4E23E202A20}" dt="2023-01-05T22:24:41.203" v="16436" actId="1036"/>
          <ac:spMkLst>
            <pc:docMk/>
            <pc:sldMk cId="164926729" sldId="1364"/>
            <ac:spMk id="10" creationId="{919F0F0D-3665-A449-776C-89F0556C7220}"/>
          </ac:spMkLst>
        </pc:spChg>
        <pc:spChg chg="add mod">
          <ac:chgData name="Daniel Khashabi" userId="62390808-c838-45e6-be59-d6fd0d208bc8" providerId="ADAL" clId="{FB8821F7-EC71-8247-AF27-A4E23E202A20}" dt="2023-01-05T22:24:28.250" v="16431" actId="1076"/>
          <ac:spMkLst>
            <pc:docMk/>
            <pc:sldMk cId="164926729" sldId="1364"/>
            <ac:spMk id="20" creationId="{3035096F-7038-A5AC-C4C6-6236505AE027}"/>
          </ac:spMkLst>
        </pc:spChg>
        <pc:spChg chg="add del mod">
          <ac:chgData name="Daniel Khashabi" userId="62390808-c838-45e6-be59-d6fd0d208bc8" providerId="ADAL" clId="{FB8821F7-EC71-8247-AF27-A4E23E202A20}" dt="2023-01-05T22:27:38.697" v="16546"/>
          <ac:spMkLst>
            <pc:docMk/>
            <pc:sldMk cId="164926729" sldId="1364"/>
            <ac:spMk id="22" creationId="{66869252-C89E-1EE8-A30A-02DAAA7C019A}"/>
          </ac:spMkLst>
        </pc:spChg>
        <pc:spChg chg="add mod">
          <ac:chgData name="Daniel Khashabi" userId="62390808-c838-45e6-be59-d6fd0d208bc8" providerId="ADAL" clId="{FB8821F7-EC71-8247-AF27-A4E23E202A20}" dt="2023-01-05T22:30:28.156" v="16649" actId="1035"/>
          <ac:spMkLst>
            <pc:docMk/>
            <pc:sldMk cId="164926729" sldId="1364"/>
            <ac:spMk id="23" creationId="{A75B2C42-30B6-A7EF-9E92-0AD2791BA128}"/>
          </ac:spMkLst>
        </pc:spChg>
        <pc:spChg chg="add mod">
          <ac:chgData name="Daniel Khashabi" userId="62390808-c838-45e6-be59-d6fd0d208bc8" providerId="ADAL" clId="{FB8821F7-EC71-8247-AF27-A4E23E202A20}" dt="2023-01-05T22:48:46.003" v="17114"/>
          <ac:spMkLst>
            <pc:docMk/>
            <pc:sldMk cId="164926729" sldId="1364"/>
            <ac:spMk id="24" creationId="{2C8D91B6-5148-0045-CF91-E0D9D92CE617}"/>
          </ac:spMkLst>
        </pc:spChg>
        <pc:cxnChg chg="add mod">
          <ac:chgData name="Daniel Khashabi" userId="62390808-c838-45e6-be59-d6fd0d208bc8" providerId="ADAL" clId="{FB8821F7-EC71-8247-AF27-A4E23E202A20}" dt="2023-01-05T22:24:03.731" v="16422" actId="1076"/>
          <ac:cxnSpMkLst>
            <pc:docMk/>
            <pc:sldMk cId="164926729" sldId="1364"/>
            <ac:cxnSpMk id="7" creationId="{7E595EC2-A7CD-C519-FFA6-9A362E1F7923}"/>
          </ac:cxnSpMkLst>
        </pc:cxnChg>
        <pc:cxnChg chg="add mod">
          <ac:chgData name="Daniel Khashabi" userId="62390808-c838-45e6-be59-d6fd0d208bc8" providerId="ADAL" clId="{FB8821F7-EC71-8247-AF27-A4E23E202A20}" dt="2023-01-05T22:24:03.731" v="16422" actId="1076"/>
          <ac:cxnSpMkLst>
            <pc:docMk/>
            <pc:sldMk cId="164926729" sldId="1364"/>
            <ac:cxnSpMk id="8" creationId="{65FA3EBB-AC63-5177-6CE9-2CC0595FAC23}"/>
          </ac:cxnSpMkLst>
        </pc:cxn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791774702" sldId="1364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20" creationId="{3035096F-7038-A5AC-C4C6-6236505AE027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791774702" sldId="1364"/>
            <ac:spMk id="23" creationId="{A75B2C42-30B6-A7EF-9E92-0AD2791BA12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791774702" sldId="1364"/>
            <ac:spMk id="24" creationId="{2C8D91B6-5148-0045-CF91-E0D9D92CE617}"/>
          </ac:spMkLst>
        </pc:spChg>
      </pc:sldChg>
      <pc:sldChg chg="new del">
        <pc:chgData name="Daniel Khashabi" userId="62390808-c838-45e6-be59-d6fd0d208bc8" providerId="ADAL" clId="{FB8821F7-EC71-8247-AF27-A4E23E202A20}" dt="2023-01-05T22:22:37.413" v="16392" actId="680"/>
        <pc:sldMkLst>
          <pc:docMk/>
          <pc:sldMk cId="2815079967" sldId="1364"/>
        </pc:sldMkLst>
      </pc:sldChg>
      <pc:sldChg chg="addSp delSp modSp add del mod">
        <pc:chgData name="Daniel Khashabi" userId="62390808-c838-45e6-be59-d6fd0d208bc8" providerId="ADAL" clId="{FB8821F7-EC71-8247-AF27-A4E23E202A20}" dt="2023-01-05T23:04:21.005" v="17595" actId="2696"/>
        <pc:sldMkLst>
          <pc:docMk/>
          <pc:sldMk cId="3994265837" sldId="1365"/>
        </pc:sldMkLst>
        <pc:spChg chg="mod">
          <ac:chgData name="Daniel Khashabi" userId="62390808-c838-45e6-be59-d6fd0d208bc8" providerId="ADAL" clId="{FB8821F7-EC71-8247-AF27-A4E23E202A20}" dt="2023-01-05T22:32:40.060" v="16759" actId="20577"/>
          <ac:spMkLst>
            <pc:docMk/>
            <pc:sldMk cId="3994265837" sldId="1365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2:32:26.304" v="16755" actId="14100"/>
          <ac:spMkLst>
            <pc:docMk/>
            <pc:sldMk cId="3994265837" sldId="1365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5T22:30:46.818" v="16680" actId="1038"/>
          <ac:spMkLst>
            <pc:docMk/>
            <pc:sldMk cId="3994265837" sldId="1365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5T22:31:28.046" v="16729" actId="1037"/>
          <ac:spMkLst>
            <pc:docMk/>
            <pc:sldMk cId="3994265837" sldId="1365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5T22:30:46.818" v="16680" actId="1038"/>
          <ac:spMkLst>
            <pc:docMk/>
            <pc:sldMk cId="3994265837" sldId="1365"/>
            <ac:spMk id="10" creationId="{919F0F0D-3665-A449-776C-89F0556C7220}"/>
          </ac:spMkLst>
        </pc:spChg>
        <pc:spChg chg="add mod">
          <ac:chgData name="Daniel Khashabi" userId="62390808-c838-45e6-be59-d6fd0d208bc8" providerId="ADAL" clId="{FB8821F7-EC71-8247-AF27-A4E23E202A20}" dt="2023-01-05T22:32:15.479" v="16750" actId="1036"/>
          <ac:spMkLst>
            <pc:docMk/>
            <pc:sldMk cId="3994265837" sldId="1365"/>
            <ac:spMk id="11" creationId="{8D77E342-20CB-94E9-E185-E871D5D4CF2C}"/>
          </ac:spMkLst>
        </pc:spChg>
        <pc:spChg chg="add mod">
          <ac:chgData name="Daniel Khashabi" userId="62390808-c838-45e6-be59-d6fd0d208bc8" providerId="ADAL" clId="{FB8821F7-EC71-8247-AF27-A4E23E202A20}" dt="2023-01-05T22:32:19.080" v="16753" actId="1035"/>
          <ac:spMkLst>
            <pc:docMk/>
            <pc:sldMk cId="3994265837" sldId="1365"/>
            <ac:spMk id="12" creationId="{EB0CBE4E-BAB0-BCA1-7AF0-FE2924525C42}"/>
          </ac:spMkLst>
        </pc:spChg>
        <pc:spChg chg="del">
          <ac:chgData name="Daniel Khashabi" userId="62390808-c838-45e6-be59-d6fd0d208bc8" providerId="ADAL" clId="{FB8821F7-EC71-8247-AF27-A4E23E202A20}" dt="2023-01-05T22:31:53.558" v="16739" actId="478"/>
          <ac:spMkLst>
            <pc:docMk/>
            <pc:sldMk cId="3994265837" sldId="1365"/>
            <ac:spMk id="23" creationId="{A75B2C42-30B6-A7EF-9E92-0AD2791BA128}"/>
          </ac:spMkLst>
        </pc:spChg>
        <pc:spChg chg="mod">
          <ac:chgData name="Daniel Khashabi" userId="62390808-c838-45e6-be59-d6fd0d208bc8" providerId="ADAL" clId="{FB8821F7-EC71-8247-AF27-A4E23E202A20}" dt="2023-01-05T22:32:08.153" v="16743" actId="1076"/>
          <ac:spMkLst>
            <pc:docMk/>
            <pc:sldMk cId="3994265837" sldId="1365"/>
            <ac:spMk id="24" creationId="{2C8D91B6-5148-0045-CF91-E0D9D92CE617}"/>
          </ac:spMkLst>
        </pc:spChg>
        <pc:cxnChg chg="mod">
          <ac:chgData name="Daniel Khashabi" userId="62390808-c838-45e6-be59-d6fd0d208bc8" providerId="ADAL" clId="{FB8821F7-EC71-8247-AF27-A4E23E202A20}" dt="2023-01-05T22:31:28.046" v="16729" actId="1037"/>
          <ac:cxnSpMkLst>
            <pc:docMk/>
            <pc:sldMk cId="3994265837" sldId="1365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FB8821F7-EC71-8247-AF27-A4E23E202A20}" dt="2023-01-05T22:30:46.818" v="16680" actId="1038"/>
          <ac:cxnSpMkLst>
            <pc:docMk/>
            <pc:sldMk cId="3994265837" sldId="1365"/>
            <ac:cxnSpMk id="8" creationId="{65FA3EBB-AC63-5177-6CE9-2CC0595FAC23}"/>
          </ac:cxnSpMkLst>
        </pc:cxnChg>
        <pc:cxnChg chg="add mod">
          <ac:chgData name="Daniel Khashabi" userId="62390808-c838-45e6-be59-d6fd0d208bc8" providerId="ADAL" clId="{FB8821F7-EC71-8247-AF27-A4E23E202A20}" dt="2023-01-05T22:32:15.479" v="16750" actId="1036"/>
          <ac:cxnSpMkLst>
            <pc:docMk/>
            <pc:sldMk cId="3994265837" sldId="1365"/>
            <ac:cxnSpMk id="13" creationId="{84600C8E-35A1-5A92-26B8-A0C2CDACA9A5}"/>
          </ac:cxnSpMkLst>
        </pc:cxnChg>
        <pc:cxnChg chg="add mod">
          <ac:chgData name="Daniel Khashabi" userId="62390808-c838-45e6-be59-d6fd0d208bc8" providerId="ADAL" clId="{FB8821F7-EC71-8247-AF27-A4E23E202A20}" dt="2023-01-05T22:32:15.479" v="16750" actId="1036"/>
          <ac:cxnSpMkLst>
            <pc:docMk/>
            <pc:sldMk cId="3994265837" sldId="1365"/>
            <ac:cxnSpMk id="16" creationId="{A1AC3D2B-A00F-987E-09FB-914B64FD1A81}"/>
          </ac:cxnSpMkLst>
        </pc:cxnChg>
      </pc:sldChg>
      <pc:sldChg chg="addSp modSp add del mod">
        <pc:chgData name="Daniel Khashabi" userId="62390808-c838-45e6-be59-d6fd0d208bc8" providerId="ADAL" clId="{FB8821F7-EC71-8247-AF27-A4E23E202A20}" dt="2023-01-05T23:04:23.288" v="17596" actId="2696"/>
        <pc:sldMkLst>
          <pc:docMk/>
          <pc:sldMk cId="2506920824" sldId="1366"/>
        </pc:sldMkLst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1" creationId="{8D77E342-20CB-94E9-E185-E871D5D4CF2C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2" creationId="{EB0CBE4E-BAB0-BCA1-7AF0-FE2924525C42}"/>
          </ac:spMkLst>
        </pc:spChg>
        <pc:spChg chg="add 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4" creationId="{96DFC524-E459-F145-B694-DF591968D15C}"/>
          </ac:spMkLst>
        </pc:spChg>
        <pc:spChg chg="add 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5" creationId="{88E51131-9ABA-1A45-3105-4D0393EA7C29}"/>
          </ac:spMkLst>
        </pc:spChg>
        <pc:spChg chg="add 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18" creationId="{C3576588-6628-EE80-FE62-CB9F2447D9F3}"/>
          </ac:spMkLst>
        </pc:spChg>
        <pc:spChg chg="mod">
          <ac:chgData name="Daniel Khashabi" userId="62390808-c838-45e6-be59-d6fd0d208bc8" providerId="ADAL" clId="{FB8821F7-EC71-8247-AF27-A4E23E202A20}" dt="2023-01-05T22:38:45.868" v="16930" actId="1036"/>
          <ac:spMkLst>
            <pc:docMk/>
            <pc:sldMk cId="2506920824" sldId="1366"/>
            <ac:spMk id="20" creationId="{3035096F-7038-A5AC-C4C6-6236505AE027}"/>
          </ac:spMkLst>
        </pc:spChg>
        <pc:spChg chg="mod">
          <ac:chgData name="Daniel Khashabi" userId="62390808-c838-45e6-be59-d6fd0d208bc8" providerId="ADAL" clId="{FB8821F7-EC71-8247-AF27-A4E23E202A20}" dt="2023-01-05T22:38:23.429" v="16898" actId="1076"/>
          <ac:spMkLst>
            <pc:docMk/>
            <pc:sldMk cId="2506920824" sldId="1366"/>
            <ac:spMk id="24" creationId="{2C8D91B6-5148-0045-CF91-E0D9D92CE617}"/>
          </ac:spMkLst>
        </pc:sp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8" creationId="{65FA3EBB-AC63-5177-6CE9-2CC0595FAC23}"/>
          </ac:cxnSpMkLst>
        </pc:cxn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13" creationId="{84600C8E-35A1-5A92-26B8-A0C2CDACA9A5}"/>
          </ac:cxnSpMkLst>
        </pc:cxnChg>
        <pc:cxnChg chg="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16" creationId="{A1AC3D2B-A00F-987E-09FB-914B64FD1A81}"/>
          </ac:cxnSpMkLst>
        </pc:cxnChg>
        <pc:cxnChg chg="add 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19" creationId="{A738DFD0-4833-6AAF-FDC3-5506C6475FDC}"/>
          </ac:cxnSpMkLst>
        </pc:cxnChg>
        <pc:cxnChg chg="add mod">
          <ac:chgData name="Daniel Khashabi" userId="62390808-c838-45e6-be59-d6fd0d208bc8" providerId="ADAL" clId="{FB8821F7-EC71-8247-AF27-A4E23E202A20}" dt="2023-01-05T22:38:45.868" v="16930" actId="1036"/>
          <ac:cxnSpMkLst>
            <pc:docMk/>
            <pc:sldMk cId="2506920824" sldId="1366"/>
            <ac:cxnSpMk id="25" creationId="{C231861B-9D5B-E87E-5319-4379634C6F91}"/>
          </ac:cxnSpMkLst>
        </pc:cxnChg>
      </pc:sldChg>
      <pc:sldChg chg="addSp delSp modSp add del mod addAnim delAnim modAnim modNotes">
        <pc:chgData name="Daniel Khashabi" userId="62390808-c838-45e6-be59-d6fd0d208bc8" providerId="ADAL" clId="{FB8821F7-EC71-8247-AF27-A4E23E202A20}" dt="2023-01-05T23:17:07.039" v="17786" actId="2696"/>
        <pc:sldMkLst>
          <pc:docMk/>
          <pc:sldMk cId="64330325" sldId="1367"/>
        </pc:sldMkLst>
        <pc:spChg chg="mod">
          <ac:chgData name="Daniel Khashabi" userId="62390808-c838-45e6-be59-d6fd0d208bc8" providerId="ADAL" clId="{FB8821F7-EC71-8247-AF27-A4E23E202A20}" dt="2023-01-05T22:44:43.812" v="16976" actId="20577"/>
          <ac:spMkLst>
            <pc:docMk/>
            <pc:sldMk cId="64330325" sldId="1367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3:05:58.176" v="17607" actId="20577"/>
          <ac:spMkLst>
            <pc:docMk/>
            <pc:sldMk cId="64330325" sldId="1367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5T22:44:50.118" v="16979" actId="114"/>
          <ac:spMkLst>
            <pc:docMk/>
            <pc:sldMk cId="64330325" sldId="1367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5T22:44:55.927" v="16982" actId="114"/>
          <ac:spMkLst>
            <pc:docMk/>
            <pc:sldMk cId="64330325" sldId="1367"/>
            <ac:spMk id="10" creationId="{919F0F0D-3665-A449-776C-89F0556C7220}"/>
          </ac:spMkLst>
        </pc:spChg>
        <pc:spChg chg="add mod">
          <ac:chgData name="Daniel Khashabi" userId="62390808-c838-45e6-be59-d6fd0d208bc8" providerId="ADAL" clId="{FB8821F7-EC71-8247-AF27-A4E23E202A20}" dt="2023-01-05T22:51:48.680" v="17335" actId="1036"/>
          <ac:spMkLst>
            <pc:docMk/>
            <pc:sldMk cId="64330325" sldId="1367"/>
            <ac:spMk id="11" creationId="{A0C353E7-098E-83A0-E430-1BE4CB661727}"/>
          </ac:spMkLst>
        </pc:spChg>
        <pc:spChg chg="mod">
          <ac:chgData name="Daniel Khashabi" userId="62390808-c838-45e6-be59-d6fd0d208bc8" providerId="ADAL" clId="{FB8821F7-EC71-8247-AF27-A4E23E202A20}" dt="2023-01-05T22:45:08.504" v="16984" actId="114"/>
          <ac:spMkLst>
            <pc:docMk/>
            <pc:sldMk cId="64330325" sldId="1367"/>
            <ac:spMk id="20" creationId="{3035096F-7038-A5AC-C4C6-6236505AE027}"/>
          </ac:spMkLst>
        </pc:spChg>
        <pc:spChg chg="del">
          <ac:chgData name="Daniel Khashabi" userId="62390808-c838-45e6-be59-d6fd0d208bc8" providerId="ADAL" clId="{FB8821F7-EC71-8247-AF27-A4E23E202A20}" dt="2023-01-05T22:46:38.949" v="17046" actId="478"/>
          <ac:spMkLst>
            <pc:docMk/>
            <pc:sldMk cId="64330325" sldId="1367"/>
            <ac:spMk id="23" creationId="{A75B2C42-30B6-A7EF-9E92-0AD2791BA128}"/>
          </ac:spMkLst>
        </pc:spChg>
        <pc:spChg chg="add del mod">
          <ac:chgData name="Daniel Khashabi" userId="62390808-c838-45e6-be59-d6fd0d208bc8" providerId="ADAL" clId="{FB8821F7-EC71-8247-AF27-A4E23E202A20}" dt="2023-01-05T22:48:49.484" v="17118" actId="478"/>
          <ac:spMkLst>
            <pc:docMk/>
            <pc:sldMk cId="64330325" sldId="1367"/>
            <ac:spMk id="24" creationId="{2C8D91B6-5148-0045-CF91-E0D9D92CE617}"/>
          </ac:spMkLst>
        </pc:spChg>
      </pc:sldChg>
      <pc:sldChg chg="modSp add modNotes modNotesTx">
        <pc:chgData name="Daniel Khashabi" userId="62390808-c838-45e6-be59-d6fd0d208bc8" providerId="ADAL" clId="{FB8821F7-EC71-8247-AF27-A4E23E202A20}" dt="2023-01-09T14:50:08.609" v="34208"/>
        <pc:sldMkLst>
          <pc:docMk/>
          <pc:sldMk cId="2730759472" sldId="1367"/>
        </pc:sldMkLst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730759472" sldId="1367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730759472" sldId="1367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730759472" sldId="1367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11" creationId="{A0C353E7-098E-83A0-E430-1BE4CB66172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730759472" sldId="1367"/>
            <ac:spMk id="20" creationId="{3035096F-7038-A5AC-C4C6-6236505AE027}"/>
          </ac:spMkLst>
        </pc:spChg>
      </pc:sldChg>
      <pc:sldChg chg="modSp add mod">
        <pc:chgData name="Daniel Khashabi" userId="62390808-c838-45e6-be59-d6fd0d208bc8" providerId="ADAL" clId="{FB8821F7-EC71-8247-AF27-A4E23E202A20}" dt="2023-01-09T14:50:08.609" v="34208"/>
        <pc:sldMkLst>
          <pc:docMk/>
          <pc:sldMk cId="375797642" sldId="1368"/>
        </pc:sldMkLst>
        <pc:spChg chg="mod">
          <ac:chgData name="Daniel Khashabi" userId="62390808-c838-45e6-be59-d6fd0d208bc8" providerId="ADAL" clId="{FB8821F7-EC71-8247-AF27-A4E23E202A20}" dt="2023-01-06T01:23:32.403" v="20532" actId="33524"/>
          <ac:spMkLst>
            <pc:docMk/>
            <pc:sldMk cId="375797642" sldId="1368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11" creationId="{8D77E342-20CB-94E9-E185-E871D5D4CF2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2" creationId="{EB0CBE4E-BAB0-BCA1-7AF0-FE2924525C4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375797642" sldId="1368"/>
            <ac:spMk id="14" creationId="{96DFC524-E459-F145-B694-DF591968D15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5" creationId="{88E51131-9ABA-1A45-3105-4D0393EA7C2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18" creationId="{C3576588-6628-EE80-FE62-CB9F2447D9F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75797642" sldId="1368"/>
            <ac:spMk id="20" creationId="{3035096F-7038-A5AC-C4C6-6236505AE027}"/>
          </ac:spMkLst>
        </pc:spChg>
      </pc:sldChg>
      <pc:sldChg chg="add del">
        <pc:chgData name="Daniel Khashabi" userId="62390808-c838-45e6-be59-d6fd0d208bc8" providerId="ADAL" clId="{FB8821F7-EC71-8247-AF27-A4E23E202A20}" dt="2023-01-05T22:52:26.178" v="17338"/>
        <pc:sldMkLst>
          <pc:docMk/>
          <pc:sldMk cId="519466323" sldId="1368"/>
        </pc:sldMkLst>
      </pc:sldChg>
      <pc:sldChg chg="delSp modSp add del mod delAnim">
        <pc:chgData name="Daniel Khashabi" userId="62390808-c838-45e6-be59-d6fd0d208bc8" providerId="ADAL" clId="{FB8821F7-EC71-8247-AF27-A4E23E202A20}" dt="2023-01-05T23:17:07.039" v="17786" actId="2696"/>
        <pc:sldMkLst>
          <pc:docMk/>
          <pc:sldMk cId="2333089343" sldId="1368"/>
        </pc:sldMkLst>
        <pc:spChg chg="mod">
          <ac:chgData name="Daniel Khashabi" userId="62390808-c838-45e6-be59-d6fd0d208bc8" providerId="ADAL" clId="{FB8821F7-EC71-8247-AF27-A4E23E202A20}" dt="2023-01-05T22:52:33.386" v="17351" actId="20577"/>
          <ac:spMkLst>
            <pc:docMk/>
            <pc:sldMk cId="2333089343" sldId="1368"/>
            <ac:spMk id="2" creationId="{D9FE54A2-032A-CDC0-AFBD-906176CCBF5D}"/>
          </ac:spMkLst>
        </pc:spChg>
        <pc:spChg chg="mod">
          <ac:chgData name="Daniel Khashabi" userId="62390808-c838-45e6-be59-d6fd0d208bc8" providerId="ADAL" clId="{FB8821F7-EC71-8247-AF27-A4E23E202A20}" dt="2023-01-05T23:06:30.782" v="17646" actId="27636"/>
          <ac:spMkLst>
            <pc:docMk/>
            <pc:sldMk cId="2333089343" sldId="1368"/>
            <ac:spMk id="3" creationId="{D11CAFCF-7181-28A1-A642-63B2F4C1DBB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4" creationId="{473451DD-21E3-FDCC-85F0-4F2C3C47C9D3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5" creationId="{53C9465D-7607-3391-B7FE-F1F87214E6C1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6" creationId="{F68DF992-BE99-E8F3-29D7-7FB8AA6C80D4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9" creationId="{FB6FD7F2-EB0D-4D06-63DB-45262ED0FD8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0" creationId="{919F0F0D-3665-A449-776C-89F0556C7220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1" creationId="{8D77E342-20CB-94E9-E185-E871D5D4CF2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2" creationId="{EB0CBE4E-BAB0-BCA1-7AF0-FE2924525C42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4" creationId="{96DFC524-E459-F145-B694-DF591968D15C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5" creationId="{88E51131-9ABA-1A45-3105-4D0393EA7C29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18" creationId="{C3576588-6628-EE80-FE62-CB9F2447D9F3}"/>
          </ac:spMkLst>
        </pc:spChg>
        <pc:spChg chg="mod">
          <ac:chgData name="Daniel Khashabi" userId="62390808-c838-45e6-be59-d6fd0d208bc8" providerId="ADAL" clId="{FB8821F7-EC71-8247-AF27-A4E23E202A20}" dt="2023-01-05T23:04:15.407" v="17594" actId="1076"/>
          <ac:spMkLst>
            <pc:docMk/>
            <pc:sldMk cId="2333089343" sldId="1368"/>
            <ac:spMk id="20" creationId="{3035096F-7038-A5AC-C4C6-6236505AE027}"/>
          </ac:spMkLst>
        </pc:spChg>
        <pc:spChg chg="del mod">
          <ac:chgData name="Daniel Khashabi" userId="62390808-c838-45e6-be59-d6fd0d208bc8" providerId="ADAL" clId="{FB8821F7-EC71-8247-AF27-A4E23E202A20}" dt="2023-01-05T22:59:33.939" v="17480" actId="478"/>
          <ac:spMkLst>
            <pc:docMk/>
            <pc:sldMk cId="2333089343" sldId="1368"/>
            <ac:spMk id="24" creationId="{2C8D91B6-5148-0045-CF91-E0D9D92CE617}"/>
          </ac:spMkLst>
        </pc:sp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7" creationId="{7E595EC2-A7CD-C519-FFA6-9A362E1F7923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8" creationId="{65FA3EBB-AC63-5177-6CE9-2CC0595FAC23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13" creationId="{84600C8E-35A1-5A92-26B8-A0C2CDACA9A5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16" creationId="{A1AC3D2B-A00F-987E-09FB-914B64FD1A81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19" creationId="{A738DFD0-4833-6AAF-FDC3-5506C6475FDC}"/>
          </ac:cxnSpMkLst>
        </pc:cxnChg>
        <pc:cxnChg chg="mod">
          <ac:chgData name="Daniel Khashabi" userId="62390808-c838-45e6-be59-d6fd0d208bc8" providerId="ADAL" clId="{FB8821F7-EC71-8247-AF27-A4E23E202A20}" dt="2023-01-05T23:04:15.407" v="17594" actId="1076"/>
          <ac:cxnSpMkLst>
            <pc:docMk/>
            <pc:sldMk cId="2333089343" sldId="1368"/>
            <ac:cxnSpMk id="25" creationId="{C231861B-9D5B-E87E-5319-4379634C6F91}"/>
          </ac:cxnSpMkLst>
        </pc:cxnChg>
      </pc:sldChg>
      <pc:sldChg chg="addSp delSp modSp add del mod modClrScheme chgLayout">
        <pc:chgData name="Daniel Khashabi" userId="62390808-c838-45e6-be59-d6fd0d208bc8" providerId="ADAL" clId="{FB8821F7-EC71-8247-AF27-A4E23E202A20}" dt="2023-01-06T15:23:20.056" v="26979" actId="2696"/>
        <pc:sldMkLst>
          <pc:docMk/>
          <pc:sldMk cId="493286036" sldId="1369"/>
        </pc:sldMkLst>
        <pc:spChg chg="mod ord">
          <ac:chgData name="Daniel Khashabi" userId="62390808-c838-45e6-be59-d6fd0d208bc8" providerId="ADAL" clId="{FB8821F7-EC71-8247-AF27-A4E23E202A20}" dt="2023-01-05T23:35:00.782" v="17947" actId="1037"/>
          <ac:spMkLst>
            <pc:docMk/>
            <pc:sldMk cId="493286036" sldId="1369"/>
            <ac:spMk id="2" creationId="{9FAF63AE-DDF2-0451-0EA2-78C77CC887D7}"/>
          </ac:spMkLst>
        </pc:spChg>
        <pc:spChg chg="add del mod ord">
          <ac:chgData name="Daniel Khashabi" userId="62390808-c838-45e6-be59-d6fd0d208bc8" providerId="ADAL" clId="{FB8821F7-EC71-8247-AF27-A4E23E202A20}" dt="2023-01-05T23:33:35.522" v="17889" actId="700"/>
          <ac:spMkLst>
            <pc:docMk/>
            <pc:sldMk cId="493286036" sldId="1369"/>
            <ac:spMk id="3" creationId="{5B7EB8CA-D447-24D2-5D8D-14B8F11DF7EA}"/>
          </ac:spMkLst>
        </pc:spChg>
        <pc:spChg chg="add del mod ord">
          <ac:chgData name="Daniel Khashabi" userId="62390808-c838-45e6-be59-d6fd0d208bc8" providerId="ADAL" clId="{FB8821F7-EC71-8247-AF27-A4E23E202A20}" dt="2023-01-05T23:33:50.435" v="17892" actId="700"/>
          <ac:spMkLst>
            <pc:docMk/>
            <pc:sldMk cId="493286036" sldId="1369"/>
            <ac:spMk id="4" creationId="{69F0534F-9659-11B4-43B7-624B69AF4475}"/>
          </ac:spMkLst>
        </pc:spChg>
      </pc:sldChg>
      <pc:sldChg chg="addSp delSp modSp new mod modAnim">
        <pc:chgData name="Daniel Khashabi" userId="62390808-c838-45e6-be59-d6fd0d208bc8" providerId="ADAL" clId="{FB8821F7-EC71-8247-AF27-A4E23E202A20}" dt="2023-01-09T14:50:21.182" v="34209"/>
        <pc:sldMkLst>
          <pc:docMk/>
          <pc:sldMk cId="3728398103" sldId="1370"/>
        </pc:sldMkLst>
        <pc:spChg chg="mod">
          <ac:chgData name="Daniel Khashabi" userId="62390808-c838-45e6-be59-d6fd0d208bc8" providerId="ADAL" clId="{FB8821F7-EC71-8247-AF27-A4E23E202A20}" dt="2023-01-05T23:12:52.331" v="17664" actId="27636"/>
          <ac:spMkLst>
            <pc:docMk/>
            <pc:sldMk cId="3728398103" sldId="1370"/>
            <ac:spMk id="2" creationId="{28856054-8BDA-0981-EB47-FE10B7221B34}"/>
          </ac:spMkLst>
        </pc:spChg>
        <pc:spChg chg="mod">
          <ac:chgData name="Daniel Khashabi" userId="62390808-c838-45e6-be59-d6fd0d208bc8" providerId="ADAL" clId="{FB8821F7-EC71-8247-AF27-A4E23E202A20}" dt="2023-01-05T23:13:42.992" v="17675" actId="20577"/>
          <ac:spMkLst>
            <pc:docMk/>
            <pc:sldMk cId="3728398103" sldId="1370"/>
            <ac:spMk id="3" creationId="{475D8049-B6A9-EE91-4E00-010EF2BC1E84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4" creationId="{4E11397F-717B-FD9E-5788-8D895F8C330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5" creationId="{EA7BFF4F-B866-F16C-606A-C57E978D673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6" creationId="{325F0119-2848-2C5E-EE02-34AD28B075DE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" creationId="{D933FFD1-FAB9-23B2-8677-102BB06B2B68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28398103" sldId="1370"/>
            <ac:spMk id="8" creationId="{22919142-B5F2-B2CC-8BCB-D7534A8C843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9" creationId="{8A650BA5-9D20-A154-2103-AC12176DE3EC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0" creationId="{A39F89A8-DAA5-B1CC-4298-0EBC63096D63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1" creationId="{8AAB059B-624A-8C53-70BB-DBC7FE6ABB3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2" creationId="{2885BB4E-F221-A8A9-2188-CB7C42BE5270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3" creationId="{35C3D169-7B7E-A256-BAE7-258CF8DA10E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4" creationId="{48402F1A-5CD9-43B3-A486-DFC080B54C6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5" creationId="{1FB2AE95-1815-1AFD-3BBC-874CCC93AFE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16" creationId="{69CCA7D9-7535-6B3C-2B51-3A2AF707078B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28398103" sldId="1370"/>
            <ac:spMk id="17" creationId="{DF659B48-CBC2-EA5B-614E-E1807AC664F4}"/>
          </ac:spMkLst>
        </pc:spChg>
        <pc:spChg chg="add mod">
          <ac:chgData name="Daniel Khashabi" userId="62390808-c838-45e6-be59-d6fd0d208bc8" providerId="ADAL" clId="{FB8821F7-EC71-8247-AF27-A4E23E202A20}" dt="2023-01-09T14:50:21.182" v="34209"/>
          <ac:spMkLst>
            <pc:docMk/>
            <pc:sldMk cId="3728398103" sldId="1370"/>
            <ac:spMk id="18" creationId="{2BC430A3-3CF5-C547-42D8-126681CDAA1A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3" creationId="{D0B24391-AC12-67F6-326D-BDF42B20488A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4" creationId="{7A54FE4A-6091-1664-A152-E5B8F4F5EDBC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5" creationId="{4AFC7536-F822-0D3A-FF62-845DB8EC75BE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6" creationId="{16E39AAB-B732-53E9-9B15-633D9F7D22CD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7" creationId="{68A06F2C-1F0A-B5A3-664E-E03866A8B7C4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29" creationId="{856B8D1D-7FE5-AE48-E358-FF5E8E586A7D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1" creationId="{E23F6B55-9987-BB92-796A-E8F3D80482DF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3" creationId="{D75C5866-4175-904D-61B1-6D9DF8542E89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5" creationId="{49D361FC-1D5D-305E-254A-2A6495C99C27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7" creationId="{BBB00593-196D-B610-46FE-75B0A32B0CFC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3728398103" sldId="1370"/>
            <ac:spMk id="39" creationId="{126E7513-BB28-47B3-08BE-7B7EB21F5A10}"/>
          </ac:spMkLst>
        </pc:spChg>
        <pc:spChg chg="add del mod">
          <ac:chgData name="Daniel Khashabi" userId="62390808-c838-45e6-be59-d6fd0d208bc8" providerId="ADAL" clId="{FB8821F7-EC71-8247-AF27-A4E23E202A20}" dt="2023-01-05T23:14:27.271" v="17679" actId="478"/>
          <ac:spMkLst>
            <pc:docMk/>
            <pc:sldMk cId="3728398103" sldId="1370"/>
            <ac:spMk id="66" creationId="{B14186E2-FF47-6BA7-507D-114C181CB3CD}"/>
          </ac:spMkLst>
        </pc:spChg>
        <pc:spChg chg="add del mod">
          <ac:chgData name="Daniel Khashabi" userId="62390808-c838-45e6-be59-d6fd0d208bc8" providerId="ADAL" clId="{FB8821F7-EC71-8247-AF27-A4E23E202A20}" dt="2023-01-05T23:14:27.271" v="17679" actId="478"/>
          <ac:spMkLst>
            <pc:docMk/>
            <pc:sldMk cId="3728398103" sldId="1370"/>
            <ac:spMk id="67" creationId="{2A5C9A82-7233-F295-AB70-4C4BE0087898}"/>
          </ac:spMkLst>
        </pc:spChg>
        <pc:spChg chg="add del mod">
          <ac:chgData name="Daniel Khashabi" userId="62390808-c838-45e6-be59-d6fd0d208bc8" providerId="ADAL" clId="{FB8821F7-EC71-8247-AF27-A4E23E202A20}" dt="2023-01-05T23:14:27.271" v="17679" actId="478"/>
          <ac:spMkLst>
            <pc:docMk/>
            <pc:sldMk cId="3728398103" sldId="1370"/>
            <ac:spMk id="68" creationId="{D2EEEE2B-6008-7803-21E1-32E2106B285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69" creationId="{C80BB270-97C6-1E76-71F5-F71FC1EB923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0" creationId="{A822832C-2F9A-EE34-C14A-E6AECCDE735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1" creationId="{15EFD8CE-0CDA-CBBC-5C1C-0E340B4D1FE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8398103" sldId="1370"/>
            <ac:spMk id="72" creationId="{DEF20492-4DA9-2D3D-FD87-2B2F549BA93C}"/>
          </ac:spMkLst>
        </pc:spChg>
        <pc:spChg chg="add del mod">
          <ac:chgData name="Daniel Khashabi" userId="62390808-c838-45e6-be59-d6fd0d208bc8" providerId="ADAL" clId="{FB8821F7-EC71-8247-AF27-A4E23E202A20}" dt="2023-01-05T23:14:24.007" v="17678" actId="478"/>
          <ac:spMkLst>
            <pc:docMk/>
            <pc:sldMk cId="3728398103" sldId="1370"/>
            <ac:spMk id="73" creationId="{009E76F9-E2D4-A6FA-B718-18D0707B337D}"/>
          </ac:spMkLst>
        </pc:spChg>
        <pc:grpChg chg="add mod">
          <ac:chgData name="Daniel Khashabi" userId="62390808-c838-45e6-be59-d6fd0d208bc8" providerId="ADAL" clId="{FB8821F7-EC71-8247-AF27-A4E23E202A20}" dt="2023-01-09T14:49:18.572" v="34205"/>
          <ac:grpSpMkLst>
            <pc:docMk/>
            <pc:sldMk cId="3728398103" sldId="1370"/>
            <ac:grpSpMk id="74" creationId="{483C941A-65BA-CDEB-A3BB-F044D0B11355}"/>
          </ac:grpSpMkLst>
        </pc:grp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19" creationId="{22CFBEDB-8AE6-2A28-E9CB-9AC7BF5D1DA7}"/>
          </ac:cxnSpMkLst>
        </pc:cxn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20" creationId="{BFADCB7C-0CA1-A4FD-E9F7-D25B488B4250}"/>
          </ac:cxnSpMkLst>
        </pc:cxn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21" creationId="{5C6C0555-D7D0-B547-5DB8-DB1556C2C90F}"/>
          </ac:cxnSpMkLst>
        </pc:cxnChg>
        <pc:cxnChg chg="add mod">
          <ac:chgData name="Daniel Khashabi" userId="62390808-c838-45e6-be59-d6fd0d208bc8" providerId="ADAL" clId="{FB8821F7-EC71-8247-AF27-A4E23E202A20}" dt="2023-01-05T23:15:11.090" v="17695" actId="1036"/>
          <ac:cxnSpMkLst>
            <pc:docMk/>
            <pc:sldMk cId="3728398103" sldId="1370"/>
            <ac:cxnSpMk id="22" creationId="{1EF6C011-C361-366F-14A5-DFE68E296556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28" creationId="{9F6F124B-06AB-C29F-21A7-2D3A05B5E638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0" creationId="{CE4E10DB-ED69-EA2D-BEF4-073C6F93AFC7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2" creationId="{A012004A-6221-2D42-D7E5-A6C982FB4F7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4" creationId="{E1C614FE-AB54-5A73-8CEE-5C9ED76C8982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6" creationId="{F0E7796E-828E-2573-A785-43284D62973A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38" creationId="{EBD33740-F1AC-43D6-9880-89F000439A4C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0" creationId="{F7225F8B-3B54-7DC0-D554-835A0D244887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1" creationId="{0BB17A1C-9A7B-7206-B61D-1ABA16AFAA6B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2" creationId="{E373EE67-225F-DA91-634D-86B7D512C8BC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3" creationId="{67D13AF7-B5C2-312A-169A-3D7B40F8056F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4" creationId="{715F5E81-EB8D-9ED1-E5F8-7D0AE0B8E364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5" creationId="{0ECDAD5A-F368-8987-5123-2D2ADCF19652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6" creationId="{60725BC4-FA83-576B-65D6-C0B9E8D010A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7" creationId="{C327C228-1674-4266-B82F-60CD61477D3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8" creationId="{C893B789-8762-04AA-7AF4-DF63EC218321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49" creationId="{077AE954-C318-4AD7-3C0E-65B5F4AC8165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0" creationId="{22959956-AB31-966B-B63E-3FA1ED829138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1" creationId="{F33BB3B1-68E6-58C6-EB85-D5E2B54C24CB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2" creationId="{1F627655-9656-A69C-2BB6-FB0CE8AFD7B9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3" creationId="{BFD4F066-939F-8132-9410-9F1EF2F49B6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4" creationId="{4E349A82-314F-F741-EB29-B83EC8A61750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5" creationId="{91954C66-6164-7059-D36B-114B382F9D26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6" creationId="{F6BBF22B-97AA-A78F-2A0E-5EDF1953AF39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7" creationId="{F1079A52-FD32-6E69-7A38-8C577830F2A5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8" creationId="{77002153-1933-C7AE-1766-18DCDDBE5F6E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59" creationId="{E86813AC-1618-1EC1-7E46-C7A6B10C1507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0" creationId="{6A9E87E1-9DAB-D4EB-77D4-A4A6DBC3A918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1" creationId="{B9BBB2E0-B717-5BAC-10C2-2CDD137B8B9B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2" creationId="{357A18C6-31F6-6AE9-D9EC-C511236BCCFF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3" creationId="{66976820-D9AE-B8E1-26B7-B1337811EED3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4" creationId="{B164E9DC-8586-B3CE-EA0A-FF4337B2981A}"/>
          </ac:cxnSpMkLst>
        </pc:cxnChg>
        <pc:cxnChg chg="add mod">
          <ac:chgData name="Daniel Khashabi" userId="62390808-c838-45e6-be59-d6fd0d208bc8" providerId="ADAL" clId="{FB8821F7-EC71-8247-AF27-A4E23E202A20}" dt="2023-01-09T14:49:18.572" v="34205"/>
          <ac:cxnSpMkLst>
            <pc:docMk/>
            <pc:sldMk cId="3728398103" sldId="1370"/>
            <ac:cxnSpMk id="65" creationId="{F1CC74B1-3E14-7CA0-4869-44C05D09DF7B}"/>
          </ac:cxnSpMkLst>
        </pc:cxnChg>
      </pc:sldChg>
      <pc:sldChg chg="addSp delSp modSp add del mod delAnim modAnim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1326551111" sldId="1371"/>
        </pc:sldMkLst>
        <pc:spChg chg="mod">
          <ac:chgData name="Daniel Khashabi" userId="62390808-c838-45e6-be59-d6fd0d208bc8" providerId="ADAL" clId="{FB8821F7-EC71-8247-AF27-A4E23E202A20}" dt="2023-01-05T23:49:16.349" v="18347" actId="1076"/>
          <ac:spMkLst>
            <pc:docMk/>
            <pc:sldMk cId="1326551111" sldId="1371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0:04:21.700" v="18848" actId="20577"/>
          <ac:spMkLst>
            <pc:docMk/>
            <pc:sldMk cId="1326551111" sldId="1371"/>
            <ac:spMk id="4" creationId="{69F0534F-9659-11B4-43B7-624B69AF4475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" creationId="{9668CBDD-A64D-03C7-5589-BB115D1B0D6B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7" creationId="{6C6F3DCE-73F7-F534-CC82-68E9EA47ED62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9" creationId="{353E1BD9-FE84-A3C3-0D96-DFB0580909EC}"/>
          </ac:spMkLst>
        </pc:spChg>
        <pc:spChg chg="mod topLvl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11" creationId="{347F16DB-CEE5-137E-652E-EB1F82359A36}"/>
          </ac:spMkLst>
        </pc:spChg>
        <pc:spChg chg="del mod topLvl">
          <ac:chgData name="Daniel Khashabi" userId="62390808-c838-45e6-be59-d6fd0d208bc8" providerId="ADAL" clId="{FB8821F7-EC71-8247-AF27-A4E23E202A20}" dt="2023-01-05T23:50:39.524" v="18396" actId="478"/>
          <ac:spMkLst>
            <pc:docMk/>
            <pc:sldMk cId="1326551111" sldId="1371"/>
            <ac:spMk id="13" creationId="{7A746C02-3FC0-DA58-1781-F1F0EE484D18}"/>
          </ac:spMkLst>
        </pc:spChg>
        <pc:spChg chg="del mod topLvl">
          <ac:chgData name="Daniel Khashabi" userId="62390808-c838-45e6-be59-d6fd0d208bc8" providerId="ADAL" clId="{FB8821F7-EC71-8247-AF27-A4E23E202A20}" dt="2023-01-05T23:49:25.820" v="18349" actId="478"/>
          <ac:spMkLst>
            <pc:docMk/>
            <pc:sldMk cId="1326551111" sldId="1371"/>
            <ac:spMk id="15" creationId="{DF464401-3FF9-D732-DAC6-003DEAA5F057}"/>
          </ac:spMkLst>
        </pc:spChg>
        <pc:spChg chg="del mod topLvl">
          <ac:chgData name="Daniel Khashabi" userId="62390808-c838-45e6-be59-d6fd0d208bc8" providerId="ADAL" clId="{FB8821F7-EC71-8247-AF27-A4E23E202A20}" dt="2023-01-05T23:49:22.280" v="18348" actId="478"/>
          <ac:spMkLst>
            <pc:docMk/>
            <pc:sldMk cId="1326551111" sldId="1371"/>
            <ac:spMk id="17" creationId="{38B2C696-2425-464A-69DB-0416F3139116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4" creationId="{B306F73E-A455-E492-C1A0-D108BADEAC15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5" creationId="{79682DA9-9A16-ACA6-77EB-909D2AC8C3E7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6" creationId="{1557E8BF-E967-228E-1465-7B8D2E68009F}"/>
          </ac:spMkLst>
        </pc:spChg>
        <pc:spChg chg="del mod">
          <ac:chgData name="Daniel Khashabi" userId="62390808-c838-45e6-be59-d6fd0d208bc8" providerId="ADAL" clId="{FB8821F7-EC71-8247-AF27-A4E23E202A20}" dt="2023-01-05T23:34:25.710" v="17940" actId="478"/>
          <ac:spMkLst>
            <pc:docMk/>
            <pc:sldMk cId="1326551111" sldId="1371"/>
            <ac:spMk id="47" creationId="{E3F4CB18-0F8A-A68A-1494-714A3F886B8F}"/>
          </ac:spMkLst>
        </pc:spChg>
        <pc:spChg chg="add del mod">
          <ac:chgData name="Daniel Khashabi" userId="62390808-c838-45e6-be59-d6fd0d208bc8" providerId="ADAL" clId="{FB8821F7-EC71-8247-AF27-A4E23E202A20}" dt="2023-01-05T23:36:28.386" v="17989" actId="478"/>
          <ac:spMkLst>
            <pc:docMk/>
            <pc:sldMk cId="1326551111" sldId="1371"/>
            <ac:spMk id="49" creationId="{12A13759-3C8F-E610-D366-6480718842BD}"/>
          </ac:spMkLst>
        </pc:spChg>
        <pc:spChg chg="add mod">
          <ac:chgData name="Daniel Khashabi" userId="62390808-c838-45e6-be59-d6fd0d208bc8" providerId="ADAL" clId="{FB8821F7-EC71-8247-AF27-A4E23E202A20}" dt="2023-01-06T00:04:56.217" v="18851" actId="20577"/>
          <ac:spMkLst>
            <pc:docMk/>
            <pc:sldMk cId="1326551111" sldId="1371"/>
            <ac:spMk id="51" creationId="{F9E838DE-9FAA-2609-C109-E5BBAFAACAF1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4" creationId="{69F5A58B-A892-5BC3-F149-4790DB582B5D}"/>
          </ac:spMkLst>
        </pc:spChg>
        <pc:spChg chg="add del mod">
          <ac:chgData name="Daniel Khashabi" userId="62390808-c838-45e6-be59-d6fd0d208bc8" providerId="ADAL" clId="{FB8821F7-EC71-8247-AF27-A4E23E202A20}" dt="2023-01-05T23:49:07.723" v="18344" actId="478"/>
          <ac:spMkLst>
            <pc:docMk/>
            <pc:sldMk cId="1326551111" sldId="1371"/>
            <ac:spMk id="55" creationId="{74C851DB-9758-A6E8-8482-861BD437545A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7" creationId="{9D00A78E-5E13-9A85-38D6-32D5E6EBDB00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59" creationId="{7194C096-C7A9-E3B9-36A1-B7BFFE47464C}"/>
          </ac:spMkLst>
        </pc:spChg>
        <pc:spChg chg="add del mod">
          <ac:chgData name="Daniel Khashabi" userId="62390808-c838-45e6-be59-d6fd0d208bc8" providerId="ADAL" clId="{FB8821F7-EC71-8247-AF27-A4E23E202A20}" dt="2023-01-05T23:49:07.723" v="18344" actId="478"/>
          <ac:spMkLst>
            <pc:docMk/>
            <pc:sldMk cId="1326551111" sldId="1371"/>
            <ac:spMk id="61" creationId="{480D4047-F1F0-88B4-9555-486866FF0BC6}"/>
          </ac:spMkLst>
        </pc:spChg>
        <pc:spChg chg="add mod">
          <ac:chgData name="Daniel Khashabi" userId="62390808-c838-45e6-be59-d6fd0d208bc8" providerId="ADAL" clId="{FB8821F7-EC71-8247-AF27-A4E23E202A20}" dt="2023-01-05T23:58:15.403" v="18800" actId="1076"/>
          <ac:spMkLst>
            <pc:docMk/>
            <pc:sldMk cId="1326551111" sldId="1371"/>
            <ac:spMk id="67" creationId="{8A1AF11F-5168-6027-108F-06A1617DB53F}"/>
          </ac:spMkLst>
        </pc:spChg>
        <pc:spChg chg="add del mod">
          <ac:chgData name="Daniel Khashabi" userId="62390808-c838-45e6-be59-d6fd0d208bc8" providerId="ADAL" clId="{FB8821F7-EC71-8247-AF27-A4E23E202A20}" dt="2023-01-06T00:09:40.365" v="18895" actId="478"/>
          <ac:spMkLst>
            <pc:docMk/>
            <pc:sldMk cId="1326551111" sldId="1371"/>
            <ac:spMk id="74" creationId="{2779228E-B16D-CA59-FA84-5763F1EE8FCB}"/>
          </ac:spMkLst>
        </pc:spChg>
        <pc:spChg chg="add del mod">
          <ac:chgData name="Daniel Khashabi" userId="62390808-c838-45e6-be59-d6fd0d208bc8" providerId="ADAL" clId="{FB8821F7-EC71-8247-AF27-A4E23E202A20}" dt="2023-01-06T00:09:40.365" v="18895" actId="478"/>
          <ac:spMkLst>
            <pc:docMk/>
            <pc:sldMk cId="1326551111" sldId="1371"/>
            <ac:spMk id="75" creationId="{6CB6010E-C09F-F7F5-BD7A-A6B056BB674D}"/>
          </ac:spMkLst>
        </pc:spChg>
        <pc:grpChg chg="add del mod">
          <ac:chgData name="Daniel Khashabi" userId="62390808-c838-45e6-be59-d6fd0d208bc8" providerId="ADAL" clId="{FB8821F7-EC71-8247-AF27-A4E23E202A20}" dt="2023-01-05T23:49:14.432" v="18345" actId="165"/>
          <ac:grpSpMkLst>
            <pc:docMk/>
            <pc:sldMk cId="1326551111" sldId="1371"/>
            <ac:grpSpMk id="3" creationId="{FA65221D-D0CB-BAB1-2598-AE0DBCFA4EEA}"/>
          </ac:grpSpMkLst>
        </pc:grp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6" creationId="{4D7F9E74-5A2A-553C-DF2B-0273E753ECB6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8" creationId="{D5012E26-3572-343B-EC1C-82AAF1311DDA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10" creationId="{9E1F1DAF-C5B4-424E-0C3A-07204B1068F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12" creationId="{39AEA40A-E18A-A373-D34E-3791CAD15F87}"/>
          </ac:cxnSpMkLst>
        </pc:cxnChg>
        <pc:cxnChg chg="del mod topLvl">
          <ac:chgData name="Daniel Khashabi" userId="62390808-c838-45e6-be59-d6fd0d208bc8" providerId="ADAL" clId="{FB8821F7-EC71-8247-AF27-A4E23E202A20}" dt="2023-01-05T23:50:39.524" v="18396" actId="478"/>
          <ac:cxnSpMkLst>
            <pc:docMk/>
            <pc:sldMk cId="1326551111" sldId="1371"/>
            <ac:cxnSpMk id="14" creationId="{4A1FC6BD-42E9-76F5-6420-81A262DFAA1B}"/>
          </ac:cxnSpMkLst>
        </pc:cxnChg>
        <pc:cxnChg chg="del mod topLvl">
          <ac:chgData name="Daniel Khashabi" userId="62390808-c838-45e6-be59-d6fd0d208bc8" providerId="ADAL" clId="{FB8821F7-EC71-8247-AF27-A4E23E202A20}" dt="2023-01-05T23:49:25.820" v="18349" actId="478"/>
          <ac:cxnSpMkLst>
            <pc:docMk/>
            <pc:sldMk cId="1326551111" sldId="1371"/>
            <ac:cxnSpMk id="16" creationId="{4E6569F3-5F4F-F56D-1D47-40C8FA811B83}"/>
          </ac:cxnSpMkLst>
        </pc:cxnChg>
        <pc:cxnChg chg="del mod topLvl">
          <ac:chgData name="Daniel Khashabi" userId="62390808-c838-45e6-be59-d6fd0d208bc8" providerId="ADAL" clId="{FB8821F7-EC71-8247-AF27-A4E23E202A20}" dt="2023-01-05T23:49:22.280" v="18348" actId="478"/>
          <ac:cxnSpMkLst>
            <pc:docMk/>
            <pc:sldMk cId="1326551111" sldId="1371"/>
            <ac:cxnSpMk id="18" creationId="{836894F7-7759-2FEB-4CD8-EDBEEDFF5FE4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19" creationId="{0DEA2571-9102-2285-7D3E-9AB69E31F56B}"/>
          </ac:cxnSpMkLst>
        </pc:cxnChg>
        <pc:cxnChg chg="del mod topLvl">
          <ac:chgData name="Daniel Khashabi" userId="62390808-c838-45e6-be59-d6fd0d208bc8" providerId="ADAL" clId="{FB8821F7-EC71-8247-AF27-A4E23E202A20}" dt="2023-01-05T23:50:42.435" v="18397" actId="478"/>
          <ac:cxnSpMkLst>
            <pc:docMk/>
            <pc:sldMk cId="1326551111" sldId="1371"/>
            <ac:cxnSpMk id="20" creationId="{00581F97-D711-F21D-8316-9E9618990EBE}"/>
          </ac:cxnSpMkLst>
        </pc:cxnChg>
        <pc:cxnChg chg="del mod topLvl">
          <ac:chgData name="Daniel Khashabi" userId="62390808-c838-45e6-be59-d6fd0d208bc8" providerId="ADAL" clId="{FB8821F7-EC71-8247-AF27-A4E23E202A20}" dt="2023-01-05T23:49:29.944" v="18350" actId="478"/>
          <ac:cxnSpMkLst>
            <pc:docMk/>
            <pc:sldMk cId="1326551111" sldId="1371"/>
            <ac:cxnSpMk id="21" creationId="{30617CC2-E777-BCA2-8C56-2C47E57375FC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2" creationId="{3D451E47-AF5D-C556-60FE-D4B31614C8D5}"/>
          </ac:cxnSpMkLst>
        </pc:cxnChg>
        <pc:cxnChg chg="del mod topLvl">
          <ac:chgData name="Daniel Khashabi" userId="62390808-c838-45e6-be59-d6fd0d208bc8" providerId="ADAL" clId="{FB8821F7-EC71-8247-AF27-A4E23E202A20}" dt="2023-01-05T23:50:42.435" v="18397" actId="478"/>
          <ac:cxnSpMkLst>
            <pc:docMk/>
            <pc:sldMk cId="1326551111" sldId="1371"/>
            <ac:cxnSpMk id="23" creationId="{1CB62C25-17E9-0DC6-B40A-4A479877EDDF}"/>
          </ac:cxnSpMkLst>
        </pc:cxnChg>
        <pc:cxnChg chg="del mod topLvl">
          <ac:chgData name="Daniel Khashabi" userId="62390808-c838-45e6-be59-d6fd0d208bc8" providerId="ADAL" clId="{FB8821F7-EC71-8247-AF27-A4E23E202A20}" dt="2023-01-05T23:49:29.944" v="18350" actId="478"/>
          <ac:cxnSpMkLst>
            <pc:docMk/>
            <pc:sldMk cId="1326551111" sldId="1371"/>
            <ac:cxnSpMk id="24" creationId="{1DF50B04-169B-8980-E3BC-AFAF61E7E6D9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5" creationId="{F568BD36-AF52-9410-37A3-75EB02E504A4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6" creationId="{D0EF3A70-5BFF-11CA-3EC7-0FF284E60665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7" creationId="{3F2016AF-6DC9-5E10-08A9-E1803F93141E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8" creationId="{F872A5BB-84FC-71AC-91CC-46B0D1FBE6D3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29" creationId="{2C7B12C0-BE94-C55F-9EF7-F911308262C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0" creationId="{D8572DBF-971E-0F43-E548-3EED854FCA8C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1" creationId="{639F9344-BD5A-9B7C-20D4-FE8B4F0BA10C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2" creationId="{39EB015A-8ECF-B088-D31A-177ECAB4F68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3" creationId="{5269A92B-1979-EAA1-9877-6B9117CDDE50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4" creationId="{1F7AFDDB-0BF2-8B3A-E7C0-968BC74799C3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5" creationId="{CB751BE4-46FF-4A80-946C-281EB27962F2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6" creationId="{AA114D25-2170-AC07-D73D-15F657A53FC2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37" creationId="{824469AD-2A2A-7246-DCEE-4377AD8AFA1B}"/>
          </ac:cxnSpMkLst>
        </pc:cxnChg>
        <pc:cxnChg chg="del mod topLvl">
          <ac:chgData name="Daniel Khashabi" userId="62390808-c838-45e6-be59-d6fd0d208bc8" providerId="ADAL" clId="{FB8821F7-EC71-8247-AF27-A4E23E202A20}" dt="2023-01-05T23:49:25.820" v="18349" actId="478"/>
          <ac:cxnSpMkLst>
            <pc:docMk/>
            <pc:sldMk cId="1326551111" sldId="1371"/>
            <ac:cxnSpMk id="38" creationId="{B9CD6371-4288-A018-80B8-05EDB1495819}"/>
          </ac:cxnSpMkLst>
        </pc:cxnChg>
        <pc:cxnChg chg="del mod topLvl">
          <ac:chgData name="Daniel Khashabi" userId="62390808-c838-45e6-be59-d6fd0d208bc8" providerId="ADAL" clId="{FB8821F7-EC71-8247-AF27-A4E23E202A20}" dt="2023-01-05T23:50:39.524" v="18396" actId="478"/>
          <ac:cxnSpMkLst>
            <pc:docMk/>
            <pc:sldMk cId="1326551111" sldId="1371"/>
            <ac:cxnSpMk id="39" creationId="{471A1F45-3169-993C-C069-02BE64951A18}"/>
          </ac:cxnSpMkLst>
        </pc:cxnChg>
        <pc:cxnChg chg="mod topLvl">
          <ac:chgData name="Daniel Khashabi" userId="62390808-c838-45e6-be59-d6fd0d208bc8" providerId="ADAL" clId="{FB8821F7-EC71-8247-AF27-A4E23E202A20}" dt="2023-01-05T23:58:15.403" v="18800" actId="1076"/>
          <ac:cxnSpMkLst>
            <pc:docMk/>
            <pc:sldMk cId="1326551111" sldId="1371"/>
            <ac:cxnSpMk id="40" creationId="{612BBBEA-8C00-AFA7-4435-A2DBABB3D9DE}"/>
          </ac:cxnSpMkLst>
        </pc:cxnChg>
        <pc:cxnChg chg="del mod topLvl">
          <ac:chgData name="Daniel Khashabi" userId="62390808-c838-45e6-be59-d6fd0d208bc8" providerId="ADAL" clId="{FB8821F7-EC71-8247-AF27-A4E23E202A20}" dt="2023-01-05T23:50:08.635" v="18390" actId="478"/>
          <ac:cxnSpMkLst>
            <pc:docMk/>
            <pc:sldMk cId="1326551111" sldId="1371"/>
            <ac:cxnSpMk id="41" creationId="{C77F9982-07CE-4DAD-E0F6-157760CF5DA8}"/>
          </ac:cxnSpMkLst>
        </pc:cxnChg>
        <pc:cxnChg chg="del mod topLvl">
          <ac:chgData name="Daniel Khashabi" userId="62390808-c838-45e6-be59-d6fd0d208bc8" providerId="ADAL" clId="{FB8821F7-EC71-8247-AF27-A4E23E202A20}" dt="2023-01-05T23:49:29.944" v="18350" actId="478"/>
          <ac:cxnSpMkLst>
            <pc:docMk/>
            <pc:sldMk cId="1326551111" sldId="1371"/>
            <ac:cxnSpMk id="42" creationId="{D6617460-4C28-645D-CC23-AE7C88CD274F}"/>
          </ac:cxnSpMkLst>
        </pc:cxnChg>
        <pc:cxnChg chg="del mod topLvl">
          <ac:chgData name="Daniel Khashabi" userId="62390808-c838-45e6-be59-d6fd0d208bc8" providerId="ADAL" clId="{FB8821F7-EC71-8247-AF27-A4E23E202A20}" dt="2023-01-05T23:50:42.435" v="18397" actId="478"/>
          <ac:cxnSpMkLst>
            <pc:docMk/>
            <pc:sldMk cId="1326551111" sldId="1371"/>
            <ac:cxnSpMk id="43" creationId="{AF55216F-4E5F-59E1-AD1D-882102A49EAA}"/>
          </ac:cxnSpMkLst>
        </pc:cxnChg>
      </pc:sldChg>
      <pc:sldChg chg="add del">
        <pc:chgData name="Daniel Khashabi" userId="62390808-c838-45e6-be59-d6fd0d208bc8" providerId="ADAL" clId="{FB8821F7-EC71-8247-AF27-A4E23E202A20}" dt="2023-01-05T23:18:42.105" v="17796"/>
        <pc:sldMkLst>
          <pc:docMk/>
          <pc:sldMk cId="3541574047" sldId="1371"/>
        </pc:sldMkLst>
      </pc:sldChg>
      <pc:sldChg chg="add del">
        <pc:chgData name="Daniel Khashabi" userId="62390808-c838-45e6-be59-d6fd0d208bc8" providerId="ADAL" clId="{FB8821F7-EC71-8247-AF27-A4E23E202A20}" dt="2023-01-05T23:18:14.746" v="17790" actId="2696"/>
        <pc:sldMkLst>
          <pc:docMk/>
          <pc:sldMk cId="4002925677" sldId="1371"/>
        </pc:sldMkLst>
      </pc:sldChg>
      <pc:sldChg chg="modSp add del mod">
        <pc:chgData name="Daniel Khashabi" userId="62390808-c838-45e6-be59-d6fd0d208bc8" providerId="ADAL" clId="{FB8821F7-EC71-8247-AF27-A4E23E202A20}" dt="2023-01-05T23:18:18.396" v="17791" actId="2696"/>
        <pc:sldMkLst>
          <pc:docMk/>
          <pc:sldMk cId="1172714900" sldId="1372"/>
        </pc:sldMkLst>
        <pc:spChg chg="mod">
          <ac:chgData name="Daniel Khashabi" userId="62390808-c838-45e6-be59-d6fd0d208bc8" providerId="ADAL" clId="{FB8821F7-EC71-8247-AF27-A4E23E202A20}" dt="2023-01-05T23:16:45.897" v="17785" actId="14100"/>
          <ac:spMkLst>
            <pc:docMk/>
            <pc:sldMk cId="1172714900" sldId="1372"/>
            <ac:spMk id="3" creationId="{475D8049-B6A9-EE91-4E00-010EF2BC1E84}"/>
          </ac:spMkLst>
        </pc:spChg>
      </pc:sldChg>
      <pc:sldChg chg="modSp add del mo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4052106049" sldId="1372"/>
        </pc:sldMkLst>
        <pc:spChg chg="mod">
          <ac:chgData name="Daniel Khashabi" userId="62390808-c838-45e6-be59-d6fd0d208bc8" providerId="ADAL" clId="{FB8821F7-EC71-8247-AF27-A4E23E202A20}" dt="2023-01-06T00:31:26.152" v="19162"/>
          <ac:spMkLst>
            <pc:docMk/>
            <pc:sldMk cId="4052106049" sldId="1372"/>
            <ac:spMk id="51" creationId="{F9E838DE-9FAA-2609-C109-E5BBAFAACAF1}"/>
          </ac:spMkLst>
        </pc:spChg>
      </pc:sldChg>
      <pc:sldChg chg="addSp delSp modSp add del mod delAnim modAnim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1990404475" sldId="1373"/>
        </pc:sldMkLst>
        <pc:spChg chg="del">
          <ac:chgData name="Daniel Khashabi" userId="62390808-c838-45e6-be59-d6fd0d208bc8" providerId="ADAL" clId="{FB8821F7-EC71-8247-AF27-A4E23E202A20}" dt="2023-01-06T00:13:04.797" v="18947" actId="478"/>
          <ac:spMkLst>
            <pc:docMk/>
            <pc:sldMk cId="1990404475" sldId="1373"/>
            <ac:spMk id="2" creationId="{9FAF63AE-DDF2-0451-0EA2-78C77CC887D7}"/>
          </ac:spMkLst>
        </pc:spChg>
        <pc:spChg chg="add mod">
          <ac:chgData name="Daniel Khashabi" userId="62390808-c838-45e6-be59-d6fd0d208bc8" providerId="ADAL" clId="{FB8821F7-EC71-8247-AF27-A4E23E202A20}" dt="2023-01-06T00:10:43.676" v="18927" actId="14100"/>
          <ac:spMkLst>
            <pc:docMk/>
            <pc:sldMk cId="1990404475" sldId="1373"/>
            <ac:spMk id="3" creationId="{BB89D6E8-44B3-9FCC-12E4-7FF85E596FBD}"/>
          </ac:spMkLst>
        </pc:spChg>
        <pc:spChg chg="mod">
          <ac:chgData name="Daniel Khashabi" userId="62390808-c838-45e6-be59-d6fd0d208bc8" providerId="ADAL" clId="{FB8821F7-EC71-8247-AF27-A4E23E202A20}" dt="2023-01-06T00:13:13.017" v="18954" actId="5793"/>
          <ac:spMkLst>
            <pc:docMk/>
            <pc:sldMk cId="1990404475" sldId="1373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6T00:24:50.706" v="19088" actId="207"/>
          <ac:spMkLst>
            <pc:docMk/>
            <pc:sldMk cId="1990404475" sldId="1373"/>
            <ac:spMk id="11" creationId="{347F16DB-CEE5-137E-652E-EB1F82359A36}"/>
          </ac:spMkLst>
        </pc:spChg>
        <pc:spChg chg="add del mod">
          <ac:chgData name="Daniel Khashabi" userId="62390808-c838-45e6-be59-d6fd0d208bc8" providerId="ADAL" clId="{FB8821F7-EC71-8247-AF27-A4E23E202A20}" dt="2023-01-06T00:13:06.469" v="18949" actId="478"/>
          <ac:spMkLst>
            <pc:docMk/>
            <pc:sldMk cId="1990404475" sldId="1373"/>
            <ac:spMk id="14" creationId="{9271AEC6-79D8-0D21-C594-CCCAA20952D3}"/>
          </ac:spMkLst>
        </pc:spChg>
        <pc:spChg chg="add mod">
          <ac:chgData name="Daniel Khashabi" userId="62390808-c838-45e6-be59-d6fd0d208bc8" providerId="ADAL" clId="{FB8821F7-EC71-8247-AF27-A4E23E202A20}" dt="2023-01-06T00:34:03.673" v="19183" actId="1038"/>
          <ac:spMkLst>
            <pc:docMk/>
            <pc:sldMk cId="1990404475" sldId="1373"/>
            <ac:spMk id="15" creationId="{25ADE1E5-6D25-2DA7-1991-669505CF66F7}"/>
          </ac:spMkLst>
        </pc:spChg>
        <pc:spChg chg="mod">
          <ac:chgData name="Daniel Khashabi" userId="62390808-c838-45e6-be59-d6fd0d208bc8" providerId="ADAL" clId="{FB8821F7-EC71-8247-AF27-A4E23E202A20}" dt="2023-01-06T00:24:28.861" v="19085"/>
          <ac:spMkLst>
            <pc:docMk/>
            <pc:sldMk cId="1990404475" sldId="1373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6T00:25:04.102" v="19089" actId="1076"/>
          <ac:spMkLst>
            <pc:docMk/>
            <pc:sldMk cId="1990404475" sldId="1373"/>
            <ac:spMk id="59" creationId="{7194C096-C7A9-E3B9-36A1-B7BFFE47464C}"/>
          </ac:spMkLst>
        </pc:spChg>
        <pc:spChg chg="mod">
          <ac:chgData name="Daniel Khashabi" userId="62390808-c838-45e6-be59-d6fd0d208bc8" providerId="ADAL" clId="{FB8821F7-EC71-8247-AF27-A4E23E202A20}" dt="2023-01-06T00:33:45.947" v="19178" actId="114"/>
          <ac:spMkLst>
            <pc:docMk/>
            <pc:sldMk cId="1990404475" sldId="1373"/>
            <ac:spMk id="74" creationId="{2779228E-B16D-CA59-FA84-5763F1EE8FCB}"/>
          </ac:spMkLst>
        </pc:spChg>
        <pc:spChg chg="del mod">
          <ac:chgData name="Daniel Khashabi" userId="62390808-c838-45e6-be59-d6fd0d208bc8" providerId="ADAL" clId="{FB8821F7-EC71-8247-AF27-A4E23E202A20}" dt="2023-01-06T00:12:55.881" v="18946"/>
          <ac:spMkLst>
            <pc:docMk/>
            <pc:sldMk cId="1990404475" sldId="1373"/>
            <ac:spMk id="75" creationId="{6CB6010E-C09F-F7F5-BD7A-A6B056BB674D}"/>
          </ac:spMkLst>
        </pc:spChg>
        <pc:cxnChg chg="del">
          <ac:chgData name="Daniel Khashabi" userId="62390808-c838-45e6-be59-d6fd0d208bc8" providerId="ADAL" clId="{FB8821F7-EC71-8247-AF27-A4E23E202A20}" dt="2023-01-06T00:24:43.886" v="19086" actId="478"/>
          <ac:cxnSpMkLst>
            <pc:docMk/>
            <pc:sldMk cId="1990404475" sldId="1373"/>
            <ac:cxnSpMk id="12" creationId="{39AEA40A-E18A-A373-D34E-3791CAD15F87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4262700928" sldId="1374"/>
        </pc:sldMkLst>
        <pc:spChg chg="mod">
          <ac:chgData name="Daniel Khashabi" userId="62390808-c838-45e6-be59-d6fd0d208bc8" providerId="ADAL" clId="{FB8821F7-EC71-8247-AF27-A4E23E202A20}" dt="2023-01-06T00:36:35.390" v="19237" actId="20577"/>
          <ac:spMkLst>
            <pc:docMk/>
            <pc:sldMk cId="4262700928" sldId="1374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3:53:28.044" v="23159" actId="20577"/>
          <ac:spMkLst>
            <pc:docMk/>
            <pc:sldMk cId="4262700928" sldId="1374"/>
            <ac:spMk id="4" creationId="{69F0534F-9659-11B4-43B7-624B69AF4475}"/>
          </ac:spMkLst>
        </pc:spChg>
        <pc:spChg chg="mod topLvl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5" creationId="{9668CBDD-A64D-03C7-5589-BB115D1B0D6B}"/>
          </ac:spMkLst>
        </pc:spChg>
        <pc:spChg chg="mod topLvl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7" creationId="{6C6F3DCE-73F7-F534-CC82-68E9EA47ED62}"/>
          </ac:spMkLst>
        </pc:spChg>
        <pc:spChg chg="mod topLvl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" creationId="{353E1BD9-FE84-A3C3-0D96-DFB0580909EC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1" creationId="{347F16DB-CEE5-137E-652E-EB1F82359A36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3" creationId="{7A746C02-3FC0-DA58-1781-F1F0EE484D18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5" creationId="{DF464401-3FF9-D732-DAC6-003DEAA5F057}"/>
          </ac:spMkLst>
        </pc:spChg>
        <pc:spChg chg="del mod topLvl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17" creationId="{38B2C696-2425-464A-69DB-0416F3139116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44" creationId="{D92CE36A-8AED-1B74-A58B-2F57E5B67405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46" creationId="{40F0FB0A-3DCE-1D3A-A2A7-DF2A01FDF2F3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48" creationId="{93077511-FFA1-05F4-AEB1-79A6A5C3F0F2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50" creationId="{BE8615AE-1BC5-83C1-D0C8-FB78BD03E06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54" creationId="{69F5A58B-A892-5BC3-F149-4790DB582B5D}"/>
          </ac:spMkLst>
        </pc:spChg>
        <pc:spChg chg="del mod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55" creationId="{74C851DB-9758-A6E8-8482-861BD437545A}"/>
          </ac:spMkLst>
        </pc:spChg>
        <pc:spChg chg="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57" creationId="{9D00A78E-5E13-9A85-38D6-32D5E6EBDB00}"/>
          </ac:spMkLst>
        </pc:spChg>
        <pc:spChg chg="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59" creationId="{7194C096-C7A9-E3B9-36A1-B7BFFE47464C}"/>
          </ac:spMkLst>
        </pc:spChg>
        <pc:spChg chg="del mod">
          <ac:chgData name="Daniel Khashabi" userId="62390808-c838-45e6-be59-d6fd0d208bc8" providerId="ADAL" clId="{FB8821F7-EC71-8247-AF27-A4E23E202A20}" dt="2023-01-06T02:10:53.668" v="20734" actId="478"/>
          <ac:spMkLst>
            <pc:docMk/>
            <pc:sldMk cId="4262700928" sldId="1374"/>
            <ac:spMk id="61" creationId="{480D4047-F1F0-88B4-9555-486866FF0BC6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71" creationId="{6F570C87-12B8-2397-7E41-420D80D4F5C6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72" creationId="{67E3E078-CBB6-AA2D-6E66-A04E6EEE70E8}"/>
          </ac:spMkLst>
        </pc:spChg>
        <pc:spChg chg="add del mod">
          <ac:chgData name="Daniel Khashabi" userId="62390808-c838-45e6-be59-d6fd0d208bc8" providerId="ADAL" clId="{FB8821F7-EC71-8247-AF27-A4E23E202A20}" dt="2023-01-06T02:10:27.537" v="20696"/>
          <ac:spMkLst>
            <pc:docMk/>
            <pc:sldMk cId="4262700928" sldId="1374"/>
            <ac:spMk id="73" creationId="{E020BAC6-373D-54B0-7135-242B41104682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74" creationId="{40223B3C-0B89-ED33-1CCE-8BFDB811B2C3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76" creationId="{5DA9BEDC-3CC4-934E-6680-4B53DBCCD3A2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78" creationId="{9E023550-C912-4F20-A4A4-D071CC14AB81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80" creationId="{BB6C8DF6-7D3C-8ACB-E91A-9D1E77CA713C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86" creationId="{D0F4037E-AF5D-37FE-B8D4-87D5475B04CF}"/>
          </ac:spMkLst>
        </pc:spChg>
        <pc:spChg chg="add del mod">
          <ac:chgData name="Daniel Khashabi" userId="62390808-c838-45e6-be59-d6fd0d208bc8" providerId="ADAL" clId="{FB8821F7-EC71-8247-AF27-A4E23E202A20}" dt="2023-01-06T02:10:33.557" v="20698"/>
          <ac:spMkLst>
            <pc:docMk/>
            <pc:sldMk cId="4262700928" sldId="1374"/>
            <ac:spMk id="87" creationId="{21C59900-BAF6-2F33-4125-A01CCD4BDC3E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88" creationId="{C0AAA609-2343-F468-AE57-82B4D4865906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0" creationId="{136F4475-87EB-3E32-7C27-9BB827450CEB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2" creationId="{CB1DF43B-DDBF-A6F2-F0A8-468E75A553CB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94" creationId="{FCB9763F-68F1-C60D-3965-F61C3A8CC619}"/>
          </ac:spMkLst>
        </pc:spChg>
        <pc:spChg chg="add del mod">
          <ac:chgData name="Daniel Khashabi" userId="62390808-c838-45e6-be59-d6fd0d208bc8" providerId="ADAL" clId="{FB8821F7-EC71-8247-AF27-A4E23E202A20}" dt="2023-01-06T02:17:53.936" v="21056" actId="478"/>
          <ac:spMkLst>
            <pc:docMk/>
            <pc:sldMk cId="4262700928" sldId="1374"/>
            <ac:spMk id="109" creationId="{B47EB34D-A96B-7B66-0436-A4B13C5EA50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10" creationId="{30E42411-D868-F7F9-B453-E555FD7D998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18" creationId="{B51CE61D-2725-1021-8331-AED3BB5FC7FB}"/>
          </ac:spMkLst>
        </pc:spChg>
        <pc:spChg chg="add 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119" creationId="{92F851C2-6FFE-9A5F-5624-23A3BBEAB1CD}"/>
          </ac:spMkLst>
        </pc:spChg>
        <pc:spChg chg="add 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120" creationId="{6F95B677-9DE1-2CCB-0BEB-15AF85E19499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21" creationId="{A1D44F50-6083-81F7-2CB3-C86C6E336CE2}"/>
          </ac:spMkLst>
        </pc:spChg>
        <pc:spChg chg="add del mod">
          <ac:chgData name="Daniel Khashabi" userId="62390808-c838-45e6-be59-d6fd0d208bc8" providerId="ADAL" clId="{FB8821F7-EC71-8247-AF27-A4E23E202A20}" dt="2023-01-06T02:53:29.982" v="21875" actId="478"/>
          <ac:spMkLst>
            <pc:docMk/>
            <pc:sldMk cId="4262700928" sldId="1374"/>
            <ac:spMk id="126" creationId="{8EC05AC4-05B2-98FD-7CE5-B1558F14CAE3}"/>
          </ac:spMkLst>
        </pc:spChg>
        <pc:spChg chg="add mod">
          <ac:chgData name="Daniel Khashabi" userId="62390808-c838-45e6-be59-d6fd0d208bc8" providerId="ADAL" clId="{FB8821F7-EC71-8247-AF27-A4E23E202A20}" dt="2023-01-09T14:49:18.572" v="34205"/>
          <ac:spMkLst>
            <pc:docMk/>
            <pc:sldMk cId="4262700928" sldId="1374"/>
            <ac:spMk id="127" creationId="{587D6C29-9C1D-2F79-8614-BF4CEEF7018D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28" creationId="{842AB474-CD2B-7F2B-8494-126D98A0C5C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29" creationId="{2F5FCBEF-5062-E616-8BEB-64412ADE8FE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30" creationId="{71383B21-6B5C-42CF-6D14-4084520F7AA7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31" creationId="{02ABAB66-B1D4-A181-2E23-1B414600840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262700928" sldId="1374"/>
            <ac:spMk id="132" creationId="{06B44291-7867-5AC1-F479-ED887B2711D3}"/>
          </ac:spMkLst>
        </pc:spChg>
        <pc:grpChg chg="del mod">
          <ac:chgData name="Daniel Khashabi" userId="62390808-c838-45e6-be59-d6fd0d208bc8" providerId="ADAL" clId="{FB8821F7-EC71-8247-AF27-A4E23E202A20}" dt="2023-01-06T02:10:15.735" v="20694" actId="165"/>
          <ac:grpSpMkLst>
            <pc:docMk/>
            <pc:sldMk cId="4262700928" sldId="1374"/>
            <ac:grpSpMk id="3" creationId="{FA65221D-D0CB-BAB1-2598-AE0DBCFA4EEA}"/>
          </ac:grpSpMkLst>
        </pc:grpChg>
        <pc:grpChg chg="add mod">
          <ac:chgData name="Daniel Khashabi" userId="62390808-c838-45e6-be59-d6fd0d208bc8" providerId="ADAL" clId="{FB8821F7-EC71-8247-AF27-A4E23E202A20}" dt="2023-01-06T02:11:42.055" v="20761" actId="164"/>
          <ac:grpSpMkLst>
            <pc:docMk/>
            <pc:sldMk cId="4262700928" sldId="1374"/>
            <ac:grpSpMk id="111" creationId="{947C5154-2118-1209-7688-CDAE26507C8A}"/>
          </ac:grpSpMkLst>
        </pc:grpChg>
        <pc:grpChg chg="add mod">
          <ac:chgData name="Daniel Khashabi" userId="62390808-c838-45e6-be59-d6fd0d208bc8" providerId="ADAL" clId="{FB8821F7-EC71-8247-AF27-A4E23E202A20}" dt="2023-01-06T02:18:16.366" v="21096" actId="1036"/>
          <ac:grpSpMkLst>
            <pc:docMk/>
            <pc:sldMk cId="4262700928" sldId="1374"/>
            <ac:grpSpMk id="113" creationId="{1DCD8DCC-CE7D-72AF-7F51-A844F57B55BF}"/>
          </ac:grpSpMkLst>
        </pc:grpChg>
        <pc:grpChg chg="add mod">
          <ac:chgData name="Daniel Khashabi" userId="62390808-c838-45e6-be59-d6fd0d208bc8" providerId="ADAL" clId="{FB8821F7-EC71-8247-AF27-A4E23E202A20}" dt="2023-01-06T02:12:02.844" v="20766" actId="164"/>
          <ac:grpSpMkLst>
            <pc:docMk/>
            <pc:sldMk cId="4262700928" sldId="1374"/>
            <ac:grpSpMk id="114" creationId="{13E55073-5AC1-7C7E-2FFB-2DD7B0E52E47}"/>
          </ac:grpSpMkLst>
        </pc:grpChg>
        <pc:grpChg chg="add del mod">
          <ac:chgData name="Daniel Khashabi" userId="62390808-c838-45e6-be59-d6fd0d208bc8" providerId="ADAL" clId="{FB8821F7-EC71-8247-AF27-A4E23E202A20}" dt="2023-01-06T02:13:15.746" v="20810" actId="164"/>
          <ac:grpSpMkLst>
            <pc:docMk/>
            <pc:sldMk cId="4262700928" sldId="1374"/>
            <ac:grpSpMk id="115" creationId="{16CC1B9F-E00A-9D90-88BB-1C18AC1AC2AA}"/>
          </ac:grpSpMkLst>
        </pc:grp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6" creationId="{4D7F9E74-5A2A-553C-DF2B-0273E753ECB6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8" creationId="{D5012E26-3572-343B-EC1C-82AAF1311DDA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" creationId="{9E1F1DAF-C5B4-424E-0C3A-07204B1068F0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2" creationId="{39AEA40A-E18A-A373-D34E-3791CAD15F87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4" creationId="{4A1FC6BD-42E9-76F5-6420-81A262DFAA1B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6" creationId="{4E6569F3-5F4F-F56D-1D47-40C8FA811B83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18" creationId="{836894F7-7759-2FEB-4CD8-EDBEEDFF5FE4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9" creationId="{0DEA2571-9102-2285-7D3E-9AB69E31F56B}"/>
          </ac:cxnSpMkLst>
        </pc:cxnChg>
        <pc:cxnChg chg="add del mod topLvl">
          <ac:chgData name="Daniel Khashabi" userId="62390808-c838-45e6-be59-d6fd0d208bc8" providerId="ADAL" clId="{FB8821F7-EC71-8247-AF27-A4E23E202A20}" dt="2023-01-06T02:18:48.280" v="21102" actId="14100"/>
          <ac:cxnSpMkLst>
            <pc:docMk/>
            <pc:sldMk cId="4262700928" sldId="1374"/>
            <ac:cxnSpMk id="20" creationId="{00581F97-D711-F21D-8316-9E9618990EBE}"/>
          </ac:cxnSpMkLst>
        </pc:cxnChg>
        <pc:cxnChg chg="add del mod topLvl">
          <ac:chgData name="Daniel Khashabi" userId="62390808-c838-45e6-be59-d6fd0d208bc8" providerId="ADAL" clId="{FB8821F7-EC71-8247-AF27-A4E23E202A20}" dt="2023-01-06T02:18:37.212" v="21100" actId="14100"/>
          <ac:cxnSpMkLst>
            <pc:docMk/>
            <pc:sldMk cId="4262700928" sldId="1374"/>
            <ac:cxnSpMk id="21" creationId="{30617CC2-E777-BCA2-8C56-2C47E57375FC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2" creationId="{3D451E47-AF5D-C556-60FE-D4B31614C8D5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3" creationId="{1CB62C25-17E9-0DC6-B40A-4A479877EDDF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4" creationId="{1DF50B04-169B-8980-E3BC-AFAF61E7E6D9}"/>
          </ac:cxnSpMkLst>
        </pc:cxnChg>
        <pc:cxnChg chg="add del mod topLvl">
          <ac:chgData name="Daniel Khashabi" userId="62390808-c838-45e6-be59-d6fd0d208bc8" providerId="ADAL" clId="{FB8821F7-EC71-8247-AF27-A4E23E202A20}" dt="2023-01-06T02:18:30.832" v="21099" actId="14100"/>
          <ac:cxnSpMkLst>
            <pc:docMk/>
            <pc:sldMk cId="4262700928" sldId="1374"/>
            <ac:cxnSpMk id="25" creationId="{F568BD36-AF52-9410-37A3-75EB02E504A4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6" creationId="{D0EF3A70-5BFF-11CA-3EC7-0FF284E60665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7" creationId="{3F2016AF-6DC9-5E10-08A9-E1803F93141E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8" creationId="{F872A5BB-84FC-71AC-91CC-46B0D1FBE6D3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29" creationId="{2C7B12C0-BE94-C55F-9EF7-F911308262C0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0" creationId="{D8572DBF-971E-0F43-E548-3EED854FCA8C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1" creationId="{639F9344-BD5A-9B7C-20D4-FE8B4F0BA10C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2" creationId="{39EB015A-8ECF-B088-D31A-177ECAB4F680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3" creationId="{5269A92B-1979-EAA1-9877-6B9117CDDE50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4" creationId="{1F7AFDDB-0BF2-8B3A-E7C0-968BC74799C3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5" creationId="{CB751BE4-46FF-4A80-946C-281EB27962F2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6" creationId="{AA114D25-2170-AC07-D73D-15F657A53FC2}"/>
          </ac:cxnSpMkLst>
        </pc:cxnChg>
        <pc:cxnChg chg="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37" creationId="{824469AD-2A2A-7246-DCEE-4377AD8AFA1B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38" creationId="{B9CD6371-4288-A018-80B8-05EDB1495819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39" creationId="{471A1F45-3169-993C-C069-02BE64951A18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40" creationId="{612BBBEA-8C00-AFA7-4435-A2DBABB3D9DE}"/>
          </ac:cxnSpMkLst>
        </pc:cxnChg>
        <pc:cxnChg chg="del mod topLvl">
          <ac:chgData name="Daniel Khashabi" userId="62390808-c838-45e6-be59-d6fd0d208bc8" providerId="ADAL" clId="{FB8821F7-EC71-8247-AF27-A4E23E202A20}" dt="2023-01-06T02:10:53.668" v="20734" actId="478"/>
          <ac:cxnSpMkLst>
            <pc:docMk/>
            <pc:sldMk cId="4262700928" sldId="1374"/>
            <ac:cxnSpMk id="41" creationId="{C77F9982-07CE-4DAD-E0F6-157760CF5DA8}"/>
          </ac:cxnSpMkLst>
        </pc:cxnChg>
        <pc:cxnChg chg="add del mod topLvl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42" creationId="{D6617460-4C28-645D-CC23-AE7C88CD274F}"/>
          </ac:cxnSpMkLst>
        </pc:cxnChg>
        <pc:cxnChg chg="add del mod topLvl">
          <ac:chgData name="Daniel Khashabi" userId="62390808-c838-45e6-be59-d6fd0d208bc8" providerId="ADAL" clId="{FB8821F7-EC71-8247-AF27-A4E23E202A20}" dt="2023-01-06T02:18:43.347" v="21101" actId="14100"/>
          <ac:cxnSpMkLst>
            <pc:docMk/>
            <pc:sldMk cId="4262700928" sldId="1374"/>
            <ac:cxnSpMk id="43" creationId="{AF55216F-4E5F-59E1-AD1D-882102A49EAA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45" creationId="{FB002DF6-4EC4-9192-0311-71FC62B4453B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47" creationId="{9C54817E-1521-35A9-1C56-07DA98C1906E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49" creationId="{60C17C90-B4C4-F487-C422-204F5331DDC0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2" creationId="{0D61F28D-0AE4-7541-7A62-B10FE9049FF4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3" creationId="{A5B1038E-31EC-4F3A-ECD6-9D91B1CED972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6" creationId="{6327175A-E115-FD72-84AD-F65C8F208CC1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58" creationId="{D7E08432-430B-566D-B34F-A65C6105C9CB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0" creationId="{0859EA1A-482A-6285-83BC-8E069504CBF3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2" creationId="{78EC1BCB-FFD5-EB2C-8789-7A339F5AA395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3" creationId="{1F5FE7D8-3F08-B407-2543-833CF76809C4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4" creationId="{AD04F7F9-D038-E264-159B-58B8922922FF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5" creationId="{3842669F-B0E8-484B-0E66-7016DCA33C29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6" creationId="{1070575C-60F1-B6B2-D046-682F54470CCA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7" creationId="{1B3CB0A3-C395-689B-272E-EB403876CF5E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8" creationId="{B7EA0CAB-76DB-83C7-2072-CD2F55A9FCA2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69" creationId="{7C955619-056C-2C1B-D412-729B3EC05BF2}"/>
          </ac:cxnSpMkLst>
        </pc:cxnChg>
        <pc:cxnChg chg="add del mod">
          <ac:chgData name="Daniel Khashabi" userId="62390808-c838-45e6-be59-d6fd0d208bc8" providerId="ADAL" clId="{FB8821F7-EC71-8247-AF27-A4E23E202A20}" dt="2023-01-06T02:10:27.537" v="20696"/>
          <ac:cxnSpMkLst>
            <pc:docMk/>
            <pc:sldMk cId="4262700928" sldId="1374"/>
            <ac:cxnSpMk id="70" creationId="{6D5BE825-0414-A7BE-2B63-1532B0FEAD9F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75" creationId="{FCA04294-7922-3BC8-9509-372BF7FFF4C6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77" creationId="{C5011251-9CDB-C15E-70EB-12AC8E1C4E8F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79" creationId="{04226A0C-1B6B-78C0-CC6F-01E691C5ACD0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1" creationId="{2B4CE1FC-E630-B7D6-87A7-9548B3838A82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2" creationId="{62C186F4-CA57-6C49-76A6-DBD52132B37C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3" creationId="{2E195C83-0537-63FF-AFB5-C52353AC3FCB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4" creationId="{F7BAE6F6-0BE6-FA1A-5A4B-A79268034F9C}"/>
          </ac:cxnSpMkLst>
        </pc:cxnChg>
        <pc:cxnChg chg="add del mod">
          <ac:chgData name="Daniel Khashabi" userId="62390808-c838-45e6-be59-d6fd0d208bc8" providerId="ADAL" clId="{FB8821F7-EC71-8247-AF27-A4E23E202A20}" dt="2023-01-06T02:10:33.557" v="20698"/>
          <ac:cxnSpMkLst>
            <pc:docMk/>
            <pc:sldMk cId="4262700928" sldId="1374"/>
            <ac:cxnSpMk id="85" creationId="{3EF8DB2A-8213-A6FA-519C-8771D42569C3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89" creationId="{75DAA5E4-EC14-EEE0-FA6D-B9FB5FC5301E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1" creationId="{1471555E-9CC0-B257-2EA1-DA5A4B57331A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3" creationId="{A4AC2223-C2A3-1331-6738-FE0423F0F4D9}"/>
          </ac:cxnSpMkLst>
        </pc:cxnChg>
        <pc:cxnChg chg="add del mod">
          <ac:chgData name="Daniel Khashabi" userId="62390808-c838-45e6-be59-d6fd0d208bc8" providerId="ADAL" clId="{FB8821F7-EC71-8247-AF27-A4E23E202A20}" dt="2023-01-06T02:17:42.067" v="21022" actId="478"/>
          <ac:cxnSpMkLst>
            <pc:docMk/>
            <pc:sldMk cId="4262700928" sldId="1374"/>
            <ac:cxnSpMk id="95" creationId="{1F1BB58D-796A-21C8-D451-C592783BAF5C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6" creationId="{7CD63D2D-DDAC-969C-600D-09942F3158E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7" creationId="{E0BB381B-CA74-7FBD-AE75-BCAC26868AA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8" creationId="{7407099B-DC61-F995-D81E-5BF6F847BCC9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99" creationId="{31E85E31-24F4-0DDA-DB21-9F82DE0E545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0" creationId="{92A2A7C4-6661-0433-309A-F752F8DAA6F6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1" creationId="{A8F17A3F-94EA-2AED-BC6F-23B5B849D621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2" creationId="{CA6A7B3F-C7CE-D4D8-39EB-2E91086D5E11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3" creationId="{C04C7E0F-808E-D886-AF27-D7F7EA7BFE1A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4" creationId="{DFA6DD76-04D5-0116-67B3-9C7BABCBC04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5" creationId="{9B403BD9-07CB-77CC-A5D0-8893C4C34B6F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6" creationId="{6193908D-0B85-EDA7-1BD1-B34B97DED8C3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7" creationId="{981C3A3E-CB49-0F7D-2C29-1855E6CD9171}"/>
          </ac:cxnSpMkLst>
        </pc:cxnChg>
        <pc:cxnChg chg="add mod">
          <ac:chgData name="Daniel Khashabi" userId="62390808-c838-45e6-be59-d6fd0d208bc8" providerId="ADAL" clId="{FB8821F7-EC71-8247-AF27-A4E23E202A20}" dt="2023-01-06T02:18:16.366" v="21096" actId="1036"/>
          <ac:cxnSpMkLst>
            <pc:docMk/>
            <pc:sldMk cId="4262700928" sldId="1374"/>
            <ac:cxnSpMk id="108" creationId="{E6FD7A71-A74A-4352-15D6-297D0F37BCB8}"/>
          </ac:cxnSpMkLst>
        </pc:cxnChg>
      </pc:sldChg>
      <pc:sldChg chg="modSp new del mod">
        <pc:chgData name="Daniel Khashabi" userId="62390808-c838-45e6-be59-d6fd0d208bc8" providerId="ADAL" clId="{FB8821F7-EC71-8247-AF27-A4E23E202A20}" dt="2023-01-06T01:21:50.193" v="20494" actId="2696"/>
        <pc:sldMkLst>
          <pc:docMk/>
          <pc:sldMk cId="132830717" sldId="1375"/>
        </pc:sldMkLst>
        <pc:spChg chg="mod">
          <ac:chgData name="Daniel Khashabi" userId="62390808-c838-45e6-be59-d6fd0d208bc8" providerId="ADAL" clId="{FB8821F7-EC71-8247-AF27-A4E23E202A20}" dt="2023-01-06T00:56:14.807" v="19948" actId="20577"/>
          <ac:spMkLst>
            <pc:docMk/>
            <pc:sldMk cId="132830717" sldId="1375"/>
            <ac:spMk id="2" creationId="{8A5C2BD3-C8B7-620F-2A08-E1A44E6C6BF9}"/>
          </ac:spMkLst>
        </pc:spChg>
        <pc:spChg chg="mod">
          <ac:chgData name="Daniel Khashabi" userId="62390808-c838-45e6-be59-d6fd0d208bc8" providerId="ADAL" clId="{FB8821F7-EC71-8247-AF27-A4E23E202A20}" dt="2023-01-06T00:56:23.116" v="19954"/>
          <ac:spMkLst>
            <pc:docMk/>
            <pc:sldMk cId="132830717" sldId="1375"/>
            <ac:spMk id="3" creationId="{46BAE75B-1DB0-0AB7-6CBB-B4230A47289D}"/>
          </ac:spMkLst>
        </pc:spChg>
      </pc:sldChg>
      <pc:sldChg chg="addSp delSp modSp add mod modNotes">
        <pc:chgData name="Daniel Khashabi" userId="62390808-c838-45e6-be59-d6fd0d208bc8" providerId="ADAL" clId="{FB8821F7-EC71-8247-AF27-A4E23E202A20}" dt="2023-01-09T14:50:08.609" v="34208"/>
        <pc:sldMkLst>
          <pc:docMk/>
          <pc:sldMk cId="932238024" sldId="1376"/>
        </pc:sldMkLst>
        <pc:spChg chg="mod">
          <ac:chgData name="Daniel Khashabi" userId="62390808-c838-45e6-be59-d6fd0d208bc8" providerId="ADAL" clId="{FB8821F7-EC71-8247-AF27-A4E23E202A20}" dt="2023-01-06T00:56:46.826" v="19957"/>
          <ac:spMkLst>
            <pc:docMk/>
            <pc:sldMk cId="932238024" sldId="1376"/>
            <ac:spMk id="2" creationId="{A4D68DEC-C67A-4B05-1672-5E44F4839F23}"/>
          </ac:spMkLst>
        </pc:spChg>
        <pc:spChg chg="mod">
          <ac:chgData name="Daniel Khashabi" userId="62390808-c838-45e6-be59-d6fd0d208bc8" providerId="ADAL" clId="{FB8821F7-EC71-8247-AF27-A4E23E202A20}" dt="2023-01-06T01:21:33.275" v="20478" actId="20577"/>
          <ac:spMkLst>
            <pc:docMk/>
            <pc:sldMk cId="932238024" sldId="1376"/>
            <ac:spMk id="3" creationId="{3FB02C3A-E69B-3079-17D2-03A1E0623FD5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4" creationId="{B6D51593-DAFA-55B2-7815-0ECE9556C27A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5" creationId="{64D93B52-A0C7-6A14-CABA-0541C32BAC44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6" creationId="{B1B7A3DD-80C2-D554-F75A-42270F464284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9" creationId="{B1E92BE7-FDC2-9160-4497-3BF65B5E8C8A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10" creationId="{1D0C1032-ABC6-61CC-E7C7-D7B70FB14CBF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11" creationId="{93425E7E-9A09-2222-D38C-2B00EC2E73DE}"/>
          </ac:spMkLst>
        </pc:spChg>
        <pc:spChg chg="add del mod">
          <ac:chgData name="Daniel Khashabi" userId="62390808-c838-45e6-be59-d6fd0d208bc8" providerId="ADAL" clId="{FB8821F7-EC71-8247-AF27-A4E23E202A20}" dt="2023-01-06T01:21:40.157" v="20493" actId="478"/>
          <ac:spMkLst>
            <pc:docMk/>
            <pc:sldMk cId="932238024" sldId="1376"/>
            <ac:spMk id="14" creationId="{8823609D-5C1D-57A4-13FD-88F83D168BFB}"/>
          </ac:spMkLst>
        </pc:spChg>
        <pc:spChg chg="add del mod">
          <ac:chgData name="Daniel Khashabi" userId="62390808-c838-45e6-be59-d6fd0d208bc8" providerId="ADAL" clId="{FB8821F7-EC71-8247-AF27-A4E23E202A20}" dt="2023-01-06T01:20:12.386" v="20301" actId="478"/>
          <ac:spMkLst>
            <pc:docMk/>
            <pc:sldMk cId="932238024" sldId="1376"/>
            <ac:spMk id="16" creationId="{E047B3D3-BE42-5243-D2CB-760C7E7ED512}"/>
          </ac:spMkLst>
        </pc:spChg>
        <pc:spChg chg="del">
          <ac:chgData name="Daniel Khashabi" userId="62390808-c838-45e6-be59-d6fd0d208bc8" providerId="ADAL" clId="{FB8821F7-EC71-8247-AF27-A4E23E202A20}" dt="2023-01-06T01:00:39.397" v="19971" actId="478"/>
          <ac:spMkLst>
            <pc:docMk/>
            <pc:sldMk cId="932238024" sldId="1376"/>
            <ac:spMk id="17" creationId="{9860CB63-1551-3BFF-B666-6D7495A4943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932238024" sldId="1376"/>
            <ac:spMk id="37" creationId="{99DF2741-0F1D-D853-E9D2-502AD52F6E88}"/>
          </ac:spMkLst>
        </pc:spChg>
        <pc:spChg chg="del mod">
          <ac:chgData name="Daniel Khashabi" userId="62390808-c838-45e6-be59-d6fd0d208bc8" providerId="ADAL" clId="{FB8821F7-EC71-8247-AF27-A4E23E202A20}" dt="2023-01-06T01:18:47.524" v="20295"/>
          <ac:spMkLst>
            <pc:docMk/>
            <pc:sldMk cId="932238024" sldId="1376"/>
            <ac:spMk id="38" creationId="{2E60B745-C237-639C-2E1B-49AC34803DC9}"/>
          </ac:spMkLst>
        </pc:spChg>
        <pc:spChg chg="add del mod">
          <ac:chgData name="Daniel Khashabi" userId="62390808-c838-45e6-be59-d6fd0d208bc8" providerId="ADAL" clId="{FB8821F7-EC71-8247-AF27-A4E23E202A20}" dt="2023-01-09T14:50:08.609" v="34208"/>
          <ac:spMkLst>
            <pc:docMk/>
            <pc:sldMk cId="932238024" sldId="1376"/>
            <ac:spMk id="40" creationId="{D00B5273-D383-C797-78CD-3D2E37DA56C3}"/>
          </ac:spMkLst>
        </pc:sp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7" creationId="{DB0A064E-4457-A77A-272C-0F34D1460217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8" creationId="{C3B0BDF3-4742-AD2B-53D1-6519A3CD4C29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12" creationId="{B89BA981-4B18-7911-0C99-D758DEA04BFE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18" creationId="{3000C8F9-3BFC-40C7-2308-C44C280A63DB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21" creationId="{3943B371-BA54-5ED4-39FB-AE2DB09D8E6D}"/>
          </ac:cxnSpMkLst>
        </pc:cxnChg>
        <pc:cxnChg chg="del mod">
          <ac:chgData name="Daniel Khashabi" userId="62390808-c838-45e6-be59-d6fd0d208bc8" providerId="ADAL" clId="{FB8821F7-EC71-8247-AF27-A4E23E202A20}" dt="2023-01-06T01:00:39.397" v="19971" actId="478"/>
          <ac:cxnSpMkLst>
            <pc:docMk/>
            <pc:sldMk cId="932238024" sldId="1376"/>
            <ac:cxnSpMk id="24" creationId="{79ECD69A-C6AA-E579-219B-83FE980BF7F1}"/>
          </ac:cxnSpMkLst>
        </pc:cxnChg>
      </pc:sldChg>
      <pc:sldChg chg="modSp add mod">
        <pc:chgData name="Daniel Khashabi" userId="62390808-c838-45e6-be59-d6fd0d208bc8" providerId="ADAL" clId="{FB8821F7-EC71-8247-AF27-A4E23E202A20}" dt="2023-01-06T01:23:07.581" v="20531" actId="20577"/>
        <pc:sldMkLst>
          <pc:docMk/>
          <pc:sldMk cId="2199875328" sldId="1377"/>
        </pc:sldMkLst>
        <pc:spChg chg="mod">
          <ac:chgData name="Daniel Khashabi" userId="62390808-c838-45e6-be59-d6fd0d208bc8" providerId="ADAL" clId="{FB8821F7-EC71-8247-AF27-A4E23E202A20}" dt="2023-01-06T01:23:07.581" v="20531" actId="20577"/>
          <ac:spMkLst>
            <pc:docMk/>
            <pc:sldMk cId="2199875328" sldId="1377"/>
            <ac:spMk id="2" creationId="{9FAF63AE-DDF2-0451-0EA2-78C77CC887D7}"/>
          </ac:spMkLst>
        </pc:spChg>
      </pc:sldChg>
      <pc:sldChg chg="modSp new del mod">
        <pc:chgData name="Daniel Khashabi" userId="62390808-c838-45e6-be59-d6fd0d208bc8" providerId="ADAL" clId="{FB8821F7-EC71-8247-AF27-A4E23E202A20}" dt="2023-01-06T01:25:46.898" v="20548" actId="2696"/>
        <pc:sldMkLst>
          <pc:docMk/>
          <pc:sldMk cId="762567552" sldId="1378"/>
        </pc:sldMkLst>
        <pc:spChg chg="mod">
          <ac:chgData name="Daniel Khashabi" userId="62390808-c838-45e6-be59-d6fd0d208bc8" providerId="ADAL" clId="{FB8821F7-EC71-8247-AF27-A4E23E202A20}" dt="2023-01-06T01:24:03.435" v="20546" actId="20577"/>
          <ac:spMkLst>
            <pc:docMk/>
            <pc:sldMk cId="762567552" sldId="1378"/>
            <ac:spMk id="2" creationId="{79FBB151-7256-0A5F-1103-A438863508BA}"/>
          </ac:spMkLst>
        </pc:spChg>
        <pc:spChg chg="mod">
          <ac:chgData name="Daniel Khashabi" userId="62390808-c838-45e6-be59-d6fd0d208bc8" providerId="ADAL" clId="{FB8821F7-EC71-8247-AF27-A4E23E202A20}" dt="2023-01-06T01:24:10.868" v="20547"/>
          <ac:spMkLst>
            <pc:docMk/>
            <pc:sldMk cId="762567552" sldId="1378"/>
            <ac:spMk id="3" creationId="{D5647493-4863-B60D-5FE3-53732ACB8D53}"/>
          </ac:spMkLst>
        </pc:spChg>
      </pc:sldChg>
      <pc:sldChg chg="addSp delSp modSp add del mod ord modShow">
        <pc:chgData name="Daniel Khashabi" userId="62390808-c838-45e6-be59-d6fd0d208bc8" providerId="ADAL" clId="{FB8821F7-EC71-8247-AF27-A4E23E202A20}" dt="2023-01-06T04:34:47.812" v="25482" actId="2696"/>
        <pc:sldMkLst>
          <pc:docMk/>
          <pc:sldMk cId="876312899" sldId="1378"/>
        </pc:sldMkLst>
        <pc:spChg chg="mod">
          <ac:chgData name="Daniel Khashabi" userId="62390808-c838-45e6-be59-d6fd0d208bc8" providerId="ADAL" clId="{FB8821F7-EC71-8247-AF27-A4E23E202A20}" dt="2023-01-06T02:23:08.854" v="21261" actId="20577"/>
          <ac:spMkLst>
            <pc:docMk/>
            <pc:sldMk cId="876312899" sldId="1378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2:51:31" v="21761" actId="1036"/>
          <ac:spMkLst>
            <pc:docMk/>
            <pc:sldMk cId="876312899" sldId="1378"/>
            <ac:spMk id="4" creationId="{69F0534F-9659-11B4-43B7-624B69AF4475}"/>
          </ac:spMkLst>
        </pc:spChg>
        <pc:spChg chg="add del mod">
          <ac:chgData name="Daniel Khashabi" userId="62390808-c838-45e6-be59-d6fd0d208bc8" providerId="ADAL" clId="{FB8821F7-EC71-8247-AF27-A4E23E202A20}" dt="2023-01-06T02:27:33.310" v="21343"/>
          <ac:spMkLst>
            <pc:docMk/>
            <pc:sldMk cId="876312899" sldId="1378"/>
            <ac:spMk id="11" creationId="{B4BBD59B-F64C-646C-8049-A7B9E1C985A8}"/>
          </ac:spMkLst>
        </pc:spChg>
        <pc:spChg chg="add mod">
          <ac:chgData name="Daniel Khashabi" userId="62390808-c838-45e6-be59-d6fd0d208bc8" providerId="ADAL" clId="{FB8821F7-EC71-8247-AF27-A4E23E202A20}" dt="2023-01-06T02:31:56.118" v="21461" actId="1036"/>
          <ac:spMkLst>
            <pc:docMk/>
            <pc:sldMk cId="876312899" sldId="1378"/>
            <ac:spMk id="13" creationId="{F3FD3B76-14F9-82CC-1EB1-BC29310EEDBD}"/>
          </ac:spMkLst>
        </pc:spChg>
        <pc:spChg chg="add mod">
          <ac:chgData name="Daniel Khashabi" userId="62390808-c838-45e6-be59-d6fd0d208bc8" providerId="ADAL" clId="{FB8821F7-EC71-8247-AF27-A4E23E202A20}" dt="2023-01-06T02:33:06.877" v="21501" actId="1035"/>
          <ac:spMkLst>
            <pc:docMk/>
            <pc:sldMk cId="876312899" sldId="1378"/>
            <ac:spMk id="14" creationId="{13F700C5-2D2F-5CD2-8352-E1C7926CE368}"/>
          </ac:spMkLst>
        </pc:spChg>
        <pc:spChg chg="add mod">
          <ac:chgData name="Daniel Khashabi" userId="62390808-c838-45e6-be59-d6fd0d208bc8" providerId="ADAL" clId="{FB8821F7-EC71-8247-AF27-A4E23E202A20}" dt="2023-01-06T02:51:31" v="21761" actId="1036"/>
          <ac:spMkLst>
            <pc:docMk/>
            <pc:sldMk cId="876312899" sldId="1378"/>
            <ac:spMk id="15" creationId="{0EBBDC5C-570F-598D-C3CD-D27C06EF5847}"/>
          </ac:spMkLst>
        </pc:spChg>
        <pc:spChg chg="add mod">
          <ac:chgData name="Daniel Khashabi" userId="62390808-c838-45e6-be59-d6fd0d208bc8" providerId="ADAL" clId="{FB8821F7-EC71-8247-AF27-A4E23E202A20}" dt="2023-01-06T02:51:31" v="21761" actId="1036"/>
          <ac:spMkLst>
            <pc:docMk/>
            <pc:sldMk cId="876312899" sldId="1378"/>
            <ac:spMk id="16" creationId="{A297B062-8767-1717-121B-2499DD3A0497}"/>
          </ac:spMkLst>
        </pc:spChg>
        <pc:spChg chg="mod">
          <ac:chgData name="Daniel Khashabi" userId="62390808-c838-45e6-be59-d6fd0d208bc8" providerId="ADAL" clId="{FB8821F7-EC71-8247-AF27-A4E23E202A20}" dt="2023-01-06T02:51:08.026" v="21717" actId="20577"/>
          <ac:spMkLst>
            <pc:docMk/>
            <pc:sldMk cId="876312899" sldId="1378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6T02:53:00.755" v="21853" actId="1036"/>
          <ac:spMkLst>
            <pc:docMk/>
            <pc:sldMk cId="876312899" sldId="1378"/>
            <ac:spMk id="57" creationId="{9D00A78E-5E13-9A85-38D6-32D5E6EBDB00}"/>
          </ac:spMkLst>
        </pc:spChg>
        <pc:spChg chg="mod">
          <ac:chgData name="Daniel Khashabi" userId="62390808-c838-45e6-be59-d6fd0d208bc8" providerId="ADAL" clId="{FB8821F7-EC71-8247-AF27-A4E23E202A20}" dt="2023-01-06T02:53:06.944" v="21868" actId="1037"/>
          <ac:spMkLst>
            <pc:docMk/>
            <pc:sldMk cId="876312899" sldId="1378"/>
            <ac:spMk id="59" creationId="{7194C096-C7A9-E3B9-36A1-B7BFFE47464C}"/>
          </ac:spMkLst>
        </pc:spChg>
        <pc:spChg chg="mod">
          <ac:chgData name="Daniel Khashabi" userId="62390808-c838-45e6-be59-d6fd0d208bc8" providerId="ADAL" clId="{FB8821F7-EC71-8247-AF27-A4E23E202A20}" dt="2023-01-06T02:53:04.631" v="21863" actId="1037"/>
          <ac:spMkLst>
            <pc:docMk/>
            <pc:sldMk cId="876312899" sldId="1378"/>
            <ac:spMk id="119" creationId="{92F851C2-6FFE-9A5F-5624-23A3BBEAB1CD}"/>
          </ac:spMkLst>
        </pc:spChg>
        <pc:spChg chg="mod">
          <ac:chgData name="Daniel Khashabi" userId="62390808-c838-45e6-be59-d6fd0d208bc8" providerId="ADAL" clId="{FB8821F7-EC71-8247-AF27-A4E23E202A20}" dt="2023-01-06T02:53:12.805" v="21874" actId="113"/>
          <ac:spMkLst>
            <pc:docMk/>
            <pc:sldMk cId="876312899" sldId="1378"/>
            <ac:spMk id="120" creationId="{6F95B677-9DE1-2CCB-0BEB-15AF85E19499}"/>
          </ac:spMkLst>
        </pc:spChg>
        <pc:spChg chg="mod">
          <ac:chgData name="Daniel Khashabi" userId="62390808-c838-45e6-be59-d6fd0d208bc8" providerId="ADAL" clId="{FB8821F7-EC71-8247-AF27-A4E23E202A20}" dt="2023-01-06T02:52:44.575" v="21822" actId="1037"/>
          <ac:spMkLst>
            <pc:docMk/>
            <pc:sldMk cId="876312899" sldId="1378"/>
            <ac:spMk id="126" creationId="{8EC05AC4-05B2-98FD-7CE5-B1558F14CAE3}"/>
          </ac:spMkLst>
        </pc:spChg>
      </pc:sldChg>
      <pc:sldChg chg="addSp delSp modSp add mod modNotes modNotesTx">
        <pc:chgData name="Daniel Khashabi" userId="62390808-c838-45e6-be59-d6fd0d208bc8" providerId="ADAL" clId="{FB8821F7-EC71-8247-AF27-A4E23E202A20}" dt="2023-01-09T17:42:49.858" v="34251" actId="27636"/>
        <pc:sldMkLst>
          <pc:docMk/>
          <pc:sldMk cId="501988981" sldId="1379"/>
        </pc:sldMkLst>
        <pc:spChg chg="add mod">
          <ac:chgData name="Daniel Khashabi" userId="62390808-c838-45e6-be59-d6fd0d208bc8" providerId="ADAL" clId="{FB8821F7-EC71-8247-AF27-A4E23E202A20}" dt="2023-01-06T03:59:00.276" v="23727" actId="1036"/>
          <ac:spMkLst>
            <pc:docMk/>
            <pc:sldMk cId="501988981" sldId="1379"/>
            <ac:spMk id="3" creationId="{4ED626EA-7A15-E609-D13C-9FA734811F4D}"/>
          </ac:spMkLst>
        </pc:spChg>
        <pc:spChg chg="mod">
          <ac:chgData name="Daniel Khashabi" userId="62390808-c838-45e6-be59-d6fd0d208bc8" providerId="ADAL" clId="{FB8821F7-EC71-8247-AF27-A4E23E202A20}" dt="2023-01-09T17:42:49.858" v="34251" actId="27636"/>
          <ac:spMkLst>
            <pc:docMk/>
            <pc:sldMk cId="501988981" sldId="1379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" creationId="{353E1BD9-FE84-A3C3-0D96-DFB0580909EC}"/>
          </ac:spMkLst>
        </pc:spChg>
        <pc:spChg chg="add del mod">
          <ac:chgData name="Daniel Khashabi" userId="62390808-c838-45e6-be59-d6fd0d208bc8" providerId="ADAL" clId="{FB8821F7-EC71-8247-AF27-A4E23E202A20}" dt="2023-01-06T03:52:32.422" v="23084" actId="478"/>
          <ac:spMkLst>
            <pc:docMk/>
            <pc:sldMk cId="501988981" sldId="1379"/>
            <ac:spMk id="12" creationId="{10D09D46-2937-1577-740B-35A21B48BA6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3" creationId="{F3FD3B76-14F9-82CC-1EB1-BC29310EEDB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14" creationId="{13F700C5-2D2F-5CD2-8352-E1C7926CE368}"/>
          </ac:spMkLst>
        </pc:spChg>
        <pc:spChg chg="del">
          <ac:chgData name="Daniel Khashabi" userId="62390808-c838-45e6-be59-d6fd0d208bc8" providerId="ADAL" clId="{FB8821F7-EC71-8247-AF27-A4E23E202A20}" dt="2023-01-06T02:54:53.742" v="21878" actId="478"/>
          <ac:spMkLst>
            <pc:docMk/>
            <pc:sldMk cId="501988981" sldId="1379"/>
            <ac:spMk id="15" creationId="{0EBBDC5C-570F-598D-C3CD-D27C06EF5847}"/>
          </ac:spMkLst>
        </pc:spChg>
        <pc:spChg chg="del">
          <ac:chgData name="Daniel Khashabi" userId="62390808-c838-45e6-be59-d6fd0d208bc8" providerId="ADAL" clId="{FB8821F7-EC71-8247-AF27-A4E23E202A20}" dt="2023-01-06T02:54:53.742" v="21878" actId="478"/>
          <ac:spMkLst>
            <pc:docMk/>
            <pc:sldMk cId="501988981" sldId="1379"/>
            <ac:spMk id="16" creationId="{A297B062-8767-1717-121B-2499DD3A049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54" creationId="{69F5A58B-A892-5BC3-F149-4790DB582B5D}"/>
          </ac:spMkLst>
        </pc:spChg>
        <pc:spChg chg="del mod">
          <ac:chgData name="Daniel Khashabi" userId="62390808-c838-45e6-be59-d6fd0d208bc8" providerId="ADAL" clId="{FB8821F7-EC71-8247-AF27-A4E23E202A20}" dt="2023-01-06T03:37:07.320" v="22785" actId="478"/>
          <ac:spMkLst>
            <pc:docMk/>
            <pc:sldMk cId="501988981" sldId="1379"/>
            <ac:spMk id="57" creationId="{9D00A78E-5E13-9A85-38D6-32D5E6EBDB00}"/>
          </ac:spMkLst>
        </pc:spChg>
        <pc:spChg chg="del mod">
          <ac:chgData name="Daniel Khashabi" userId="62390808-c838-45e6-be59-d6fd0d208bc8" providerId="ADAL" clId="{FB8821F7-EC71-8247-AF27-A4E23E202A20}" dt="2023-01-06T03:37:07.320" v="22785" actId="478"/>
          <ac:spMkLst>
            <pc:docMk/>
            <pc:sldMk cId="501988981" sldId="1379"/>
            <ac:spMk id="59" creationId="{7194C096-C7A9-E3B9-36A1-B7BFFE47464C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501988981" sldId="1379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18" creationId="{B51CE61D-2725-1021-8331-AED3BB5FC7FB}"/>
          </ac:spMkLst>
        </pc:spChg>
        <pc:spChg chg="del mod">
          <ac:chgData name="Daniel Khashabi" userId="62390808-c838-45e6-be59-d6fd0d208bc8" providerId="ADAL" clId="{FB8821F7-EC71-8247-AF27-A4E23E202A20}" dt="2023-01-06T03:37:07.320" v="22785" actId="478"/>
          <ac:spMkLst>
            <pc:docMk/>
            <pc:sldMk cId="501988981" sldId="1379"/>
            <ac:spMk id="119" creationId="{92F851C2-6FFE-9A5F-5624-23A3BBEAB1C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20" creationId="{6F95B677-9DE1-2CCB-0BEB-15AF85E1949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21" creationId="{A1D44F50-6083-81F7-2CB3-C86C6E336CE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501988981" sldId="1379"/>
            <ac:spMk id="126" creationId="{8EC05AC4-05B2-98FD-7CE5-B1558F14CAE3}"/>
          </ac:spMkLst>
        </pc:spChg>
      </pc:sldChg>
      <pc:sldChg chg="delSp modSp add del mod">
        <pc:chgData name="Daniel Khashabi" userId="62390808-c838-45e6-be59-d6fd0d208bc8" providerId="ADAL" clId="{FB8821F7-EC71-8247-AF27-A4E23E202A20}" dt="2023-01-06T02:52:24.501" v="21787" actId="2696"/>
        <pc:sldMkLst>
          <pc:docMk/>
          <pc:sldMk cId="1117476294" sldId="1379"/>
        </pc:sldMkLst>
        <pc:spChg chg="mod">
          <ac:chgData name="Daniel Khashabi" userId="62390808-c838-45e6-be59-d6fd0d208bc8" providerId="ADAL" clId="{FB8821F7-EC71-8247-AF27-A4E23E202A20}" dt="2023-01-06T02:51:46.019" v="21767" actId="20577"/>
          <ac:spMkLst>
            <pc:docMk/>
            <pc:sldMk cId="1117476294" sldId="1379"/>
            <ac:spMk id="4" creationId="{69F0534F-9659-11B4-43B7-624B69AF4475}"/>
          </ac:spMkLst>
        </pc:spChg>
        <pc:spChg chg="del">
          <ac:chgData name="Daniel Khashabi" userId="62390808-c838-45e6-be59-d6fd0d208bc8" providerId="ADAL" clId="{FB8821F7-EC71-8247-AF27-A4E23E202A20}" dt="2023-01-06T02:51:38.694" v="21763" actId="478"/>
          <ac:spMkLst>
            <pc:docMk/>
            <pc:sldMk cId="1117476294" sldId="1379"/>
            <ac:spMk id="15" creationId="{0EBBDC5C-570F-598D-C3CD-D27C06EF5847}"/>
          </ac:spMkLst>
        </pc:spChg>
        <pc:spChg chg="del">
          <ac:chgData name="Daniel Khashabi" userId="62390808-c838-45e6-be59-d6fd0d208bc8" providerId="ADAL" clId="{FB8821F7-EC71-8247-AF27-A4E23E202A20}" dt="2023-01-06T02:51:38.694" v="21763" actId="478"/>
          <ac:spMkLst>
            <pc:docMk/>
            <pc:sldMk cId="1117476294" sldId="1379"/>
            <ac:spMk id="16" creationId="{A297B062-8767-1717-121B-2499DD3A0497}"/>
          </ac:spMkLst>
        </pc:spChg>
        <pc:spChg chg="mod">
          <ac:chgData name="Daniel Khashabi" userId="62390808-c838-45e6-be59-d6fd0d208bc8" providerId="ADAL" clId="{FB8821F7-EC71-8247-AF27-A4E23E202A20}" dt="2023-01-06T02:52:21.897" v="21786" actId="1037"/>
          <ac:spMkLst>
            <pc:docMk/>
            <pc:sldMk cId="1117476294" sldId="1379"/>
            <ac:spMk id="120" creationId="{6F95B677-9DE1-2CCB-0BEB-15AF85E19499}"/>
          </ac:spMkLst>
        </pc:spChg>
      </pc:sldChg>
      <pc:sldChg chg="add del">
        <pc:chgData name="Daniel Khashabi" userId="62390808-c838-45e6-be59-d6fd0d208bc8" providerId="ADAL" clId="{FB8821F7-EC71-8247-AF27-A4E23E202A20}" dt="2023-01-06T02:51:19.352" v="21719"/>
        <pc:sldMkLst>
          <pc:docMk/>
          <pc:sldMk cId="2455927063" sldId="1379"/>
        </pc:sldMkLst>
      </pc:sldChg>
      <pc:sldChg chg="addSp delSp modSp add mod chgLayout">
        <pc:chgData name="Daniel Khashabi" userId="62390808-c838-45e6-be59-d6fd0d208bc8" providerId="ADAL" clId="{FB8821F7-EC71-8247-AF27-A4E23E202A20}" dt="2023-01-09T14:50:08.609" v="34208"/>
        <pc:sldMkLst>
          <pc:docMk/>
          <pc:sldMk cId="4222804384" sldId="1380"/>
        </pc:sldMkLst>
        <pc:spChg chg="mod ord">
          <ac:chgData name="Daniel Khashabi" userId="62390808-c838-45e6-be59-d6fd0d208bc8" providerId="ADAL" clId="{FB8821F7-EC71-8247-AF27-A4E23E202A20}" dt="2023-01-06T03:58:46.196" v="23720" actId="700"/>
          <ac:spMkLst>
            <pc:docMk/>
            <pc:sldMk cId="4222804384" sldId="1380"/>
            <ac:spMk id="2" creationId="{9FAF63AE-DDF2-0451-0EA2-78C77CC887D7}"/>
          </ac:spMkLst>
        </pc:spChg>
        <pc:spChg chg="add del">
          <ac:chgData name="Daniel Khashabi" userId="62390808-c838-45e6-be59-d6fd0d208bc8" providerId="ADAL" clId="{FB8821F7-EC71-8247-AF27-A4E23E202A20}" dt="2023-01-06T03:39:54.363" v="22978" actId="478"/>
          <ac:spMkLst>
            <pc:docMk/>
            <pc:sldMk cId="4222804384" sldId="1380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" creationId="{353E1BD9-FE84-A3C3-0D96-DFB0580909EC}"/>
          </ac:spMkLst>
        </pc:spChg>
        <pc:spChg chg="add del mod">
          <ac:chgData name="Daniel Khashabi" userId="62390808-c838-45e6-be59-d6fd0d208bc8" providerId="ADAL" clId="{FB8821F7-EC71-8247-AF27-A4E23E202A20}" dt="2023-01-06T03:39:52.871" v="22977" actId="478"/>
          <ac:spMkLst>
            <pc:docMk/>
            <pc:sldMk cId="4222804384" sldId="1380"/>
            <ac:spMk id="11" creationId="{8A29A9DE-1BE5-8CCC-9657-F83986DDC048}"/>
          </ac:spMkLst>
        </pc:spChg>
        <pc:spChg chg="add del mod">
          <ac:chgData name="Daniel Khashabi" userId="62390808-c838-45e6-be59-d6fd0d208bc8" providerId="ADAL" clId="{FB8821F7-EC71-8247-AF27-A4E23E202A20}" dt="2023-01-06T03:39:56.238" v="22979" actId="478"/>
          <ac:spMkLst>
            <pc:docMk/>
            <pc:sldMk cId="4222804384" sldId="1380"/>
            <ac:spMk id="13" creationId="{AAEBE923-890B-1132-4D62-5BC1796E6A87}"/>
          </ac:spMkLst>
        </pc:spChg>
        <pc:spChg chg="add mod ord">
          <ac:chgData name="Daniel Khashabi" userId="62390808-c838-45e6-be59-d6fd0d208bc8" providerId="ADAL" clId="{FB8821F7-EC71-8247-AF27-A4E23E202A20}" dt="2023-01-06T04:37:32.619" v="25534" actId="113"/>
          <ac:spMkLst>
            <pc:docMk/>
            <pc:sldMk cId="4222804384" sldId="1380"/>
            <ac:spMk id="17" creationId="{BD6D6BA9-7A05-59B4-EF63-F76D03CE819B}"/>
          </ac:spMkLst>
        </pc:spChg>
        <pc:spChg chg="del">
          <ac:chgData name="Daniel Khashabi" userId="62390808-c838-45e6-be59-d6fd0d208bc8" providerId="ADAL" clId="{FB8821F7-EC71-8247-AF27-A4E23E202A20}" dt="2023-01-06T03:39:46.465" v="22975" actId="478"/>
          <ac:spMkLst>
            <pc:docMk/>
            <pc:sldMk cId="4222804384" sldId="1380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54" creationId="{69F5A58B-A892-5BC3-F149-4790DB582B5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4222804384" sldId="1380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18" creationId="{B51CE61D-2725-1021-8331-AED3BB5FC7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21" creationId="{A1D44F50-6083-81F7-2CB3-C86C6E336CE2}"/>
          </ac:spMkLst>
        </pc:spChg>
        <pc:spChg chg="del">
          <ac:chgData name="Daniel Khashabi" userId="62390808-c838-45e6-be59-d6fd0d208bc8" providerId="ADAL" clId="{FB8821F7-EC71-8247-AF27-A4E23E202A20}" dt="2023-01-06T03:39:57.599" v="22980" actId="478"/>
          <ac:spMkLst>
            <pc:docMk/>
            <pc:sldMk cId="4222804384" sldId="1380"/>
            <ac:spMk id="127" creationId="{587D6C29-9C1D-2F79-8614-BF4CEEF7018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28" creationId="{842AB474-CD2B-7F2B-8494-126D98A0C5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29" creationId="{2F5FCBEF-5062-E616-8BEB-64412ADE8FE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30" creationId="{71383B21-6B5C-42CF-6D14-4084520F7AA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31" creationId="{02ABAB66-B1D4-A181-2E23-1B414600840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222804384" sldId="1380"/>
            <ac:spMk id="132" creationId="{06B44291-7867-5AC1-F479-ED887B2711D3}"/>
          </ac:spMkLst>
        </pc:spChg>
        <pc:cxnChg chg="add mod">
          <ac:chgData name="Daniel Khashabi" userId="62390808-c838-45e6-be59-d6fd0d208bc8" providerId="ADAL" clId="{FB8821F7-EC71-8247-AF27-A4E23E202A20}" dt="2023-01-06T04:10:45.288" v="24202" actId="1038"/>
          <ac:cxnSpMkLst>
            <pc:docMk/>
            <pc:sldMk cId="4222804384" sldId="1380"/>
            <ac:cxnSpMk id="14" creationId="{F1F0E356-2620-3E5A-C7B1-6DC74FF943CA}"/>
          </ac:cxnSpMkLst>
        </pc:cxn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1632413819" sldId="1381"/>
        </pc:sldMkLst>
        <pc:spChg chg="mod">
          <ac:chgData name="Daniel Khashabi" userId="62390808-c838-45e6-be59-d6fd0d208bc8" providerId="ADAL" clId="{FB8821F7-EC71-8247-AF27-A4E23E202A20}" dt="2023-01-06T03:40:45.780" v="23019" actId="20577"/>
          <ac:spMkLst>
            <pc:docMk/>
            <pc:sldMk cId="1632413819" sldId="1381"/>
            <ac:spMk id="2" creationId="{9FAF63AE-DDF2-0451-0EA2-78C77CC887D7}"/>
          </ac:spMkLst>
        </pc:spChg>
        <pc:spChg chg="mod">
          <ac:chgData name="Daniel Khashabi" userId="62390808-c838-45e6-be59-d6fd0d208bc8" providerId="ADAL" clId="{FB8821F7-EC71-8247-AF27-A4E23E202A20}" dt="2023-01-06T03:57:36.398" v="23698" actId="20577"/>
          <ac:spMkLst>
            <pc:docMk/>
            <pc:sldMk cId="1632413819" sldId="1381"/>
            <ac:spMk id="4" creationId="{69F0534F-9659-11B4-43B7-624B69AF4475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" creationId="{353E1BD9-FE84-A3C3-0D96-DFB0580909EC}"/>
          </ac:spMkLst>
        </pc:spChg>
        <pc:spChg chg="add del">
          <ac:chgData name="Daniel Khashabi" userId="62390808-c838-45e6-be59-d6fd0d208bc8" providerId="ADAL" clId="{FB8821F7-EC71-8247-AF27-A4E23E202A20}" dt="2023-01-06T03:41:07.546" v="23028" actId="478"/>
          <ac:spMkLst>
            <pc:docMk/>
            <pc:sldMk cId="1632413819" sldId="1381"/>
            <ac:spMk id="51" creationId="{F9E838DE-9FAA-2609-C109-E5BBAFAACAF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54" creationId="{69F5A58B-A892-5BC3-F149-4790DB582B5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1632413819" sldId="1381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18" creationId="{B51CE61D-2725-1021-8331-AED3BB5FC7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21" creationId="{A1D44F50-6083-81F7-2CB3-C86C6E336CE2}"/>
          </ac:spMkLst>
        </pc:spChg>
        <pc:spChg chg="add del">
          <ac:chgData name="Daniel Khashabi" userId="62390808-c838-45e6-be59-d6fd0d208bc8" providerId="ADAL" clId="{FB8821F7-EC71-8247-AF27-A4E23E202A20}" dt="2023-01-06T03:41:12.684" v="23030" actId="478"/>
          <ac:spMkLst>
            <pc:docMk/>
            <pc:sldMk cId="1632413819" sldId="1381"/>
            <ac:spMk id="127" creationId="{587D6C29-9C1D-2F79-8614-BF4CEEF7018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28" creationId="{842AB474-CD2B-7F2B-8494-126D98A0C5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29" creationId="{2F5FCBEF-5062-E616-8BEB-64412ADE8FE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30" creationId="{71383B21-6B5C-42CF-6D14-4084520F7AA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31" creationId="{02ABAB66-B1D4-A181-2E23-1B414600840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632413819" sldId="1381"/>
            <ac:spMk id="132" creationId="{06B44291-7867-5AC1-F479-ED887B2711D3}"/>
          </ac:spMkLst>
        </pc:spChg>
        <pc:cxnChg chg="add mod">
          <ac:chgData name="Daniel Khashabi" userId="62390808-c838-45e6-be59-d6fd0d208bc8" providerId="ADAL" clId="{FB8821F7-EC71-8247-AF27-A4E23E202A20}" dt="2023-01-06T03:58:12.964" v="23708" actId="1037"/>
          <ac:cxnSpMkLst>
            <pc:docMk/>
            <pc:sldMk cId="1632413819" sldId="1381"/>
            <ac:cxnSpMk id="3" creationId="{2258C77F-1D02-3CE9-5FC5-5E6BD2B89B24}"/>
          </ac:cxnSpMkLst>
        </pc:cxnChg>
      </pc:sldChg>
      <pc:sldChg chg="add del">
        <pc:chgData name="Daniel Khashabi" userId="62390808-c838-45e6-be59-d6fd0d208bc8" providerId="ADAL" clId="{FB8821F7-EC71-8247-AF27-A4E23E202A20}" dt="2023-01-06T04:29:18.492" v="25389" actId="2696"/>
        <pc:sldMkLst>
          <pc:docMk/>
          <pc:sldMk cId="2333991589" sldId="1382"/>
        </pc:sldMkLst>
      </pc:sldChg>
      <pc:sldChg chg="modSp new del mod">
        <pc:chgData name="Daniel Khashabi" userId="62390808-c838-45e6-be59-d6fd0d208bc8" providerId="ADAL" clId="{FB8821F7-EC71-8247-AF27-A4E23E202A20}" dt="2023-01-06T04:13:02.548" v="24465" actId="2696"/>
        <pc:sldMkLst>
          <pc:docMk/>
          <pc:sldMk cId="1184555727" sldId="1383"/>
        </pc:sldMkLst>
        <pc:spChg chg="mod">
          <ac:chgData name="Daniel Khashabi" userId="62390808-c838-45e6-be59-d6fd0d208bc8" providerId="ADAL" clId="{FB8821F7-EC71-8247-AF27-A4E23E202A20}" dt="2023-01-06T04:12:58.687" v="24463" actId="20577"/>
          <ac:spMkLst>
            <pc:docMk/>
            <pc:sldMk cId="1184555727" sldId="1383"/>
            <ac:spMk id="2" creationId="{94857BB5-D572-9766-B569-AC7B508F3B68}"/>
          </ac:spMkLst>
        </pc:spChg>
      </pc:sldChg>
      <pc:sldChg chg="addSp modSp add mod modNotes">
        <pc:chgData name="Daniel Khashabi" userId="62390808-c838-45e6-be59-d6fd0d208bc8" providerId="ADAL" clId="{FB8821F7-EC71-8247-AF27-A4E23E202A20}" dt="2023-01-10T02:33:58.847" v="36084" actId="14100"/>
        <pc:sldMkLst>
          <pc:docMk/>
          <pc:sldMk cId="2495556946" sldId="1384"/>
        </pc:sldMkLst>
        <pc:spChg chg="mod">
          <ac:chgData name="Daniel Khashabi" userId="62390808-c838-45e6-be59-d6fd0d208bc8" providerId="ADAL" clId="{FB8821F7-EC71-8247-AF27-A4E23E202A20}" dt="2023-01-06T04:13:08.414" v="24481" actId="20577"/>
          <ac:spMkLst>
            <pc:docMk/>
            <pc:sldMk cId="2495556946" sldId="1384"/>
            <ac:spMk id="2" creationId="{9FAF63AE-DDF2-0451-0EA2-78C77CC887D7}"/>
          </ac:spMkLst>
        </pc:spChg>
        <pc:spChg chg="add mod">
          <ac:chgData name="Daniel Khashabi" userId="62390808-c838-45e6-be59-d6fd0d208bc8" providerId="ADAL" clId="{FB8821F7-EC71-8247-AF27-A4E23E202A20}" dt="2023-01-10T02:33:58.847" v="36084" actId="14100"/>
          <ac:spMkLst>
            <pc:docMk/>
            <pc:sldMk cId="2495556946" sldId="1384"/>
            <ac:spMk id="3" creationId="{031B0D3E-0879-9AE1-D969-4B213ED263FA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5" creationId="{9668CBDD-A64D-03C7-5589-BB115D1B0D6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7" creationId="{6C6F3DCE-73F7-F534-CC82-68E9EA47ED62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" creationId="{353E1BD9-FE84-A3C3-0D96-DFB0580909EC}"/>
          </ac:spMkLst>
        </pc:spChg>
        <pc:spChg chg="mod">
          <ac:chgData name="Daniel Khashabi" userId="62390808-c838-45e6-be59-d6fd0d208bc8" providerId="ADAL" clId="{FB8821F7-EC71-8247-AF27-A4E23E202A20}" dt="2023-01-06T04:26:57.702" v="25222" actId="5793"/>
          <ac:spMkLst>
            <pc:docMk/>
            <pc:sldMk cId="2495556946" sldId="1384"/>
            <ac:spMk id="17" creationId="{BD6D6BA9-7A05-59B4-EF63-F76D03CE819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54" creationId="{69F5A58B-A892-5BC3-F149-4790DB582B5D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88" creationId="{C0AAA609-2343-F468-AE57-82B4D4865906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0" creationId="{136F4475-87EB-3E32-7C27-9BB827450CE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2" creationId="{CB1DF43B-DDBF-A6F2-F0A8-468E75A553CB}"/>
          </ac:spMkLst>
        </pc:spChg>
        <pc:spChg chg="mod">
          <ac:chgData name="Daniel Khashabi" userId="62390808-c838-45e6-be59-d6fd0d208bc8" providerId="ADAL" clId="{FB8821F7-EC71-8247-AF27-A4E23E202A20}" dt="2023-01-09T14:49:18.572" v="34205"/>
          <ac:spMkLst>
            <pc:docMk/>
            <pc:sldMk cId="2495556946" sldId="1384"/>
            <ac:spMk id="94" creationId="{FCB9763F-68F1-C60D-3965-F61C3A8CC619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10" creationId="{30E42411-D868-F7F9-B453-E555FD7D998A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18" creationId="{B51CE61D-2725-1021-8331-AED3BB5FC7F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21" creationId="{A1D44F50-6083-81F7-2CB3-C86C6E336CE2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28" creationId="{842AB474-CD2B-7F2B-8494-126D98A0C5C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29" creationId="{2F5FCBEF-5062-E616-8BEB-64412ADE8FE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30" creationId="{71383B21-6B5C-42CF-6D14-4084520F7AA7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31" creationId="{02ABAB66-B1D4-A181-2E23-1B414600840F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495556946" sldId="1384"/>
            <ac:spMk id="132" creationId="{06B44291-7867-5AC1-F479-ED887B2711D3}"/>
          </ac:spMkLst>
        </pc:spChg>
        <pc:cxnChg chg="add mod">
          <ac:chgData name="Daniel Khashabi" userId="62390808-c838-45e6-be59-d6fd0d208bc8" providerId="ADAL" clId="{FB8821F7-EC71-8247-AF27-A4E23E202A20}" dt="2023-01-06T04:28:51.634" v="25383" actId="14100"/>
          <ac:cxnSpMkLst>
            <pc:docMk/>
            <pc:sldMk cId="2495556946" sldId="1384"/>
            <ac:cxnSpMk id="11" creationId="{C24E2040-1433-A0A2-179C-1C3612A12D70}"/>
          </ac:cxnSpMkLst>
        </pc:cxnChg>
        <pc:cxnChg chg="mod">
          <ac:chgData name="Daniel Khashabi" userId="62390808-c838-45e6-be59-d6fd0d208bc8" providerId="ADAL" clId="{FB8821F7-EC71-8247-AF27-A4E23E202A20}" dt="2023-01-06T04:28:57.168" v="25387" actId="1036"/>
          <ac:cxnSpMkLst>
            <pc:docMk/>
            <pc:sldMk cId="2495556946" sldId="1384"/>
            <ac:cxnSpMk id="14" creationId="{F1F0E356-2620-3E5A-C7B1-6DC74FF943CA}"/>
          </ac:cxnSpMkLst>
        </pc:cxnChg>
      </pc:sldChg>
      <pc:sldChg chg="addSp del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411331247" sldId="1385"/>
        </pc:sldMkLst>
        <pc:spChg chg="mod">
          <ac:chgData name="Daniel Khashabi" userId="62390808-c838-45e6-be59-d6fd0d208bc8" providerId="ADAL" clId="{FB8821F7-EC71-8247-AF27-A4E23E202A20}" dt="2023-01-06T04:40:06.807" v="25541" actId="27636"/>
          <ac:spMkLst>
            <pc:docMk/>
            <pc:sldMk cId="411331247" sldId="1385"/>
            <ac:spMk id="2" creationId="{2E6A3F2E-B37F-8E96-1BC9-2821417FBCF7}"/>
          </ac:spMkLst>
        </pc:spChg>
        <pc:spChg chg="mod">
          <ac:chgData name="Daniel Khashabi" userId="62390808-c838-45e6-be59-d6fd0d208bc8" providerId="ADAL" clId="{FB8821F7-EC71-8247-AF27-A4E23E202A20}" dt="2023-01-06T04:46:39.421" v="25873" actId="20577"/>
          <ac:spMkLst>
            <pc:docMk/>
            <pc:sldMk cId="411331247" sldId="1385"/>
            <ac:spMk id="3" creationId="{E033A81A-809F-FA7B-C766-08D1E290ECB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6" creationId="{46E5ACB7-99E5-039B-0505-D88F8E9883A6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3" creationId="{68607A17-DC55-AE6A-935A-0321C6AE7432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4" creationId="{6ECF1970-268E-7DCB-91D7-3995C706A48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5" creationId="{5F096E07-9C11-6461-A3E7-55122B2D227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7" creationId="{182026C7-1EC0-9780-5BC1-2A4ECBD4EC5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8" creationId="{9B629395-A168-8E51-22A9-D1DB533C1D3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411331247" sldId="1385"/>
            <ac:spMk id="19" creationId="{518DEF79-1351-0AE2-9DF9-FDE691D44C88}"/>
          </ac:spMkLst>
        </pc:spChg>
        <pc:grpChg chg="add mod">
          <ac:chgData name="Daniel Khashabi" userId="62390808-c838-45e6-be59-d6fd0d208bc8" providerId="ADAL" clId="{FB8821F7-EC71-8247-AF27-A4E23E202A20}" dt="2023-01-06T04:40:22.796" v="25543" actId="1076"/>
          <ac:grpSpMkLst>
            <pc:docMk/>
            <pc:sldMk cId="411331247" sldId="1385"/>
            <ac:grpSpMk id="4" creationId="{C03D6B0C-692D-54A2-DEB9-C6A621F82BAC}"/>
          </ac:grpSpMkLst>
        </pc:grpChg>
        <pc:grpChg chg="add del mod">
          <ac:chgData name="Daniel Khashabi" userId="62390808-c838-45e6-be59-d6fd0d208bc8" providerId="ADAL" clId="{FB8821F7-EC71-8247-AF27-A4E23E202A20}" dt="2023-01-06T04:42:10.164" v="25678" actId="165"/>
          <ac:grpSpMkLst>
            <pc:docMk/>
            <pc:sldMk cId="411331247" sldId="1385"/>
            <ac:grpSpMk id="7" creationId="{F9FC2EBF-7310-E535-C09D-F3EA4D524915}"/>
          </ac:grpSpMkLst>
        </pc:grpChg>
        <pc:grpChg chg="add mod">
          <ac:chgData name="Daniel Khashabi" userId="62390808-c838-45e6-be59-d6fd0d208bc8" providerId="ADAL" clId="{FB8821F7-EC71-8247-AF27-A4E23E202A20}" dt="2023-01-06T04:40:22.796" v="25543" actId="1076"/>
          <ac:grpSpMkLst>
            <pc:docMk/>
            <pc:sldMk cId="411331247" sldId="1385"/>
            <ac:grpSpMk id="16" creationId="{4F91921D-3208-380D-78E3-9F228A81BBBE}"/>
          </ac:grpSpMkLst>
        </pc:grpChg>
        <pc:picChg chg="mod">
          <ac:chgData name="Daniel Khashabi" userId="62390808-c838-45e6-be59-d6fd0d208bc8" providerId="ADAL" clId="{FB8821F7-EC71-8247-AF27-A4E23E202A20}" dt="2023-01-06T04:40:18.207" v="25542"/>
          <ac:picMkLst>
            <pc:docMk/>
            <pc:sldMk cId="411331247" sldId="1385"/>
            <ac:picMk id="5" creationId="{4557F000-6B29-35F9-373F-B38B6E37FDA0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8" creationId="{DC1C8E99-5777-AA0C-F8B1-0A9A72095F54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9" creationId="{26034C39-FAB7-2C83-310C-C254B23B229A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10" creationId="{A55400EF-0EB9-640B-FDA6-9467E49BF182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11" creationId="{F2AC9402-714C-58F0-0A2C-00579A0E53E1}"/>
          </ac:picMkLst>
        </pc:picChg>
        <pc:picChg chg="mod topLvl">
          <ac:chgData name="Daniel Khashabi" userId="62390808-c838-45e6-be59-d6fd0d208bc8" providerId="ADAL" clId="{FB8821F7-EC71-8247-AF27-A4E23E202A20}" dt="2023-01-06T04:42:10.164" v="25678" actId="165"/>
          <ac:picMkLst>
            <pc:docMk/>
            <pc:sldMk cId="411331247" sldId="1385"/>
            <ac:picMk id="12" creationId="{A5FEDCB4-6AF1-71D2-5035-4F670937A2E2}"/>
          </ac:picMkLst>
        </pc:picChg>
      </pc:sldChg>
      <pc:sldChg chg="new del">
        <pc:chgData name="Daniel Khashabi" userId="62390808-c838-45e6-be59-d6fd0d208bc8" providerId="ADAL" clId="{FB8821F7-EC71-8247-AF27-A4E23E202A20}" dt="2023-01-06T04:47:08.765" v="25914" actId="2696"/>
        <pc:sldMkLst>
          <pc:docMk/>
          <pc:sldMk cId="3008643718" sldId="1386"/>
        </pc:sldMkLst>
      </pc:sldChg>
      <pc:sldChg chg="addSp modSp new mod">
        <pc:chgData name="Daniel Khashabi" userId="62390808-c838-45e6-be59-d6fd0d208bc8" providerId="ADAL" clId="{FB8821F7-EC71-8247-AF27-A4E23E202A20}" dt="2023-01-06T04:47:05.207" v="25912" actId="20577"/>
        <pc:sldMkLst>
          <pc:docMk/>
          <pc:sldMk cId="481948916" sldId="1387"/>
        </pc:sldMkLst>
        <pc:spChg chg="mod">
          <ac:chgData name="Daniel Khashabi" userId="62390808-c838-45e6-be59-d6fd0d208bc8" providerId="ADAL" clId="{FB8821F7-EC71-8247-AF27-A4E23E202A20}" dt="2023-01-06T04:47:05.207" v="25912" actId="20577"/>
          <ac:spMkLst>
            <pc:docMk/>
            <pc:sldMk cId="481948916" sldId="1387"/>
            <ac:spMk id="2" creationId="{2E6903C6-966B-4400-FE56-6FA966E7FAB6}"/>
          </ac:spMkLst>
        </pc:spChg>
        <pc:picChg chg="add mod">
          <ac:chgData name="Daniel Khashabi" userId="62390808-c838-45e6-be59-d6fd0d208bc8" providerId="ADAL" clId="{FB8821F7-EC71-8247-AF27-A4E23E202A20}" dt="2023-01-06T04:46:52.793" v="25877" actId="1076"/>
          <ac:picMkLst>
            <pc:docMk/>
            <pc:sldMk cId="481948916" sldId="1387"/>
            <ac:picMk id="4" creationId="{B14362DD-CB71-4B8E-7628-F92FC165AA80}"/>
          </ac:picMkLst>
        </pc:picChg>
      </pc:sldChg>
      <pc:sldChg chg="add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3325165762" sldId="1388"/>
        </pc:sldMkLst>
        <pc:spChg chg="mod">
          <ac:chgData name="Daniel Khashabi" userId="62390808-c838-45e6-be59-d6fd0d208bc8" providerId="ADAL" clId="{FB8821F7-EC71-8247-AF27-A4E23E202A20}" dt="2023-01-06T04:47:16.985" v="25942" actId="20577"/>
          <ac:spMkLst>
            <pc:docMk/>
            <pc:sldMk cId="3325165762" sldId="1388"/>
            <ac:spMk id="2" creationId="{C7E1F6D6-9A6E-18A6-CE00-F25592D8B53B}"/>
          </ac:spMkLst>
        </pc:spChg>
        <pc:spChg chg="mod">
          <ac:chgData name="Daniel Khashabi" userId="62390808-c838-45e6-be59-d6fd0d208bc8" providerId="ADAL" clId="{FB8821F7-EC71-8247-AF27-A4E23E202A20}" dt="2023-01-06T04:48:40.114" v="25993" actId="20577"/>
          <ac:spMkLst>
            <pc:docMk/>
            <pc:sldMk cId="3325165762" sldId="1388"/>
            <ac:spMk id="3" creationId="{BDF5A8AD-8C15-A28B-270C-FAF68A569111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5" creationId="{200E0FEB-5C07-2E68-1C83-C8F45188A0A5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7" creationId="{DBB8EDCD-B710-61FF-867F-D2766137A8E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9" creationId="{0C161B61-A5B4-7554-A775-E60EB3A7F5B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10" creationId="{F558A2E7-0260-B5E2-3E23-587ABA942EC8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325165762" sldId="1388"/>
            <ac:spMk id="12" creationId="{5939B62E-BCA2-EEAB-3FEB-AD34E1441DB1}"/>
          </ac:spMkLst>
        </pc:spChg>
        <pc:grpChg chg="add mod">
          <ac:chgData name="Daniel Khashabi" userId="62390808-c838-45e6-be59-d6fd0d208bc8" providerId="ADAL" clId="{FB8821F7-EC71-8247-AF27-A4E23E202A20}" dt="2023-01-06T04:48:46.972" v="26010" actId="1037"/>
          <ac:grpSpMkLst>
            <pc:docMk/>
            <pc:sldMk cId="3325165762" sldId="1388"/>
            <ac:grpSpMk id="4" creationId="{CBB4087A-AEE7-23A9-E427-C69B74B2CFFD}"/>
          </ac:grpSpMkLst>
        </pc:grpChg>
        <pc:grpChg chg="add mod">
          <ac:chgData name="Daniel Khashabi" userId="62390808-c838-45e6-be59-d6fd0d208bc8" providerId="ADAL" clId="{FB8821F7-EC71-8247-AF27-A4E23E202A20}" dt="2023-01-06T04:48:46.972" v="26010" actId="1037"/>
          <ac:grpSpMkLst>
            <pc:docMk/>
            <pc:sldMk cId="3325165762" sldId="1388"/>
            <ac:grpSpMk id="8" creationId="{BEEA76F2-F75F-351D-1559-81578810949E}"/>
          </ac:grpSpMkLst>
        </pc:grpChg>
        <pc:picChg chg="mod">
          <ac:chgData name="Daniel Khashabi" userId="62390808-c838-45e6-be59-d6fd0d208bc8" providerId="ADAL" clId="{FB8821F7-EC71-8247-AF27-A4E23E202A20}" dt="2023-01-06T04:47:29.373" v="25944"/>
          <ac:picMkLst>
            <pc:docMk/>
            <pc:sldMk cId="3325165762" sldId="1388"/>
            <ac:picMk id="6" creationId="{A4B6914A-DC8C-F766-7333-794FB4923D53}"/>
          </ac:picMkLst>
        </pc:picChg>
        <pc:picChg chg="add mod">
          <ac:chgData name="Daniel Khashabi" userId="62390808-c838-45e6-be59-d6fd0d208bc8" providerId="ADAL" clId="{FB8821F7-EC71-8247-AF27-A4E23E202A20}" dt="2023-01-06T04:48:46.972" v="26010" actId="1037"/>
          <ac:picMkLst>
            <pc:docMk/>
            <pc:sldMk cId="3325165762" sldId="1388"/>
            <ac:picMk id="11" creationId="{AF5AB0C3-0C83-5266-1630-19C2F473C573}"/>
          </ac:picMkLst>
        </pc:picChg>
      </pc:sldChg>
      <pc:sldChg chg="addSp modSp new mod">
        <pc:chgData name="Daniel Khashabi" userId="62390808-c838-45e6-be59-d6fd0d208bc8" providerId="ADAL" clId="{FB8821F7-EC71-8247-AF27-A4E23E202A20}" dt="2023-01-06T04:49:19.013" v="26056" actId="1036"/>
        <pc:sldMkLst>
          <pc:docMk/>
          <pc:sldMk cId="4052149061" sldId="1389"/>
        </pc:sldMkLst>
        <pc:spChg chg="mod">
          <ac:chgData name="Daniel Khashabi" userId="62390808-c838-45e6-be59-d6fd0d208bc8" providerId="ADAL" clId="{FB8821F7-EC71-8247-AF27-A4E23E202A20}" dt="2023-01-06T04:49:08.766" v="26049" actId="20577"/>
          <ac:spMkLst>
            <pc:docMk/>
            <pc:sldMk cId="4052149061" sldId="1389"/>
            <ac:spMk id="2" creationId="{1D96E276-6405-2433-6026-D7E030D57854}"/>
          </ac:spMkLst>
        </pc:spChg>
        <pc:picChg chg="add mod">
          <ac:chgData name="Daniel Khashabi" userId="62390808-c838-45e6-be59-d6fd0d208bc8" providerId="ADAL" clId="{FB8821F7-EC71-8247-AF27-A4E23E202A20}" dt="2023-01-06T04:49:19.013" v="26056" actId="1036"/>
          <ac:picMkLst>
            <pc:docMk/>
            <pc:sldMk cId="4052149061" sldId="1389"/>
            <ac:picMk id="4" creationId="{ED7D2D47-513C-1B02-EF73-11718086AF49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6T05:50:04.629" v="26539" actId="1076"/>
        <pc:sldMkLst>
          <pc:docMk/>
          <pc:sldMk cId="2475365716" sldId="1390"/>
        </pc:sldMkLst>
        <pc:spChg chg="del">
          <ac:chgData name="Daniel Khashabi" userId="62390808-c838-45e6-be59-d6fd0d208bc8" providerId="ADAL" clId="{FB8821F7-EC71-8247-AF27-A4E23E202A20}" dt="2023-01-06T05:49:37.074" v="26528"/>
          <ac:spMkLst>
            <pc:docMk/>
            <pc:sldMk cId="2475365716" sldId="1390"/>
            <ac:spMk id="3" creationId="{6EA0577C-89CD-6EFA-5CB9-211754576D9D}"/>
          </ac:spMkLst>
        </pc:spChg>
        <pc:picChg chg="del">
          <ac:chgData name="Daniel Khashabi" userId="62390808-c838-45e6-be59-d6fd0d208bc8" providerId="ADAL" clId="{FB8821F7-EC71-8247-AF27-A4E23E202A20}" dt="2023-01-06T04:49:49.173" v="26060" actId="478"/>
          <ac:picMkLst>
            <pc:docMk/>
            <pc:sldMk cId="2475365716" sldId="1390"/>
            <ac:picMk id="4" creationId="{ED7D2D47-513C-1B02-EF73-11718086AF49}"/>
          </ac:picMkLst>
        </pc:picChg>
        <pc:picChg chg="add del mod modCrop">
          <ac:chgData name="Daniel Khashabi" userId="62390808-c838-45e6-be59-d6fd0d208bc8" providerId="ADAL" clId="{FB8821F7-EC71-8247-AF27-A4E23E202A20}" dt="2023-01-06T05:49:52.628" v="26537" actId="1076"/>
          <ac:picMkLst>
            <pc:docMk/>
            <pc:sldMk cId="2475365716" sldId="1390"/>
            <ac:picMk id="5" creationId="{2258BE84-3BD1-1B3F-D0C0-13E82B5B88F1}"/>
          </ac:picMkLst>
        </pc:picChg>
        <pc:picChg chg="add mod">
          <ac:chgData name="Daniel Khashabi" userId="62390808-c838-45e6-be59-d6fd0d208bc8" providerId="ADAL" clId="{FB8821F7-EC71-8247-AF27-A4E23E202A20}" dt="2023-01-06T05:50:04.629" v="26539" actId="1076"/>
          <ac:picMkLst>
            <pc:docMk/>
            <pc:sldMk cId="2475365716" sldId="1390"/>
            <ac:picMk id="7" creationId="{61061ADC-1056-5B01-FCD9-09D9C2894E70}"/>
          </ac:picMkLst>
        </pc:picChg>
      </pc:sldChg>
      <pc:sldChg chg="addSp modSp new mod">
        <pc:chgData name="Daniel Khashabi" userId="62390808-c838-45e6-be59-d6fd0d208bc8" providerId="ADAL" clId="{FB8821F7-EC71-8247-AF27-A4E23E202A20}" dt="2023-01-06T04:51:22.342" v="26078" actId="1076"/>
        <pc:sldMkLst>
          <pc:docMk/>
          <pc:sldMk cId="2614222538" sldId="1391"/>
        </pc:sldMkLst>
        <pc:spChg chg="mod">
          <ac:chgData name="Daniel Khashabi" userId="62390808-c838-45e6-be59-d6fd0d208bc8" providerId="ADAL" clId="{FB8821F7-EC71-8247-AF27-A4E23E202A20}" dt="2023-01-06T04:50:56.674" v="26071"/>
          <ac:spMkLst>
            <pc:docMk/>
            <pc:sldMk cId="2614222538" sldId="1391"/>
            <ac:spMk id="2" creationId="{6A628369-97EF-AD2E-D5E9-7D51AFD89D69}"/>
          </ac:spMkLst>
        </pc:spChg>
        <pc:spChg chg="mod">
          <ac:chgData name="Daniel Khashabi" userId="62390808-c838-45e6-be59-d6fd0d208bc8" providerId="ADAL" clId="{FB8821F7-EC71-8247-AF27-A4E23E202A20}" dt="2023-01-06T04:51:19.656" v="26077" actId="2710"/>
          <ac:spMkLst>
            <pc:docMk/>
            <pc:sldMk cId="2614222538" sldId="1391"/>
            <ac:spMk id="3" creationId="{A87039F1-A2CB-9032-843E-29AF5D9D76F0}"/>
          </ac:spMkLst>
        </pc:spChg>
        <pc:picChg chg="add mod">
          <ac:chgData name="Daniel Khashabi" userId="62390808-c838-45e6-be59-d6fd0d208bc8" providerId="ADAL" clId="{FB8821F7-EC71-8247-AF27-A4E23E202A20}" dt="2023-01-06T04:51:22.342" v="26078" actId="1076"/>
          <ac:picMkLst>
            <pc:docMk/>
            <pc:sldMk cId="2614222538" sldId="1391"/>
            <ac:picMk id="4" creationId="{9322936B-3041-911A-ED00-B29A50CA4A49}"/>
          </ac:picMkLst>
        </pc:picChg>
      </pc:sldChg>
      <pc:sldChg chg="add">
        <pc:chgData name="Daniel Khashabi" userId="62390808-c838-45e6-be59-d6fd0d208bc8" providerId="ADAL" clId="{FB8821F7-EC71-8247-AF27-A4E23E202A20}" dt="2023-01-06T04:53:58.930" v="26131"/>
        <pc:sldMkLst>
          <pc:docMk/>
          <pc:sldMk cId="66458230" sldId="1392"/>
        </pc:sldMkLst>
      </pc:sldChg>
      <pc:sldChg chg="add del">
        <pc:chgData name="Daniel Khashabi" userId="62390808-c838-45e6-be59-d6fd0d208bc8" providerId="ADAL" clId="{FB8821F7-EC71-8247-AF27-A4E23E202A20}" dt="2023-01-06T04:53:56.504" v="26130" actId="2696"/>
        <pc:sldMkLst>
          <pc:docMk/>
          <pc:sldMk cId="812019328" sldId="1392"/>
        </pc:sldMkLst>
      </pc:sldChg>
      <pc:sldChg chg="modSp new del mod">
        <pc:chgData name="Daniel Khashabi" userId="62390808-c838-45e6-be59-d6fd0d208bc8" providerId="ADAL" clId="{FB8821F7-EC71-8247-AF27-A4E23E202A20}" dt="2023-01-06T04:53:34.490" v="26126" actId="2696"/>
        <pc:sldMkLst>
          <pc:docMk/>
          <pc:sldMk cId="2540162974" sldId="1392"/>
        </pc:sldMkLst>
        <pc:spChg chg="mod">
          <ac:chgData name="Daniel Khashabi" userId="62390808-c838-45e6-be59-d6fd0d208bc8" providerId="ADAL" clId="{FB8821F7-EC71-8247-AF27-A4E23E202A20}" dt="2023-01-06T04:53:32.863" v="26125" actId="20577"/>
          <ac:spMkLst>
            <pc:docMk/>
            <pc:sldMk cId="2540162974" sldId="1392"/>
            <ac:spMk id="2" creationId="{02ED247F-0BAB-EAEA-0011-A10C8135C0AA}"/>
          </ac:spMkLst>
        </pc:spChg>
        <pc:spChg chg="mod">
          <ac:chgData name="Daniel Khashabi" userId="62390808-c838-45e6-be59-d6fd0d208bc8" providerId="ADAL" clId="{FB8821F7-EC71-8247-AF27-A4E23E202A20}" dt="2023-01-06T04:53:26.039" v="26104" actId="27636"/>
          <ac:spMkLst>
            <pc:docMk/>
            <pc:sldMk cId="2540162974" sldId="1392"/>
            <ac:spMk id="3" creationId="{4568E792-7A02-3EDE-376C-A2EA5D3EE955}"/>
          </ac:spMkLst>
        </pc:spChg>
      </pc:sldChg>
      <pc:sldChg chg="add del">
        <pc:chgData name="Daniel Khashabi" userId="62390808-c838-45e6-be59-d6fd0d208bc8" providerId="ADAL" clId="{FB8821F7-EC71-8247-AF27-A4E23E202A20}" dt="2023-01-06T04:53:52.513" v="26128"/>
        <pc:sldMkLst>
          <pc:docMk/>
          <pc:sldMk cId="3402621732" sldId="1392"/>
        </pc:sldMkLst>
      </pc:sldChg>
      <pc:sldChg chg="add del">
        <pc:chgData name="Daniel Khashabi" userId="62390808-c838-45e6-be59-d6fd0d208bc8" providerId="ADAL" clId="{FB8821F7-EC71-8247-AF27-A4E23E202A20}" dt="2023-01-08T14:20:47.206" v="27041" actId="2696"/>
        <pc:sldMkLst>
          <pc:docMk/>
          <pc:sldMk cId="3104821737" sldId="1393"/>
        </pc:sldMkLst>
      </pc:sldChg>
      <pc:sldChg chg="modSp add del mod">
        <pc:chgData name="Daniel Khashabi" userId="62390808-c838-45e6-be59-d6fd0d208bc8" providerId="ADAL" clId="{FB8821F7-EC71-8247-AF27-A4E23E202A20}" dt="2023-01-06T05:33:14.812" v="26506" actId="2696"/>
        <pc:sldMkLst>
          <pc:docMk/>
          <pc:sldMk cId="3875655851" sldId="1393"/>
        </pc:sldMkLst>
        <pc:spChg chg="mod">
          <ac:chgData name="Daniel Khashabi" userId="62390808-c838-45e6-be59-d6fd0d208bc8" providerId="ADAL" clId="{FB8821F7-EC71-8247-AF27-A4E23E202A20}" dt="2023-01-06T05:33:07.875" v="26505" actId="21"/>
          <ac:spMkLst>
            <pc:docMk/>
            <pc:sldMk cId="3875655851" sldId="1393"/>
            <ac:spMk id="3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8T14:20:47.206" v="27041" actId="2696"/>
        <pc:sldMkLst>
          <pc:docMk/>
          <pc:sldMk cId="3644435761" sldId="1394"/>
        </pc:sldMkLst>
      </pc:sldChg>
      <pc:sldChg chg="modSp add del mod">
        <pc:chgData name="Daniel Khashabi" userId="62390808-c838-45e6-be59-d6fd0d208bc8" providerId="ADAL" clId="{FB8821F7-EC71-8247-AF27-A4E23E202A20}" dt="2023-01-09T00:35:57.957" v="32698" actId="2696"/>
        <pc:sldMkLst>
          <pc:docMk/>
          <pc:sldMk cId="955115711" sldId="1395"/>
        </pc:sldMkLst>
        <pc:spChg chg="mod">
          <ac:chgData name="Daniel Khashabi" userId="62390808-c838-45e6-be59-d6fd0d208bc8" providerId="ADAL" clId="{FB8821F7-EC71-8247-AF27-A4E23E202A20}" dt="2023-01-08T21:59:30.221" v="30544" actId="207"/>
          <ac:spMkLst>
            <pc:docMk/>
            <pc:sldMk cId="955115711" sldId="1395"/>
            <ac:spMk id="3" creationId="{2BAE67F7-BFC3-5C68-93F5-C23BA66F363E}"/>
          </ac:spMkLst>
        </pc:spChg>
      </pc:sldChg>
      <pc:sldChg chg="add del">
        <pc:chgData name="Daniel Khashabi" userId="62390808-c838-45e6-be59-d6fd0d208bc8" providerId="ADAL" clId="{FB8821F7-EC71-8247-AF27-A4E23E202A20}" dt="2023-01-06T05:36:05.446" v="26526" actId="2696"/>
        <pc:sldMkLst>
          <pc:docMk/>
          <pc:sldMk cId="1281056106" sldId="1395"/>
        </pc:sldMkLst>
      </pc:sldChg>
      <pc:sldChg chg="add del">
        <pc:chgData name="Daniel Khashabi" userId="62390808-c838-45e6-be59-d6fd0d208bc8" providerId="ADAL" clId="{FB8821F7-EC71-8247-AF27-A4E23E202A20}" dt="2023-01-09T05:48:14.489" v="34149" actId="2696"/>
        <pc:sldMkLst>
          <pc:docMk/>
          <pc:sldMk cId="2328424292" sldId="1395"/>
        </pc:sldMkLst>
      </pc:sldChg>
      <pc:sldChg chg="addSp delSp modSp new mod ord modClrScheme modShow chgLayout modNotes">
        <pc:chgData name="Daniel Khashabi" userId="62390808-c838-45e6-be59-d6fd0d208bc8" providerId="ADAL" clId="{FB8821F7-EC71-8247-AF27-A4E23E202A20}" dt="2023-01-09T14:50:08.609" v="34208"/>
        <pc:sldMkLst>
          <pc:docMk/>
          <pc:sldMk cId="2473479866" sldId="1396"/>
        </pc:sldMkLst>
        <pc:spChg chg="del mod ord">
          <ac:chgData name="Daniel Khashabi" userId="62390808-c838-45e6-be59-d6fd0d208bc8" providerId="ADAL" clId="{FB8821F7-EC71-8247-AF27-A4E23E202A20}" dt="2023-01-06T06:23:22.155" v="26551" actId="700"/>
          <ac:spMkLst>
            <pc:docMk/>
            <pc:sldMk cId="2473479866" sldId="1396"/>
            <ac:spMk id="2" creationId="{87947460-47ED-2208-41FE-F97FF8BA242F}"/>
          </ac:spMkLst>
        </pc:spChg>
        <pc:spChg chg="add mod ord">
          <ac:chgData name="Daniel Khashabi" userId="62390808-c838-45e6-be59-d6fd0d208bc8" providerId="ADAL" clId="{FB8821F7-EC71-8247-AF27-A4E23E202A20}" dt="2023-01-06T06:23:22.220" v="26552" actId="27636"/>
          <ac:spMkLst>
            <pc:docMk/>
            <pc:sldMk cId="2473479866" sldId="1396"/>
            <ac:spMk id="3" creationId="{7873FFF2-76DF-EF65-4090-134E84AE9D41}"/>
          </ac:spMkLst>
        </pc:spChg>
        <pc:spChg chg="add mod ord">
          <ac:chgData name="Daniel Khashabi" userId="62390808-c838-45e6-be59-d6fd0d208bc8" providerId="ADAL" clId="{FB8821F7-EC71-8247-AF27-A4E23E202A20}" dt="2023-01-09T14:47:50.448" v="34153" actId="20577"/>
          <ac:spMkLst>
            <pc:docMk/>
            <pc:sldMk cId="2473479866" sldId="1396"/>
            <ac:spMk id="4" creationId="{66D4DCE1-EB34-88AA-E928-DD0A5EF10B33}"/>
          </ac:spMkLst>
        </pc:spChg>
      </pc:sldChg>
      <pc:sldChg chg="addSp delSp modSp new mod">
        <pc:chgData name="Daniel Khashabi" userId="62390808-c838-45e6-be59-d6fd0d208bc8" providerId="ADAL" clId="{FB8821F7-EC71-8247-AF27-A4E23E202A20}" dt="2023-01-09T14:50:08.609" v="34208"/>
        <pc:sldMkLst>
          <pc:docMk/>
          <pc:sldMk cId="3725643363" sldId="1397"/>
        </pc:sldMkLst>
        <pc:spChg chg="mod">
          <ac:chgData name="Daniel Khashabi" userId="62390808-c838-45e6-be59-d6fd0d208bc8" providerId="ADAL" clId="{FB8821F7-EC71-8247-AF27-A4E23E202A20}" dt="2023-01-06T06:25:13.913" v="26750" actId="20577"/>
          <ac:spMkLst>
            <pc:docMk/>
            <pc:sldMk cId="3725643363" sldId="1397"/>
            <ac:spMk id="2" creationId="{8D62B31E-1CBA-F380-8577-F380DA4340C8}"/>
          </ac:spMkLst>
        </pc:spChg>
        <pc:spChg chg="del mod">
          <ac:chgData name="Daniel Khashabi" userId="62390808-c838-45e6-be59-d6fd0d208bc8" providerId="ADAL" clId="{FB8821F7-EC71-8247-AF27-A4E23E202A20}" dt="2023-01-06T06:26:33.107" v="26835"/>
          <ac:spMkLst>
            <pc:docMk/>
            <pc:sldMk cId="3725643363" sldId="1397"/>
            <ac:spMk id="3" creationId="{2AE4DFDF-831F-8E30-B79A-9155E49CB93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3725643363" sldId="1397"/>
            <ac:spMk id="5" creationId="{1EE413EF-7267-2AF3-BD8D-65A1F0B81517}"/>
          </ac:spMkLst>
        </pc:spChg>
        <pc:picChg chg="add mod">
          <ac:chgData name="Daniel Khashabi" userId="62390808-c838-45e6-be59-d6fd0d208bc8" providerId="ADAL" clId="{FB8821F7-EC71-8247-AF27-A4E23E202A20}" dt="2023-01-06T06:26:35.560" v="26838" actId="1076"/>
          <ac:picMkLst>
            <pc:docMk/>
            <pc:sldMk cId="3725643363" sldId="1397"/>
            <ac:picMk id="7" creationId="{41FE6840-C95A-76EC-79DF-6E7148219543}"/>
          </ac:picMkLst>
        </pc:picChg>
        <pc:picChg chg="add mod">
          <ac:chgData name="Daniel Khashabi" userId="62390808-c838-45e6-be59-d6fd0d208bc8" providerId="ADAL" clId="{FB8821F7-EC71-8247-AF27-A4E23E202A20}" dt="2023-01-06T06:26:53.880" v="26844" actId="14100"/>
          <ac:picMkLst>
            <pc:docMk/>
            <pc:sldMk cId="3725643363" sldId="1397"/>
            <ac:picMk id="9" creationId="{7BDF1B09-9C35-F286-4B0C-2FF65B138A9F}"/>
          </ac:picMkLst>
        </pc:picChg>
      </pc:sldChg>
      <pc:sldChg chg="addSp delSp modSp new mod modNotes">
        <pc:chgData name="Daniel Khashabi" userId="62390808-c838-45e6-be59-d6fd0d208bc8" providerId="ADAL" clId="{FB8821F7-EC71-8247-AF27-A4E23E202A20}" dt="2023-01-09T14:50:08.609" v="34208"/>
        <pc:sldMkLst>
          <pc:docMk/>
          <pc:sldMk cId="2413010723" sldId="1398"/>
        </pc:sldMkLst>
        <pc:spChg chg="mod">
          <ac:chgData name="Daniel Khashabi" userId="62390808-c838-45e6-be59-d6fd0d208bc8" providerId="ADAL" clId="{FB8821F7-EC71-8247-AF27-A4E23E202A20}" dt="2023-01-06T06:28:40.324" v="26970" actId="20577"/>
          <ac:spMkLst>
            <pc:docMk/>
            <pc:sldMk cId="2413010723" sldId="1398"/>
            <ac:spMk id="2" creationId="{E13746D4-F0D0-1E9B-83A0-F7145DF2291A}"/>
          </ac:spMkLst>
        </pc:spChg>
        <pc:spChg chg="del">
          <ac:chgData name="Daniel Khashabi" userId="62390808-c838-45e6-be59-d6fd0d208bc8" providerId="ADAL" clId="{FB8821F7-EC71-8247-AF27-A4E23E202A20}" dt="2023-01-06T06:28:24.364" v="26924"/>
          <ac:spMkLst>
            <pc:docMk/>
            <pc:sldMk cId="2413010723" sldId="1398"/>
            <ac:spMk id="3" creationId="{1DBD6E80-9C26-8330-07C3-BEE0F3D828E3}"/>
          </ac:spMkLst>
        </pc:spChg>
        <pc:picChg chg="add mod">
          <ac:chgData name="Daniel Khashabi" userId="62390808-c838-45e6-be59-d6fd0d208bc8" providerId="ADAL" clId="{FB8821F7-EC71-8247-AF27-A4E23E202A20}" dt="2023-01-06T06:31:59.212" v="26971" actId="1076"/>
          <ac:picMkLst>
            <pc:docMk/>
            <pc:sldMk cId="2413010723" sldId="1398"/>
            <ac:picMk id="5" creationId="{14EF6089-352A-A435-9161-A25401851203}"/>
          </ac:picMkLst>
        </pc:picChg>
        <pc:picChg chg="add mod modCrop">
          <ac:chgData name="Daniel Khashabi" userId="62390808-c838-45e6-be59-d6fd0d208bc8" providerId="ADAL" clId="{FB8821F7-EC71-8247-AF27-A4E23E202A20}" dt="2023-01-06T06:32:22.364" v="26977" actId="732"/>
          <ac:picMkLst>
            <pc:docMk/>
            <pc:sldMk cId="2413010723" sldId="1398"/>
            <ac:picMk id="7" creationId="{0139597D-59BC-1839-F672-EC69D531BDBE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9T05:48:31.510" v="34150" actId="2696"/>
        <pc:sldMkLst>
          <pc:docMk/>
          <pc:sldMk cId="958251651" sldId="1399"/>
        </pc:sldMkLst>
        <pc:spChg chg="mod">
          <ac:chgData name="Daniel Khashabi" userId="62390808-c838-45e6-be59-d6fd0d208bc8" providerId="ADAL" clId="{FB8821F7-EC71-8247-AF27-A4E23E202A20}" dt="2023-01-08T18:50:20.317" v="27086" actId="27636"/>
          <ac:spMkLst>
            <pc:docMk/>
            <pc:sldMk cId="958251651" sldId="1399"/>
            <ac:spMk id="2" creationId="{8B9C5E06-66EE-CE8A-9A76-0CC08B665FBB}"/>
          </ac:spMkLst>
        </pc:spChg>
        <pc:spChg chg="del">
          <ac:chgData name="Daniel Khashabi" userId="62390808-c838-45e6-be59-d6fd0d208bc8" providerId="ADAL" clId="{FB8821F7-EC71-8247-AF27-A4E23E202A20}" dt="2023-01-08T18:50:20.024" v="27085"/>
          <ac:spMkLst>
            <pc:docMk/>
            <pc:sldMk cId="958251651" sldId="1399"/>
            <ac:spMk id="3" creationId="{37F871D0-FFF9-D2FE-F54E-1F487FA50E21}"/>
          </ac:spMkLst>
        </pc:spChg>
        <pc:spChg chg="add mod">
          <ac:chgData name="Daniel Khashabi" userId="62390808-c838-45e6-be59-d6fd0d208bc8" providerId="ADAL" clId="{FB8821F7-EC71-8247-AF27-A4E23E202A20}" dt="2023-01-08T19:12:00.097" v="27158" actId="21"/>
          <ac:spMkLst>
            <pc:docMk/>
            <pc:sldMk cId="958251651" sldId="1399"/>
            <ac:spMk id="7" creationId="{169F6740-311A-F518-77CE-ABCDA89F2DEB}"/>
          </ac:spMkLst>
        </pc:spChg>
        <pc:picChg chg="add del mod">
          <ac:chgData name="Daniel Khashabi" userId="62390808-c838-45e6-be59-d6fd0d208bc8" providerId="ADAL" clId="{FB8821F7-EC71-8247-AF27-A4E23E202A20}" dt="2023-01-08T19:12:00.097" v="27158" actId="21"/>
          <ac:picMkLst>
            <pc:docMk/>
            <pc:sldMk cId="958251651" sldId="1399"/>
            <ac:picMk id="5" creationId="{AE03747A-C71C-4383-9249-A85C3898B4B6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14:20:41.377" v="27036" actId="2696"/>
        <pc:sldMkLst>
          <pc:docMk/>
          <pc:sldMk cId="3565147724" sldId="1399"/>
        </pc:sldMkLst>
        <pc:spChg chg="mod">
          <ac:chgData name="Daniel Khashabi" userId="62390808-c838-45e6-be59-d6fd0d208bc8" providerId="ADAL" clId="{FB8821F7-EC71-8247-AF27-A4E23E202A20}" dt="2023-01-08T14:16:24.263" v="26983" actId="27636"/>
          <ac:spMkLst>
            <pc:docMk/>
            <pc:sldMk cId="3565147724" sldId="1399"/>
            <ac:spMk id="2" creationId="{97153731-6E89-7A3B-E0E5-AAB0081012B4}"/>
          </ac:spMkLst>
        </pc:spChg>
        <pc:spChg chg="del">
          <ac:chgData name="Daniel Khashabi" userId="62390808-c838-45e6-be59-d6fd0d208bc8" providerId="ADAL" clId="{FB8821F7-EC71-8247-AF27-A4E23E202A20}" dt="2023-01-08T14:16:23.912" v="26982"/>
          <ac:spMkLst>
            <pc:docMk/>
            <pc:sldMk cId="3565147724" sldId="1399"/>
            <ac:spMk id="3" creationId="{13B5B865-8734-DE6C-13A9-8216ECBA5929}"/>
          </ac:spMkLst>
        </pc:spChg>
        <pc:picChg chg="add mod">
          <ac:chgData name="Daniel Khashabi" userId="62390808-c838-45e6-be59-d6fd0d208bc8" providerId="ADAL" clId="{FB8821F7-EC71-8247-AF27-A4E23E202A20}" dt="2023-01-08T14:16:25.854" v="26985" actId="962"/>
          <ac:picMkLst>
            <pc:docMk/>
            <pc:sldMk cId="3565147724" sldId="1399"/>
            <ac:picMk id="5" creationId="{4B6B9B22-179D-3A07-6911-8F3050F0647D}"/>
          </ac:picMkLst>
        </pc:picChg>
      </pc:sldChg>
      <pc:sldChg chg="modSp new del mod">
        <pc:chgData name="Daniel Khashabi" userId="62390808-c838-45e6-be59-d6fd0d208bc8" providerId="ADAL" clId="{FB8821F7-EC71-8247-AF27-A4E23E202A20}" dt="2023-01-08T14:20:41.385" v="27040" actId="2696"/>
        <pc:sldMkLst>
          <pc:docMk/>
          <pc:sldMk cId="938875036" sldId="1400"/>
        </pc:sldMkLst>
        <pc:spChg chg="mod">
          <ac:chgData name="Daniel Khashabi" userId="62390808-c838-45e6-be59-d6fd0d208bc8" providerId="ADAL" clId="{FB8821F7-EC71-8247-AF27-A4E23E202A20}" dt="2023-01-08T14:16:41.196" v="27003" actId="20577"/>
          <ac:spMkLst>
            <pc:docMk/>
            <pc:sldMk cId="938875036" sldId="1400"/>
            <ac:spMk id="2" creationId="{84227BA4-DADF-8A99-A597-C74C64700E72}"/>
          </ac:spMkLst>
        </pc:spChg>
      </pc:sldChg>
      <pc:sldChg chg="addSp delSp modSp new del mod">
        <pc:chgData name="Daniel Khashabi" userId="62390808-c838-45e6-be59-d6fd0d208bc8" providerId="ADAL" clId="{FB8821F7-EC71-8247-AF27-A4E23E202A20}" dt="2023-01-08T19:32:30.755" v="28535" actId="2696"/>
        <pc:sldMkLst>
          <pc:docMk/>
          <pc:sldMk cId="1575748623" sldId="1400"/>
        </pc:sldMkLst>
        <pc:spChg chg="mod">
          <ac:chgData name="Daniel Khashabi" userId="62390808-c838-45e6-be59-d6fd0d208bc8" providerId="ADAL" clId="{FB8821F7-EC71-8247-AF27-A4E23E202A20}" dt="2023-01-08T19:11:56.668" v="27157" actId="20577"/>
          <ac:spMkLst>
            <pc:docMk/>
            <pc:sldMk cId="1575748623" sldId="1400"/>
            <ac:spMk id="2" creationId="{283321C7-8D7D-8667-022E-18232AB8F25A}"/>
          </ac:spMkLst>
        </pc:spChg>
        <pc:spChg chg="del mod">
          <ac:chgData name="Daniel Khashabi" userId="62390808-c838-45e6-be59-d6fd0d208bc8" providerId="ADAL" clId="{FB8821F7-EC71-8247-AF27-A4E23E202A20}" dt="2023-01-08T19:27:53.385" v="27993" actId="478"/>
          <ac:spMkLst>
            <pc:docMk/>
            <pc:sldMk cId="1575748623" sldId="1400"/>
            <ac:spMk id="3" creationId="{9438E196-769A-41C8-B06D-11C9C5D55368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5" creationId="{A8513662-A1A5-0A39-F366-D73B41D6C7E1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6" creationId="{1EA52132-86D2-3186-08CE-0456A6C0D7E9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7" creationId="{F5408ED7-7A24-EFCB-B1B3-2722545D658E}"/>
          </ac:spMkLst>
        </pc:spChg>
        <pc:spChg chg="add mod">
          <ac:chgData name="Daniel Khashabi" userId="62390808-c838-45e6-be59-d6fd0d208bc8" providerId="ADAL" clId="{FB8821F7-EC71-8247-AF27-A4E23E202A20}" dt="2023-01-08T19:31:59.555" v="28531" actId="1037"/>
          <ac:spMkLst>
            <pc:docMk/>
            <pc:sldMk cId="1575748623" sldId="1400"/>
            <ac:spMk id="8" creationId="{9D4EEA29-1D4F-44B5-3907-0C0368D5ABA8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9" creationId="{D5B8BF24-0E39-4387-302B-40391DA838B6}"/>
          </ac:spMkLst>
        </pc:spChg>
        <pc:spChg chg="add mod">
          <ac:chgData name="Daniel Khashabi" userId="62390808-c838-45e6-be59-d6fd0d208bc8" providerId="ADAL" clId="{FB8821F7-EC71-8247-AF27-A4E23E202A20}" dt="2023-01-08T19:28:51.698" v="28019" actId="1037"/>
          <ac:spMkLst>
            <pc:docMk/>
            <pc:sldMk cId="1575748623" sldId="1400"/>
            <ac:spMk id="18" creationId="{108C15C6-F7E6-9FEF-15C7-1895F8B90435}"/>
          </ac:spMkLst>
        </pc:spChg>
        <pc:spChg chg="add mod">
          <ac:chgData name="Daniel Khashabi" userId="62390808-c838-45e6-be59-d6fd0d208bc8" providerId="ADAL" clId="{FB8821F7-EC71-8247-AF27-A4E23E202A20}" dt="2023-01-08T19:32:19.903" v="28534" actId="14100"/>
          <ac:spMkLst>
            <pc:docMk/>
            <pc:sldMk cId="1575748623" sldId="1400"/>
            <ac:spMk id="34" creationId="{038E19EE-B73A-7B84-A7BC-187E862051F4}"/>
          </ac:spMkLst>
        </pc:spChg>
        <pc:spChg chg="add mod">
          <ac:chgData name="Daniel Khashabi" userId="62390808-c838-45e6-be59-d6fd0d208bc8" providerId="ADAL" clId="{FB8821F7-EC71-8247-AF27-A4E23E202A20}" dt="2023-01-08T19:31:31.923" v="28491" actId="14100"/>
          <ac:spMkLst>
            <pc:docMk/>
            <pc:sldMk cId="1575748623" sldId="1400"/>
            <ac:spMk id="35" creationId="{01A6E6EC-5634-2364-E673-F96D24E36365}"/>
          </ac:spMkLst>
        </pc:spChg>
        <pc:spChg chg="add mod">
          <ac:chgData name="Daniel Khashabi" userId="62390808-c838-45e6-be59-d6fd0d208bc8" providerId="ADAL" clId="{FB8821F7-EC71-8247-AF27-A4E23E202A20}" dt="2023-01-08T19:32:13.458" v="28533" actId="14100"/>
          <ac:spMkLst>
            <pc:docMk/>
            <pc:sldMk cId="1575748623" sldId="1400"/>
            <ac:spMk id="36" creationId="{5FD1EE61-968E-DCC8-A12A-157F37F0E067}"/>
          </ac:spMkLst>
        </pc:spChg>
        <pc:picChg chg="add del mod">
          <ac:chgData name="Daniel Khashabi" userId="62390808-c838-45e6-be59-d6fd0d208bc8" providerId="ADAL" clId="{FB8821F7-EC71-8247-AF27-A4E23E202A20}" dt="2023-01-08T19:32:01.330" v="28532" actId="478"/>
          <ac:picMkLst>
            <pc:docMk/>
            <pc:sldMk cId="1575748623" sldId="1400"/>
            <ac:picMk id="4" creationId="{A9EA0C21-D036-D2AC-69FF-A6BCA23CB345}"/>
          </ac:picMkLst>
        </pc:picChg>
        <pc:cxnChg chg="add mod">
          <ac:chgData name="Daniel Khashabi" userId="62390808-c838-45e6-be59-d6fd0d208bc8" providerId="ADAL" clId="{FB8821F7-EC71-8247-AF27-A4E23E202A20}" dt="2023-01-08T19:31:59.555" v="28531" actId="1037"/>
          <ac:cxnSpMkLst>
            <pc:docMk/>
            <pc:sldMk cId="1575748623" sldId="1400"/>
            <ac:cxnSpMk id="11" creationId="{7780CD69-C17E-2DCE-0E9C-133796F82AF9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12" creationId="{ABFD3511-46A5-F05A-A773-0C0E0AA47521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15" creationId="{93F4BE66-D80D-AA44-1CEF-2DF234B0532D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19" creationId="{4AD20A23-CA04-1BD7-B2F2-A92768BD3EBE}"/>
          </ac:cxnSpMkLst>
        </pc:cxnChg>
        <pc:cxnChg chg="add mod">
          <ac:chgData name="Daniel Khashabi" userId="62390808-c838-45e6-be59-d6fd0d208bc8" providerId="ADAL" clId="{FB8821F7-EC71-8247-AF27-A4E23E202A20}" dt="2023-01-08T19:28:51.698" v="28019" actId="1037"/>
          <ac:cxnSpMkLst>
            <pc:docMk/>
            <pc:sldMk cId="1575748623" sldId="1400"/>
            <ac:cxnSpMk id="22" creationId="{12B75198-8EBC-9A46-4D11-732BA2F85C9D}"/>
          </ac:cxnSpMkLst>
        </pc:cxnChg>
      </pc:sldChg>
      <pc:sldChg chg="modSp add del mod">
        <pc:chgData name="Daniel Khashabi" userId="62390808-c838-45e6-be59-d6fd0d208bc8" providerId="ADAL" clId="{FB8821F7-EC71-8247-AF27-A4E23E202A20}" dt="2023-01-09T00:36:17.635" v="32700" actId="2696"/>
        <pc:sldMkLst>
          <pc:docMk/>
          <pc:sldMk cId="2611749994" sldId="1400"/>
        </pc:sldMkLst>
        <pc:spChg chg="mod">
          <ac:chgData name="Daniel Khashabi" userId="62390808-c838-45e6-be59-d6fd0d208bc8" providerId="ADAL" clId="{FB8821F7-EC71-8247-AF27-A4E23E202A20}" dt="2023-01-08T19:42:10.629" v="28574" actId="207"/>
          <ac:spMkLst>
            <pc:docMk/>
            <pc:sldMk cId="2611749994" sldId="1400"/>
            <ac:spMk id="3" creationId="{2BAE67F7-BFC3-5C68-93F5-C23BA66F363E}"/>
          </ac:spMkLst>
        </pc:spChg>
      </pc:sldChg>
      <pc:sldChg chg="addSp modSp new del mod">
        <pc:chgData name="Daniel Khashabi" userId="62390808-c838-45e6-be59-d6fd0d208bc8" providerId="ADAL" clId="{FB8821F7-EC71-8247-AF27-A4E23E202A20}" dt="2023-01-08T14:20:41.383" v="27039" actId="2696"/>
        <pc:sldMkLst>
          <pc:docMk/>
          <pc:sldMk cId="2983841710" sldId="1401"/>
        </pc:sldMkLst>
        <pc:picChg chg="add mod">
          <ac:chgData name="Daniel Khashabi" userId="62390808-c838-45e6-be59-d6fd0d208bc8" providerId="ADAL" clId="{FB8821F7-EC71-8247-AF27-A4E23E202A20}" dt="2023-01-08T14:16:54.205" v="27008" actId="962"/>
          <ac:picMkLst>
            <pc:docMk/>
            <pc:sldMk cId="2983841710" sldId="1401"/>
            <ac:picMk id="4" creationId="{16702B73-ACF2-934D-A882-A5ADE198C343}"/>
          </ac:picMkLst>
        </pc:picChg>
      </pc:sldChg>
      <pc:sldChg chg="addSp delSp modSp new mod">
        <pc:chgData name="Daniel Khashabi" userId="62390808-c838-45e6-be59-d6fd0d208bc8" providerId="ADAL" clId="{FB8821F7-EC71-8247-AF27-A4E23E202A20}" dt="2023-01-08T21:56:44.461" v="30287" actId="20577"/>
        <pc:sldMkLst>
          <pc:docMk/>
          <pc:sldMk cId="3182832842" sldId="1401"/>
        </pc:sldMkLst>
        <pc:spChg chg="mod">
          <ac:chgData name="Daniel Khashabi" userId="62390808-c838-45e6-be59-d6fd0d208bc8" providerId="ADAL" clId="{FB8821F7-EC71-8247-AF27-A4E23E202A20}" dt="2023-01-08T21:14:29.173" v="28612" actId="20577"/>
          <ac:spMkLst>
            <pc:docMk/>
            <pc:sldMk cId="3182832842" sldId="1401"/>
            <ac:spMk id="2" creationId="{E7838855-4BAF-E3D5-EDEE-CF6D035D0443}"/>
          </ac:spMkLst>
        </pc:spChg>
        <pc:spChg chg="mod">
          <ac:chgData name="Daniel Khashabi" userId="62390808-c838-45e6-be59-d6fd0d208bc8" providerId="ADAL" clId="{FB8821F7-EC71-8247-AF27-A4E23E202A20}" dt="2023-01-08T21:56:44.461" v="30287" actId="20577"/>
          <ac:spMkLst>
            <pc:docMk/>
            <pc:sldMk cId="3182832842" sldId="1401"/>
            <ac:spMk id="3" creationId="{B84D5B8C-1650-2016-F2F2-B64EC5D23F41}"/>
          </ac:spMkLst>
        </pc:spChg>
        <pc:picChg chg="add mod">
          <ac:chgData name="Daniel Khashabi" userId="62390808-c838-45e6-be59-d6fd0d208bc8" providerId="ADAL" clId="{FB8821F7-EC71-8247-AF27-A4E23E202A20}" dt="2023-01-08T21:18:00.271" v="28808" actId="1076"/>
          <ac:picMkLst>
            <pc:docMk/>
            <pc:sldMk cId="3182832842" sldId="1401"/>
            <ac:picMk id="1026" creationId="{B4560C90-F6DE-2E73-E411-C398AAB5E37E}"/>
          </ac:picMkLst>
        </pc:picChg>
        <pc:picChg chg="add del mod">
          <ac:chgData name="Daniel Khashabi" userId="62390808-c838-45e6-be59-d6fd0d208bc8" providerId="ADAL" clId="{FB8821F7-EC71-8247-AF27-A4E23E202A20}" dt="2023-01-08T21:16:38.085" v="28618" actId="478"/>
          <ac:picMkLst>
            <pc:docMk/>
            <pc:sldMk cId="3182832842" sldId="1401"/>
            <ac:picMk id="1028" creationId="{7ED50006-5EE1-259B-CB20-EF221D210C96}"/>
          </ac:picMkLst>
        </pc:picChg>
      </pc:sldChg>
      <pc:sldChg chg="addSp delSp modSp new del mod chgLayout">
        <pc:chgData name="Daniel Khashabi" userId="62390808-c838-45e6-be59-d6fd0d208bc8" providerId="ADAL" clId="{FB8821F7-EC71-8247-AF27-A4E23E202A20}" dt="2023-01-08T21:28:02.071" v="29109" actId="2696"/>
        <pc:sldMkLst>
          <pc:docMk/>
          <pc:sldMk cId="1444068114" sldId="1402"/>
        </pc:sldMkLst>
        <pc:spChg chg="mod ord">
          <ac:chgData name="Daniel Khashabi" userId="62390808-c838-45e6-be59-d6fd0d208bc8" providerId="ADAL" clId="{FB8821F7-EC71-8247-AF27-A4E23E202A20}" dt="2023-01-08T21:22:15.808" v="28955" actId="700"/>
          <ac:spMkLst>
            <pc:docMk/>
            <pc:sldMk cId="1444068114" sldId="1402"/>
            <ac:spMk id="2" creationId="{B1BD3C2B-2B98-9DE8-6465-A56EE9C4E337}"/>
          </ac:spMkLst>
        </pc:spChg>
        <pc:spChg chg="del">
          <ac:chgData name="Daniel Khashabi" userId="62390808-c838-45e6-be59-d6fd0d208bc8" providerId="ADAL" clId="{FB8821F7-EC71-8247-AF27-A4E23E202A20}" dt="2023-01-08T21:22:04.426" v="28950"/>
          <ac:spMkLst>
            <pc:docMk/>
            <pc:sldMk cId="1444068114" sldId="1402"/>
            <ac:spMk id="3" creationId="{B17D9E32-87E7-047E-DF44-8E0278BD8A9F}"/>
          </ac:spMkLst>
        </pc:spChg>
        <pc:picChg chg="add mod">
          <ac:chgData name="Daniel Khashabi" userId="62390808-c838-45e6-be59-d6fd0d208bc8" providerId="ADAL" clId="{FB8821F7-EC71-8247-AF27-A4E23E202A20}" dt="2023-01-08T21:21:57.298" v="28949" actId="1076"/>
          <ac:picMkLst>
            <pc:docMk/>
            <pc:sldMk cId="1444068114" sldId="1402"/>
            <ac:picMk id="4" creationId="{C1E62440-7A9F-33E1-ACCB-8078D3872330}"/>
          </ac:picMkLst>
        </pc:picChg>
        <pc:picChg chg="add mod ord">
          <ac:chgData name="Daniel Khashabi" userId="62390808-c838-45e6-be59-d6fd0d208bc8" providerId="ADAL" clId="{FB8821F7-EC71-8247-AF27-A4E23E202A20}" dt="2023-01-08T21:22:15.808" v="28955" actId="700"/>
          <ac:picMkLst>
            <pc:docMk/>
            <pc:sldMk cId="1444068114" sldId="1402"/>
            <ac:picMk id="6" creationId="{AF5A8ECF-8363-8F0C-7AD9-2657625D038C}"/>
          </ac:picMkLst>
        </pc:picChg>
      </pc:sldChg>
      <pc:sldChg chg="addSp modSp new del mod">
        <pc:chgData name="Daniel Khashabi" userId="62390808-c838-45e6-be59-d6fd0d208bc8" providerId="ADAL" clId="{FB8821F7-EC71-8247-AF27-A4E23E202A20}" dt="2023-01-08T14:20:41.381" v="27038" actId="2696"/>
        <pc:sldMkLst>
          <pc:docMk/>
          <pc:sldMk cId="2952571859" sldId="1402"/>
        </pc:sldMkLst>
        <pc:picChg chg="add mod">
          <ac:chgData name="Daniel Khashabi" userId="62390808-c838-45e6-be59-d6fd0d208bc8" providerId="ADAL" clId="{FB8821F7-EC71-8247-AF27-A4E23E202A20}" dt="2023-01-08T14:17:03.668" v="27011" actId="962"/>
          <ac:picMkLst>
            <pc:docMk/>
            <pc:sldMk cId="2952571859" sldId="1402"/>
            <ac:picMk id="4" creationId="{2F8B63E5-E831-C001-C50F-145AAAD08B3F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21:36:43.774" v="29494" actId="2696"/>
        <pc:sldMkLst>
          <pc:docMk/>
          <pc:sldMk cId="1007405913" sldId="1403"/>
        </pc:sldMkLst>
        <pc:spChg chg="del mod">
          <ac:chgData name="Daniel Khashabi" userId="62390808-c838-45e6-be59-d6fd0d208bc8" providerId="ADAL" clId="{FB8821F7-EC71-8247-AF27-A4E23E202A20}" dt="2023-01-08T21:32:37.740" v="29275" actId="478"/>
          <ac:spMkLst>
            <pc:docMk/>
            <pc:sldMk cId="1007405913" sldId="1403"/>
            <ac:spMk id="2" creationId="{0AA95C24-3D81-BD61-49E1-C029BBD989E3}"/>
          </ac:spMkLst>
        </pc:spChg>
        <pc:spChg chg="del mod">
          <ac:chgData name="Daniel Khashabi" userId="62390808-c838-45e6-be59-d6fd0d208bc8" providerId="ADAL" clId="{FB8821F7-EC71-8247-AF27-A4E23E202A20}" dt="2023-01-08T21:32:39.440" v="29277" actId="478"/>
          <ac:spMkLst>
            <pc:docMk/>
            <pc:sldMk cId="1007405913" sldId="1403"/>
            <ac:spMk id="3" creationId="{8C819E12-0A18-076C-AA15-566553C7F3EF}"/>
          </ac:spMkLst>
        </pc:spChg>
        <pc:spChg chg="mod">
          <ac:chgData name="Daniel Khashabi" userId="62390808-c838-45e6-be59-d6fd0d208bc8" providerId="ADAL" clId="{FB8821F7-EC71-8247-AF27-A4E23E202A20}" dt="2023-01-08T21:28:58.424" v="29116"/>
          <ac:spMkLst>
            <pc:docMk/>
            <pc:sldMk cId="1007405913" sldId="1403"/>
            <ac:spMk id="10" creationId="{0251F68E-7DAF-AD21-BC6E-86CA2DBECC27}"/>
          </ac:spMkLst>
        </pc:spChg>
        <pc:spChg chg="add mod">
          <ac:chgData name="Daniel Khashabi" userId="62390808-c838-45e6-be59-d6fd0d208bc8" providerId="ADAL" clId="{FB8821F7-EC71-8247-AF27-A4E23E202A20}" dt="2023-01-08T21:33:28.456" v="29313" actId="164"/>
          <ac:spMkLst>
            <pc:docMk/>
            <pc:sldMk cId="1007405913" sldId="1403"/>
            <ac:spMk id="11" creationId="{72AD0E47-6ECE-6F90-118E-244C80553875}"/>
          </ac:spMkLst>
        </pc:spChg>
        <pc:spChg chg="mod">
          <ac:chgData name="Daniel Khashabi" userId="62390808-c838-45e6-be59-d6fd0d208bc8" providerId="ADAL" clId="{FB8821F7-EC71-8247-AF27-A4E23E202A20}" dt="2023-01-08T21:33:09.541" v="29285" actId="14100"/>
          <ac:spMkLst>
            <pc:docMk/>
            <pc:sldMk cId="1007405913" sldId="1403"/>
            <ac:spMk id="13" creationId="{71ACB667-4524-818B-90A9-EDD41A85D588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14" creationId="{24E6AEC3-DEED-D4EF-EA2F-84C0783C5580}"/>
          </ac:spMkLst>
        </pc:spChg>
        <pc:spChg chg="add mod">
          <ac:chgData name="Daniel Khashabi" userId="62390808-c838-45e6-be59-d6fd0d208bc8" providerId="ADAL" clId="{FB8821F7-EC71-8247-AF27-A4E23E202A20}" dt="2023-01-08T21:33:53.157" v="29376" actId="1037"/>
          <ac:spMkLst>
            <pc:docMk/>
            <pc:sldMk cId="1007405913" sldId="1403"/>
            <ac:spMk id="15" creationId="{160EDC05-36F1-3A53-38AA-68C632A8F710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17" creationId="{DD6249A3-C275-702C-5C2A-941CDF062DF9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19" creationId="{EEB08E74-EC96-AC20-4E83-A45D5ECB56DA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2" creationId="{A891E6A1-01D3-DD49-D69A-60FAC281E3AA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3" creationId="{4377DD27-2E01-7EA5-F95C-1A653CA3D0BC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5" creationId="{E461EAD3-8FB9-79A6-5B68-E2E022E26A77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28" creationId="{7890A713-F6BE-928E-2C8F-DEF6ABA1731B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30" creationId="{6A92A469-2EC0-1574-71BC-DA8D21F96A58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32" creationId="{079D3E76-AE8F-5782-9A01-AD02E106F9FF}"/>
          </ac:spMkLst>
        </pc:spChg>
        <pc:spChg chg="mod">
          <ac:chgData name="Daniel Khashabi" userId="62390808-c838-45e6-be59-d6fd0d208bc8" providerId="ADAL" clId="{FB8821F7-EC71-8247-AF27-A4E23E202A20}" dt="2023-01-08T21:31:53.327" v="29261"/>
          <ac:spMkLst>
            <pc:docMk/>
            <pc:sldMk cId="1007405913" sldId="1403"/>
            <ac:spMk id="33" creationId="{4A93ADFB-8B80-391F-FC76-30E16C3A34F2}"/>
          </ac:spMkLst>
        </pc:spChg>
        <pc:spChg chg="add mod">
          <ac:chgData name="Daniel Khashabi" userId="62390808-c838-45e6-be59-d6fd0d208bc8" providerId="ADAL" clId="{FB8821F7-EC71-8247-AF27-A4E23E202A20}" dt="2023-01-08T21:34:03.746" v="29400" actId="1038"/>
          <ac:spMkLst>
            <pc:docMk/>
            <pc:sldMk cId="1007405913" sldId="1403"/>
            <ac:spMk id="35" creationId="{99D0F6AB-0AD0-B03E-6624-140726865A90}"/>
          </ac:spMkLst>
        </pc:spChg>
        <pc:spChg chg="add del mod">
          <ac:chgData name="Daniel Khashabi" userId="62390808-c838-45e6-be59-d6fd0d208bc8" providerId="ADAL" clId="{FB8821F7-EC71-8247-AF27-A4E23E202A20}" dt="2023-01-08T21:32:46.690" v="29279" actId="478"/>
          <ac:spMkLst>
            <pc:docMk/>
            <pc:sldMk cId="1007405913" sldId="1403"/>
            <ac:spMk id="37" creationId="{0DE59005-D0C9-A1E2-0576-C0E666A9F1B0}"/>
          </ac:spMkLst>
        </pc:spChg>
        <pc:spChg chg="add del mod">
          <ac:chgData name="Daniel Khashabi" userId="62390808-c838-45e6-be59-d6fd0d208bc8" providerId="ADAL" clId="{FB8821F7-EC71-8247-AF27-A4E23E202A20}" dt="2023-01-08T21:32:50.385" v="29281" actId="478"/>
          <ac:spMkLst>
            <pc:docMk/>
            <pc:sldMk cId="1007405913" sldId="1403"/>
            <ac:spMk id="39" creationId="{4B1F336D-4326-50DB-16DB-AC7B809E5AA1}"/>
          </ac:spMkLst>
        </pc:spChg>
        <pc:grpChg chg="add del mod">
          <ac:chgData name="Daniel Khashabi" userId="62390808-c838-45e6-be59-d6fd0d208bc8" providerId="ADAL" clId="{FB8821F7-EC71-8247-AF27-A4E23E202A20}" dt="2023-01-08T21:32:43.780" v="29278" actId="478"/>
          <ac:grpSpMkLst>
            <pc:docMk/>
            <pc:sldMk cId="1007405913" sldId="1403"/>
            <ac:grpSpMk id="8" creationId="{F8A43531-586B-0275-32FD-037B737FDA26}"/>
          </ac:grpSpMkLst>
        </pc:grpChg>
        <pc:grpChg chg="add mod">
          <ac:chgData name="Daniel Khashabi" userId="62390808-c838-45e6-be59-d6fd0d208bc8" providerId="ADAL" clId="{FB8821F7-EC71-8247-AF27-A4E23E202A20}" dt="2023-01-08T21:33:28.456" v="29313" actId="164"/>
          <ac:grpSpMkLst>
            <pc:docMk/>
            <pc:sldMk cId="1007405913" sldId="1403"/>
            <ac:grpSpMk id="12" creationId="{11E55085-7E1E-E7C3-7AD8-BF03E5E8CB4C}"/>
          </ac:grpSpMkLst>
        </pc:grpChg>
        <pc:grpChg chg="add mod">
          <ac:chgData name="Daniel Khashabi" userId="62390808-c838-45e6-be59-d6fd0d208bc8" providerId="ADAL" clId="{FB8821F7-EC71-8247-AF27-A4E23E202A20}" dt="2023-01-08T21:33:28.456" v="29313" actId="164"/>
          <ac:grpSpMkLst>
            <pc:docMk/>
            <pc:sldMk cId="1007405913" sldId="1403"/>
            <ac:grpSpMk id="16" creationId="{70BB981A-2DC4-4F58-21A6-B6740C6E0926}"/>
          </ac:grpSpMkLst>
        </pc:grpChg>
        <pc:grpChg chg="add mod">
          <ac:chgData name="Daniel Khashabi" userId="62390808-c838-45e6-be59-d6fd0d208bc8" providerId="ADAL" clId="{FB8821F7-EC71-8247-AF27-A4E23E202A20}" dt="2023-01-08T21:34:08.094" v="29401" actId="14100"/>
          <ac:grpSpMkLst>
            <pc:docMk/>
            <pc:sldMk cId="1007405913" sldId="1403"/>
            <ac:grpSpMk id="40" creationId="{E6A199BF-DFB6-FBA2-F11A-A9AE790BFBEB}"/>
          </ac:grpSpMkLst>
        </pc:grpChg>
        <pc:picChg chg="add del mod">
          <ac:chgData name="Daniel Khashabi" userId="62390808-c838-45e6-be59-d6fd0d208bc8" providerId="ADAL" clId="{FB8821F7-EC71-8247-AF27-A4E23E202A20}" dt="2023-01-08T21:32:52.210" v="29282" actId="478"/>
          <ac:picMkLst>
            <pc:docMk/>
            <pc:sldMk cId="1007405913" sldId="1403"/>
            <ac:picMk id="4" creationId="{DAD0FD93-34FF-082C-2910-B0A87C37B36D}"/>
          </ac:picMkLst>
        </pc:picChg>
        <pc:picChg chg="add del mod">
          <ac:chgData name="Daniel Khashabi" userId="62390808-c838-45e6-be59-d6fd0d208bc8" providerId="ADAL" clId="{FB8821F7-EC71-8247-AF27-A4E23E202A20}" dt="2023-01-08T21:32:47.993" v="29280" actId="478"/>
          <ac:picMkLst>
            <pc:docMk/>
            <pc:sldMk cId="1007405913" sldId="1403"/>
            <ac:picMk id="5" creationId="{E6FADD76-A3D3-B1BC-6AE7-DD1832C12835}"/>
          </ac:picMkLst>
        </pc:picChg>
        <pc:picChg chg="add del mod">
          <ac:chgData name="Daniel Khashabi" userId="62390808-c838-45e6-be59-d6fd0d208bc8" providerId="ADAL" clId="{FB8821F7-EC71-8247-AF27-A4E23E202A20}" dt="2023-01-08T21:32:43.780" v="29278" actId="478"/>
          <ac:picMkLst>
            <pc:docMk/>
            <pc:sldMk cId="1007405913" sldId="1403"/>
            <ac:picMk id="6" creationId="{B219431C-2E57-95F2-BD66-D08B15BAB1B8}"/>
          </ac:picMkLst>
        </pc:picChg>
        <pc:picChg chg="add del mod">
          <ac:chgData name="Daniel Khashabi" userId="62390808-c838-45e6-be59-d6fd0d208bc8" providerId="ADAL" clId="{FB8821F7-EC71-8247-AF27-A4E23E202A20}" dt="2023-01-08T21:28:55.331" v="29115"/>
          <ac:picMkLst>
            <pc:docMk/>
            <pc:sldMk cId="1007405913" sldId="1403"/>
            <ac:picMk id="7" creationId="{CFCE5B00-06DF-9AAE-2CCB-44EA2120402A}"/>
          </ac:picMkLst>
        </pc:picChg>
        <pc:picChg chg="mod">
          <ac:chgData name="Daniel Khashabi" userId="62390808-c838-45e6-be59-d6fd0d208bc8" providerId="ADAL" clId="{FB8821F7-EC71-8247-AF27-A4E23E202A20}" dt="2023-01-08T21:28:58.424" v="29116"/>
          <ac:picMkLst>
            <pc:docMk/>
            <pc:sldMk cId="1007405913" sldId="1403"/>
            <ac:picMk id="9" creationId="{80C8AA18-384C-F548-3DE6-BA7F8A419106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18" creationId="{F8AE57DA-CA8A-97F4-A2A0-8D57ED91BCE4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0" creationId="{1FE92063-CCF4-A9EF-9027-2C15BBFC4C24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1" creationId="{0916C836-5B17-AA92-0A1F-E9699015D52A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4" creationId="{2F599111-C587-5F92-6C34-F5D98AF790DD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6" creationId="{ACFFAEFD-0942-1408-6416-6C3CEE4FE18A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7" creationId="{CF6F8E40-E049-58D4-D5FB-550DBD025831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29" creationId="{F63AD965-4F29-D59D-1333-8635D2B0F56C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31" creationId="{19A795E7-DD5F-2F27-96BF-183F4851BA8C}"/>
          </ac:picMkLst>
        </pc:picChg>
        <pc:picChg chg="mod">
          <ac:chgData name="Daniel Khashabi" userId="62390808-c838-45e6-be59-d6fd0d208bc8" providerId="ADAL" clId="{FB8821F7-EC71-8247-AF27-A4E23E202A20}" dt="2023-01-08T21:31:53.327" v="29261"/>
          <ac:picMkLst>
            <pc:docMk/>
            <pc:sldMk cId="1007405913" sldId="1403"/>
            <ac:picMk id="34" creationId="{BC75613B-1E36-3AEC-5C05-2E9E9810DC27}"/>
          </ac:picMkLst>
        </pc:picChg>
      </pc:sldChg>
      <pc:sldChg chg="addSp modSp new del mod">
        <pc:chgData name="Daniel Khashabi" userId="62390808-c838-45e6-be59-d6fd0d208bc8" providerId="ADAL" clId="{FB8821F7-EC71-8247-AF27-A4E23E202A20}" dt="2023-01-08T14:20:41.379" v="27037" actId="2696"/>
        <pc:sldMkLst>
          <pc:docMk/>
          <pc:sldMk cId="3148383074" sldId="1403"/>
        </pc:sldMkLst>
        <pc:picChg chg="add mod">
          <ac:chgData name="Daniel Khashabi" userId="62390808-c838-45e6-be59-d6fd0d208bc8" providerId="ADAL" clId="{FB8821F7-EC71-8247-AF27-A4E23E202A20}" dt="2023-01-08T14:17:15.954" v="27015" actId="962"/>
          <ac:picMkLst>
            <pc:docMk/>
            <pc:sldMk cId="3148383074" sldId="1403"/>
            <ac:picMk id="4" creationId="{539CDCDC-514C-AACD-8376-F480F8997940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14:20:41.375" v="27035" actId="2696"/>
        <pc:sldMkLst>
          <pc:docMk/>
          <pc:sldMk cId="2428142012" sldId="1404"/>
        </pc:sldMkLst>
        <pc:spChg chg="mod">
          <ac:chgData name="Daniel Khashabi" userId="62390808-c838-45e6-be59-d6fd0d208bc8" providerId="ADAL" clId="{FB8821F7-EC71-8247-AF27-A4E23E202A20}" dt="2023-01-08T14:17:32.505" v="27018" actId="27636"/>
          <ac:spMkLst>
            <pc:docMk/>
            <pc:sldMk cId="2428142012" sldId="1404"/>
            <ac:spMk id="2" creationId="{D16C260A-891C-8D68-AC3F-582FBEBA1DAB}"/>
          </ac:spMkLst>
        </pc:spChg>
        <pc:spChg chg="del">
          <ac:chgData name="Daniel Khashabi" userId="62390808-c838-45e6-be59-d6fd0d208bc8" providerId="ADAL" clId="{FB8821F7-EC71-8247-AF27-A4E23E202A20}" dt="2023-01-08T14:17:32.343" v="27017"/>
          <ac:spMkLst>
            <pc:docMk/>
            <pc:sldMk cId="2428142012" sldId="1404"/>
            <ac:spMk id="3" creationId="{D9A77A1F-2008-2367-FF49-329281E0F3A0}"/>
          </ac:spMkLst>
        </pc:spChg>
        <pc:picChg chg="add mod">
          <ac:chgData name="Daniel Khashabi" userId="62390808-c838-45e6-be59-d6fd0d208bc8" providerId="ADAL" clId="{FB8821F7-EC71-8247-AF27-A4E23E202A20}" dt="2023-01-08T14:17:38.053" v="27022" actId="1036"/>
          <ac:picMkLst>
            <pc:docMk/>
            <pc:sldMk cId="2428142012" sldId="1404"/>
            <ac:picMk id="5" creationId="{A39426AD-B662-522C-6C67-CCD5220E2BD7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2910442006" sldId="1404"/>
        </pc:sldMkLst>
        <pc:spChg chg="mod">
          <ac:chgData name="Daniel Khashabi" userId="62390808-c838-45e6-be59-d6fd0d208bc8" providerId="ADAL" clId="{FB8821F7-EC71-8247-AF27-A4E23E202A20}" dt="2023-01-08T21:42:26.284" v="29705" actId="20577"/>
          <ac:spMkLst>
            <pc:docMk/>
            <pc:sldMk cId="2910442006" sldId="1404"/>
            <ac:spMk id="3" creationId="{8C819E12-0A18-076C-AA15-566553C7F3EF}"/>
          </ac:spMkLst>
        </pc:spChg>
        <pc:spChg chg="del">
          <ac:chgData name="Daniel Khashabi" userId="62390808-c838-45e6-be59-d6fd0d208bc8" providerId="ADAL" clId="{FB8821F7-EC71-8247-AF27-A4E23E202A20}" dt="2023-01-08T21:32:09.944" v="29266" actId="478"/>
          <ac:spMkLst>
            <pc:docMk/>
            <pc:sldMk cId="2910442006" sldId="1404"/>
            <ac:spMk id="11" creationId="{72AD0E47-6ECE-6F90-118E-244C80553875}"/>
          </ac:spMkLst>
        </pc:spChg>
        <pc:spChg chg="del">
          <ac:chgData name="Daniel Khashabi" userId="62390808-c838-45e6-be59-d6fd0d208bc8" providerId="ADAL" clId="{FB8821F7-EC71-8247-AF27-A4E23E202A20}" dt="2023-01-08T21:32:06.938" v="29265" actId="478"/>
          <ac:spMkLst>
            <pc:docMk/>
            <pc:sldMk cId="2910442006" sldId="1404"/>
            <ac:spMk id="15" creationId="{160EDC05-36F1-3A53-38AA-68C632A8F710}"/>
          </ac:spMkLst>
        </pc:spChg>
        <pc:spChg chg="del">
          <ac:chgData name="Daniel Khashabi" userId="62390808-c838-45e6-be59-d6fd0d208bc8" providerId="ADAL" clId="{FB8821F7-EC71-8247-AF27-A4E23E202A20}" dt="2023-01-08T21:32:06.938" v="29265" actId="478"/>
          <ac:spMkLst>
            <pc:docMk/>
            <pc:sldMk cId="2910442006" sldId="1404"/>
            <ac:spMk id="35" creationId="{99D0F6AB-0AD0-B03E-6624-140726865A90}"/>
          </ac:spMkLst>
        </pc:spChg>
        <pc:spChg chg="del mod">
          <ac:chgData name="Daniel Khashabi" userId="62390808-c838-45e6-be59-d6fd0d208bc8" providerId="ADAL" clId="{FB8821F7-EC71-8247-AF27-A4E23E202A20}" dt="2023-01-08T21:34:28.642" v="29405" actId="21"/>
          <ac:spMkLst>
            <pc:docMk/>
            <pc:sldMk cId="2910442006" sldId="1404"/>
            <ac:spMk id="36" creationId="{3A288CD5-0550-45AD-B97C-3C911D257A05}"/>
          </ac:spMkLst>
        </pc:spChg>
        <pc:spChg chg="mod">
          <ac:chgData name="Daniel Khashabi" userId="62390808-c838-45e6-be59-d6fd0d208bc8" providerId="ADAL" clId="{FB8821F7-EC71-8247-AF27-A4E23E202A20}" dt="2023-01-08T21:36:00.219" v="29469" actId="1037"/>
          <ac:spMkLst>
            <pc:docMk/>
            <pc:sldMk cId="2910442006" sldId="1404"/>
            <ac:spMk id="38" creationId="{1215A533-2AD3-74B6-E225-D40287D727B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0" creationId="{E18D538D-D27B-AFFF-727C-3CCCF6C9A35B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1" creationId="{9FC12788-8B06-8CD6-53CE-4625756BD48D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3" creationId="{8580C5FA-FBDE-6AFC-190A-B0F4BC7CBD3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6" creationId="{2646EB20-2BD1-874B-464F-F38C568EA2EE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7" creationId="{0520F08D-E67B-72BB-E97D-82028DB47076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49" creationId="{FA6325B6-34E4-AC2F-3AD1-54EA4DDA4BD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2" creationId="{826F01AA-E956-ECC4-D2CB-FBDFA40595C3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4" creationId="{F709820F-1A41-068A-154F-1795EB74F534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6" creationId="{2D049160-B48A-5394-D24F-E251C41E570B}"/>
          </ac:spMkLst>
        </pc:spChg>
        <pc:spChg chg="del mod">
          <ac:chgData name="Daniel Khashabi" userId="62390808-c838-45e6-be59-d6fd0d208bc8" providerId="ADAL" clId="{FB8821F7-EC71-8247-AF27-A4E23E202A20}" dt="2023-01-08T21:35:23.893" v="29425" actId="478"/>
          <ac:spMkLst>
            <pc:docMk/>
            <pc:sldMk cId="2910442006" sldId="1404"/>
            <ac:spMk id="57" creationId="{AE9FD30B-C3B0-0501-4716-953B2BE0597C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59" creationId="{3A91A903-8B99-71F6-24C2-673903A61FA8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60" creationId="{C1D2685E-355F-EA6F-0D08-6AC22F5658BC}"/>
          </ac:spMkLst>
        </pc:spChg>
        <pc:spChg chg="add del mod">
          <ac:chgData name="Daniel Khashabi" userId="62390808-c838-45e6-be59-d6fd0d208bc8" providerId="ADAL" clId="{FB8821F7-EC71-8247-AF27-A4E23E202A20}" dt="2023-01-08T21:35:27.936" v="29428"/>
          <ac:spMkLst>
            <pc:docMk/>
            <pc:sldMk cId="2910442006" sldId="1404"/>
            <ac:spMk id="61" creationId="{98BFA432-CDA7-D523-1AAE-E2772A555002}"/>
          </ac:spMkLst>
        </pc:spChg>
        <pc:spChg chg="add mod">
          <ac:chgData name="Daniel Khashabi" userId="62390808-c838-45e6-be59-d6fd0d208bc8" providerId="ADAL" clId="{FB8821F7-EC71-8247-AF27-A4E23E202A20}" dt="2023-01-08T21:42:30.206" v="29715" actId="1035"/>
          <ac:spMkLst>
            <pc:docMk/>
            <pc:sldMk cId="2910442006" sldId="1404"/>
            <ac:spMk id="62" creationId="{BE078AB9-02C5-60E6-CA08-2DBED386F280}"/>
          </ac:spMkLst>
        </pc:spChg>
        <pc:spChg chg="add del mod">
          <ac:chgData name="Daniel Khashabi" userId="62390808-c838-45e6-be59-d6fd0d208bc8" providerId="ADAL" clId="{FB8821F7-EC71-8247-AF27-A4E23E202A20}" dt="2023-01-08T21:39:41.327" v="29520"/>
          <ac:spMkLst>
            <pc:docMk/>
            <pc:sldMk cId="2910442006" sldId="1404"/>
            <ac:spMk id="63" creationId="{500EA321-776F-98EC-342B-51A1AF563991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2910442006" sldId="1404"/>
            <ac:spMk id="2049" creationId="{7DAEA65C-9306-7356-AE96-6E47CDDE12EF}"/>
          </ac:spMkLst>
        </pc:spChg>
        <pc:grpChg chg="add mod">
          <ac:chgData name="Daniel Khashabi" userId="62390808-c838-45e6-be59-d6fd0d208bc8" providerId="ADAL" clId="{FB8821F7-EC71-8247-AF27-A4E23E202A20}" dt="2023-01-08T21:39:46.463" v="29533" actId="1035"/>
          <ac:grpSpMkLst>
            <pc:docMk/>
            <pc:sldMk cId="2910442006" sldId="1404"/>
            <ac:grpSpMk id="7" creationId="{11C77192-5FC6-8C21-5D5C-70CD8EACD990}"/>
          </ac:grpSpMkLst>
        </pc:grpChg>
        <pc:grpChg chg="del">
          <ac:chgData name="Daniel Khashabi" userId="62390808-c838-45e6-be59-d6fd0d208bc8" providerId="ADAL" clId="{FB8821F7-EC71-8247-AF27-A4E23E202A20}" dt="2023-01-08T21:32:26.004" v="29268" actId="478"/>
          <ac:grpSpMkLst>
            <pc:docMk/>
            <pc:sldMk cId="2910442006" sldId="1404"/>
            <ac:grpSpMk id="8" creationId="{F8A43531-586B-0275-32FD-037B737FDA26}"/>
          </ac:grpSpMkLst>
        </pc:grpChg>
        <pc:grpChg chg="del">
          <ac:chgData name="Daniel Khashabi" userId="62390808-c838-45e6-be59-d6fd0d208bc8" providerId="ADAL" clId="{FB8821F7-EC71-8247-AF27-A4E23E202A20}" dt="2023-01-08T21:32:04.522" v="29264" actId="478"/>
          <ac:grpSpMkLst>
            <pc:docMk/>
            <pc:sldMk cId="2910442006" sldId="1404"/>
            <ac:grpSpMk id="12" creationId="{11E55085-7E1E-E7C3-7AD8-BF03E5E8CB4C}"/>
          </ac:grpSpMkLst>
        </pc:grpChg>
        <pc:grpChg chg="del">
          <ac:chgData name="Daniel Khashabi" userId="62390808-c838-45e6-be59-d6fd0d208bc8" providerId="ADAL" clId="{FB8821F7-EC71-8247-AF27-A4E23E202A20}" dt="2023-01-08T21:32:03.265" v="29263" actId="478"/>
          <ac:grpSpMkLst>
            <pc:docMk/>
            <pc:sldMk cId="2910442006" sldId="1404"/>
            <ac:grpSpMk id="16" creationId="{70BB981A-2DC4-4F58-21A6-B6740C6E0926}"/>
          </ac:grpSpMkLst>
        </pc:grpChg>
        <pc:grpChg chg="mod">
          <ac:chgData name="Daniel Khashabi" userId="62390808-c838-45e6-be59-d6fd0d208bc8" providerId="ADAL" clId="{FB8821F7-EC71-8247-AF27-A4E23E202A20}" dt="2023-01-08T21:34:15.453" v="29402"/>
          <ac:grpSpMkLst>
            <pc:docMk/>
            <pc:sldMk cId="2910442006" sldId="1404"/>
            <ac:grpSpMk id="37" creationId="{681F95CD-3D5B-5C6A-1F92-A45965EA70C9}"/>
          </ac:grpSpMkLst>
        </pc:grpChg>
        <pc:grpChg chg="mod">
          <ac:chgData name="Daniel Khashabi" userId="62390808-c838-45e6-be59-d6fd0d208bc8" providerId="ADAL" clId="{FB8821F7-EC71-8247-AF27-A4E23E202A20}" dt="2023-01-08T21:34:15.453" v="29402"/>
          <ac:grpSpMkLst>
            <pc:docMk/>
            <pc:sldMk cId="2910442006" sldId="1404"/>
            <ac:grpSpMk id="39" creationId="{21E91F1B-0282-B0A4-3ACC-3DDCA8DAF3FD}"/>
          </ac:grpSpMkLst>
        </pc:grpChg>
        <pc:picChg chg="mod">
          <ac:chgData name="Daniel Khashabi" userId="62390808-c838-45e6-be59-d6fd0d208bc8" providerId="ADAL" clId="{FB8821F7-EC71-8247-AF27-A4E23E202A20}" dt="2023-01-08T21:42:17.622" v="29664" actId="1037"/>
          <ac:picMkLst>
            <pc:docMk/>
            <pc:sldMk cId="2910442006" sldId="1404"/>
            <ac:picMk id="4" creationId="{DAD0FD93-34FF-082C-2910-B0A87C37B36D}"/>
          </ac:picMkLst>
        </pc:picChg>
        <pc:picChg chg="mod">
          <ac:chgData name="Daniel Khashabi" userId="62390808-c838-45e6-be59-d6fd0d208bc8" providerId="ADAL" clId="{FB8821F7-EC71-8247-AF27-A4E23E202A20}" dt="2023-01-08T21:42:10.137" v="29623" actId="1035"/>
          <ac:picMkLst>
            <pc:docMk/>
            <pc:sldMk cId="2910442006" sldId="1404"/>
            <ac:picMk id="5" creationId="{E6FADD76-A3D3-B1BC-6AE7-DD1832C12835}"/>
          </ac:picMkLst>
        </pc:picChg>
        <pc:picChg chg="mod">
          <ac:chgData name="Daniel Khashabi" userId="62390808-c838-45e6-be59-d6fd0d208bc8" providerId="ADAL" clId="{FB8821F7-EC71-8247-AF27-A4E23E202A20}" dt="2023-01-08T21:42:23.145" v="29702" actId="1035"/>
          <ac:picMkLst>
            <pc:docMk/>
            <pc:sldMk cId="2910442006" sldId="1404"/>
            <ac:picMk id="6" creationId="{B219431C-2E57-95F2-BD66-D08B15BAB1B8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2" creationId="{96C1D304-F78B-8F53-3B25-AC5B4F5BC429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4" creationId="{25FBC964-666C-21A4-48B0-24C114EF5B42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5" creationId="{F63A7D4D-8D80-D1A5-4688-E04D364E574D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48" creationId="{0DCC0BDF-3155-F090-A0A0-B2EDB4DFD516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0" creationId="{9D91C49F-A6E4-A6D8-E499-5DB57DDEA04A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1" creationId="{1ABB13F3-0754-2CB4-DF09-E855351B3CB7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3" creationId="{F179ACB5-A71E-CFCC-CC70-76A941275727}"/>
          </ac:picMkLst>
        </pc:picChg>
        <pc:picChg chg="mod">
          <ac:chgData name="Daniel Khashabi" userId="62390808-c838-45e6-be59-d6fd0d208bc8" providerId="ADAL" clId="{FB8821F7-EC71-8247-AF27-A4E23E202A20}" dt="2023-01-08T21:34:15.453" v="29402"/>
          <ac:picMkLst>
            <pc:docMk/>
            <pc:sldMk cId="2910442006" sldId="1404"/>
            <ac:picMk id="55" creationId="{66513B82-0996-8EF6-287A-159B0520224F}"/>
          </ac:picMkLst>
        </pc:picChg>
        <pc:picChg chg="del mod">
          <ac:chgData name="Daniel Khashabi" userId="62390808-c838-45e6-be59-d6fd0d208bc8" providerId="ADAL" clId="{FB8821F7-EC71-8247-AF27-A4E23E202A20}" dt="2023-01-08T21:35:26.493" v="29426" actId="478"/>
          <ac:picMkLst>
            <pc:docMk/>
            <pc:sldMk cId="2910442006" sldId="1404"/>
            <ac:picMk id="58" creationId="{5DB88EDF-9090-5FE6-2D60-0215504FE9A1}"/>
          </ac:picMkLst>
        </pc:picChg>
        <pc:picChg chg="add mod">
          <ac:chgData name="Daniel Khashabi" userId="62390808-c838-45e6-be59-d6fd0d208bc8" providerId="ADAL" clId="{FB8821F7-EC71-8247-AF27-A4E23E202A20}" dt="2023-01-08T21:45:06.991" v="29753" actId="1036"/>
          <ac:picMkLst>
            <pc:docMk/>
            <pc:sldMk cId="2910442006" sldId="1404"/>
            <ac:picMk id="2050" creationId="{EDDDB5CD-803D-BA7B-07C3-B6E8E76F8294}"/>
          </ac:picMkLst>
        </pc:picChg>
      </pc:sldChg>
      <pc:sldChg chg="addSp delSp modSp add del mod">
        <pc:chgData name="Daniel Khashabi" userId="62390808-c838-45e6-be59-d6fd0d208bc8" providerId="ADAL" clId="{FB8821F7-EC71-8247-AF27-A4E23E202A20}" dt="2023-01-08T21:42:36.956" v="29717" actId="2696"/>
        <pc:sldMkLst>
          <pc:docMk/>
          <pc:sldMk cId="440041694" sldId="1405"/>
        </pc:sldMkLst>
        <pc:spChg chg="add del mod">
          <ac:chgData name="Daniel Khashabi" userId="62390808-c838-45e6-be59-d6fd0d208bc8" providerId="ADAL" clId="{FB8821F7-EC71-8247-AF27-A4E23E202A20}" dt="2023-01-08T21:36:59.894" v="29499" actId="478"/>
          <ac:spMkLst>
            <pc:docMk/>
            <pc:sldMk cId="440041694" sldId="1405"/>
            <ac:spMk id="8" creationId="{D5406CF5-02B4-D585-3A1C-A2BD7DF234B9}"/>
          </ac:spMkLst>
        </pc:spChg>
        <pc:spChg chg="add del mod">
          <ac:chgData name="Daniel Khashabi" userId="62390808-c838-45e6-be59-d6fd0d208bc8" providerId="ADAL" clId="{FB8821F7-EC71-8247-AF27-A4E23E202A20}" dt="2023-01-08T21:38:48.420" v="29502"/>
          <ac:spMkLst>
            <pc:docMk/>
            <pc:sldMk cId="440041694" sldId="1405"/>
            <ac:spMk id="9" creationId="{7429DFC5-A172-30F2-20D0-71443625014E}"/>
          </ac:spMkLst>
        </pc:spChg>
        <pc:spChg chg="del">
          <ac:chgData name="Daniel Khashabi" userId="62390808-c838-45e6-be59-d6fd0d208bc8" providerId="ADAL" clId="{FB8821F7-EC71-8247-AF27-A4E23E202A20}" dt="2023-01-08T21:36:59.894" v="29499" actId="478"/>
          <ac:spMkLst>
            <pc:docMk/>
            <pc:sldMk cId="440041694" sldId="1405"/>
            <ac:spMk id="62" creationId="{BE078AB9-02C5-60E6-CA08-2DBED386F280}"/>
          </ac:spMkLst>
        </pc:spChg>
        <pc:grpChg chg="del">
          <ac:chgData name="Daniel Khashabi" userId="62390808-c838-45e6-be59-d6fd0d208bc8" providerId="ADAL" clId="{FB8821F7-EC71-8247-AF27-A4E23E202A20}" dt="2023-01-08T21:36:59.894" v="29499" actId="478"/>
          <ac:grpSpMkLst>
            <pc:docMk/>
            <pc:sldMk cId="440041694" sldId="1405"/>
            <ac:grpSpMk id="7" creationId="{11C77192-5FC6-8C21-5D5C-70CD8EACD990}"/>
          </ac:grpSpMkLst>
        </pc:grpChg>
      </pc:sldChg>
      <pc:sldChg chg="new del">
        <pc:chgData name="Daniel Khashabi" userId="62390808-c838-45e6-be59-d6fd0d208bc8" providerId="ADAL" clId="{FB8821F7-EC71-8247-AF27-A4E23E202A20}" dt="2023-01-08T21:36:52.282" v="29496" actId="680"/>
        <pc:sldMkLst>
          <pc:docMk/>
          <pc:sldMk cId="3849300647" sldId="1405"/>
        </pc:sldMkLst>
      </pc:sldChg>
      <pc:sldChg chg="addSp delSp modSp new del mod">
        <pc:chgData name="Daniel Khashabi" userId="62390808-c838-45e6-be59-d6fd0d208bc8" providerId="ADAL" clId="{FB8821F7-EC71-8247-AF27-A4E23E202A20}" dt="2023-01-08T14:20:41.372" v="27034" actId="2696"/>
        <pc:sldMkLst>
          <pc:docMk/>
          <pc:sldMk cId="3998306443" sldId="1405"/>
        </pc:sldMkLst>
        <pc:spChg chg="mod">
          <ac:chgData name="Daniel Khashabi" userId="62390808-c838-45e6-be59-d6fd0d208bc8" providerId="ADAL" clId="{FB8821F7-EC71-8247-AF27-A4E23E202A20}" dt="2023-01-08T14:17:46.608" v="27025" actId="27636"/>
          <ac:spMkLst>
            <pc:docMk/>
            <pc:sldMk cId="3998306443" sldId="1405"/>
            <ac:spMk id="2" creationId="{F805B62D-E39F-A438-DFA7-32D3682104B7}"/>
          </ac:spMkLst>
        </pc:spChg>
        <pc:spChg chg="del">
          <ac:chgData name="Daniel Khashabi" userId="62390808-c838-45e6-be59-d6fd0d208bc8" providerId="ADAL" clId="{FB8821F7-EC71-8247-AF27-A4E23E202A20}" dt="2023-01-08T14:17:46.430" v="27024"/>
          <ac:spMkLst>
            <pc:docMk/>
            <pc:sldMk cId="3998306443" sldId="1405"/>
            <ac:spMk id="3" creationId="{5A4C0B13-9738-0D92-324E-D207AFCA5C32}"/>
          </ac:spMkLst>
        </pc:spChg>
        <pc:picChg chg="add mod">
          <ac:chgData name="Daniel Khashabi" userId="62390808-c838-45e6-be59-d6fd0d208bc8" providerId="ADAL" clId="{FB8821F7-EC71-8247-AF27-A4E23E202A20}" dt="2023-01-08T14:17:47.161" v="27027" actId="962"/>
          <ac:picMkLst>
            <pc:docMk/>
            <pc:sldMk cId="3998306443" sldId="1405"/>
            <ac:picMk id="5" creationId="{7D1F4A87-8268-E001-F9CE-B8C492E876E1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920529525" sldId="1406"/>
        </pc:sldMkLst>
        <pc:spChg chg="mod">
          <ac:chgData name="Daniel Khashabi" userId="62390808-c838-45e6-be59-d6fd0d208bc8" providerId="ADAL" clId="{FB8821F7-EC71-8247-AF27-A4E23E202A20}" dt="2023-01-08T21:45:40.402" v="29761" actId="20577"/>
          <ac:spMkLst>
            <pc:docMk/>
            <pc:sldMk cId="920529525" sldId="1406"/>
            <ac:spMk id="2" creationId="{0AA95C24-3D81-BD61-49E1-C029BBD989E3}"/>
          </ac:spMkLst>
        </pc:spChg>
        <pc:spChg chg="mod">
          <ac:chgData name="Daniel Khashabi" userId="62390808-c838-45e6-be59-d6fd0d208bc8" providerId="ADAL" clId="{FB8821F7-EC71-8247-AF27-A4E23E202A20}" dt="2023-01-08T21:49:02.879" v="29921" actId="20577"/>
          <ac:spMkLst>
            <pc:docMk/>
            <pc:sldMk cId="920529525" sldId="1406"/>
            <ac:spMk id="3" creationId="{8C819E12-0A18-076C-AA15-566553C7F3EF}"/>
          </ac:spMkLst>
        </pc:spChg>
        <pc:spChg chg="add del mod">
          <ac:chgData name="Daniel Khashabi" userId="62390808-c838-45e6-be59-d6fd0d208bc8" providerId="ADAL" clId="{FB8821F7-EC71-8247-AF27-A4E23E202A20}" dt="2023-01-08T21:44:04.034" v="29728" actId="478"/>
          <ac:spMkLst>
            <pc:docMk/>
            <pc:sldMk cId="920529525" sldId="1406"/>
            <ac:spMk id="9" creationId="{F9D090AC-1472-3211-2CBE-C8F8A8BA43EB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920529525" sldId="1406"/>
            <ac:spMk id="11" creationId="{34CCFC72-D6B0-780B-8A7D-A401A6169F9A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920529525" sldId="1406"/>
            <ac:spMk id="12" creationId="{7A13DC27-249C-271C-7729-8CDE693048A7}"/>
          </ac:spMkLst>
        </pc:spChg>
        <pc:spChg chg="del">
          <ac:chgData name="Daniel Khashabi" userId="62390808-c838-45e6-be59-d6fd0d208bc8" providerId="ADAL" clId="{FB8821F7-EC71-8247-AF27-A4E23E202A20}" dt="2023-01-08T21:49:18.636" v="29924" actId="478"/>
          <ac:spMkLst>
            <pc:docMk/>
            <pc:sldMk cId="920529525" sldId="1406"/>
            <ac:spMk id="62" creationId="{BE078AB9-02C5-60E6-CA08-2DBED386F28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920529525" sldId="1406"/>
            <ac:spMk id="2049" creationId="{7DAEA65C-9306-7356-AE96-6E47CDDE12EF}"/>
          </ac:spMkLst>
        </pc:spChg>
        <pc:grpChg chg="del">
          <ac:chgData name="Daniel Khashabi" userId="62390808-c838-45e6-be59-d6fd0d208bc8" providerId="ADAL" clId="{FB8821F7-EC71-8247-AF27-A4E23E202A20}" dt="2023-01-08T21:42:43.786" v="29719" actId="478"/>
          <ac:grpSpMkLst>
            <pc:docMk/>
            <pc:sldMk cId="920529525" sldId="1406"/>
            <ac:grpSpMk id="7" creationId="{11C77192-5FC6-8C21-5D5C-70CD8EACD990}"/>
          </ac:grpSpMkLst>
        </pc:grpChg>
        <pc:picChg chg="add del">
          <ac:chgData name="Daniel Khashabi" userId="62390808-c838-45e6-be59-d6fd0d208bc8" providerId="ADAL" clId="{FB8821F7-EC71-8247-AF27-A4E23E202A20}" dt="2023-01-08T21:43:49.378" v="29725" actId="478"/>
          <ac:picMkLst>
            <pc:docMk/>
            <pc:sldMk cId="920529525" sldId="1406"/>
            <ac:picMk id="4" creationId="{DAD0FD93-34FF-082C-2910-B0A87C37B36D}"/>
          </ac:picMkLst>
        </pc:picChg>
        <pc:picChg chg="add del">
          <ac:chgData name="Daniel Khashabi" userId="62390808-c838-45e6-be59-d6fd0d208bc8" providerId="ADAL" clId="{FB8821F7-EC71-8247-AF27-A4E23E202A20}" dt="2023-01-08T21:43:40.648" v="29722" actId="478"/>
          <ac:picMkLst>
            <pc:docMk/>
            <pc:sldMk cId="920529525" sldId="1406"/>
            <ac:picMk id="5" creationId="{E6FADD76-A3D3-B1BC-6AE7-DD1832C12835}"/>
          </ac:picMkLst>
        </pc:picChg>
        <pc:picChg chg="add del">
          <ac:chgData name="Daniel Khashabi" userId="62390808-c838-45e6-be59-d6fd0d208bc8" providerId="ADAL" clId="{FB8821F7-EC71-8247-AF27-A4E23E202A20}" dt="2023-01-08T21:43:49.378" v="29725" actId="478"/>
          <ac:picMkLst>
            <pc:docMk/>
            <pc:sldMk cId="920529525" sldId="1406"/>
            <ac:picMk id="6" creationId="{B219431C-2E57-95F2-BD66-D08B15BAB1B8}"/>
          </ac:picMkLst>
        </pc:picChg>
        <pc:picChg chg="add del mod">
          <ac:chgData name="Daniel Khashabi" userId="62390808-c838-45e6-be59-d6fd0d208bc8" providerId="ADAL" clId="{FB8821F7-EC71-8247-AF27-A4E23E202A20}" dt="2023-01-08T21:44:04.034" v="29728" actId="478"/>
          <ac:picMkLst>
            <pc:docMk/>
            <pc:sldMk cId="920529525" sldId="1406"/>
            <ac:picMk id="8" creationId="{43CCACD0-1DBC-9461-92F5-A1F99FC15716}"/>
          </ac:picMkLst>
        </pc:picChg>
        <pc:picChg chg="add mod">
          <ac:chgData name="Daniel Khashabi" userId="62390808-c838-45e6-be59-d6fd0d208bc8" providerId="ADAL" clId="{FB8821F7-EC71-8247-AF27-A4E23E202A20}" dt="2023-01-08T21:44:07.158" v="29730" actId="1076"/>
          <ac:picMkLst>
            <pc:docMk/>
            <pc:sldMk cId="920529525" sldId="1406"/>
            <ac:picMk id="10" creationId="{EA35EC4B-4DFA-8570-3A64-4C32F0123745}"/>
          </ac:picMkLst>
        </pc:picChg>
        <pc:picChg chg="del">
          <ac:chgData name="Daniel Khashabi" userId="62390808-c838-45e6-be59-d6fd0d208bc8" providerId="ADAL" clId="{FB8821F7-EC71-8247-AF27-A4E23E202A20}" dt="2023-01-08T21:45:10.009" v="29754" actId="478"/>
          <ac:picMkLst>
            <pc:docMk/>
            <pc:sldMk cId="920529525" sldId="1406"/>
            <ac:picMk id="2050" creationId="{EDDDB5CD-803D-BA7B-07C3-B6E8E76F8294}"/>
          </ac:picMkLst>
        </pc:picChg>
        <pc:picChg chg="add mod">
          <ac:chgData name="Daniel Khashabi" userId="62390808-c838-45e6-be59-d6fd0d208bc8" providerId="ADAL" clId="{FB8821F7-EC71-8247-AF27-A4E23E202A20}" dt="2023-01-08T21:45:12.412" v="29755" actId="1076"/>
          <ac:picMkLst>
            <pc:docMk/>
            <pc:sldMk cId="920529525" sldId="1406"/>
            <ac:picMk id="3074" creationId="{F4171D73-1F1B-6B05-4A7D-954C38617A7E}"/>
          </ac:picMkLst>
        </pc:picChg>
      </pc:sldChg>
      <pc:sldChg chg="addSp delSp modSp new del mod">
        <pc:chgData name="Daniel Khashabi" userId="62390808-c838-45e6-be59-d6fd0d208bc8" providerId="ADAL" clId="{FB8821F7-EC71-8247-AF27-A4E23E202A20}" dt="2023-01-08T14:20:41.369" v="27033" actId="2696"/>
        <pc:sldMkLst>
          <pc:docMk/>
          <pc:sldMk cId="938679690" sldId="1406"/>
        </pc:sldMkLst>
        <pc:spChg chg="mod">
          <ac:chgData name="Daniel Khashabi" userId="62390808-c838-45e6-be59-d6fd0d208bc8" providerId="ADAL" clId="{FB8821F7-EC71-8247-AF27-A4E23E202A20}" dt="2023-01-08T14:18:01.140" v="27030" actId="27636"/>
          <ac:spMkLst>
            <pc:docMk/>
            <pc:sldMk cId="938679690" sldId="1406"/>
            <ac:spMk id="2" creationId="{807C879F-B272-B7B1-50C3-12CD72EF3D3A}"/>
          </ac:spMkLst>
        </pc:spChg>
        <pc:spChg chg="del">
          <ac:chgData name="Daniel Khashabi" userId="62390808-c838-45e6-be59-d6fd0d208bc8" providerId="ADAL" clId="{FB8821F7-EC71-8247-AF27-A4E23E202A20}" dt="2023-01-08T14:18:00.971" v="27029"/>
          <ac:spMkLst>
            <pc:docMk/>
            <pc:sldMk cId="938679690" sldId="1406"/>
            <ac:spMk id="3" creationId="{3C996798-69C9-D9C0-17EF-F14F9CF4EE5F}"/>
          </ac:spMkLst>
        </pc:spChg>
        <pc:picChg chg="add mod">
          <ac:chgData name="Daniel Khashabi" userId="62390808-c838-45e6-be59-d6fd0d208bc8" providerId="ADAL" clId="{FB8821F7-EC71-8247-AF27-A4E23E202A20}" dt="2023-01-08T14:18:01.783" v="27032" actId="962"/>
          <ac:picMkLst>
            <pc:docMk/>
            <pc:sldMk cId="938679690" sldId="1406"/>
            <ac:picMk id="5" creationId="{B60E8545-9048-EAAF-EB51-5B090F1F1E3E}"/>
          </ac:picMkLst>
        </pc:picChg>
      </pc:sldChg>
      <pc:sldChg chg="addSp delSp modSp add mod">
        <pc:chgData name="Daniel Khashabi" userId="62390808-c838-45e6-be59-d6fd0d208bc8" providerId="ADAL" clId="{FB8821F7-EC71-8247-AF27-A4E23E202A20}" dt="2023-01-09T14:50:08.609" v="34208"/>
        <pc:sldMkLst>
          <pc:docMk/>
          <pc:sldMk cId="1777642563" sldId="1407"/>
        </pc:sldMkLst>
        <pc:spChg chg="mod">
          <ac:chgData name="Daniel Khashabi" userId="62390808-c838-45e6-be59-d6fd0d208bc8" providerId="ADAL" clId="{FB8821F7-EC71-8247-AF27-A4E23E202A20}" dt="2023-01-08T21:47:58.330" v="29818" actId="20577"/>
          <ac:spMkLst>
            <pc:docMk/>
            <pc:sldMk cId="1777642563" sldId="1407"/>
            <ac:spMk id="2" creationId="{0AA95C24-3D81-BD61-49E1-C029BBD989E3}"/>
          </ac:spMkLst>
        </pc:spChg>
        <pc:spChg chg="mod">
          <ac:chgData name="Daniel Khashabi" userId="62390808-c838-45e6-be59-d6fd0d208bc8" providerId="ADAL" clId="{FB8821F7-EC71-8247-AF27-A4E23E202A20}" dt="2023-01-08T21:54:40.385" v="30259" actId="20577"/>
          <ac:spMkLst>
            <pc:docMk/>
            <pc:sldMk cId="1777642563" sldId="1407"/>
            <ac:spMk id="3" creationId="{8C819E12-0A18-076C-AA15-566553C7F3EF}"/>
          </ac:spMkLst>
        </pc:spChg>
        <pc:spChg chg="del mod">
          <ac:chgData name="Daniel Khashabi" userId="62390808-c838-45e6-be59-d6fd0d208bc8" providerId="ADAL" clId="{FB8821F7-EC71-8247-AF27-A4E23E202A20}" dt="2023-01-08T21:51:51.159" v="30015" actId="478"/>
          <ac:spMkLst>
            <pc:docMk/>
            <pc:sldMk cId="1777642563" sldId="1407"/>
            <ac:spMk id="9" creationId="{4C1AC4D8-2944-35C0-1D72-FE8BD3DE6855}"/>
          </ac:spMkLst>
        </pc:spChg>
        <pc:spChg chg="del">
          <ac:chgData name="Daniel Khashabi" userId="62390808-c838-45e6-be59-d6fd0d208bc8" providerId="ADAL" clId="{FB8821F7-EC71-8247-AF27-A4E23E202A20}" dt="2023-01-08T21:48:17.261" v="29825" actId="478"/>
          <ac:spMkLst>
            <pc:docMk/>
            <pc:sldMk cId="1777642563" sldId="1407"/>
            <ac:spMk id="11" creationId="{34CCFC72-D6B0-780B-8A7D-A401A6169F9A}"/>
          </ac:spMkLst>
        </pc:spChg>
        <pc:spChg chg="del">
          <ac:chgData name="Daniel Khashabi" userId="62390808-c838-45e6-be59-d6fd0d208bc8" providerId="ADAL" clId="{FB8821F7-EC71-8247-AF27-A4E23E202A20}" dt="2023-01-08T21:48:23.306" v="29829" actId="478"/>
          <ac:spMkLst>
            <pc:docMk/>
            <pc:sldMk cId="1777642563" sldId="1407"/>
            <ac:spMk id="12" creationId="{7A13DC27-249C-271C-7729-8CDE693048A7}"/>
          </ac:spMkLst>
        </pc:spChg>
        <pc:spChg chg="del mod">
          <ac:chgData name="Daniel Khashabi" userId="62390808-c838-45e6-be59-d6fd0d208bc8" providerId="ADAL" clId="{FB8821F7-EC71-8247-AF27-A4E23E202A20}" dt="2023-01-08T21:53:23.526" v="30078" actId="478"/>
          <ac:spMkLst>
            <pc:docMk/>
            <pc:sldMk cId="1777642563" sldId="1407"/>
            <ac:spMk id="13" creationId="{D7282EA7-3EB3-4C24-B30F-CE668F34F985}"/>
          </ac:spMkLst>
        </pc:spChg>
        <pc:spChg chg="del mod">
          <ac:chgData name="Daniel Khashabi" userId="62390808-c838-45e6-be59-d6fd0d208bc8" providerId="ADAL" clId="{FB8821F7-EC71-8247-AF27-A4E23E202A20}" dt="2023-01-08T21:53:19.553" v="30077" actId="478"/>
          <ac:spMkLst>
            <pc:docMk/>
            <pc:sldMk cId="1777642563" sldId="1407"/>
            <ac:spMk id="14" creationId="{267301F7-47DE-CBBA-3DF6-7C821348B06F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777642563" sldId="1407"/>
            <ac:spMk id="16" creationId="{9950F75D-CD14-1CF5-B450-07D71AD0424B}"/>
          </ac:spMkLst>
        </pc:spChg>
        <pc:spChg chg="add mod">
          <ac:chgData name="Daniel Khashabi" userId="62390808-c838-45e6-be59-d6fd0d208bc8" providerId="ADAL" clId="{FB8821F7-EC71-8247-AF27-A4E23E202A20}" dt="2023-01-09T14:50:08.609" v="34208"/>
          <ac:spMkLst>
            <pc:docMk/>
            <pc:sldMk cId="1777642563" sldId="1407"/>
            <ac:spMk id="17" creationId="{EA966A1D-4C13-23DA-2D99-7307C1A921A0}"/>
          </ac:spMkLst>
        </pc:spChg>
        <pc:spChg chg="del">
          <ac:chgData name="Daniel Khashabi" userId="62390808-c838-45e6-be59-d6fd0d208bc8" providerId="ADAL" clId="{FB8821F7-EC71-8247-AF27-A4E23E202A20}" dt="2023-01-08T21:49:22.083" v="29925" actId="478"/>
          <ac:spMkLst>
            <pc:docMk/>
            <pc:sldMk cId="1777642563" sldId="1407"/>
            <ac:spMk id="62" creationId="{BE078AB9-02C5-60E6-CA08-2DBED386F28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777642563" sldId="1407"/>
            <ac:spMk id="2049" creationId="{7DAEA65C-9306-7356-AE96-6E47CDDE12EF}"/>
          </ac:spMkLst>
        </pc:spChg>
        <pc:grpChg chg="add del mod">
          <ac:chgData name="Daniel Khashabi" userId="62390808-c838-45e6-be59-d6fd0d208bc8" providerId="ADAL" clId="{FB8821F7-EC71-8247-AF27-A4E23E202A20}" dt="2023-01-08T21:55:02.731" v="30266" actId="478"/>
          <ac:grpSpMkLst>
            <pc:docMk/>
            <pc:sldMk cId="1777642563" sldId="1407"/>
            <ac:grpSpMk id="6" creationId="{70D631D4-E54D-FA02-254E-38C7668326D1}"/>
          </ac:grpSpMkLst>
        </pc:grpChg>
        <pc:picChg chg="add mod">
          <ac:chgData name="Daniel Khashabi" userId="62390808-c838-45e6-be59-d6fd0d208bc8" providerId="ADAL" clId="{FB8821F7-EC71-8247-AF27-A4E23E202A20}" dt="2023-01-08T21:48:07.556" v="29822" actId="1076"/>
          <ac:picMkLst>
            <pc:docMk/>
            <pc:sldMk cId="1777642563" sldId="1407"/>
            <ac:picMk id="4" creationId="{4E1D1AA8-BB31-1F61-5BBE-B30EFF6EF4E9}"/>
          </ac:picMkLst>
        </pc:picChg>
        <pc:picChg chg="add mod">
          <ac:chgData name="Daniel Khashabi" userId="62390808-c838-45e6-be59-d6fd0d208bc8" providerId="ADAL" clId="{FB8821F7-EC71-8247-AF27-A4E23E202A20}" dt="2023-01-08T21:48:22.222" v="29828" actId="1076"/>
          <ac:picMkLst>
            <pc:docMk/>
            <pc:sldMk cId="1777642563" sldId="1407"/>
            <ac:picMk id="5" creationId="{12901706-6B77-14F5-8961-1A5A4803E90E}"/>
          </ac:picMkLst>
        </pc:picChg>
        <pc:picChg chg="mod topLvl">
          <ac:chgData name="Daniel Khashabi" userId="62390808-c838-45e6-be59-d6fd0d208bc8" providerId="ADAL" clId="{FB8821F7-EC71-8247-AF27-A4E23E202A20}" dt="2023-01-08T21:55:02.731" v="30266" actId="478"/>
          <ac:picMkLst>
            <pc:docMk/>
            <pc:sldMk cId="1777642563" sldId="1407"/>
            <ac:picMk id="7" creationId="{336567B9-CC21-A741-C68A-1BA4FBBBF45C}"/>
          </ac:picMkLst>
        </pc:picChg>
        <pc:picChg chg="del mod topLvl">
          <ac:chgData name="Daniel Khashabi" userId="62390808-c838-45e6-be59-d6fd0d208bc8" providerId="ADAL" clId="{FB8821F7-EC71-8247-AF27-A4E23E202A20}" dt="2023-01-08T21:55:02.731" v="30266" actId="478"/>
          <ac:picMkLst>
            <pc:docMk/>
            <pc:sldMk cId="1777642563" sldId="1407"/>
            <ac:picMk id="8" creationId="{D50C897A-F056-6E6B-5D05-4A0D2DCEA51F}"/>
          </ac:picMkLst>
        </pc:picChg>
        <pc:picChg chg="del">
          <ac:chgData name="Daniel Khashabi" userId="62390808-c838-45e6-be59-d6fd0d208bc8" providerId="ADAL" clId="{FB8821F7-EC71-8247-AF27-A4E23E202A20}" dt="2023-01-08T21:48:04.300" v="29820" actId="478"/>
          <ac:picMkLst>
            <pc:docMk/>
            <pc:sldMk cId="1777642563" sldId="1407"/>
            <ac:picMk id="10" creationId="{EA35EC4B-4DFA-8570-3A64-4C32F0123745}"/>
          </ac:picMkLst>
        </pc:picChg>
        <pc:picChg chg="add mod">
          <ac:chgData name="Daniel Khashabi" userId="62390808-c838-45e6-be59-d6fd0d208bc8" providerId="ADAL" clId="{FB8821F7-EC71-8247-AF27-A4E23E202A20}" dt="2023-01-08T21:54:35.068" v="30254" actId="1036"/>
          <ac:picMkLst>
            <pc:docMk/>
            <pc:sldMk cId="1777642563" sldId="1407"/>
            <ac:picMk id="15" creationId="{72BFA363-A851-82A6-032D-EFB99B8BFC6E}"/>
          </ac:picMkLst>
        </pc:picChg>
        <pc:picChg chg="mod">
          <ac:chgData name="Daniel Khashabi" userId="62390808-c838-45e6-be59-d6fd0d208bc8" providerId="ADAL" clId="{FB8821F7-EC71-8247-AF27-A4E23E202A20}" dt="2023-01-08T21:48:00.338" v="29819" actId="1076"/>
          <ac:picMkLst>
            <pc:docMk/>
            <pc:sldMk cId="1777642563" sldId="1407"/>
            <ac:picMk id="3074" creationId="{F4171D73-1F1B-6B05-4A7D-954C38617A7E}"/>
          </ac:picMkLst>
        </pc:picChg>
      </pc:sldChg>
      <pc:sldChg chg="modSp add mod">
        <pc:chgData name="Daniel Khashabi" userId="62390808-c838-45e6-be59-d6fd0d208bc8" providerId="ADAL" clId="{FB8821F7-EC71-8247-AF27-A4E23E202A20}" dt="2023-01-08T21:58:52.462" v="30542" actId="20577"/>
        <pc:sldMkLst>
          <pc:docMk/>
          <pc:sldMk cId="2786093586" sldId="1408"/>
        </pc:sldMkLst>
        <pc:spChg chg="mod">
          <ac:chgData name="Daniel Khashabi" userId="62390808-c838-45e6-be59-d6fd0d208bc8" providerId="ADAL" clId="{FB8821F7-EC71-8247-AF27-A4E23E202A20}" dt="2023-01-08T21:58:52.462" v="30542" actId="20577"/>
          <ac:spMkLst>
            <pc:docMk/>
            <pc:sldMk cId="2786093586" sldId="1408"/>
            <ac:spMk id="3" creationId="{B84D5B8C-1650-2016-F2F2-B64EC5D23F41}"/>
          </ac:spMkLst>
        </pc:spChg>
      </pc:sldChg>
      <pc:sldChg chg="modSp new mod ord modNotes">
        <pc:chgData name="Daniel Khashabi" userId="62390808-c838-45e6-be59-d6fd0d208bc8" providerId="ADAL" clId="{FB8821F7-EC71-8247-AF27-A4E23E202A20}" dt="2023-01-09T14:50:08.609" v="34208"/>
        <pc:sldMkLst>
          <pc:docMk/>
          <pc:sldMk cId="4203919649" sldId="1409"/>
        </pc:sldMkLst>
        <pc:spChg chg="mod">
          <ac:chgData name="Daniel Khashabi" userId="62390808-c838-45e6-be59-d6fd0d208bc8" providerId="ADAL" clId="{FB8821F7-EC71-8247-AF27-A4E23E202A20}" dt="2023-01-09T00:45:50.121" v="33888" actId="20577"/>
          <ac:spMkLst>
            <pc:docMk/>
            <pc:sldMk cId="4203919649" sldId="1409"/>
            <ac:spMk id="2" creationId="{CD2003C6-0590-25D7-C630-CA4E4BD88781}"/>
          </ac:spMkLst>
        </pc:spChg>
        <pc:spChg chg="mod">
          <ac:chgData name="Daniel Khashabi" userId="62390808-c838-45e6-be59-d6fd0d208bc8" providerId="ADAL" clId="{FB8821F7-EC71-8247-AF27-A4E23E202A20}" dt="2023-01-09T00:46:52.169" v="33907" actId="207"/>
          <ac:spMkLst>
            <pc:docMk/>
            <pc:sldMk cId="4203919649" sldId="1409"/>
            <ac:spMk id="3" creationId="{F6EF9859-C973-0755-0B7D-7CA71CC038E8}"/>
          </ac:spMkLst>
        </pc:spChg>
      </pc:sldChg>
      <pc:sldChg chg="addSp modSp new del mod">
        <pc:chgData name="Daniel Khashabi" userId="62390808-c838-45e6-be59-d6fd0d208bc8" providerId="ADAL" clId="{FB8821F7-EC71-8247-AF27-A4E23E202A20}" dt="2023-01-08T22:17:36.950" v="30807" actId="2696"/>
        <pc:sldMkLst>
          <pc:docMk/>
          <pc:sldMk cId="4235033288" sldId="1409"/>
        </pc:sldMkLst>
        <pc:spChg chg="mod">
          <ac:chgData name="Daniel Khashabi" userId="62390808-c838-45e6-be59-d6fd0d208bc8" providerId="ADAL" clId="{FB8821F7-EC71-8247-AF27-A4E23E202A20}" dt="2023-01-08T22:12:25.973" v="30576" actId="20577"/>
          <ac:spMkLst>
            <pc:docMk/>
            <pc:sldMk cId="4235033288" sldId="1409"/>
            <ac:spMk id="2" creationId="{D74D3DC0-70FA-AC66-A99D-2C7770364C46}"/>
          </ac:spMkLst>
        </pc:spChg>
        <pc:spChg chg="mod">
          <ac:chgData name="Daniel Khashabi" userId="62390808-c838-45e6-be59-d6fd0d208bc8" providerId="ADAL" clId="{FB8821F7-EC71-8247-AF27-A4E23E202A20}" dt="2023-01-08T22:15:56.322" v="30806" actId="20577"/>
          <ac:spMkLst>
            <pc:docMk/>
            <pc:sldMk cId="4235033288" sldId="1409"/>
            <ac:spMk id="3" creationId="{5505B9B7-D99B-9E9F-F844-5027BE43644C}"/>
          </ac:spMkLst>
        </pc:spChg>
        <pc:picChg chg="add mod">
          <ac:chgData name="Daniel Khashabi" userId="62390808-c838-45e6-be59-d6fd0d208bc8" providerId="ADAL" clId="{FB8821F7-EC71-8247-AF27-A4E23E202A20}" dt="2023-01-08T22:15:42.154" v="30730" actId="1076"/>
          <ac:picMkLst>
            <pc:docMk/>
            <pc:sldMk cId="4235033288" sldId="1409"/>
            <ac:picMk id="4" creationId="{DFA4B79B-61AA-F154-5DA0-EB6313289064}"/>
          </ac:picMkLst>
        </pc:picChg>
      </pc:sldChg>
      <pc:sldChg chg="modSp add">
        <pc:chgData name="Daniel Khashabi" userId="62390808-c838-45e6-be59-d6fd0d208bc8" providerId="ADAL" clId="{FB8821F7-EC71-8247-AF27-A4E23E202A20}" dt="2023-01-09T14:50:08.609" v="34208"/>
        <pc:sldMkLst>
          <pc:docMk/>
          <pc:sldMk cId="1532831740" sldId="1410"/>
        </pc:sldMkLst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k cId="1532831740" sldId="1410"/>
            <ac:spMk id="4" creationId="{00000000-0000-0000-0000-000000000000}"/>
          </ac:spMkLst>
        </pc:spChg>
      </pc:sldChg>
      <pc:sldChg chg="add del">
        <pc:chgData name="Daniel Khashabi" userId="62390808-c838-45e6-be59-d6fd0d208bc8" providerId="ADAL" clId="{FB8821F7-EC71-8247-AF27-A4E23E202A20}" dt="2023-01-09T05:46:23.054" v="34134" actId="2696"/>
        <pc:sldMkLst>
          <pc:docMk/>
          <pc:sldMk cId="1814820027" sldId="1411"/>
        </pc:sldMkLst>
      </pc:sldChg>
      <pc:sldChg chg="add">
        <pc:chgData name="Daniel Khashabi" userId="62390808-c838-45e6-be59-d6fd0d208bc8" providerId="ADAL" clId="{FB8821F7-EC71-8247-AF27-A4E23E202A20}" dt="2023-01-09T05:46:32.803" v="34135"/>
        <pc:sldMkLst>
          <pc:docMk/>
          <pc:sldMk cId="3118112165" sldId="1411"/>
        </pc:sldMkLst>
      </pc:sldChg>
      <pc:sldChg chg="modSp add mod">
        <pc:chgData name="Daniel Khashabi" userId="62390808-c838-45e6-be59-d6fd0d208bc8" providerId="ADAL" clId="{FB8821F7-EC71-8247-AF27-A4E23E202A20}" dt="2023-01-09T05:47:48.545" v="34144"/>
        <pc:sldMkLst>
          <pc:docMk/>
          <pc:sldMk cId="229978956" sldId="1412"/>
        </pc:sldMkLst>
        <pc:spChg chg="mod">
          <ac:chgData name="Daniel Khashabi" userId="62390808-c838-45e6-be59-d6fd0d208bc8" providerId="ADAL" clId="{FB8821F7-EC71-8247-AF27-A4E23E202A20}" dt="2023-01-09T05:47:48.545" v="34144"/>
          <ac:spMkLst>
            <pc:docMk/>
            <pc:sldMk cId="229978956" sldId="1412"/>
            <ac:spMk id="3" creationId="{2BAE67F7-BFC3-5C68-93F5-C23BA66F363E}"/>
          </ac:spMkLst>
        </pc:spChg>
      </pc:sldChg>
      <pc:sldChg chg="modSp add mod">
        <pc:chgData name="Daniel Khashabi" userId="62390808-c838-45e6-be59-d6fd0d208bc8" providerId="ADAL" clId="{FB8821F7-EC71-8247-AF27-A4E23E202A20}" dt="2023-01-09T05:48:12.777" v="34148" actId="207"/>
        <pc:sldMkLst>
          <pc:docMk/>
          <pc:sldMk cId="3270810510" sldId="1413"/>
        </pc:sldMkLst>
        <pc:spChg chg="mod">
          <ac:chgData name="Daniel Khashabi" userId="62390808-c838-45e6-be59-d6fd0d208bc8" providerId="ADAL" clId="{FB8821F7-EC71-8247-AF27-A4E23E202A20}" dt="2023-01-09T05:48:12.777" v="34148" actId="207"/>
          <ac:spMkLst>
            <pc:docMk/>
            <pc:sldMk cId="3270810510" sldId="1413"/>
            <ac:spMk id="3" creationId="{2BAE67F7-BFC3-5C68-93F5-C23BA66F363E}"/>
          </ac:spMkLst>
        </pc:spChg>
      </pc:sldChg>
      <pc:sldChg chg="addSp delSp modSp new mod ord modNotes">
        <pc:chgData name="Daniel Khashabi" userId="62390808-c838-45e6-be59-d6fd0d208bc8" providerId="ADAL" clId="{FB8821F7-EC71-8247-AF27-A4E23E202A20}" dt="2023-01-09T18:37:44.926" v="35269" actId="20577"/>
        <pc:sldMkLst>
          <pc:docMk/>
          <pc:sldMk cId="3508357131" sldId="1414"/>
        </pc:sldMkLst>
        <pc:spChg chg="mod">
          <ac:chgData name="Daniel Khashabi" userId="62390808-c838-45e6-be59-d6fd0d208bc8" providerId="ADAL" clId="{FB8821F7-EC71-8247-AF27-A4E23E202A20}" dt="2023-01-09T17:42:49.587" v="34250" actId="20577"/>
          <ac:spMkLst>
            <pc:docMk/>
            <pc:sldMk cId="3508357131" sldId="1414"/>
            <ac:spMk id="2" creationId="{204A9DD5-A5A8-5071-5ABC-9E5FB8324B28}"/>
          </ac:spMkLst>
        </pc:spChg>
        <pc:spChg chg="mod">
          <ac:chgData name="Daniel Khashabi" userId="62390808-c838-45e6-be59-d6fd0d208bc8" providerId="ADAL" clId="{FB8821F7-EC71-8247-AF27-A4E23E202A20}" dt="2023-01-09T18:37:44.926" v="35269" actId="20577"/>
          <ac:spMkLst>
            <pc:docMk/>
            <pc:sldMk cId="3508357131" sldId="1414"/>
            <ac:spMk id="3" creationId="{7F54F705-38FB-CF7D-D647-495986A3901B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4" creationId="{8642ACB0-0680-6C75-1F47-4D8FA34E79B7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6" creationId="{0330D3CE-41ED-4A02-F726-ABE0EFA18E6C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8" creationId="{D460CA3C-760A-22EF-FD31-40D59B4AD2C4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2" creationId="{30E23038-C2BB-34AF-63CA-823930C057F0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3" creationId="{7EA6BB26-44B1-5524-1184-B9F5B1016A2A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5" creationId="{60901F7D-5701-D348-4F34-0213275C9457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7" creationId="{314A3E06-5FF5-1115-7F79-3215378A28AE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39" creationId="{9F5D00D5-2EA0-FC95-664B-9D0BCC8C0823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3" creationId="{574879CA-FE03-D756-BC64-B3E74785EEC7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4" creationId="{D490CE2E-D0E8-B3B3-5346-A3B5B4731562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5" creationId="{ACE94C15-5191-EB39-1179-8249C269F8AF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6" creationId="{296FC887-2F66-C80D-4BCC-ECA497424192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7" creationId="{513E1AA7-7B98-9A31-95FF-F692C2B019AE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8" creationId="{2FC11250-BECC-CC80-58AB-2542AEA8B7DD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59" creationId="{C612BB13-5E84-0C73-8DC7-54CE01B1C1F9}"/>
          </ac:spMkLst>
        </pc:spChg>
        <pc:spChg chg="add del mod">
          <ac:chgData name="Daniel Khashabi" userId="62390808-c838-45e6-be59-d6fd0d208bc8" providerId="ADAL" clId="{FB8821F7-EC71-8247-AF27-A4E23E202A20}" dt="2023-01-09T17:42:45.570" v="34246"/>
          <ac:spMkLst>
            <pc:docMk/>
            <pc:sldMk cId="3508357131" sldId="1414"/>
            <ac:spMk id="60" creationId="{FC96BA5D-2535-CC33-BBB7-AE41200281BC}"/>
          </ac:spMkLst>
        </pc:spChg>
        <pc:spChg chg="add mod">
          <ac:chgData name="Daniel Khashabi" userId="62390808-c838-45e6-be59-d6fd0d208bc8" providerId="ADAL" clId="{FB8821F7-EC71-8247-AF27-A4E23E202A20}" dt="2023-01-09T17:52:33.894" v="34537" actId="1038"/>
          <ac:spMkLst>
            <pc:docMk/>
            <pc:sldMk cId="3508357131" sldId="1414"/>
            <ac:spMk id="62" creationId="{9AB3A3D0-69D0-894C-F6E8-C550264D3172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63" creationId="{DAF15FA9-8FEC-9122-9853-8ECCED41202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65" creationId="{A7A968F1-FED7-7FFF-D8DE-9BCD90A266E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67" creationId="{DF5ADEBC-5FDC-AFBD-79CB-09B16728575F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1" creationId="{B165B047-37C0-7B91-AA07-A59D925E0B2B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2" creationId="{933432A9-21FD-EA45-A254-3A20796EEFFE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4" creationId="{31BD7AE1-0151-C3C6-B337-604B6EEC7B7B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6" creationId="{1B92C212-DF82-9C7C-2F7E-5EBF5C412048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98" creationId="{96BA78AD-6FAF-8A40-35F8-CAA5E593C458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2" creationId="{BAD9C552-A126-9787-0CFF-F352CA84771D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3" creationId="{E7EFD396-5798-69FF-D7E2-F586BA85D2C3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4" creationId="{5C27CC86-B88E-257F-622E-FFF9F2DCDFF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5" creationId="{8B2B6B9F-3B60-4292-F2A1-ADFEB090CC45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6" creationId="{D56F527B-AE43-B373-2B38-4B9E90ECF356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7" creationId="{6A7FD934-A970-621A-D3CE-D4E597767F6D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8" creationId="{154D1E23-CBC5-F27A-FCBD-2B50C6BD9AB7}"/>
          </ac:spMkLst>
        </pc:spChg>
        <pc:spChg chg="add mod">
          <ac:chgData name="Daniel Khashabi" userId="62390808-c838-45e6-be59-d6fd0d208bc8" providerId="ADAL" clId="{FB8821F7-EC71-8247-AF27-A4E23E202A20}" dt="2023-01-09T17:49:25.228" v="34328"/>
          <ac:spMkLst>
            <pc:docMk/>
            <pc:sldMk cId="3508357131" sldId="1414"/>
            <ac:spMk id="119" creationId="{D0DA0EEC-DEF5-24F5-8852-53455566A845}"/>
          </ac:spMkLst>
        </pc:spChg>
        <pc:spChg chg="add mod">
          <ac:chgData name="Daniel Khashabi" userId="62390808-c838-45e6-be59-d6fd0d208bc8" providerId="ADAL" clId="{FB8821F7-EC71-8247-AF27-A4E23E202A20}" dt="2023-01-09T17:52:33.894" v="34537" actId="1038"/>
          <ac:spMkLst>
            <pc:docMk/>
            <pc:sldMk cId="3508357131" sldId="1414"/>
            <ac:spMk id="120" creationId="{2BB5619B-170D-5CFF-06D1-1F3757DAD9AC}"/>
          </ac:spMkLst>
        </pc:spChg>
        <pc:spChg chg="add mod">
          <ac:chgData name="Daniel Khashabi" userId="62390808-c838-45e6-be59-d6fd0d208bc8" providerId="ADAL" clId="{FB8821F7-EC71-8247-AF27-A4E23E202A20}" dt="2023-01-09T17:52:33.894" v="34537" actId="1038"/>
          <ac:spMkLst>
            <pc:docMk/>
            <pc:sldMk cId="3508357131" sldId="1414"/>
            <ac:spMk id="122" creationId="{65E841F2-51F6-C766-A5A0-C85B0FAC1437}"/>
          </ac:spMkLst>
        </pc:spChg>
        <pc:grpChg chg="add del mod">
          <ac:chgData name="Daniel Khashabi" userId="62390808-c838-45e6-be59-d6fd0d208bc8" providerId="ADAL" clId="{FB8821F7-EC71-8247-AF27-A4E23E202A20}" dt="2023-01-09T17:42:45.570" v="34246"/>
          <ac:grpSpMkLst>
            <pc:docMk/>
            <pc:sldMk cId="3508357131" sldId="1414"/>
            <ac:grpSpMk id="22" creationId="{DA6C6BB9-C8C4-2AF1-AAA4-999624AB4FD2}"/>
          </ac:grpSpMkLst>
        </pc:grpChg>
        <pc:grpChg chg="add mod">
          <ac:chgData name="Daniel Khashabi" userId="62390808-c838-45e6-be59-d6fd0d208bc8" providerId="ADAL" clId="{FB8821F7-EC71-8247-AF27-A4E23E202A20}" dt="2023-01-09T17:49:25.228" v="34328"/>
          <ac:grpSpMkLst>
            <pc:docMk/>
            <pc:sldMk cId="3508357131" sldId="1414"/>
            <ac:grpSpMk id="81" creationId="{4D1E6F67-EF49-3994-1B15-0C7C38E80D3B}"/>
          </ac:grpSpMkLst>
        </pc:grp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" creationId="{D212805C-30F7-25E8-63DA-FC92E85564A5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7" creationId="{62FE35CB-328C-A215-BC44-F5F7EFE56ACC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9" creationId="{0349CDB1-4068-C95F-F4A6-BFBFD0D7CFDB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0" creationId="{ADD4893F-9F19-68DA-6AD0-6BAA123B4E82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1" creationId="{A537FC35-416F-1E38-ABBD-BA2E0473F30C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2" creationId="{9A1331E8-8D8D-5448-5BBC-23AD2FAD8FD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3" creationId="{7560D3B5-39A6-360D-D023-CEC7272E5A43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4" creationId="{1E467B0F-6F96-2DE5-D0F1-1F2189E6E86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5" creationId="{6E7145F9-33B5-B2B9-948F-93D3E7CD72F3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6" creationId="{378BDC87-6A8D-A060-0647-4E6E8C12553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7" creationId="{1218B3D1-969B-A4BF-863D-24E51B83433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8" creationId="{FEE33C6B-560D-AD38-158F-EC7AC6EDBCF6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19" creationId="{6D20C448-6112-356D-8076-F2D043D9538C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20" creationId="{5B249890-7CB9-91C4-EDB0-C708A162C300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21" creationId="{0985BF14-7EEC-4FCE-A2B8-0CED2A8DD714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3" creationId="{F555AE7E-31ED-DE14-1A2E-BB157A61B4B9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4" creationId="{43C92B6D-1FC0-F7BF-C378-8832548F2D79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5" creationId="{44BADC66-3379-4869-B57A-8BE598C9B917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6" creationId="{2EE03EBE-597F-2DC7-C53B-0AA9A2721ACD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7" creationId="{AC6642A6-1D6A-A3EE-6B65-3A46C4FF7236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8" creationId="{42069A2D-896A-0994-A93F-7D5A652D244A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29" creationId="{01419645-00D4-917B-3D51-458DE96D4F9B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30" creationId="{17D5A3A7-CE46-A69F-796D-4992048E94CD}"/>
          </ac:cxnSpMkLst>
        </pc:cxnChg>
        <pc:cxnChg chg="mod">
          <ac:chgData name="Daniel Khashabi" userId="62390808-c838-45e6-be59-d6fd0d208bc8" providerId="ADAL" clId="{FB8821F7-EC71-8247-AF27-A4E23E202A20}" dt="2023-01-09T17:42:18.733" v="34244"/>
          <ac:cxnSpMkLst>
            <pc:docMk/>
            <pc:sldMk cId="3508357131" sldId="1414"/>
            <ac:cxnSpMk id="31" creationId="{A9A51ED5-408C-3849-171D-7E1AA558B2C2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34" creationId="{539EA434-58FE-819C-5BAF-7F2D53180EAE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36" creationId="{511C356B-99A3-53EE-B1A3-C429604C608A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38" creationId="{F029235F-D0B4-BABF-6F94-0C0E12E91606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0" creationId="{8CFB1371-9271-7CB1-6EEB-47BB0186A45A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1" creationId="{FFCCE904-C5EA-7228-9731-D8880C049EF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2" creationId="{5CD2B315-9B84-82DC-4781-EAB7F46603FB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3" creationId="{8714D7B5-0637-E08B-9FFF-BB6AAAF4FE2E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4" creationId="{F9B21E18-1D26-A355-17E7-BA14221B037F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5" creationId="{2F4DE93A-F25E-0013-DEB5-2849529E53F6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6" creationId="{A0CF267B-38BC-DB06-3ADF-953A736EAF3B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7" creationId="{8AF70218-D3E3-9FA4-E65F-52C461066BD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8" creationId="{A4FA4CC4-0C15-0F23-1DD7-76593BEEB5D7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49" creationId="{89E12BE7-54A3-3351-EC10-8C71C37D75AD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0" creationId="{A9531757-D2A4-A7AA-F559-A97736FCD749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1" creationId="{7570125C-CC8B-38A1-2C4E-56F82B24109A}"/>
          </ac:cxnSpMkLst>
        </pc:cxnChg>
        <pc:cxnChg chg="add del mod">
          <ac:chgData name="Daniel Khashabi" userId="62390808-c838-45e6-be59-d6fd0d208bc8" providerId="ADAL" clId="{FB8821F7-EC71-8247-AF27-A4E23E202A20}" dt="2023-01-09T17:42:45.570" v="34246"/>
          <ac:cxnSpMkLst>
            <pc:docMk/>
            <pc:sldMk cId="3508357131" sldId="1414"/>
            <ac:cxnSpMk id="52" creationId="{209DF533-013C-7C8B-497E-71B88AFD608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4" creationId="{9D3580E7-8627-E82F-C8EB-30E52426455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6" creationId="{CBA68052-FCB4-365A-03C3-E91B91C7781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8" creationId="{493E8321-3EAC-0990-0CF5-652A108A75A1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69" creationId="{956639F1-CF48-9CA1-7787-58EB41117E4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0" creationId="{8D2BB87C-F4F6-7FB3-AFBD-66B40B6C3C8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1" creationId="{7EE6F899-D30C-193D-5966-16DEFCF1509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2" creationId="{B991DF30-9079-D429-7991-B62FE5F00DE8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3" creationId="{E8FC3D0E-0F4A-30F1-9A9E-13BAA092EF0B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4" creationId="{D31CF6A7-DFA2-F080-F58F-178A2ABF6AD2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5" creationId="{CFD0C086-239A-AE8B-2ADE-9B4411570D9B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6" creationId="{2AD9C8DE-BAFB-0321-EF47-3686363631E8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7" creationId="{64F55BD1-BC06-B97D-7D72-C1CA14871C01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8" creationId="{123C70A9-BCE0-D2A3-BF06-56E949ED038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79" creationId="{BA5F3649-9F59-1526-CC27-3455F2363BB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0" creationId="{088D6E6B-4BBC-1F6C-9A13-AD6032CB05E8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2" creationId="{0AAFDC24-9232-C621-9CD2-22EFC7699F86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3" creationId="{CBC0E1A2-2076-8A0D-3079-92206BAF7031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4" creationId="{4EADDF0A-8636-4810-A029-18DB1F626583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5" creationId="{A73908DA-A6FF-D138-A0B8-206D749ABD12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6" creationId="{2C066A67-0086-5F6F-6000-D0FAEF85B992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7" creationId="{C52B1006-B7F9-28E9-537F-BE014C47928E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8" creationId="{466EF6B5-D760-C4E6-16E7-EEA17BC4FA53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89" creationId="{F8CAA7AD-8ED7-BA8F-8822-E7409317CCB8}"/>
          </ac:cxnSpMkLst>
        </pc:cxnChg>
        <pc:cxnChg chg="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0" creationId="{B777D5CE-A805-C5FC-4568-FC7FF46F495B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3" creationId="{5AC301A7-5646-3299-3296-22512C3AAC8C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5" creationId="{3ABBF467-13EC-23A0-9BA7-8E963265A28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7" creationId="{BC47210F-07A4-3EF4-8EA1-808E0E225F30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99" creationId="{824052F0-43D1-2387-DD62-03DF1ED6B97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0" creationId="{0DD3D1E7-BF21-6323-DB58-20DBE6394F38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1" creationId="{113802A6-E93A-4C23-7C4A-46693147D0FA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2" creationId="{4248AE2E-36B7-0920-3CEA-812D5D476807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3" creationId="{DE8392C0-B712-4EE8-8C34-7622946788B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4" creationId="{A89EBC5B-90C5-85A0-F4BA-D2B1715C7024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5" creationId="{0017093D-63F9-5AE4-A11C-633AAEC7ADA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6" creationId="{984E117C-20E9-EA7D-5D78-4F796CAFCE89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7" creationId="{1DEF6B01-D2CB-C588-1A03-FC244BFF631F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8" creationId="{536D1C29-4C27-93DD-ABCA-2575D435C206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09" creationId="{00550AE0-CBFD-E739-9B97-01CE5D3B402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10" creationId="{C6CA3194-821C-B977-2DAD-62130AFDE9E5}"/>
          </ac:cxnSpMkLst>
        </pc:cxnChg>
        <pc:cxnChg chg="add mod">
          <ac:chgData name="Daniel Khashabi" userId="62390808-c838-45e6-be59-d6fd0d208bc8" providerId="ADAL" clId="{FB8821F7-EC71-8247-AF27-A4E23E202A20}" dt="2023-01-09T17:49:25.228" v="34328"/>
          <ac:cxnSpMkLst>
            <pc:docMk/>
            <pc:sldMk cId="3508357131" sldId="1414"/>
            <ac:cxnSpMk id="111" creationId="{1F56FE17-3FA9-C757-0E7C-CEF65928A3E6}"/>
          </ac:cxnSpMkLst>
        </pc:cxnChg>
      </pc:sldChg>
      <pc:sldChg chg="addSp modSp add mod">
        <pc:chgData name="Daniel Khashabi" userId="62390808-c838-45e6-be59-d6fd0d208bc8" providerId="ADAL" clId="{FB8821F7-EC71-8247-AF27-A4E23E202A20}" dt="2023-01-09T18:50:31.492" v="36083" actId="1076"/>
        <pc:sldMkLst>
          <pc:docMk/>
          <pc:sldMk cId="3101959753" sldId="1415"/>
        </pc:sldMkLst>
        <pc:spChg chg="mod">
          <ac:chgData name="Daniel Khashabi" userId="62390808-c838-45e6-be59-d6fd0d208bc8" providerId="ADAL" clId="{FB8821F7-EC71-8247-AF27-A4E23E202A20}" dt="2023-01-09T18:39:38.272" v="35420" actId="20577"/>
          <ac:spMkLst>
            <pc:docMk/>
            <pc:sldMk cId="3101959753" sldId="1415"/>
            <ac:spMk id="2" creationId="{204A9DD5-A5A8-5071-5ABC-9E5FB8324B28}"/>
          </ac:spMkLst>
        </pc:spChg>
        <pc:spChg chg="mod">
          <ac:chgData name="Daniel Khashabi" userId="62390808-c838-45e6-be59-d6fd0d208bc8" providerId="ADAL" clId="{FB8821F7-EC71-8247-AF27-A4E23E202A20}" dt="2023-01-09T18:50:08.241" v="36064" actId="20577"/>
          <ac:spMkLst>
            <pc:docMk/>
            <pc:sldMk cId="3101959753" sldId="1415"/>
            <ac:spMk id="3" creationId="{7F54F705-38FB-CF7D-D647-495986A3901B}"/>
          </ac:spMkLst>
        </pc:spChg>
        <pc:spChg chg="add mod">
          <ac:chgData name="Daniel Khashabi" userId="62390808-c838-45e6-be59-d6fd0d208bc8" providerId="ADAL" clId="{FB8821F7-EC71-8247-AF27-A4E23E202A20}" dt="2023-01-09T18:50:22.895" v="36082" actId="1038"/>
          <ac:spMkLst>
            <pc:docMk/>
            <pc:sldMk cId="3101959753" sldId="1415"/>
            <ac:spMk id="7" creationId="{EF280B89-2C4D-63E1-4040-6410A19B7377}"/>
          </ac:spMkLst>
        </pc:spChg>
        <pc:picChg chg="add mod modCrop">
          <ac:chgData name="Daniel Khashabi" userId="62390808-c838-45e6-be59-d6fd0d208bc8" providerId="ADAL" clId="{FB8821F7-EC71-8247-AF27-A4E23E202A20}" dt="2023-01-09T18:50:13.058" v="36073" actId="14100"/>
          <ac:picMkLst>
            <pc:docMk/>
            <pc:sldMk cId="3101959753" sldId="1415"/>
            <ac:picMk id="5" creationId="{0EBF915D-5A19-7B1B-A31A-ABB934B46AC5}"/>
          </ac:picMkLst>
        </pc:picChg>
        <pc:picChg chg="add mod">
          <ac:chgData name="Daniel Khashabi" userId="62390808-c838-45e6-be59-d6fd0d208bc8" providerId="ADAL" clId="{FB8821F7-EC71-8247-AF27-A4E23E202A20}" dt="2023-01-09T18:50:31.492" v="36083" actId="1076"/>
          <ac:picMkLst>
            <pc:docMk/>
            <pc:sldMk cId="3101959753" sldId="1415"/>
            <ac:picMk id="1026" creationId="{EC96D70B-7DF9-DEAC-57DD-E5F8BE8D6D38}"/>
          </ac:picMkLst>
        </pc:picChg>
      </pc:sldChg>
      <pc:sldMasterChg chg="modSp addSldLayout delSldLayout modSldLayout">
        <pc:chgData name="Daniel Khashabi" userId="62390808-c838-45e6-be59-d6fd0d208bc8" providerId="ADAL" clId="{FB8821F7-EC71-8247-AF27-A4E23E202A20}" dt="2023-01-09T14:50:08.609" v="34208"/>
        <pc:sldMasterMkLst>
          <pc:docMk/>
          <pc:sldMasterMk cId="0" sldId="2147483684"/>
        </pc:sldMasterMkLst>
        <pc:spChg chg="mod">
          <ac:chgData name="Daniel Khashabi" userId="62390808-c838-45e6-be59-d6fd0d208bc8" providerId="ADAL" clId="{FB8821F7-EC71-8247-AF27-A4E23E202A20}" dt="2023-01-05T20:13:35.367" v="13803" actId="207"/>
          <ac:spMkLst>
            <pc:docMk/>
            <pc:sldMasterMk cId="0" sldId="2147483684"/>
            <ac:spMk id="7" creationId="{00000000-0000-0000-0000-000000000000}"/>
          </ac:spMkLst>
        </pc:spChg>
        <pc:spChg chg="mod">
          <ac:chgData name="Daniel Khashabi" userId="62390808-c838-45e6-be59-d6fd0d208bc8" providerId="ADAL" clId="{FB8821F7-EC71-8247-AF27-A4E23E202A20}" dt="2023-01-09T14:50:08.609" v="34208"/>
          <ac:spMkLst>
            <pc:docMk/>
            <pc:sldMasterMk cId="0" sldId="2147483684"/>
            <ac:spMk id="8" creationId="{00000000-0000-0000-0000-000000000000}"/>
          </ac:spMkLst>
        </pc:sp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1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1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2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2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3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3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5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5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5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6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6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57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57"/>
              <ac:spMk id="52" creationId="{00000000-0000-0000-0000-000000000000}"/>
            </ac:spMkLst>
          </pc:spChg>
        </pc:sldLayoutChg>
        <pc:sldLayoutChg chg="modSp mod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1145179345" sldId="2147483672"/>
          </pc:sldLayoutMkLst>
          <pc:spChg chg="mod">
            <ac:chgData name="Daniel Khashabi" userId="62390808-c838-45e6-be59-d6fd0d208bc8" providerId="ADAL" clId="{FB8821F7-EC71-8247-AF27-A4E23E202A20}" dt="2023-01-05T20:13:23.104" v="13802" actId="207"/>
            <ac:spMkLst>
              <pc:docMk/>
              <pc:sldMasterMk cId="0" sldId="2147483684"/>
              <pc:sldLayoutMk cId="1145179345" sldId="2147483672"/>
              <ac:spMk id="3" creationId="{2229FC8F-EFCF-946C-FB4F-829BDABC182E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145179345" sldId="2147483672"/>
              <ac:spMk id="4" creationId="{960B3578-F61A-3D71-7DF9-7749DF4EAC02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145179345" sldId="2147483672"/>
              <ac:spMk id="5" creationId="{E0F369B4-94DC-374C-B891-76485760FDE2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145179345" sldId="2147483672"/>
              <ac:spMk id="6" creationId="{4B622DF6-B9CC-948D-B599-46DBCBE950DD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3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3"/>
              <ac:spMk id="12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4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4"/>
              <ac:spMk id="1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6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6"/>
              <ac:spMk id="26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7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7"/>
              <ac:spMk id="30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8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8"/>
              <ac:spMk id="3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79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79"/>
              <ac:spMk id="39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80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0"/>
              <ac:spMk id="41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0"/>
              <ac:spMk id="45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81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1"/>
              <ac:spMk id="48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0" sldId="2147483682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0" sldId="2147483682"/>
              <ac:spMk id="52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FB8821F7-EC71-8247-AF27-A4E23E202A20}" dt="2023-01-05T03:03:15.847" v="9589" actId="2696"/>
          <pc:sldLayoutMkLst>
            <pc:docMk/>
            <pc:sldMasterMk cId="0" sldId="2147483684"/>
            <pc:sldLayoutMk cId="0" sldId="2147483683"/>
          </pc:sldLayoutMkLst>
        </pc:sldLayoutChg>
        <pc:sldLayoutChg chg="del">
          <pc:chgData name="Daniel Khashabi" userId="62390808-c838-45e6-be59-d6fd0d208bc8" providerId="ADAL" clId="{FB8821F7-EC71-8247-AF27-A4E23E202A20}" dt="2023-01-05T03:02:39.789" v="9566" actId="2696"/>
          <pc:sldLayoutMkLst>
            <pc:docMk/>
            <pc:sldMasterMk cId="0" sldId="2147483684"/>
            <pc:sldLayoutMk cId="1185417369" sldId="2147483685"/>
          </pc:sldLayoutMkLst>
        </pc:sldLayoutChg>
        <pc:sldLayoutChg chg="del">
          <pc:chgData name="Daniel Khashabi" userId="62390808-c838-45e6-be59-d6fd0d208bc8" providerId="ADAL" clId="{FB8821F7-EC71-8247-AF27-A4E23E202A20}" dt="2023-01-05T03:02:48.642" v="9574" actId="2696"/>
          <pc:sldLayoutMkLst>
            <pc:docMk/>
            <pc:sldMasterMk cId="0" sldId="2147483684"/>
            <pc:sldLayoutMk cId="625986899" sldId="2147483686"/>
          </pc:sldLayoutMkLst>
        </pc:sldLayoutChg>
        <pc:sldLayoutChg chg="del">
          <pc:chgData name="Daniel Khashabi" userId="62390808-c838-45e6-be59-d6fd0d208bc8" providerId="ADAL" clId="{FB8821F7-EC71-8247-AF27-A4E23E202A20}" dt="2023-01-04T20:54:32.896" v="1198" actId="2696"/>
          <pc:sldLayoutMkLst>
            <pc:docMk/>
            <pc:sldMasterMk cId="0" sldId="2147483684"/>
            <pc:sldLayoutMk cId="376868820" sldId="2147483687"/>
          </pc:sldLayoutMkLst>
        </pc:sldLayoutChg>
        <pc:sldLayoutChg chg="del">
          <pc:chgData name="Daniel Khashabi" userId="62390808-c838-45e6-be59-d6fd0d208bc8" providerId="ADAL" clId="{FB8821F7-EC71-8247-AF27-A4E23E202A20}" dt="2023-01-04T20:52:35.982" v="1196" actId="2696"/>
          <pc:sldLayoutMkLst>
            <pc:docMk/>
            <pc:sldMasterMk cId="0" sldId="2147483684"/>
            <pc:sldLayoutMk cId="3072348689" sldId="2147483688"/>
          </pc:sldLayoutMkLst>
        </pc:sldLayoutChg>
        <pc:sldLayoutChg chg="del">
          <pc:chgData name="Daniel Khashabi" userId="62390808-c838-45e6-be59-d6fd0d208bc8" providerId="ADAL" clId="{FB8821F7-EC71-8247-AF27-A4E23E202A20}" dt="2023-01-04T20:52:35.982" v="1196" actId="2696"/>
          <pc:sldLayoutMkLst>
            <pc:docMk/>
            <pc:sldMasterMk cId="0" sldId="2147483684"/>
            <pc:sldLayoutMk cId="1151472177" sldId="2147483689"/>
          </pc:sldLayoutMkLst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2541253468" sldId="2147483690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2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3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2541253468" sldId="2147483690"/>
              <ac:spMk id="7" creationId="{00000000-0000-0000-0000-000000000000}"/>
            </ac:spMkLst>
          </pc:spChg>
        </pc:sldLayoutChg>
        <pc:sldLayoutChg chg="del">
          <pc:chgData name="Daniel Khashabi" userId="62390808-c838-45e6-be59-d6fd0d208bc8" providerId="ADAL" clId="{FB8821F7-EC71-8247-AF27-A4E23E202A20}" dt="2023-01-04T20:22:17.516" v="784" actId="2696"/>
          <pc:sldLayoutMkLst>
            <pc:docMk/>
            <pc:sldMasterMk cId="0" sldId="2147483684"/>
            <pc:sldLayoutMk cId="244939819" sldId="2147483691"/>
          </pc:sldLayoutMkLst>
        </pc:sldLayoutChg>
        <pc:sldLayoutChg chg="del">
          <pc:chgData name="Daniel Khashabi" userId="62390808-c838-45e6-be59-d6fd0d208bc8" providerId="ADAL" clId="{FB8821F7-EC71-8247-AF27-A4E23E202A20}" dt="2023-01-05T02:39:06.022" v="8062" actId="2696"/>
          <pc:sldLayoutMkLst>
            <pc:docMk/>
            <pc:sldMasterMk cId="0" sldId="2147483684"/>
            <pc:sldLayoutMk cId="1022593069" sldId="2147483691"/>
          </pc:sldLayoutMkLst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47128255" sldId="2147483692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47128255" sldId="2147483692"/>
              <ac:spMk id="5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47128255" sldId="2147483692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47128255" sldId="2147483692"/>
              <ac:spMk id="7" creationId="{00000000-0000-0000-0000-000000000000}"/>
            </ac:spMkLst>
          </pc:spChg>
        </pc:sldLayoutChg>
        <pc:sldLayoutChg chg="modSp">
          <pc:chgData name="Daniel Khashabi" userId="62390808-c838-45e6-be59-d6fd0d208bc8" providerId="ADAL" clId="{FB8821F7-EC71-8247-AF27-A4E23E202A20}" dt="2023-01-09T14:50:08.609" v="34208"/>
          <pc:sldLayoutMkLst>
            <pc:docMk/>
            <pc:sldMasterMk cId="0" sldId="2147483684"/>
            <pc:sldLayoutMk cId="169507303" sldId="2147483693"/>
          </pc:sldLayoutMkLst>
          <pc:spChg chg="mod">
            <ac:chgData name="Daniel Khashabi" userId="62390808-c838-45e6-be59-d6fd0d208bc8" providerId="ADAL" clId="{FB8821F7-EC71-8247-AF27-A4E23E202A20}" dt="2023-01-09T14:50:08.609" v="34208"/>
            <ac:spMkLst>
              <pc:docMk/>
              <pc:sldMasterMk cId="0" sldId="2147483684"/>
              <pc:sldLayoutMk cId="169507303" sldId="2147483693"/>
              <ac:spMk id="6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49:18.572" v="34205"/>
            <ac:spMkLst>
              <pc:docMk/>
              <pc:sldMasterMk cId="0" sldId="2147483684"/>
              <pc:sldLayoutMk cId="169507303" sldId="2147483693"/>
              <ac:spMk id="22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49:18.572" v="34205"/>
            <ac:spMkLst>
              <pc:docMk/>
              <pc:sldMasterMk cId="0" sldId="2147483684"/>
              <pc:sldLayoutMk cId="169507303" sldId="2147483693"/>
              <ac:spMk id="23" creationId="{00000000-0000-0000-0000-000000000000}"/>
            </ac:spMkLst>
          </pc:spChg>
          <pc:spChg chg="mod">
            <ac:chgData name="Daniel Khashabi" userId="62390808-c838-45e6-be59-d6fd0d208bc8" providerId="ADAL" clId="{FB8821F7-EC71-8247-AF27-A4E23E202A20}" dt="2023-01-09T14:49:18.572" v="34205"/>
            <ac:spMkLst>
              <pc:docMk/>
              <pc:sldMasterMk cId="0" sldId="2147483684"/>
              <pc:sldLayoutMk cId="169507303" sldId="2147483693"/>
              <ac:spMk id="24" creationId="{00000000-0000-0000-0000-000000000000}"/>
            </ac:spMkLst>
          </pc:spChg>
        </pc:sldLayoutChg>
        <pc:sldLayoutChg chg="modSp del">
          <pc:chgData name="Daniel Khashabi" userId="62390808-c838-45e6-be59-d6fd0d208bc8" providerId="ADAL" clId="{FB8821F7-EC71-8247-AF27-A4E23E202A20}" dt="2023-01-06T04:57:57.527" v="26206" actId="2696"/>
          <pc:sldLayoutMkLst>
            <pc:docMk/>
            <pc:sldMasterMk cId="0" sldId="2147483684"/>
            <pc:sldLayoutMk cId="1060394715" sldId="2147483693"/>
          </pc:sldLayoutMkLst>
          <pc:spChg chg="mod">
            <ac:chgData name="Daniel Khashabi" userId="62390808-c838-45e6-be59-d6fd0d208bc8" providerId="ADAL" clId="{FB8821F7-EC71-8247-AF27-A4E23E202A20}" dt="2023-01-05T20:13:49.962" v="13804" actId="207"/>
            <ac:spMkLst>
              <pc:docMk/>
              <pc:sldMasterMk cId="0" sldId="2147483684"/>
              <pc:sldLayoutMk cId="1060394715" sldId="2147483693"/>
              <ac:spMk id="20" creationId="{00000000-0000-0000-0000-000000000000}"/>
            </ac:spMkLst>
          </pc:spChg>
        </pc:sldLayoutChg>
        <pc:sldLayoutChg chg="add del">
          <pc:chgData name="Daniel Khashabi" userId="62390808-c838-45e6-be59-d6fd0d208bc8" providerId="ADAL" clId="{FB8821F7-EC71-8247-AF27-A4E23E202A20}" dt="2023-01-05T23:19:37.602" v="17882" actId="2696"/>
          <pc:sldLayoutMkLst>
            <pc:docMk/>
            <pc:sldMasterMk cId="0" sldId="2147483684"/>
            <pc:sldLayoutMk cId="1600960910" sldId="2147483694"/>
          </pc:sldLayoutMkLst>
        </pc:sldLayoutChg>
        <pc:sldLayoutChg chg="del">
          <pc:chgData name="Daniel Khashabi" userId="62390808-c838-45e6-be59-d6fd0d208bc8" providerId="ADAL" clId="{FB8821F7-EC71-8247-AF27-A4E23E202A20}" dt="2023-01-06T04:50:01.459" v="26066" actId="2696"/>
          <pc:sldLayoutMkLst>
            <pc:docMk/>
            <pc:sldMasterMk cId="0" sldId="2147483684"/>
            <pc:sldLayoutMk cId="695113553" sldId="2147483695"/>
          </pc:sldLayoutMkLst>
        </pc:sldLayoutChg>
        <pc:sldLayoutChg chg="del">
          <pc:chgData name="Daniel Khashabi" userId="62390808-c838-45e6-be59-d6fd0d208bc8" providerId="ADAL" clId="{FB8821F7-EC71-8247-AF27-A4E23E202A20}" dt="2023-01-06T04:39:49.812" v="25536" actId="2696"/>
          <pc:sldLayoutMkLst>
            <pc:docMk/>
            <pc:sldMasterMk cId="0" sldId="2147483684"/>
            <pc:sldLayoutMk cId="2047699847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rbel" panose="020B0503020204020204" pitchFamily="34" charset="0"/>
        <a:ea typeface="Corbel" panose="020B05030202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4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2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4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9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>
                <a:latin typeface="Corbel" panose="020B0503020204020204" pitchFamily="34" charset="0"/>
              </a:rPr>
              <a:pPr/>
              <a:t>7</a:t>
            </a:fld>
            <a:endParaRPr lang="en-US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9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>
                <a:solidFill>
                  <a:prstClr val="black"/>
                </a:solidFill>
                <a:latin typeface="Corbel" panose="020B0503020204020204" pitchFamily="34" charset="0"/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0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this since it is discussing the expressivity issue </a:t>
            </a:r>
          </a:p>
        </p:txBody>
      </p:sp>
    </p:spTree>
    <p:extLst>
      <p:ext uri="{BB962C8B-B14F-4D97-AF65-F5344CB8AC3E}">
        <p14:creationId xmlns:p14="http://schemas.microsoft.com/office/powerpoint/2010/main" val="232667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From Wikipedia: </a:t>
            </a:r>
            <a:r>
              <a:rPr lang="en-US" sz="1100" dirty="0"/>
              <a:t>At the majority of synapses, signals are sent from the axon of one neuron to a dendrite of another... All neurons are electrically excitable, maintaining voltage gradients across their membranes… If the voltage changes by a large enough amount, an all-or-none electrochemical pulse called an action potential is generated, which travels rapidly along the cell's axon, and activates synaptic connections with other cells when it arrives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83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79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Walter Pitts</a:t>
            </a:r>
          </a:p>
        </p:txBody>
      </p:sp>
    </p:spTree>
    <p:extLst>
      <p:ext uri="{BB962C8B-B14F-4D97-AF65-F5344CB8AC3E}">
        <p14:creationId xmlns:p14="http://schemas.microsoft.com/office/powerpoint/2010/main" val="30902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6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orbel" panose="020B0503020204020204" pitchFamily="34" charset="0"/>
            </a:endParaRPr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fld id="{6C74AF8F-34DA-FD49-A130-D08203732350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rbel" panose="020B050302020402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26" y="852331"/>
            <a:ext cx="3081655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rbel" panose="020B050302020402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733"/>
              </a:lnSpc>
            </a:pPr>
            <a:r>
              <a:rPr lang="en-US" spc="-4">
                <a:latin typeface="Corbel" panose="020B0503020204020204" pitchFamily="34" charset="0"/>
              </a:rPr>
              <a:t>April 19,</a:t>
            </a:r>
            <a:r>
              <a:rPr lang="en-US" spc="-68">
                <a:latin typeface="Corbel" panose="020B0503020204020204" pitchFamily="34" charset="0"/>
              </a:rPr>
              <a:t> </a:t>
            </a:r>
            <a:r>
              <a:rPr lang="en-US" spc="-4">
                <a:latin typeface="Corbel" panose="020B0503020204020204" pitchFamily="34" charset="0"/>
              </a:rPr>
              <a:t>2018</a:t>
            </a:r>
            <a:endParaRPr lang="en-US" spc="-4" dirty="0">
              <a:latin typeface="Corbel" panose="020B0503020204020204" pitchFamily="34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568"/>
              </a:lnSpc>
            </a:pPr>
            <a:r>
              <a:rPr lang="en-US" spc="-4">
                <a:latin typeface="Corbel" panose="020B0503020204020204" pitchFamily="34" charset="0"/>
              </a:rPr>
              <a:t>Fei-Fei Li </a:t>
            </a:r>
            <a:r>
              <a:rPr lang="en-US">
                <a:latin typeface="Corbel" panose="020B0503020204020204" pitchFamily="34" charset="0"/>
              </a:rPr>
              <a:t>&amp; Justin Johnson &amp; </a:t>
            </a:r>
            <a:r>
              <a:rPr lang="en-US" spc="-4">
                <a:latin typeface="Corbel" panose="020B0503020204020204" pitchFamily="34" charset="0"/>
              </a:rPr>
              <a:t>Serena</a:t>
            </a:r>
            <a:r>
              <a:rPr lang="en-US" spc="-94">
                <a:latin typeface="Corbel" panose="020B0503020204020204" pitchFamily="34" charset="0"/>
              </a:rPr>
              <a:t> </a:t>
            </a:r>
            <a:r>
              <a:rPr lang="en-US" spc="-4">
                <a:latin typeface="Corbel" panose="020B0503020204020204" pitchFamily="34" charset="0"/>
              </a:rPr>
              <a:t>Yeung</a:t>
            </a:r>
            <a:endParaRPr lang="en-US" spc="-4" dirty="0">
              <a:latin typeface="Corbel" panose="020B0503020204020204" pitchFamily="34" charset="0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785"/>
              </a:lnSpc>
            </a:pPr>
            <a:r>
              <a:rPr lang="en-US" sz="2250" spc="-5" baseline="1388" dirty="0">
                <a:latin typeface="Corbel" panose="020B0503020204020204" pitchFamily="34" charset="0"/>
              </a:rPr>
              <a:t>Lecture </a:t>
            </a:r>
            <a:r>
              <a:rPr lang="en-US" sz="2250" baseline="1388" dirty="0">
                <a:latin typeface="Corbel" panose="020B0503020204020204" pitchFamily="34" charset="0"/>
              </a:rPr>
              <a:t>6 -</a:t>
            </a:r>
            <a:r>
              <a:rPr lang="en-US" sz="2250" spc="-208" baseline="1388" dirty="0">
                <a:latin typeface="Corbel" panose="020B0503020204020204" pitchFamily="34" charset="0"/>
              </a:rPr>
              <a:t> </a:t>
            </a:r>
            <a:fld id="{81D60167-4931-47E6-BA6A-407CBD079E47}" type="slidenum">
              <a:rPr smtClean="0">
                <a:latin typeface="Corbel" panose="020B0503020204020204" pitchFamily="34" charset="0"/>
              </a:rPr>
              <a:pPr marL="9525">
                <a:lnSpc>
                  <a:spcPts val="1785"/>
                </a:lnSpc>
              </a:pPr>
              <a:t>‹#›</a:t>
            </a:fld>
            <a:endParaRPr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53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28700"/>
            <a:ext cx="3810000" cy="3515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515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4800600"/>
            <a:ext cx="1905000" cy="342900"/>
          </a:xfrm>
        </p:spPr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4800600"/>
            <a:ext cx="1905000" cy="342900"/>
          </a:xfrm>
        </p:spPr>
        <p:txBody>
          <a:bodyPr/>
          <a:lstStyle>
            <a:lvl1pPr>
              <a:defRPr b="0" i="0"/>
            </a:lvl1pPr>
          </a:lstStyle>
          <a:p>
            <a:fld id="{58339569-C54D-41F6-8779-E9FE5F1AC6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4800600"/>
            <a:ext cx="2895600" cy="342900"/>
          </a:xfrm>
        </p:spPr>
        <p:txBody>
          <a:bodyPr/>
          <a:lstStyle>
            <a:lvl1pPr>
              <a:defRPr b="0" i="0"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566" lvl="2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132" lvl="5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320" lvl="6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509" lvl="7" indent="-292093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697" lvl="8" indent="-292093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 b="0" i="0">
                <a:solidFill>
                  <a:schemeClr val="dk2"/>
                </a:solidFill>
                <a:latin typeface="Corbel" panose="020B050302020402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51" r:id="rId3"/>
    <p:sldLayoutId id="2147483652" r:id="rId4"/>
    <p:sldLayoutId id="2147483653" r:id="rId5"/>
    <p:sldLayoutId id="2147483676" r:id="rId6"/>
    <p:sldLayoutId id="2147483677" r:id="rId7"/>
    <p:sldLayoutId id="2147483678" r:id="rId8"/>
    <p:sldLayoutId id="2147483679" r:id="rId9"/>
    <p:sldLayoutId id="2147483655" r:id="rId10"/>
    <p:sldLayoutId id="2147483656" r:id="rId11"/>
    <p:sldLayoutId id="2147483657" r:id="rId12"/>
    <p:sldLayoutId id="2147483680" r:id="rId13"/>
    <p:sldLayoutId id="2147483681" r:id="rId14"/>
    <p:sldLayoutId id="2147483682" r:id="rId15"/>
    <p:sldLayoutId id="2147483672" r:id="rId16"/>
    <p:sldLayoutId id="2147483690" r:id="rId17"/>
    <p:sldLayoutId id="214748369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eachablemachine.withgoogle.com/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versal_approximation_theorem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www.cs.cmu.edu/~./epxing/Class/10715/reading/McCulloch.and.Pitt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eg"/><Relationship Id="rId5" Type="http://schemas.openxmlformats.org/officeDocument/2006/relationships/hyperlink" Target="https://www.ling.upenn.edu/courses/Fall_2007/cogs501/Rosenblatt1958.pdf" TargetMode="External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://people.idsia.ch/~juergen/who-invented-backpropagation.html" TargetMode="External"/><Relationship Id="rId4" Type="http://schemas.openxmlformats.org/officeDocument/2006/relationships/hyperlink" Target="https://www.nature.com/articles/323533a0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ilianweng.github.io/posts/2017-10-15-word-embedding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7.png"/><Relationship Id="rId5" Type="http://schemas.openxmlformats.org/officeDocument/2006/relationships/image" Target="../media/image66.png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53230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dirty="0"/>
              <a:t>Self-Supervised Learning </a:t>
            </a:r>
            <a:br>
              <a:rPr lang="en"/>
            </a:br>
            <a:r>
              <a:rPr lang="en"/>
              <a:t>Feed-Forward Nets</a:t>
            </a:r>
            <a:endParaRPr lang="en"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744321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CSCI 601 471/671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NLP: Self-Supervised Models</a:t>
            </a:r>
            <a:endParaRPr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02E3B-62E7-EEAE-E8F3-5972D2C26242}"/>
              </a:ext>
            </a:extLst>
          </p:cNvPr>
          <p:cNvSpPr txBox="1"/>
          <p:nvPr/>
        </p:nvSpPr>
        <p:spPr>
          <a:xfrm>
            <a:off x="1134208" y="3472836"/>
            <a:ext cx="6875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https://self-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supervised.cs.jhu.edu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/sp2023/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7175E-A9E3-616C-8DD8-5DB647028ACD}"/>
              </a:ext>
            </a:extLst>
          </p:cNvPr>
          <p:cNvSpPr txBox="1"/>
          <p:nvPr/>
        </p:nvSpPr>
        <p:spPr>
          <a:xfrm>
            <a:off x="1663896" y="4889584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 credit: Andrej </a:t>
            </a:r>
            <a:r>
              <a:rPr lang="en-US" sz="1050" dirty="0" err="1">
                <a:latin typeface="Corbel" panose="020B0503020204020204" pitchFamily="34" charset="0"/>
              </a:rPr>
              <a:t>Karpathy</a:t>
            </a:r>
            <a:r>
              <a:rPr lang="en-US" sz="1050" dirty="0">
                <a:latin typeface="Corbel" panose="020B0503020204020204" pitchFamily="34" charset="0"/>
              </a:rPr>
              <a:t>, Fei Fei Li, Chris Manning and many others 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3019919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3086594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19919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3086594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19919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3086594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4895398" y="2281201"/>
            <a:ext cx="440568" cy="440568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4895398" y="3050323"/>
            <a:ext cx="440568" cy="440568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4895398" y="3825340"/>
            <a:ext cx="440568" cy="440568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/>
          <p:nvPr/>
        </p:nvGrpSpPr>
        <p:grpSpPr>
          <a:xfrm>
            <a:off x="6602288" y="3050323"/>
            <a:ext cx="440568" cy="440568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Intermediate predictions multiplied by second layer of weights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Predictions are </a:t>
            </a:r>
            <a:r>
              <a:rPr lang="en-US" dirty="0">
                <a:solidFill>
                  <a:srgbClr val="C00000"/>
                </a:solidFill>
              </a:rPr>
              <a:t>fed forward</a:t>
            </a:r>
            <a:r>
              <a:rPr lang="en-US" dirty="0"/>
              <a:t> through the network</a:t>
            </a:r>
          </a:p>
          <a:p>
            <a:pPr marL="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DF372-C3E6-3CCF-A4F1-A9323C45F39D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HKUST]</a:t>
            </a:r>
          </a:p>
        </p:txBody>
      </p:sp>
    </p:spTree>
    <p:extLst>
      <p:ext uri="{BB962C8B-B14F-4D97-AF65-F5344CB8AC3E}">
        <p14:creationId xmlns:p14="http://schemas.microsoft.com/office/powerpoint/2010/main" val="289741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3019919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3086594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19919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3086594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19919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3086594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895398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4962073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89539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496207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95398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4962073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6602288" y="3050323"/>
            <a:ext cx="440568" cy="440568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Compute second set of intermediate predictions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EE923-FF71-D2C9-533D-CF0AAA88A3B8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HKUST]</a:t>
            </a:r>
          </a:p>
        </p:txBody>
      </p:sp>
    </p:spTree>
    <p:extLst>
      <p:ext uri="{BB962C8B-B14F-4D97-AF65-F5344CB8AC3E}">
        <p14:creationId xmlns:p14="http://schemas.microsoft.com/office/powerpoint/2010/main" val="1474581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3019919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3086594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19919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3086594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19919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3086594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895398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4962073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89539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496207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95398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4962073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>
            <a:off x="6602288" y="3050323"/>
            <a:ext cx="440568" cy="440568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Multiply by final set of weights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ACA5E-1911-F4FB-96EA-C03E75C9353D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HKUST]</a:t>
            </a:r>
          </a:p>
        </p:txBody>
      </p:sp>
    </p:spTree>
    <p:extLst>
      <p:ext uri="{BB962C8B-B14F-4D97-AF65-F5344CB8AC3E}">
        <p14:creationId xmlns:p14="http://schemas.microsoft.com/office/powerpoint/2010/main" val="37177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3019919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3086594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19919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3086594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19919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3086594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895398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4962073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89539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496207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95398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4962073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60228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666896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Aggregate all the computations in the output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e.g. probability of a particular class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F0C7D-67A3-06A1-2226-432D17930A12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HKUST]</a:t>
            </a:r>
          </a:p>
        </p:txBody>
      </p:sp>
    </p:spTree>
    <p:extLst>
      <p:ext uri="{BB962C8B-B14F-4D97-AF65-F5344CB8AC3E}">
        <p14:creationId xmlns:p14="http://schemas.microsoft.com/office/powerpoint/2010/main" val="393076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3019919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3086594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19919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3086594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19919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3086594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895398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4962073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89539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496207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95398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4962073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602288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6668963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All the intermediate parameters are ought to be learned.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BC7F9-689F-D193-67F6-3BE9F7D2C70C}"/>
              </a:ext>
            </a:extLst>
          </p:cNvPr>
          <p:cNvSpPr txBox="1"/>
          <p:nvPr/>
        </p:nvSpPr>
        <p:spPr>
          <a:xfrm rot="16200000">
            <a:off x="1684247" y="3120331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872B7-6863-5412-FAB3-BDA72D7196F6}"/>
              </a:ext>
            </a:extLst>
          </p:cNvPr>
          <p:cNvSpPr txBox="1"/>
          <p:nvPr/>
        </p:nvSpPr>
        <p:spPr>
          <a:xfrm rot="16200000">
            <a:off x="3245855" y="3120330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BDE8E-6D60-C426-BD2A-F8B9C66935DE}"/>
              </a:ext>
            </a:extLst>
          </p:cNvPr>
          <p:cNvSpPr txBox="1"/>
          <p:nvPr/>
        </p:nvSpPr>
        <p:spPr>
          <a:xfrm rot="16200000">
            <a:off x="5101227" y="3115762"/>
            <a:ext cx="18133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Weights to learn!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DF31BE-DA57-D3A3-DA81-A0B9D5962E56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HKUST]</a:t>
            </a:r>
          </a:p>
        </p:txBody>
      </p:sp>
    </p:spTree>
    <p:extLst>
      <p:ext uri="{BB962C8B-B14F-4D97-AF65-F5344CB8AC3E}">
        <p14:creationId xmlns:p14="http://schemas.microsoft.com/office/powerpoint/2010/main" val="77601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242A-DFB2-29EC-13B1-7741D531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Time!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1D16-A835-99D4-3694-1F357B9D9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https://teachablemachine.withgoogle.com/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7F4E0-5774-7203-9985-DEA1EB7FB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190" y="1844894"/>
            <a:ext cx="6191573" cy="27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Add Non-linearity?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311700" y="1152474"/>
            <a:ext cx="8520600" cy="3928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Without non-linearity, the overall model amounts to a linear model.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A linear function cannot approximate complex tasks.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Non-linearity </a:t>
            </a:r>
            <a:r>
              <a:rPr lang="en-US" dirty="0">
                <a:solidFill>
                  <a:srgbClr val="C00000"/>
                </a:solidFill>
              </a:rPr>
              <a:t>adds capacity</a:t>
            </a:r>
            <a:r>
              <a:rPr lang="en-US" dirty="0"/>
              <a:t> to the model to approximate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any</a:t>
            </a:r>
            <a:r>
              <a:rPr lang="en-US" dirty="0"/>
              <a:t> continuous function to </a:t>
            </a:r>
            <a:r>
              <a:rPr lang="en-US" dirty="0">
                <a:solidFill>
                  <a:srgbClr val="C00000"/>
                </a:solidFill>
              </a:rPr>
              <a:t>arbitrary </a:t>
            </a:r>
            <a:r>
              <a:rPr lang="en-US" dirty="0"/>
              <a:t>accuracy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given sufficiently many hidden units.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“universal approximation theorem”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E122145A-8907-C7A9-6E0F-89BD22535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516" y="1713846"/>
            <a:ext cx="1551464" cy="2515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AC3DF7-EBB6-545F-A979-C5F5FF3302A3}"/>
                  </a:ext>
                </a:extLst>
              </p:cNvPr>
              <p:cNvSpPr txBox="1"/>
              <p:nvPr/>
            </p:nvSpPr>
            <p:spPr>
              <a:xfrm>
                <a:off x="912303" y="1969464"/>
                <a:ext cx="15217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AC3DF7-EBB6-545F-A979-C5F5FF330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03" y="1969464"/>
                <a:ext cx="1521762" cy="215444"/>
              </a:xfrm>
              <a:prstGeom prst="rect">
                <a:avLst/>
              </a:prstGeom>
              <a:blipFill>
                <a:blip r:embed="rId5"/>
                <a:stretch>
                  <a:fillRect l="-4167" t="-11765" r="-4167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2F5E44-F4A1-EFAF-F928-B9574D6EB1D3}"/>
                  </a:ext>
                </a:extLst>
              </p:cNvPr>
              <p:cNvSpPr txBox="1"/>
              <p:nvPr/>
            </p:nvSpPr>
            <p:spPr>
              <a:xfrm>
                <a:off x="2837495" y="1964239"/>
                <a:ext cx="3097643" cy="22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  (a linear function)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2F5E44-F4A1-EFAF-F928-B9574D6E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495" y="1964239"/>
                <a:ext cx="3097643" cy="224677"/>
              </a:xfrm>
              <a:prstGeom prst="rect">
                <a:avLst/>
              </a:prstGeom>
              <a:blipFill>
                <a:blip r:embed="rId6"/>
                <a:stretch>
                  <a:fillRect l="-2857" t="-15789" r="-2449" b="-4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B712A-CA4E-16E0-9A47-118284B452CE}"/>
                  </a:ext>
                </a:extLst>
              </p:cNvPr>
              <p:cNvSpPr txBox="1"/>
              <p:nvPr/>
            </p:nvSpPr>
            <p:spPr>
              <a:xfrm>
                <a:off x="1839705" y="2371910"/>
                <a:ext cx="119917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orbel" panose="020B0503020204020204" pitchFamily="34" charset="0"/>
                  </a:rPr>
                  <a:t>drop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B712A-CA4E-16E0-9A47-118284B4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05" y="2371910"/>
                <a:ext cx="1199170" cy="307777"/>
              </a:xfrm>
              <a:prstGeom prst="rect">
                <a:avLst/>
              </a:prstGeom>
              <a:blipFill>
                <a:blip r:embed="rId7"/>
                <a:stretch>
                  <a:fillRect l="-1042"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4DB9396B-3AE1-9F07-6EAA-82FC30E4DD3C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 rot="5400000" flipH="1" flipV="1">
            <a:off x="2201174" y="1548587"/>
            <a:ext cx="108330" cy="1164311"/>
          </a:xfrm>
          <a:prstGeom prst="curvedConnector4">
            <a:avLst>
              <a:gd name="adj1" fmla="val -211022"/>
              <a:gd name="adj2" fmla="val 826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1570-8D97-E332-488F-35528545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90771F7-F4F7-E07E-B8A8-00F064BC1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3677" y="1152525"/>
            <a:ext cx="6396645" cy="3416300"/>
          </a:xfrm>
        </p:spPr>
      </p:pic>
    </p:spTree>
    <p:extLst>
      <p:ext uri="{BB962C8B-B14F-4D97-AF65-F5344CB8AC3E}">
        <p14:creationId xmlns:p14="http://schemas.microsoft.com/office/powerpoint/2010/main" val="228885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51268" y="1443070"/>
            <a:ext cx="919163" cy="1233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800" kern="1200" spc="-4" dirty="0">
                <a:latin typeface="Corbel" panose="020B0503020204020204" pitchFamily="34" charset="0"/>
                <a:ea typeface="+mn-ea"/>
              </a:rPr>
              <a:t>Sigmoid</a:t>
            </a:r>
            <a:endParaRPr sz="1800" kern="1200" dirty="0">
              <a:latin typeface="Corbel" panose="020B0503020204020204" pitchFamily="34" charset="0"/>
              <a:ea typeface="+mn-ea"/>
            </a:endParaRPr>
          </a:p>
          <a:p>
            <a:pPr defTabSz="685800">
              <a:buClrTx/>
              <a:defRPr/>
            </a:pPr>
            <a:endParaRPr sz="2025" kern="1200" dirty="0">
              <a:latin typeface="Corbel" panose="020B0503020204020204" pitchFamily="34" charset="0"/>
              <a:ea typeface="+mn-ea"/>
              <a:cs typeface="Times New Roman"/>
            </a:endParaRPr>
          </a:p>
          <a:p>
            <a:pPr defTabSz="685800">
              <a:spcBef>
                <a:spcPts val="15"/>
              </a:spcBef>
              <a:buClrTx/>
              <a:defRPr/>
            </a:pPr>
            <a:endParaRPr sz="2325" kern="1200" dirty="0">
              <a:latin typeface="Corbel" panose="020B0503020204020204" pitchFamily="34" charset="0"/>
              <a:ea typeface="+mn-ea"/>
              <a:cs typeface="Times New Roman"/>
            </a:endParaRPr>
          </a:p>
          <a:p>
            <a:pPr marL="9525" defTabSz="685800">
              <a:buClrTx/>
              <a:defRPr/>
            </a:pPr>
            <a:r>
              <a:rPr sz="1800" kern="1200" dirty="0">
                <a:latin typeface="Corbel" panose="020B0503020204020204" pitchFamily="34" charset="0"/>
                <a:ea typeface="+mn-ea"/>
              </a:rPr>
              <a:t>tanh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1268" y="3322228"/>
            <a:ext cx="6162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800" kern="1200" spc="-4" dirty="0">
                <a:latin typeface="Corbel" panose="020B0503020204020204" pitchFamily="34" charset="0"/>
                <a:ea typeface="+mn-ea"/>
              </a:rPr>
              <a:t>ReLU</a:t>
            </a:r>
            <a:endParaRPr sz="1800" kern="1200" dirty="0">
              <a:latin typeface="Corbel" panose="020B0503020204020204" pitchFamily="34" charset="0"/>
              <a:ea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5478" y="1396552"/>
            <a:ext cx="132587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800" kern="1200" spc="-4" dirty="0">
                <a:latin typeface="Corbel" panose="020B0503020204020204" pitchFamily="34" charset="0"/>
                <a:ea typeface="+mn-ea"/>
              </a:rPr>
              <a:t>Leaky</a:t>
            </a:r>
            <a:r>
              <a:rPr sz="1800" kern="1200" spc="-68" dirty="0">
                <a:latin typeface="Corbel" panose="020B0503020204020204" pitchFamily="34" charset="0"/>
                <a:ea typeface="+mn-ea"/>
              </a:rPr>
              <a:t> </a:t>
            </a:r>
            <a:r>
              <a:rPr sz="1800" kern="1200" spc="-4" dirty="0">
                <a:latin typeface="Corbel" panose="020B0503020204020204" pitchFamily="34" charset="0"/>
                <a:ea typeface="+mn-ea"/>
              </a:rPr>
              <a:t>ReLU</a:t>
            </a:r>
            <a:endParaRPr sz="1800" kern="1200" dirty="0">
              <a:latin typeface="Corbel" panose="020B0503020204020204" pitchFamily="34" charset="0"/>
              <a:ea typeface="+mn-e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2613" y="2451292"/>
            <a:ext cx="81915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800" kern="1200" dirty="0">
                <a:latin typeface="Corbel" panose="020B0503020204020204" pitchFamily="34" charset="0"/>
                <a:ea typeface="+mn-ea"/>
              </a:rPr>
              <a:t>Maxout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46397" y="3265249"/>
            <a:ext cx="47577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defRPr/>
            </a:pPr>
            <a:r>
              <a:rPr sz="1800" kern="1200" spc="-4" dirty="0">
                <a:latin typeface="Corbel" panose="020B0503020204020204" pitchFamily="34" charset="0"/>
                <a:ea typeface="+mn-ea"/>
              </a:rPr>
              <a:t>ELU</a:t>
            </a:r>
            <a:endParaRPr sz="1800" kern="1200" dirty="0">
              <a:latin typeface="Corbel" panose="020B0503020204020204" pitchFamily="34" charset="0"/>
              <a:ea typeface="+mn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72401" y="1789714"/>
            <a:ext cx="1237553" cy="28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72399" y="2677588"/>
            <a:ext cx="808164" cy="262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72399" y="3645134"/>
            <a:ext cx="1001606" cy="262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91631" y="1696677"/>
            <a:ext cx="1237553" cy="243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34456" y="3559154"/>
            <a:ext cx="1423253" cy="534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34456" y="2726021"/>
            <a:ext cx="2223220" cy="229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55598" y="1419347"/>
            <a:ext cx="1043637" cy="7972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55605" y="2362479"/>
            <a:ext cx="1043630" cy="7951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91892" y="3252000"/>
            <a:ext cx="997529" cy="8217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80505" y="1404849"/>
            <a:ext cx="1043630" cy="8137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80505" y="3252763"/>
            <a:ext cx="1043630" cy="811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1350" kern="1200" dirty="0"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61444" y="4181132"/>
            <a:ext cx="6656546" cy="19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lnSpc>
                <a:spcPts val="1549"/>
              </a:lnSpc>
              <a:buClrTx/>
              <a:tabLst>
                <a:tab pos="3940016" algn="l"/>
                <a:tab pos="5483066" algn="l"/>
              </a:tabLst>
              <a:defRPr/>
            </a:pPr>
            <a:r>
              <a:rPr sz="1350" kern="1200" spc="-4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Fei-Fei Li </a:t>
            </a:r>
            <a:r>
              <a:rPr sz="1350" kern="1200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&amp; Justin Johnson &amp;</a:t>
            </a:r>
            <a:r>
              <a:rPr sz="1350" kern="1200" spc="-15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 </a:t>
            </a:r>
            <a:r>
              <a:rPr sz="1350" kern="1200" spc="-4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Serena Yeung	</a:t>
            </a:r>
            <a:r>
              <a:rPr sz="2250" kern="1200" spc="-5" baseline="-4166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Lecture </a:t>
            </a:r>
            <a:r>
              <a:rPr sz="2250" kern="1200" baseline="-4166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6</a:t>
            </a:r>
            <a:r>
              <a:rPr sz="2250" kern="1200" spc="-5" baseline="-4166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 </a:t>
            </a:r>
            <a:r>
              <a:rPr sz="2250" kern="1200" baseline="-4166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-	</a:t>
            </a:r>
            <a:r>
              <a:rPr sz="2250" kern="1200" spc="-5" baseline="-4166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April 19,</a:t>
            </a:r>
            <a:r>
              <a:rPr sz="2250" kern="1200" spc="-107" baseline="-4166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 </a:t>
            </a:r>
            <a:r>
              <a:rPr sz="2250" kern="1200" spc="-5" baseline="-4166" dirty="0">
                <a:solidFill>
                  <a:srgbClr val="FFFFFF"/>
                </a:solidFill>
                <a:latin typeface="Corbel" panose="020B0503020204020204" pitchFamily="34" charset="0"/>
                <a:ea typeface="+mn-ea"/>
              </a:rPr>
              <a:t>2018</a:t>
            </a:r>
            <a:endParaRPr sz="2250" kern="1200" baseline="-4166" dirty="0">
              <a:latin typeface="Corbel" panose="020B0503020204020204" pitchFamily="34" charset="0"/>
              <a:ea typeface="+mn-ea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33B0F157-6BD2-4DA8-9474-F6792D9B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50" b="0" dirty="0">
                <a:solidFill>
                  <a:srgbClr val="000000"/>
                </a:solidFill>
              </a:rPr>
              <a:t>Activation/Nonlinearity </a:t>
            </a:r>
            <a:r>
              <a:rPr lang="en-US" sz="2550" dirty="0">
                <a:solidFill>
                  <a:srgbClr val="000000"/>
                </a:solidFill>
              </a:rPr>
              <a:t>F</a:t>
            </a:r>
            <a:r>
              <a:rPr lang="en-US" sz="2550" b="0" dirty="0">
                <a:solidFill>
                  <a:srgbClr val="000000"/>
                </a:solidFill>
              </a:rPr>
              <a:t>unctions</a:t>
            </a:r>
            <a:endParaRPr lang="en-US" sz="2550" dirty="0"/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10"/>
          </p:nvPr>
        </p:nvSpPr>
        <p:spPr>
          <a:xfrm>
            <a:off x="0" y="0"/>
            <a:ext cx="0" cy="718145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 defTabSz="685800">
              <a:lnSpc>
                <a:spcPts val="1568"/>
              </a:lnSpc>
              <a:buClrTx/>
              <a:defRPr/>
            </a:pPr>
            <a:r>
              <a:rPr kern="1200" spc="-4" dirty="0">
                <a:solidFill>
                  <a:srgbClr val="FFFFFF"/>
                </a:solidFill>
                <a:ea typeface="+mn-ea"/>
              </a:rPr>
              <a:t>Fei-Fei Li </a:t>
            </a:r>
            <a:r>
              <a:rPr kern="1200" dirty="0">
                <a:solidFill>
                  <a:srgbClr val="FFFFFF"/>
                </a:solidFill>
                <a:ea typeface="+mn-ea"/>
              </a:rPr>
              <a:t>&amp; Justin Johnson &amp; </a:t>
            </a:r>
            <a:r>
              <a:rPr kern="1200" spc="-4" dirty="0">
                <a:solidFill>
                  <a:srgbClr val="FFFFFF"/>
                </a:solidFill>
                <a:ea typeface="+mn-ea"/>
              </a:rPr>
              <a:t>Serena</a:t>
            </a:r>
            <a:r>
              <a:rPr kern="1200" spc="-94" dirty="0">
                <a:solidFill>
                  <a:srgbClr val="FFFFFF"/>
                </a:solidFill>
                <a:ea typeface="+mn-ea"/>
              </a:rPr>
              <a:t> </a:t>
            </a:r>
            <a:r>
              <a:rPr kern="1200" spc="-4" dirty="0">
                <a:solidFill>
                  <a:srgbClr val="FFFFFF"/>
                </a:solidFill>
                <a:ea typeface="+mn-ea"/>
              </a:rPr>
              <a:t>Yeung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11"/>
          </p:nvPr>
        </p:nvSpPr>
        <p:spPr>
          <a:xfrm>
            <a:off x="0" y="0"/>
            <a:ext cx="0" cy="260891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 algn="ctr" defTabSz="685800">
              <a:lnSpc>
                <a:spcPts val="1733"/>
              </a:lnSpc>
              <a:buClrTx/>
              <a:defRPr/>
            </a:pPr>
            <a:r>
              <a:rPr kern="1200" spc="-4" dirty="0">
                <a:solidFill>
                  <a:srgbClr val="FFFFFF"/>
                </a:solidFill>
                <a:ea typeface="+mn-ea"/>
              </a:rPr>
              <a:t>April 19,</a:t>
            </a:r>
            <a:r>
              <a:rPr kern="1200" spc="-68" dirty="0">
                <a:solidFill>
                  <a:srgbClr val="FFFFFF"/>
                </a:solidFill>
                <a:ea typeface="+mn-ea"/>
              </a:rPr>
              <a:t> </a:t>
            </a:r>
            <a:r>
              <a:rPr kern="1200" spc="-4" dirty="0">
                <a:solidFill>
                  <a:srgbClr val="FFFFFF"/>
                </a:solidFill>
                <a:ea typeface="+mn-ea"/>
              </a:rPr>
              <a:t>2018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461665"/>
          </a:xfrm>
          <a:prstGeom prst="rect">
            <a:avLst/>
          </a:prstGeom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 defTabSz="685800">
              <a:lnSpc>
                <a:spcPts val="1785"/>
              </a:lnSpc>
              <a:buClrTx/>
              <a:defRPr/>
            </a:pPr>
            <a:r>
              <a:rPr sz="2250" kern="1200" spc="-5" baseline="1388" dirty="0">
                <a:solidFill>
                  <a:srgbClr val="FFFFFF"/>
                </a:solidFill>
                <a:ea typeface="+mn-ea"/>
              </a:rPr>
              <a:t>Lecture </a:t>
            </a:r>
            <a:r>
              <a:rPr sz="2250" kern="1200" baseline="1388" dirty="0">
                <a:solidFill>
                  <a:srgbClr val="FFFFFF"/>
                </a:solidFill>
                <a:ea typeface="+mn-ea"/>
              </a:rPr>
              <a:t>6 -</a:t>
            </a:r>
            <a:r>
              <a:rPr sz="2250" kern="1200" spc="-208" baseline="1388" dirty="0">
                <a:solidFill>
                  <a:srgbClr val="FFFFFF"/>
                </a:solidFill>
                <a:ea typeface="+mn-ea"/>
              </a:rPr>
              <a:t> </a:t>
            </a:r>
            <a:fld id="{81D60167-4931-47E6-BA6A-407CBD079E47}" type="slidenum">
              <a:rPr kern="1200" dirty="0">
                <a:solidFill>
                  <a:srgbClr val="FFFFFF"/>
                </a:solidFill>
                <a:ea typeface="+mn-ea"/>
              </a:rPr>
              <a:pPr marL="9525" defTabSz="685800">
                <a:lnSpc>
                  <a:spcPts val="1785"/>
                </a:lnSpc>
                <a:buClrTx/>
                <a:defRPr/>
              </a:pPr>
              <a:t>18</a:t>
            </a:fld>
            <a:endParaRPr kern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0367F1-3B10-E8E0-26F1-0C7E5DF96B0D}"/>
              </a:ext>
            </a:extLst>
          </p:cNvPr>
          <p:cNvSpPr txBox="1"/>
          <p:nvPr/>
        </p:nvSpPr>
        <p:spPr>
          <a:xfrm>
            <a:off x="1256964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Andrej </a:t>
            </a:r>
            <a:r>
              <a:rPr lang="en-US" sz="1050" dirty="0" err="1">
                <a:latin typeface="Corbel" panose="020B0503020204020204" pitchFamily="34" charset="0"/>
              </a:rPr>
              <a:t>Karpathy</a:t>
            </a:r>
            <a:r>
              <a:rPr lang="en-US" sz="105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5261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088A-855E-C912-2CA5-465EEF35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Quiz Time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2F964-D330-75FD-DF01-369C8292D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790510"/>
          </a:xfrm>
        </p:spPr>
        <p:txBody>
          <a:bodyPr>
            <a:normAutofit/>
          </a:bodyPr>
          <a:lstStyle/>
          <a:p>
            <a:pPr marL="425450" indent="-285750"/>
            <a:r>
              <a:rPr lang="en-US" sz="3200" dirty="0"/>
              <a:t>What is needed to fully specify a neural network? 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400" dirty="0"/>
              <a:t>Architecture (which input goes through what function etc.)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400" dirty="0"/>
              <a:t>Parameters of the function (the weights) 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400" dirty="0"/>
              <a:t>Both </a:t>
            </a:r>
          </a:p>
          <a:p>
            <a:pPr marL="939800" lvl="1" indent="-3429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419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FB52-8E09-7697-A285-0BDB9455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HW2 is released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92917-CD48-0FA1-B6E0-B33D3F4CA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see it?</a:t>
            </a:r>
          </a:p>
          <a:p>
            <a:r>
              <a:rPr lang="en-US" dirty="0"/>
              <a:t>Due Tuesday noon, </a:t>
            </a:r>
            <a:r>
              <a:rPr lang="en-US" dirty="0">
                <a:solidFill>
                  <a:srgbClr val="C00000"/>
                </a:solidFill>
              </a:rPr>
              <a:t>in 120 hours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8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088A-855E-C912-2CA5-465EEF35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Quiz Time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2F964-D330-75FD-DF01-369C8292D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790510"/>
          </a:xfrm>
        </p:spPr>
        <p:txBody>
          <a:bodyPr>
            <a:normAutofit/>
          </a:bodyPr>
          <a:lstStyle/>
          <a:p>
            <a:pPr marL="425450" indent="-285750"/>
            <a:r>
              <a:rPr lang="en-US" sz="3200" dirty="0"/>
              <a:t>What makes neural networks expressive functions? 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400" dirty="0"/>
              <a:t>Activations (non-linearities)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400" dirty="0"/>
              <a:t>Depth (number of hidden layers)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400" dirty="0"/>
              <a:t>Width (number of variables in each hidden layer)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400" dirty="0"/>
              <a:t>All the above </a:t>
            </a:r>
          </a:p>
        </p:txBody>
      </p:sp>
    </p:spTree>
    <p:extLst>
      <p:ext uri="{BB962C8B-B14F-4D97-AF65-F5344CB8AC3E}">
        <p14:creationId xmlns:p14="http://schemas.microsoft.com/office/powerpoint/2010/main" val="331629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A520-CFB2-75E8-3EAD-FDDB996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67F7-BFC3-5C68-93F5-C23BA66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Feed-forward networks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Neural nets: origins and brief history </a:t>
            </a:r>
          </a:p>
          <a:p>
            <a:pPr>
              <a:buFont typeface="+mj-lt"/>
              <a:buAutoNum type="arabicPeriod"/>
            </a:pPr>
            <a:r>
              <a:rPr lang="en-US" dirty="0"/>
              <a:t>Word2Vec as a simple neural network  </a:t>
            </a:r>
          </a:p>
          <a:p>
            <a:pPr>
              <a:buFont typeface="+mj-lt"/>
              <a:buAutoNum type="arabicPeriod"/>
            </a:pPr>
            <a:r>
              <a:rPr lang="en-US" dirty="0"/>
              <a:t>Training neural networks: analytical back-propagation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Backprop in practice 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F559-E2C9-00E5-B5E1-1ABC6B82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Artificial Neurons: An Inspiration from Nature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977-115F-A07C-3849-8F0CE9A8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node in your neural network </a:t>
            </a:r>
          </a:p>
          <a:p>
            <a:pPr lvl="1"/>
            <a:r>
              <a:rPr lang="en-US" dirty="0"/>
              <a:t>Accept information from multiple inputs </a:t>
            </a:r>
          </a:p>
          <a:p>
            <a:pPr lvl="1"/>
            <a:r>
              <a:rPr lang="en-US" dirty="0"/>
              <a:t>Transmit information to other neurons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neuron’s function is inspired by its biological counterpart: </a:t>
            </a:r>
          </a:p>
          <a:p>
            <a:pPr lvl="1"/>
            <a:r>
              <a:rPr lang="en-US" dirty="0"/>
              <a:t>Apply some function on inputs signals</a:t>
            </a:r>
          </a:p>
          <a:p>
            <a:pPr lvl="1"/>
            <a:r>
              <a:rPr lang="en-US" dirty="0"/>
              <a:t>If output of function over threshold, neuron “fires”</a:t>
            </a:r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31D3770-83F4-FD99-96EE-4C5229965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46"/>
          <a:stretch/>
        </p:blipFill>
        <p:spPr>
          <a:xfrm>
            <a:off x="6902409" y="196031"/>
            <a:ext cx="1969881" cy="1379079"/>
          </a:xfrm>
          <a:prstGeom prst="rect">
            <a:avLst/>
          </a:prstGeom>
        </p:spPr>
      </p:pic>
      <p:pic>
        <p:nvPicPr>
          <p:cNvPr id="30" name="Picture 2" descr="http://cs231n.github.io/assets/nn1/neuron.png">
            <a:extLst>
              <a:ext uri="{FF2B5EF4-FFF2-40B4-BE49-F238E27FC236}">
                <a16:creationId xmlns:a16="http://schemas.microsoft.com/office/drawing/2014/main" id="{DAAF7C00-AC55-89B6-D5C1-88264738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3770" y="3425459"/>
            <a:ext cx="2978230" cy="1273016"/>
          </a:xfrm>
          <a:prstGeom prst="rect">
            <a:avLst/>
          </a:prstGeom>
          <a:noFill/>
        </p:spPr>
      </p:pic>
      <p:pic>
        <p:nvPicPr>
          <p:cNvPr id="31" name="Picture 4" descr="http://cs231n.github.io/assets/nn1/neuron_model.jpeg">
            <a:extLst>
              <a:ext uri="{FF2B5EF4-FFF2-40B4-BE49-F238E27FC236}">
                <a16:creationId xmlns:a16="http://schemas.microsoft.com/office/drawing/2014/main" id="{F0904F82-BD77-978C-477D-1009EBF60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3308" y="3279500"/>
            <a:ext cx="2923382" cy="1667969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D0744-02D3-9E9B-B8E0-007037786D1F}"/>
              </a:ext>
            </a:extLst>
          </p:cNvPr>
          <p:cNvSpPr/>
          <p:nvPr/>
        </p:nvSpPr>
        <p:spPr>
          <a:xfrm>
            <a:off x="8489678" y="1415353"/>
            <a:ext cx="268405" cy="29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9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F559-E2C9-00E5-B5E1-1ABC6B82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Artificial Neurons: Not Quite Analogous to Nature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977-115F-A07C-3849-8F0CE9A80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466" y="1017725"/>
            <a:ext cx="2450683" cy="82339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  Biological neurons: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complex connectivity </a:t>
            </a:r>
          </a:p>
        </p:txBody>
      </p:sp>
      <p:pic>
        <p:nvPicPr>
          <p:cNvPr id="31746" name="Picture 2" descr="Microglia, the brain's trash collector cells, may play larger role in brain  health, may reveal clues to disease treatments | National Institute on Aging">
            <a:extLst>
              <a:ext uri="{FF2B5EF4-FFF2-40B4-BE49-F238E27FC236}">
                <a16:creationId xmlns:a16="http://schemas.microsoft.com/office/drawing/2014/main" id="{B931FF19-C7E3-A582-C64B-D1294F8C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48" y="1860511"/>
            <a:ext cx="2700081" cy="270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2819006-856B-91DD-5FB2-848AE1ECB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068" y="1995726"/>
            <a:ext cx="4761847" cy="253790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64D10B-30C4-AC34-5AD6-89E0ED504335}"/>
              </a:ext>
            </a:extLst>
          </p:cNvPr>
          <p:cNvSpPr txBox="1">
            <a:spLocks/>
          </p:cNvSpPr>
          <p:nvPr/>
        </p:nvSpPr>
        <p:spPr>
          <a:xfrm>
            <a:off x="4709549" y="902623"/>
            <a:ext cx="4012421" cy="82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114300" indent="0">
              <a:buFont typeface="Corbel"/>
              <a:buNone/>
            </a:pPr>
            <a:r>
              <a:rPr lang="en-US" dirty="0">
                <a:solidFill>
                  <a:schemeClr val="tx1"/>
                </a:solidFill>
              </a:rPr>
              <a:t>Neurons in an artificial  neural network: </a:t>
            </a:r>
          </a:p>
          <a:p>
            <a:pPr marL="114300" indent="0">
              <a:buFont typeface="Corbel"/>
              <a:buNone/>
            </a:pPr>
            <a:r>
              <a:rPr lang="en-US" dirty="0">
                <a:solidFill>
                  <a:schemeClr val="tx1"/>
                </a:solidFill>
              </a:rPr>
              <a:t>organized based on a highly </a:t>
            </a:r>
            <a:r>
              <a:rPr lang="en-US" dirty="0">
                <a:solidFill>
                  <a:srgbClr val="C00000"/>
                </a:solidFill>
              </a:rPr>
              <a:t>regular structure </a:t>
            </a:r>
            <a:r>
              <a:rPr lang="en-US" dirty="0">
                <a:solidFill>
                  <a:schemeClr val="tx1"/>
                </a:solidFill>
              </a:rPr>
              <a:t>for computational efficiency </a:t>
            </a:r>
          </a:p>
        </p:txBody>
      </p:sp>
    </p:spTree>
    <p:extLst>
      <p:ext uri="{BB962C8B-B14F-4D97-AF65-F5344CB8AC3E}">
        <p14:creationId xmlns:p14="http://schemas.microsoft.com/office/powerpoint/2010/main" val="192240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Very Brief History of Neural Networks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/>
              <a:t>Single-layer neural networks (1943-1969)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Symbolic AI &amp; knowledge engineering (1970-1985)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Multi-layer NNs and symbolic learning (1985-1995)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chirp chirp …. </a:t>
            </a:r>
            <a:r>
              <a:rPr lang="en-US" sz="1400" dirty="0"/>
              <a:t>Statistical learning/probabilistic models </a:t>
            </a:r>
            <a:r>
              <a:rPr lang="en-US" sz="2000" dirty="0"/>
              <a:t>(1995-2010)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Deep networks and self-supervised learning (2010-?)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0908E0-2CD8-43DB-8F16-1B583539CFFD}" type="slidenum">
              <a:rPr lang="ar-SA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76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Neuron as a Mathematical Model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McCulloch and Pitts (1943)</a:t>
            </a:r>
            <a:r>
              <a:rPr lang="en-US" dirty="0"/>
              <a:t> showed how </a:t>
            </a:r>
            <a:r>
              <a:rPr lang="en-US" dirty="0">
                <a:solidFill>
                  <a:srgbClr val="C00000"/>
                </a:solidFill>
              </a:rPr>
              <a:t>linear threshold units</a:t>
            </a:r>
            <a:r>
              <a:rPr lang="en-US" dirty="0"/>
              <a:t> can be used to compute logical functions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alternative model of computation (comparable to “Turing Machine”)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6F6034-1516-478C-9756-BC6A8296D6D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Introduction - Neural Networks and Deep Learning Tutorial | Study Glance">
            <a:extLst>
              <a:ext uri="{FF2B5EF4-FFF2-40B4-BE49-F238E27FC236}">
                <a16:creationId xmlns:a16="http://schemas.microsoft.com/office/drawing/2014/main" id="{118A7537-7746-F433-5C79-66386EEB1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4445" r="3216" b="6067"/>
          <a:stretch/>
        </p:blipFill>
        <p:spPr bwMode="auto">
          <a:xfrm>
            <a:off x="7481184" y="0"/>
            <a:ext cx="1662816" cy="11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B148D-F2AD-BF52-3C4E-9BD11AFEC6C5}"/>
              </a:ext>
            </a:extLst>
          </p:cNvPr>
          <p:cNvSpPr txBox="1"/>
          <p:nvPr/>
        </p:nvSpPr>
        <p:spPr>
          <a:xfrm>
            <a:off x="2020836" y="4869115"/>
            <a:ext cx="52657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solidFill>
                  <a:srgbClr val="202122"/>
                </a:solidFill>
                <a:effectLst/>
                <a:latin typeface="Corbel" panose="020B0503020204020204" pitchFamily="34" charset="0"/>
              </a:rPr>
              <a:t>[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Corbel" panose="020B0503020204020204" pitchFamily="34" charset="0"/>
                <a:hlinkClick r:id="rId4"/>
              </a:rPr>
              <a:t>A Logical Calculus of Ideas Immanent in Nervous Activity, McCulloch and Pitts 1943</a:t>
            </a:r>
            <a:r>
              <a:rPr lang="en-US" sz="1100" b="0" i="0" dirty="0">
                <a:solidFill>
                  <a:srgbClr val="202122"/>
                </a:solidFill>
                <a:effectLst/>
                <a:latin typeface="Corbel" panose="020B0503020204020204" pitchFamily="34" charset="0"/>
              </a:rPr>
              <a:t>]</a:t>
            </a:r>
            <a:endParaRPr lang="en-US" sz="1100" dirty="0">
              <a:latin typeface="Corbel" panose="020B0503020204020204" pitchFamily="34" charset="0"/>
            </a:endParaRPr>
          </a:p>
        </p:txBody>
      </p:sp>
      <p:pic>
        <p:nvPicPr>
          <p:cNvPr id="1028" name="Picture 4" descr="13 The perceptron is based on a linear threshold unit (LTU) that models...  | Download Scientific Diagram">
            <a:extLst>
              <a:ext uri="{FF2B5EF4-FFF2-40B4-BE49-F238E27FC236}">
                <a16:creationId xmlns:a16="http://schemas.microsoft.com/office/drawing/2014/main" id="{51D26571-12A2-12D4-55E9-D416469A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31" y="2105441"/>
            <a:ext cx="3946658" cy="15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cCulloch-Pitts Neuron — Mankind's First Mathematical Model Of A Biological  Neuron | by Akshay L Chandra | Towards Data Science">
            <a:extLst>
              <a:ext uri="{FF2B5EF4-FFF2-40B4-BE49-F238E27FC236}">
                <a16:creationId xmlns:a16="http://schemas.microsoft.com/office/drawing/2014/main" id="{65443B60-7A2B-9625-B8E2-11F1AF6E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8" y="2105441"/>
            <a:ext cx="4303594" cy="16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60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Perceptron: Imitating Nature’s Learning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152475"/>
            <a:ext cx="8520600" cy="37032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solidFill>
                  <a:srgbClr val="0000FF"/>
                </a:solidFill>
              </a:rPr>
              <a:t>Rosenblatt (1959)</a:t>
            </a:r>
            <a:r>
              <a:rPr lang="en-US" sz="2900" dirty="0"/>
              <a:t> developed the Perceptron Algorithm, an iterative, hill-climbing algorithm for learning the weights of a </a:t>
            </a:r>
            <a:r>
              <a:rPr lang="en-US" sz="3200" dirty="0"/>
              <a:t>linear threshold unit</a:t>
            </a:r>
            <a:r>
              <a:rPr lang="en-US" sz="2900" dirty="0"/>
              <a:t>.</a:t>
            </a:r>
          </a:p>
          <a:p>
            <a:pPr lvl="1"/>
            <a:r>
              <a:rPr lang="en-US" sz="2600" dirty="0"/>
              <a:t>A single neuron with </a:t>
            </a:r>
            <a:r>
              <a:rPr lang="en-US" sz="2600" dirty="0">
                <a:solidFill>
                  <a:srgbClr val="C00000"/>
                </a:solidFill>
              </a:rPr>
              <a:t>a fixed input</a:t>
            </a:r>
            <a:r>
              <a:rPr lang="en-US" sz="2600" dirty="0"/>
              <a:t>, it can </a:t>
            </a:r>
            <a:r>
              <a:rPr lang="en-US" sz="2600" dirty="0">
                <a:solidFill>
                  <a:srgbClr val="C00000"/>
                </a:solidFill>
              </a:rPr>
              <a:t>incrementally change weights</a:t>
            </a:r>
            <a:r>
              <a:rPr lang="en-US" sz="2600" dirty="0"/>
              <a:t> and learn to produce </a:t>
            </a:r>
            <a:r>
              <a:rPr lang="en-US" sz="2600" dirty="0">
                <a:solidFill>
                  <a:srgbClr val="C00000"/>
                </a:solidFill>
              </a:rPr>
              <a:t>a fixed output</a:t>
            </a:r>
            <a:r>
              <a:rPr lang="en-US" sz="2600" dirty="0"/>
              <a:t> using the </a:t>
            </a:r>
            <a:r>
              <a:rPr lang="en-US" sz="2600" dirty="0">
                <a:solidFill>
                  <a:srgbClr val="C00000"/>
                </a:solidFill>
              </a:rPr>
              <a:t>Perceptron learning rule</a:t>
            </a:r>
            <a:r>
              <a:rPr lang="en-US" sz="2600" dirty="0"/>
              <a:t>.</a:t>
            </a:r>
          </a:p>
          <a:p>
            <a:pPr lvl="1"/>
            <a:endParaRPr lang="en-US" sz="2200" dirty="0"/>
          </a:p>
          <a:p>
            <a:r>
              <a:rPr lang="en-US" sz="2800" dirty="0"/>
              <a:t>Update weights by: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400" dirty="0"/>
              <a:t>where </a:t>
            </a:r>
            <a:r>
              <a:rPr lang="el-GR" sz="2400" dirty="0">
                <a:cs typeface="Times New Roman" pitchFamily="18" charset="0"/>
              </a:rPr>
              <a:t>η</a:t>
            </a:r>
            <a:r>
              <a:rPr lang="en-US" sz="2400" dirty="0">
                <a:cs typeface="Times New Roman" pitchFamily="18" charset="0"/>
              </a:rPr>
              <a:t> is the “learning rate,” </a:t>
            </a:r>
            <a:r>
              <a:rPr lang="en-US" sz="2400" i="1" dirty="0">
                <a:cs typeface="Times New Roman" pitchFamily="18" charset="0"/>
              </a:rPr>
              <a:t>t</a:t>
            </a:r>
            <a:r>
              <a:rPr lang="en-US" sz="2400" dirty="0">
                <a:cs typeface="Times New Roman" pitchFamily="18" charset="0"/>
              </a:rPr>
              <a:t> is the teacher output, and </a:t>
            </a:r>
            <a:r>
              <a:rPr lang="en-US" sz="2400" i="1" dirty="0">
                <a:cs typeface="Times New Roman" pitchFamily="18" charset="0"/>
              </a:rPr>
              <a:t>o</a:t>
            </a:r>
            <a:r>
              <a:rPr lang="en-US" sz="2400" dirty="0">
                <a:cs typeface="Times New Roman" pitchFamily="18" charset="0"/>
              </a:rPr>
              <a:t> is the network output.</a:t>
            </a:r>
            <a:br>
              <a:rPr lang="en-US" sz="2400" dirty="0">
                <a:cs typeface="Times New Roman" pitchFamily="18" charset="0"/>
              </a:rPr>
            </a:br>
            <a:endParaRPr lang="el-GR" sz="2400" dirty="0">
              <a:cs typeface="Times New Roman" pitchFamily="18" charset="0"/>
            </a:endParaRPr>
          </a:p>
          <a:p>
            <a:pPr lvl="1"/>
            <a:r>
              <a:rPr lang="en-US" sz="2400" dirty="0"/>
              <a:t>If output is correct do nothing.</a:t>
            </a:r>
          </a:p>
          <a:p>
            <a:pPr lvl="1"/>
            <a:r>
              <a:rPr lang="en-US" sz="2400" dirty="0"/>
              <a:t>If output is higher than </a:t>
            </a:r>
            <a:r>
              <a:rPr lang="en-US" sz="2400" i="1" dirty="0"/>
              <a:t>t</a:t>
            </a:r>
            <a:r>
              <a:rPr lang="en-US" sz="2400" dirty="0"/>
              <a:t>, lower weights on active inputs</a:t>
            </a:r>
          </a:p>
          <a:p>
            <a:pPr lvl="1"/>
            <a:r>
              <a:rPr lang="en-US" sz="2400" dirty="0"/>
              <a:t>If output is lower than </a:t>
            </a:r>
            <a:r>
              <a:rPr lang="en-US" sz="2400" i="1" dirty="0"/>
              <a:t>t</a:t>
            </a:r>
            <a:r>
              <a:rPr lang="en-US" sz="2400" dirty="0"/>
              <a:t>, increase weights on active inputs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6F6034-1516-478C-9756-BC6A8296D6DE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D2F4E909-2F54-A1C0-E840-5DF023BB1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076349"/>
              </p:ext>
            </p:extLst>
          </p:nvPr>
        </p:nvGraphicFramePr>
        <p:xfrm>
          <a:off x="3845881" y="2635433"/>
          <a:ext cx="2191912" cy="424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D2F4E909-2F54-A1C0-E840-5DF023BB182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5881" y="2635433"/>
                        <a:ext cx="2191912" cy="424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BF7738-E3C7-C4A9-0276-FEE44246FCED}"/>
              </a:ext>
            </a:extLst>
          </p:cNvPr>
          <p:cNvSpPr txBox="1"/>
          <p:nvPr/>
        </p:nvSpPr>
        <p:spPr>
          <a:xfrm>
            <a:off x="994966" y="4860224"/>
            <a:ext cx="6975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orbel" panose="020B0503020204020204" pitchFamily="34" charset="0"/>
              </a:rPr>
              <a:t>[</a:t>
            </a:r>
            <a:r>
              <a:rPr lang="en-US" sz="1100" dirty="0">
                <a:latin typeface="Corbel" panose="020B0503020204020204" pitchFamily="34" charset="0"/>
                <a:hlinkClick r:id="rId5"/>
              </a:rPr>
              <a:t>The perceptron: a probabilistic model for information storage and organization in the brain, Rosenblatt 1959</a:t>
            </a:r>
            <a:r>
              <a:rPr lang="en-US" sz="1100" dirty="0">
                <a:latin typeface="Corbel" panose="020B0503020204020204" pitchFamily="34" charset="0"/>
              </a:rPr>
              <a:t>]</a:t>
            </a:r>
          </a:p>
        </p:txBody>
      </p:sp>
      <p:pic>
        <p:nvPicPr>
          <p:cNvPr id="2050" name="Picture 2" descr="Professor's perceptron paved the way for AI – 60 years too soon | Cornell  Chronicle">
            <a:extLst>
              <a:ext uri="{FF2B5EF4-FFF2-40B4-BE49-F238E27FC236}">
                <a16:creationId xmlns:a16="http://schemas.microsoft.com/office/drawing/2014/main" id="{F055E0D2-8397-2011-F6B7-B55D9CCEB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7" b="5814"/>
          <a:stretch/>
        </p:blipFill>
        <p:spPr bwMode="auto">
          <a:xfrm>
            <a:off x="8099059" y="0"/>
            <a:ext cx="1044941" cy="11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Perceptron: Demise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Perceptons</a:t>
            </a:r>
            <a:r>
              <a:rPr lang="en-US" dirty="0"/>
              <a:t> (1969) by Minsky and </a:t>
            </a:r>
            <a:r>
              <a:rPr lang="en-US" dirty="0" err="1"/>
              <a:t>Papert</a:t>
            </a:r>
            <a:r>
              <a:rPr lang="en-US" dirty="0"/>
              <a:t> illuminated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limitations</a:t>
            </a:r>
            <a:r>
              <a:rPr lang="en-US" dirty="0"/>
              <a:t> of the perceptron.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It showed that: </a:t>
            </a:r>
          </a:p>
          <a:p>
            <a:pPr lvl="1"/>
            <a:r>
              <a:rPr lang="en-US" dirty="0"/>
              <a:t>Shallow (2-layer) networks are </a:t>
            </a:r>
            <a:r>
              <a:rPr lang="en-US" dirty="0">
                <a:solidFill>
                  <a:srgbClr val="C00000"/>
                </a:solidFill>
              </a:rPr>
              <a:t>unable to learn or represent</a:t>
            </a:r>
            <a:r>
              <a:rPr lang="en-US" dirty="0"/>
              <a:t> many </a:t>
            </a:r>
            <a:br>
              <a:rPr lang="en-US" dirty="0"/>
            </a:br>
            <a:r>
              <a:rPr lang="en-US" dirty="0"/>
              <a:t>classification functions (e.g. XOR)</a:t>
            </a:r>
          </a:p>
          <a:p>
            <a:pPr lvl="1"/>
            <a:r>
              <a:rPr lang="en-US" dirty="0"/>
              <a:t>Only the </a:t>
            </a:r>
            <a:r>
              <a:rPr lang="en-US" dirty="0">
                <a:solidFill>
                  <a:srgbClr val="C00000"/>
                </a:solidFill>
              </a:rPr>
              <a:t>linearly separable</a:t>
            </a:r>
            <a:r>
              <a:rPr lang="en-US" dirty="0"/>
              <a:t> functions are learnable.</a:t>
            </a:r>
          </a:p>
          <a:p>
            <a:r>
              <a:rPr lang="en-US" dirty="0"/>
              <a:t>Also, there was an understanding that deeper networks were infeasible to train.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Result: work on neural-networks dissipated during the 70’s and early 80’s!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0908E0-2CD8-43DB-8F16-1B583539CFFD}" type="slidenum">
              <a:rPr lang="ar-SA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602" name="Picture 2" descr="Marvin Minsky, Seymour A. Papert - Perceptrons - An Introduction To  Computational Geometry (1987, The MIT Press) | PDF | Teaching Mathematics |  Artificial Intelligence">
            <a:extLst>
              <a:ext uri="{FF2B5EF4-FFF2-40B4-BE49-F238E27FC236}">
                <a16:creationId xmlns:a16="http://schemas.microsoft.com/office/drawing/2014/main" id="{38D2CCF8-2F24-0601-0001-E28B9ABF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05" y="245721"/>
            <a:ext cx="2067203" cy="275627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3C50F-1937-D2B9-23DC-2270454FDDD3}"/>
              </a:ext>
            </a:extLst>
          </p:cNvPr>
          <p:cNvSpPr txBox="1"/>
          <p:nvPr/>
        </p:nvSpPr>
        <p:spPr>
          <a:xfrm>
            <a:off x="2669257" y="4860017"/>
            <a:ext cx="38054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Ray Mooney]</a:t>
            </a:r>
          </a:p>
        </p:txBody>
      </p:sp>
      <p:pic>
        <p:nvPicPr>
          <p:cNvPr id="4098" name="Picture 2" descr="AI Pioneer Seymour Papert Dies At 88: Remembering A Thinker Who Thought  About Thinking : NPR Ed : NPR">
            <a:extLst>
              <a:ext uri="{FF2B5EF4-FFF2-40B4-BE49-F238E27FC236}">
                <a16:creationId xmlns:a16="http://schemas.microsoft.com/office/drawing/2014/main" id="{A4BB56EF-AB3C-1CE0-3DFC-8980CBBD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31" y="238018"/>
            <a:ext cx="2162661" cy="9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 Resurgence (1986)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 in NNs revived in the mid 1980’s due to the rise of “connectionism.”</a:t>
            </a:r>
          </a:p>
          <a:p>
            <a:r>
              <a:rPr lang="en-US" dirty="0">
                <a:solidFill>
                  <a:srgbClr val="C00000"/>
                </a:solidFill>
              </a:rPr>
              <a:t>Backpropagation algorithm</a:t>
            </a:r>
            <a:r>
              <a:rPr lang="en-US" dirty="0"/>
              <a:t> was [re-]introduced for training three-layer NN’s.</a:t>
            </a:r>
          </a:p>
          <a:p>
            <a:pPr lvl="1"/>
            <a:r>
              <a:rPr lang="en-US" dirty="0"/>
              <a:t>Generalized the iterative “hill climbing” method to approximate networks with multiple layers, </a:t>
            </a:r>
            <a:br>
              <a:rPr lang="en-US" dirty="0"/>
            </a:br>
            <a:r>
              <a:rPr lang="en-US" dirty="0"/>
              <a:t>but no convergence guarantees.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0908E0-2CD8-43DB-8F16-1B583539CFFD}" type="slidenum">
              <a:rPr lang="ar-SA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BF1DBBE-EF6A-C113-3D9D-F3FD8CA03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0003"/>
          <a:stretch/>
        </p:blipFill>
        <p:spPr>
          <a:xfrm>
            <a:off x="1240912" y="2940256"/>
            <a:ext cx="2599537" cy="1758219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A3CA316-476F-538E-7CAB-C75E01D50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335" y="2947726"/>
            <a:ext cx="3643808" cy="18198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447E8F-3E8A-A5F2-6DA1-1DC1A43FBFE2}"/>
              </a:ext>
            </a:extLst>
          </p:cNvPr>
          <p:cNvSpPr txBox="1">
            <a:spLocks/>
          </p:cNvSpPr>
          <p:nvPr/>
        </p:nvSpPr>
        <p:spPr>
          <a:xfrm>
            <a:off x="5203135" y="2454538"/>
            <a:ext cx="2044930" cy="66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>
              <a:buFont typeface="Corbel"/>
              <a:buNone/>
            </a:pPr>
            <a:r>
              <a:rPr lang="en-US" sz="1400" dirty="0">
                <a:solidFill>
                  <a:srgbClr val="C00000"/>
                </a:solidFill>
              </a:rPr>
              <a:t>what became possible 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>
                <a:solidFill>
                  <a:srgbClr val="C00000"/>
                </a:solidFill>
              </a:rPr>
              <a:t>to train via BP in 1980’s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438A3-B52F-750C-80FC-1039AF43E09A}"/>
              </a:ext>
            </a:extLst>
          </p:cNvPr>
          <p:cNvSpPr txBox="1"/>
          <p:nvPr/>
        </p:nvSpPr>
        <p:spPr>
          <a:xfrm>
            <a:off x="1381655" y="4714647"/>
            <a:ext cx="61669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</a:t>
            </a:r>
            <a:r>
              <a:rPr lang="en-US" sz="1050" dirty="0">
                <a:latin typeface="Corbel" panose="020B0503020204020204" pitchFamily="34" charset="0"/>
                <a:hlinkClick r:id="rId4"/>
              </a:rPr>
              <a:t>Learning representations by back-propagating errors, </a:t>
            </a:r>
            <a:r>
              <a:rPr lang="en-US" sz="1050" dirty="0" err="1">
                <a:latin typeface="Corbel" panose="020B0503020204020204" pitchFamily="34" charset="0"/>
                <a:hlinkClick r:id="rId4"/>
              </a:rPr>
              <a:t>Rumelhart</a:t>
            </a:r>
            <a:r>
              <a:rPr lang="en-US" sz="1050" dirty="0">
                <a:latin typeface="Corbel" panose="020B0503020204020204" pitchFamily="34" charset="0"/>
                <a:hlinkClick r:id="rId4"/>
              </a:rPr>
              <a:t>, Hinton &amp; Williams 1986</a:t>
            </a:r>
            <a:r>
              <a:rPr lang="en-US" sz="1050" dirty="0">
                <a:latin typeface="Corbel" panose="020B0503020204020204" pitchFamily="34" charset="0"/>
              </a:rPr>
              <a:t>;   </a:t>
            </a:r>
            <a:br>
              <a:rPr lang="en-US" sz="1050" dirty="0">
                <a:latin typeface="Corbel" panose="020B0503020204020204" pitchFamily="34" charset="0"/>
              </a:rPr>
            </a:br>
            <a:r>
              <a:rPr lang="en-US" sz="1050" dirty="0">
                <a:latin typeface="Corbel" panose="020B0503020204020204" pitchFamily="34" charset="0"/>
              </a:rPr>
              <a:t>for a broader context, see: </a:t>
            </a:r>
            <a:r>
              <a:rPr lang="en-US" sz="1050" dirty="0">
                <a:latin typeface="Corbel" panose="020B0503020204020204" pitchFamily="34" charset="0"/>
                <a:hlinkClick r:id="rId5"/>
              </a:rPr>
              <a:t>http://people.idsia.ch/~juergen/who-invented-backpropagation.html</a:t>
            </a:r>
            <a:r>
              <a:rPr lang="en-US" sz="1050" dirty="0">
                <a:latin typeface="Corbel" panose="020B0503020204020204" pitchFamily="34" charset="0"/>
              </a:rPr>
              <a:t>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C98D7A-5BDB-679D-CB89-ECFFFB2A9376}"/>
              </a:ext>
            </a:extLst>
          </p:cNvPr>
          <p:cNvSpPr/>
          <p:nvPr/>
        </p:nvSpPr>
        <p:spPr>
          <a:xfrm>
            <a:off x="3298979" y="4429708"/>
            <a:ext cx="268405" cy="29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676726-E7CA-E229-0B0C-08C08558F0E0}"/>
              </a:ext>
            </a:extLst>
          </p:cNvPr>
          <p:cNvSpPr txBox="1">
            <a:spLocks/>
          </p:cNvSpPr>
          <p:nvPr/>
        </p:nvSpPr>
        <p:spPr>
          <a:xfrm>
            <a:off x="1487977" y="2463419"/>
            <a:ext cx="2044930" cy="66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>
              <a:buFont typeface="Corbel"/>
              <a:buNone/>
            </a:pPr>
            <a:r>
              <a:rPr lang="en-US" sz="1400" dirty="0">
                <a:solidFill>
                  <a:srgbClr val="C00000"/>
                </a:solidFill>
              </a:rPr>
              <a:t>what was possible </a:t>
            </a:r>
          </a:p>
          <a:p>
            <a:pPr marL="0" indent="0" algn="ctr">
              <a:buFont typeface="Corbel"/>
              <a:buNone/>
            </a:pPr>
            <a:r>
              <a:rPr lang="en-US" sz="1400" dirty="0">
                <a:solidFill>
                  <a:srgbClr val="C00000"/>
                </a:solidFill>
              </a:rPr>
              <a:t>to train in 1970’s</a:t>
            </a:r>
          </a:p>
        </p:txBody>
      </p:sp>
    </p:spTree>
    <p:extLst>
      <p:ext uri="{BB962C8B-B14F-4D97-AF65-F5344CB8AC3E}">
        <p14:creationId xmlns:p14="http://schemas.microsoft.com/office/powerpoint/2010/main" val="41016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NN Demise (1995-2010)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Back-Propagation did </a:t>
            </a:r>
            <a:r>
              <a:rPr lang="en-US" dirty="0">
                <a:solidFill>
                  <a:srgbClr val="C00000"/>
                </a:solidFill>
              </a:rPr>
              <a:t>not </a:t>
            </a:r>
            <a:r>
              <a:rPr lang="en-US" dirty="0"/>
              <a:t>generalize that well to training </a:t>
            </a:r>
            <a:r>
              <a:rPr lang="en-US" dirty="0">
                <a:solidFill>
                  <a:srgbClr val="C00000"/>
                </a:solidFill>
              </a:rPr>
              <a:t>deeper</a:t>
            </a:r>
            <a:r>
              <a:rPr lang="en-US" dirty="0"/>
              <a:t> networks.</a:t>
            </a:r>
          </a:p>
          <a:p>
            <a:pPr lvl="1"/>
            <a:r>
              <a:rPr lang="en-US" dirty="0"/>
              <a:t>Overfitting / underfitting remained an issue. </a:t>
            </a:r>
          </a:p>
          <a:p>
            <a:pPr lvl="1"/>
            <a:r>
              <a:rPr lang="en-US" dirty="0"/>
              <a:t>Computers were still quite slow</a:t>
            </a:r>
          </a:p>
          <a:p>
            <a:r>
              <a:rPr lang="en-US" dirty="0"/>
              <a:t>Little theoretical justification for underlying methods.</a:t>
            </a:r>
          </a:p>
          <a:p>
            <a:r>
              <a:rPr lang="en-US" dirty="0"/>
              <a:t>Machine learning research moved to graphical/probabilistic models and kernel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0908E0-2CD8-43DB-8F16-1B583539CFFD}" type="slidenum">
              <a:rPr lang="ar-SA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1CB34-79CE-5528-90CE-477CE48CB1CB}"/>
              </a:ext>
            </a:extLst>
          </p:cNvPr>
          <p:cNvSpPr txBox="1"/>
          <p:nvPr/>
        </p:nvSpPr>
        <p:spPr>
          <a:xfrm>
            <a:off x="2669257" y="4860017"/>
            <a:ext cx="38054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Ray Mooney]</a:t>
            </a:r>
          </a:p>
        </p:txBody>
      </p:sp>
    </p:spTree>
    <p:extLst>
      <p:ext uri="{BB962C8B-B14F-4D97-AF65-F5344CB8AC3E}">
        <p14:creationId xmlns:p14="http://schemas.microsoft.com/office/powerpoint/2010/main" val="63472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5558-3D76-0C4A-B493-A4B68FDB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Contextual Representation of Meaning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CFC5-8813-AA46-99ED-E2EABFD4D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Language is complex, and </a:t>
            </a:r>
            <a:r>
              <a:rPr lang="en-CA" b="1" i="1" dirty="0">
                <a:solidFill>
                  <a:schemeClr val="accent1"/>
                </a:solidFill>
              </a:rPr>
              <a:t>context</a:t>
            </a:r>
            <a:r>
              <a:rPr lang="en-CA" dirty="0"/>
              <a:t> can completely change the meaning of a word in a sentence.</a:t>
            </a:r>
          </a:p>
          <a:p>
            <a:r>
              <a:rPr lang="en-CA" dirty="0"/>
              <a:t>Example:</a:t>
            </a:r>
          </a:p>
          <a:p>
            <a:pPr lvl="1"/>
            <a:r>
              <a:rPr lang="en-CA" dirty="0"/>
              <a:t>I let the kids outside to </a:t>
            </a:r>
            <a:r>
              <a:rPr lang="en-CA" b="1" i="1" dirty="0">
                <a:solidFill>
                  <a:schemeClr val="accent1"/>
                </a:solidFill>
              </a:rPr>
              <a:t>play</a:t>
            </a:r>
            <a:r>
              <a:rPr lang="en-CA" dirty="0"/>
              <a:t>. </a:t>
            </a:r>
          </a:p>
          <a:p>
            <a:pPr lvl="1"/>
            <a:r>
              <a:rPr lang="en-CA" dirty="0"/>
              <a:t>He had never acted in a more famous </a:t>
            </a:r>
            <a:r>
              <a:rPr lang="en-CA" b="1" i="1" dirty="0">
                <a:solidFill>
                  <a:schemeClr val="accent1"/>
                </a:solidFill>
              </a:rPr>
              <a:t>play</a:t>
            </a:r>
            <a:r>
              <a:rPr lang="en-CA" dirty="0"/>
              <a:t> before. </a:t>
            </a:r>
          </a:p>
          <a:p>
            <a:pPr lvl="1"/>
            <a:r>
              <a:rPr lang="en-CA" dirty="0"/>
              <a:t>It wasn’t a </a:t>
            </a:r>
            <a:r>
              <a:rPr lang="en-CA" b="1" i="1" dirty="0">
                <a:solidFill>
                  <a:schemeClr val="accent1"/>
                </a:solidFill>
              </a:rPr>
              <a:t>play</a:t>
            </a:r>
            <a:r>
              <a:rPr lang="en-CA" dirty="0"/>
              <a:t> the coach would approve of. </a:t>
            </a:r>
          </a:p>
          <a:p>
            <a:r>
              <a:rPr lang="en-CA" dirty="0"/>
              <a:t>Previous models (e.g., Word2Vec) only have one representation per word</a:t>
            </a:r>
          </a:p>
          <a:p>
            <a:pPr lvl="1"/>
            <a:r>
              <a:rPr lang="en-CA" dirty="0"/>
              <a:t>They can’t capture these ambiguities.</a:t>
            </a:r>
          </a:p>
          <a:p>
            <a:r>
              <a:rPr lang="en-CA" dirty="0"/>
              <a:t>Need a model which captures the different nuances of the </a:t>
            </a:r>
            <a:r>
              <a:rPr lang="en-CA" dirty="0">
                <a:solidFill>
                  <a:srgbClr val="C00000"/>
                </a:solidFill>
              </a:rPr>
              <a:t>meaning of words given the surrounding text</a:t>
            </a:r>
            <a:r>
              <a:rPr lang="en-CA" dirty="0"/>
              <a:t>.</a:t>
            </a:r>
            <a:endParaRPr lang="en-US" dirty="0"/>
          </a:p>
          <a:p>
            <a:r>
              <a:rPr lang="en-US" b="1" dirty="0"/>
              <a:t>Approach:</a:t>
            </a:r>
            <a:r>
              <a:rPr lang="en-US" dirty="0"/>
              <a:t> build representations that are </a:t>
            </a:r>
            <a:r>
              <a:rPr lang="en-US" b="1" dirty="0">
                <a:solidFill>
                  <a:srgbClr val="C00000"/>
                </a:solidFill>
              </a:rPr>
              <a:t>contextual</a:t>
            </a:r>
            <a:r>
              <a:rPr lang="en-US" dirty="0"/>
              <a:t> via </a:t>
            </a:r>
            <a:r>
              <a:rPr lang="en-US" b="1" dirty="0"/>
              <a:t>neural networks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E9C4D-512D-6042-B3B2-AC723813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D150-C7B9-2048-9229-04A849C5E15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0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 Learning Revolution (2010…)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methods developed for training deep neural works.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Particular successes with:</a:t>
            </a:r>
          </a:p>
          <a:p>
            <a:pPr lvl="1"/>
            <a:r>
              <a:rPr lang="en-US" dirty="0"/>
              <a:t>Convolutional neural nets (CNNs) for vision (2012 </a:t>
            </a:r>
            <a:r>
              <a:rPr lang="en-US" dirty="0" err="1"/>
              <a:t>AlexNet</a:t>
            </a:r>
            <a:r>
              <a:rPr lang="en-US" dirty="0"/>
              <a:t> showed 16% error reduction on ImageNet).</a:t>
            </a:r>
          </a:p>
          <a:p>
            <a:pPr lvl="1"/>
            <a:r>
              <a:rPr lang="en-US" dirty="0"/>
              <a:t>Recurrent neural nets (RNNs) for machine translation and speech recognition.</a:t>
            </a:r>
          </a:p>
          <a:p>
            <a:pPr lvl="1"/>
            <a:r>
              <a:rPr lang="en-US" dirty="0"/>
              <a:t>Deep reinforcement learning for game playing (e.g., AlphaGo).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Massive data and specialized hardware: </a:t>
            </a:r>
          </a:p>
          <a:p>
            <a:pPr lvl="1"/>
            <a:r>
              <a:rPr lang="en-US" dirty="0"/>
              <a:t>Large collections of [mostly] supervised (crowdsourced) training data has been critical.</a:t>
            </a:r>
          </a:p>
          <a:p>
            <a:pPr lvl="1"/>
            <a:r>
              <a:rPr lang="en-US" dirty="0"/>
              <a:t>Efficient processing of this big data using specialized hardware (Graphics Processing Units, GPUs) </a:t>
            </a:r>
            <a:br>
              <a:rPr lang="en-US" dirty="0"/>
            </a:br>
            <a:r>
              <a:rPr lang="en-US" dirty="0"/>
              <a:t>has been critical.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0908E0-2CD8-43DB-8F16-1B583539CFFD}" type="slidenum">
              <a:rPr lang="ar-SA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28581-FD71-7658-BA62-436337F72973}"/>
              </a:ext>
            </a:extLst>
          </p:cNvPr>
          <p:cNvSpPr txBox="1"/>
          <p:nvPr/>
        </p:nvSpPr>
        <p:spPr>
          <a:xfrm>
            <a:off x="2669257" y="4860017"/>
            <a:ext cx="38054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Ray Mooney]</a:t>
            </a:r>
          </a:p>
        </p:txBody>
      </p:sp>
    </p:spTree>
    <p:extLst>
      <p:ext uri="{BB962C8B-B14F-4D97-AF65-F5344CB8AC3E}">
        <p14:creationId xmlns:p14="http://schemas.microsoft.com/office/powerpoint/2010/main" val="4187874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 Learning Revolution (2010…)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00908E0-2CD8-43DB-8F16-1B583539CFFD}" type="slidenum">
              <a:rPr lang="ar-SA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28581-FD71-7658-BA62-436337F72973}"/>
              </a:ext>
            </a:extLst>
          </p:cNvPr>
          <p:cNvSpPr txBox="1"/>
          <p:nvPr/>
        </p:nvSpPr>
        <p:spPr>
          <a:xfrm>
            <a:off x="2669257" y="4860017"/>
            <a:ext cx="38054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Ray Mooney]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B074E3-825D-2CA9-19AA-C1A7CD72D904}"/>
              </a:ext>
            </a:extLst>
          </p:cNvPr>
          <p:cNvSpPr txBox="1">
            <a:spLocks/>
          </p:cNvSpPr>
          <p:nvPr/>
        </p:nvSpPr>
        <p:spPr>
          <a:xfrm>
            <a:off x="1433389" y="1152475"/>
            <a:ext cx="6254852" cy="66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 algn="ctr">
              <a:buFont typeface="Corbel"/>
              <a:buNone/>
            </a:pPr>
            <a:r>
              <a:rPr lang="en-US" sz="1400" dirty="0">
                <a:solidFill>
                  <a:srgbClr val="C00000"/>
                </a:solidFill>
              </a:rPr>
              <a:t>How it start 					How it’s going</a:t>
            </a:r>
          </a:p>
        </p:txBody>
      </p:sp>
      <p:pic>
        <p:nvPicPr>
          <p:cNvPr id="6146" name="Picture 2" descr="ChemNet: A Deep Neural Network for Advanced Composites Manufacturing | The  Journal of Physical Chemistry B">
            <a:extLst>
              <a:ext uri="{FF2B5EF4-FFF2-40B4-BE49-F238E27FC236}">
                <a16:creationId xmlns:a16="http://schemas.microsoft.com/office/drawing/2014/main" id="{A37933D7-B9A8-B882-6713-699D4A002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51" y="2192660"/>
            <a:ext cx="4013596" cy="16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3 The perceptron is based on a linear threshold unit (LTU) that models...  | Download Scientific Diagram">
            <a:extLst>
              <a:ext uri="{FF2B5EF4-FFF2-40B4-BE49-F238E27FC236}">
                <a16:creationId xmlns:a16="http://schemas.microsoft.com/office/drawing/2014/main" id="{76B007F0-91E4-724A-D049-568AA828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354570"/>
            <a:ext cx="3360491" cy="13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A520-CFB2-75E8-3EAD-FDDB996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67F7-BFC3-5C68-93F5-C23BA66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Feed-forward networks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Neural nets: brief history </a:t>
            </a:r>
          </a:p>
          <a:p>
            <a:pPr>
              <a:buFont typeface="+mj-lt"/>
              <a:buAutoNum type="arabicPeriod"/>
            </a:pPr>
            <a:r>
              <a:rPr lang="en-US" dirty="0"/>
              <a:t>Word2Vec as a simple neural network  </a:t>
            </a:r>
          </a:p>
          <a:p>
            <a:pPr>
              <a:buFont typeface="+mj-lt"/>
              <a:buAutoNum type="arabicPeriod"/>
            </a:pPr>
            <a:r>
              <a:rPr lang="en-US" dirty="0"/>
              <a:t>Training neural networks: analytical back-propagation</a:t>
            </a:r>
          </a:p>
          <a:p>
            <a:pPr>
              <a:buAutoNum type="arabicPeriod"/>
            </a:pPr>
            <a:r>
              <a:rPr lang="en-US" dirty="0"/>
              <a:t>Backprop in practice 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12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A520-CFB2-75E8-3EAD-FDDB996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67F7-BFC3-5C68-93F5-C23BA66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Feed-forward networks</a:t>
            </a:r>
          </a:p>
          <a:p>
            <a:pPr>
              <a:buFont typeface="+mj-lt"/>
              <a:buAutoNum type="arabicPeriod"/>
            </a:pPr>
            <a:r>
              <a:rPr lang="en-US" dirty="0"/>
              <a:t>Neural nets: brief history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Word2Vec as a simple neural network  </a:t>
            </a:r>
          </a:p>
          <a:p>
            <a:pPr>
              <a:lnSpc>
                <a:spcPct val="114999"/>
              </a:lnSpc>
              <a:buAutoNum type="arabicPeriod"/>
            </a:pPr>
            <a:r>
              <a:rPr lang="en-US" dirty="0"/>
              <a:t>Training neural networks: analytical back-propagation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Backprop in practice 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29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DD0B-2941-954C-6BBD-B8FE8056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Word2Vec as Neural Net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C115D8-82AE-0907-9AAF-35526FC4E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Word2Vec is actually a very simple neural net! </a:t>
            </a:r>
          </a:p>
        </p:txBody>
      </p:sp>
    </p:spTree>
    <p:extLst>
      <p:ext uri="{BB962C8B-B14F-4D97-AF65-F5344CB8AC3E}">
        <p14:creationId xmlns:p14="http://schemas.microsoft.com/office/powerpoint/2010/main" val="2604108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DD0B-2941-954C-6BBD-B8FE8056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Word2Vec (</a:t>
            </a:r>
            <a:r>
              <a:rPr lang="en-US" dirty="0" err="1"/>
              <a:t>SkipGram</a:t>
            </a:r>
            <a:r>
              <a:rPr lang="en-US" dirty="0"/>
              <a:t>): Recap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C115D8-82AE-0907-9AAF-35526FC4E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Objective: </a:t>
            </a:r>
            <a:r>
              <a:rPr lang="en-US" dirty="0"/>
              <a:t>find embeddings such that the words that co-occur are close. </a:t>
            </a:r>
            <a:endParaRPr lang="en-CA" dirty="0"/>
          </a:p>
          <a:p>
            <a:r>
              <a:rPr lang="en-CA" dirty="0"/>
              <a:t>Represent each word as a </a:t>
            </a:r>
            <a:r>
              <a:rPr lang="en-CA" b="1" i="1" dirty="0"/>
              <a:t>d</a:t>
            </a:r>
            <a:r>
              <a:rPr lang="en-CA" dirty="0"/>
              <a:t> dimensional vector. </a:t>
            </a:r>
          </a:p>
          <a:p>
            <a:r>
              <a:rPr lang="en-CA" dirty="0"/>
              <a:t>Represent each context as a </a:t>
            </a:r>
            <a:r>
              <a:rPr lang="en-CA" b="1" i="1" dirty="0"/>
              <a:t>d</a:t>
            </a:r>
            <a:r>
              <a:rPr lang="en-CA" dirty="0"/>
              <a:t> dimensional vector. 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B5A57AD-A6FC-451C-B203-03B2F3B871FA}"/>
              </a:ext>
            </a:extLst>
          </p:cNvPr>
          <p:cNvSpPr txBox="1"/>
          <p:nvPr/>
        </p:nvSpPr>
        <p:spPr>
          <a:xfrm>
            <a:off x="6929536" y="3645751"/>
            <a:ext cx="268605" cy="25295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907" rIns="0" bIns="0" rtlCol="0">
            <a:spAutoFit/>
          </a:bodyPr>
          <a:lstStyle/>
          <a:p>
            <a:pPr marL="68104">
              <a:spcBef>
                <a:spcPts val="172"/>
              </a:spcBef>
            </a:pPr>
            <a:r>
              <a:rPr sz="1500" dirty="0">
                <a:latin typeface="Corbel" panose="020B0503020204020204" pitchFamily="34" charset="0"/>
                <a:cs typeface="Calibri"/>
              </a:rPr>
              <a:t>…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D136FB2-B4B1-596B-2ED1-4D82B0960F50}"/>
              </a:ext>
            </a:extLst>
          </p:cNvPr>
          <p:cNvSpPr txBox="1"/>
          <p:nvPr/>
        </p:nvSpPr>
        <p:spPr>
          <a:xfrm>
            <a:off x="5761502" y="3637178"/>
            <a:ext cx="58864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580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crises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F047E05-2100-F815-8FAE-AD70CD2F2624}"/>
              </a:ext>
            </a:extLst>
          </p:cNvPr>
          <p:cNvSpPr txBox="1"/>
          <p:nvPr/>
        </p:nvSpPr>
        <p:spPr>
          <a:xfrm>
            <a:off x="4875678" y="3642894"/>
            <a:ext cx="748664" cy="253435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2384" rIns="0" bIns="0" rtlCol="0">
            <a:spAutoFit/>
          </a:bodyPr>
          <a:lstStyle/>
          <a:p>
            <a:pPr marL="68580">
              <a:spcBef>
                <a:spcPts val="176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banking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9C85B52D-03D1-E30B-1CCE-EC87F4D6C87D}"/>
              </a:ext>
            </a:extLst>
          </p:cNvPr>
          <p:cNvSpPr txBox="1"/>
          <p:nvPr/>
        </p:nvSpPr>
        <p:spPr>
          <a:xfrm>
            <a:off x="3938418" y="3642894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sz="1500" spc="-11" dirty="0">
                <a:latin typeface="Corbel" panose="020B0503020204020204" pitchFamily="34" charset="0"/>
                <a:cs typeface="Calibri"/>
              </a:rPr>
              <a:t>into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A453C437-C3AF-6DB6-2A96-8DC09E3468FA}"/>
              </a:ext>
            </a:extLst>
          </p:cNvPr>
          <p:cNvSpPr txBox="1"/>
          <p:nvPr/>
        </p:nvSpPr>
        <p:spPr>
          <a:xfrm>
            <a:off x="3020074" y="3637178"/>
            <a:ext cx="731520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turning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5A90F56F-A735-C699-78EA-8B7A67E38667}"/>
              </a:ext>
            </a:extLst>
          </p:cNvPr>
          <p:cNvSpPr txBox="1"/>
          <p:nvPr/>
        </p:nvSpPr>
        <p:spPr>
          <a:xfrm>
            <a:off x="2054239" y="3637178"/>
            <a:ext cx="86296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problems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4E990083-A55C-7757-03B0-D5FB5D9C1BB7}"/>
              </a:ext>
            </a:extLst>
          </p:cNvPr>
          <p:cNvSpPr txBox="1"/>
          <p:nvPr/>
        </p:nvSpPr>
        <p:spPr>
          <a:xfrm>
            <a:off x="1638815" y="3648607"/>
            <a:ext cx="257175" cy="25247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431" rIns="0" bIns="0" rtlCol="0">
            <a:spAutoFit/>
          </a:bodyPr>
          <a:lstStyle/>
          <a:p>
            <a:pPr marL="68104">
              <a:spcBef>
                <a:spcPts val="169"/>
              </a:spcBef>
            </a:pPr>
            <a:r>
              <a:rPr sz="1500" dirty="0">
                <a:latin typeface="Corbel" panose="020B0503020204020204" pitchFamily="34" charset="0"/>
                <a:cs typeface="Calibri"/>
              </a:rPr>
              <a:t>…</a:t>
            </a: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29EE467-41C2-B566-F314-74E868826DDC}"/>
              </a:ext>
            </a:extLst>
          </p:cNvPr>
          <p:cNvSpPr txBox="1"/>
          <p:nvPr/>
        </p:nvSpPr>
        <p:spPr>
          <a:xfrm>
            <a:off x="6500911" y="3645751"/>
            <a:ext cx="365760" cy="252953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1907" rIns="0" bIns="0" rtlCol="0">
            <a:spAutoFit/>
          </a:bodyPr>
          <a:lstStyle/>
          <a:p>
            <a:pPr marL="68580">
              <a:spcBef>
                <a:spcPts val="172"/>
              </a:spcBef>
            </a:pPr>
            <a:r>
              <a:rPr sz="1500" spc="-4" dirty="0">
                <a:latin typeface="Corbel" panose="020B0503020204020204" pitchFamily="34" charset="0"/>
                <a:cs typeface="Calibri"/>
              </a:rPr>
              <a:t>as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9EC72F83-8166-50B4-BD67-29EA010AE169}"/>
              </a:ext>
            </a:extLst>
          </p:cNvPr>
          <p:cNvSpPr/>
          <p:nvPr/>
        </p:nvSpPr>
        <p:spPr>
          <a:xfrm>
            <a:off x="2079300" y="4017225"/>
            <a:ext cx="1722120" cy="120015"/>
          </a:xfrm>
          <a:custGeom>
            <a:avLst/>
            <a:gdLst/>
            <a:ahLst/>
            <a:cxnLst/>
            <a:rect l="l" t="t" r="r" b="b"/>
            <a:pathLst>
              <a:path w="2296160" h="160020">
                <a:moveTo>
                  <a:pt x="2295948" y="2"/>
                </a:moveTo>
                <a:lnTo>
                  <a:pt x="2294900" y="31146"/>
                </a:lnTo>
                <a:lnTo>
                  <a:pt x="2292042" y="56578"/>
                </a:lnTo>
                <a:lnTo>
                  <a:pt x="2287803" y="73725"/>
                </a:lnTo>
                <a:lnTo>
                  <a:pt x="2282613" y="80012"/>
                </a:lnTo>
                <a:lnTo>
                  <a:pt x="1143904" y="80010"/>
                </a:lnTo>
                <a:lnTo>
                  <a:pt x="1138713" y="86297"/>
                </a:lnTo>
                <a:lnTo>
                  <a:pt x="1134474" y="103444"/>
                </a:lnTo>
                <a:lnTo>
                  <a:pt x="1131616" y="128876"/>
                </a:lnTo>
                <a:lnTo>
                  <a:pt x="1130569" y="160020"/>
                </a:lnTo>
                <a:lnTo>
                  <a:pt x="1129520" y="128876"/>
                </a:lnTo>
                <a:lnTo>
                  <a:pt x="1126662" y="103444"/>
                </a:lnTo>
                <a:lnTo>
                  <a:pt x="1122423" y="86297"/>
                </a:lnTo>
                <a:lnTo>
                  <a:pt x="1117233" y="80010"/>
                </a:lnTo>
                <a:lnTo>
                  <a:pt x="13335" y="80010"/>
                </a:lnTo>
                <a:lnTo>
                  <a:pt x="8144" y="73722"/>
                </a:lnTo>
                <a:lnTo>
                  <a:pt x="3905" y="56575"/>
                </a:lnTo>
                <a:lnTo>
                  <a:pt x="1047" y="3114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EE8CE1A2-B9CE-476B-D4E8-2110B6C0DF89}"/>
              </a:ext>
            </a:extLst>
          </p:cNvPr>
          <p:cNvSpPr/>
          <p:nvPr/>
        </p:nvSpPr>
        <p:spPr>
          <a:xfrm>
            <a:off x="4882691" y="4042942"/>
            <a:ext cx="1514475" cy="125730"/>
          </a:xfrm>
          <a:custGeom>
            <a:avLst/>
            <a:gdLst/>
            <a:ahLst/>
            <a:cxnLst/>
            <a:rect l="l" t="t" r="r" b="b"/>
            <a:pathLst>
              <a:path w="2019300" h="167639">
                <a:moveTo>
                  <a:pt x="2019303" y="2"/>
                </a:moveTo>
                <a:lnTo>
                  <a:pt x="2018205" y="32628"/>
                </a:lnTo>
                <a:lnTo>
                  <a:pt x="2015211" y="59271"/>
                </a:lnTo>
                <a:lnTo>
                  <a:pt x="2010770" y="77235"/>
                </a:lnTo>
                <a:lnTo>
                  <a:pt x="2005333" y="83822"/>
                </a:lnTo>
                <a:lnTo>
                  <a:pt x="1008315" y="83820"/>
                </a:lnTo>
                <a:lnTo>
                  <a:pt x="1002877" y="90407"/>
                </a:lnTo>
                <a:lnTo>
                  <a:pt x="998437" y="108370"/>
                </a:lnTo>
                <a:lnTo>
                  <a:pt x="995443" y="135013"/>
                </a:lnTo>
                <a:lnTo>
                  <a:pt x="994345" y="167640"/>
                </a:lnTo>
                <a:lnTo>
                  <a:pt x="993247" y="135013"/>
                </a:lnTo>
                <a:lnTo>
                  <a:pt x="990253" y="108370"/>
                </a:lnTo>
                <a:lnTo>
                  <a:pt x="985813" y="90407"/>
                </a:lnTo>
                <a:lnTo>
                  <a:pt x="980375" y="83820"/>
                </a:lnTo>
                <a:lnTo>
                  <a:pt x="13969" y="83820"/>
                </a:lnTo>
                <a:lnTo>
                  <a:pt x="8532" y="77233"/>
                </a:lnTo>
                <a:lnTo>
                  <a:pt x="4091" y="59269"/>
                </a:lnTo>
                <a:lnTo>
                  <a:pt x="1097" y="32626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38A7528B-4E7D-116B-8BA9-2C4B95D60296}"/>
              </a:ext>
            </a:extLst>
          </p:cNvPr>
          <p:cNvSpPr txBox="1"/>
          <p:nvPr/>
        </p:nvSpPr>
        <p:spPr>
          <a:xfrm>
            <a:off x="2242096" y="4157435"/>
            <a:ext cx="4211479" cy="430567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9525" marR="3810">
              <a:lnSpc>
                <a:spcPts val="1583"/>
              </a:lnSpc>
              <a:spcBef>
                <a:spcPts val="158"/>
              </a:spcBef>
              <a:tabLst>
                <a:tab pos="1689259" algn="l"/>
                <a:tab pos="2656046" algn="l"/>
              </a:tabLst>
            </a:pPr>
            <a:r>
              <a:rPr sz="1350" spc="-4" dirty="0">
                <a:latin typeface="Corbel" panose="020B0503020204020204" pitchFamily="34" charset="0"/>
                <a:cs typeface="Calibri"/>
              </a:rPr>
              <a:t>outside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	</a:t>
            </a:r>
            <a:r>
              <a:rPr sz="2025" spc="-11" baseline="1543" dirty="0">
                <a:latin typeface="Corbel" panose="020B0503020204020204" pitchFamily="34" charset="0"/>
                <a:cs typeface="Calibri"/>
              </a:rPr>
              <a:t>center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sz="2025" spc="-17" baseline="1543" dirty="0">
                <a:latin typeface="Corbel" panose="020B0503020204020204" pitchFamily="34" charset="0"/>
                <a:cs typeface="Calibri"/>
              </a:rPr>
              <a:t>word	</a:t>
            </a:r>
            <a:r>
              <a:rPr sz="1350" spc="-4" dirty="0">
                <a:latin typeface="Corbel" panose="020B0503020204020204" pitchFamily="34" charset="0"/>
                <a:cs typeface="Calibri"/>
              </a:rPr>
              <a:t>outside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context </a:t>
            </a:r>
            <a:r>
              <a:rPr sz="1350" spc="-8" dirty="0">
                <a:latin typeface="Corbel" panose="020B0503020204020204" pitchFamily="34" charset="0"/>
                <a:cs typeface="Calibri"/>
              </a:rPr>
              <a:t>words </a:t>
            </a:r>
            <a:r>
              <a:rPr sz="1350" spc="-293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sz="1350" spc="8" dirty="0">
                <a:latin typeface="Corbel" panose="020B0503020204020204" pitchFamily="34" charset="0"/>
                <a:cs typeface="Calibri"/>
              </a:rPr>
              <a:t> </a:t>
            </a:r>
            <a:r>
              <a:rPr sz="1350" dirty="0">
                <a:latin typeface="Corbel" panose="020B0503020204020204" pitchFamily="34" charset="0"/>
                <a:cs typeface="Calibri"/>
              </a:rPr>
              <a:t>window</a:t>
            </a:r>
            <a:r>
              <a:rPr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sz="1350" dirty="0">
                <a:latin typeface="Corbel" panose="020B0503020204020204" pitchFamily="34" charset="0"/>
                <a:cs typeface="Calibri"/>
              </a:rPr>
              <a:t>of</a:t>
            </a:r>
            <a:r>
              <a:rPr sz="1350" spc="4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sz="1350" spc="11" dirty="0">
                <a:latin typeface="Corbel" panose="020B0503020204020204" pitchFamily="34" charset="0"/>
                <a:cs typeface="Calibri"/>
              </a:rPr>
              <a:t> </a:t>
            </a:r>
            <a:r>
              <a:rPr sz="1350" dirty="0">
                <a:latin typeface="Corbel" panose="020B0503020204020204" pitchFamily="34" charset="0"/>
                <a:cs typeface="Calibri"/>
              </a:rPr>
              <a:t>2	</a:t>
            </a:r>
            <a:r>
              <a:rPr sz="2025" spc="-11" baseline="1543" dirty="0">
                <a:latin typeface="Corbel" panose="020B0503020204020204" pitchFamily="34" charset="0"/>
                <a:cs typeface="Calibri"/>
              </a:rPr>
              <a:t>at</a:t>
            </a:r>
            <a:r>
              <a:rPr sz="2025" spc="5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sz="2025" spc="-5" baseline="1543" dirty="0">
                <a:latin typeface="Corbel" panose="020B0503020204020204" pitchFamily="34" charset="0"/>
                <a:cs typeface="Calibri"/>
              </a:rPr>
              <a:t>position</a:t>
            </a:r>
            <a:r>
              <a:rPr sz="2025" spc="11" baseline="1543" dirty="0">
                <a:latin typeface="Corbel" panose="020B0503020204020204" pitchFamily="34" charset="0"/>
                <a:cs typeface="Calibri"/>
              </a:rPr>
              <a:t> </a:t>
            </a:r>
            <a:r>
              <a:rPr sz="2025" baseline="1543" dirty="0">
                <a:latin typeface="Corbel" panose="020B0503020204020204" pitchFamily="34" charset="0"/>
                <a:cs typeface="Calibri"/>
              </a:rPr>
              <a:t>t	</a:t>
            </a:r>
            <a:r>
              <a:rPr sz="1350" spc="-4" dirty="0">
                <a:latin typeface="Corbel" panose="020B0503020204020204" pitchFamily="34" charset="0"/>
                <a:cs typeface="Calibri"/>
              </a:rPr>
              <a:t>in</a:t>
            </a:r>
            <a:r>
              <a:rPr sz="1350" dirty="0">
                <a:latin typeface="Corbel" panose="020B0503020204020204" pitchFamily="34" charset="0"/>
                <a:cs typeface="Calibri"/>
              </a:rPr>
              <a:t> window of</a:t>
            </a:r>
            <a:r>
              <a:rPr sz="1350" spc="-4" dirty="0">
                <a:latin typeface="Corbel" panose="020B0503020204020204" pitchFamily="34" charset="0"/>
                <a:cs typeface="Calibri"/>
              </a:rPr>
              <a:t> </a:t>
            </a:r>
            <a:r>
              <a:rPr sz="1350" spc="-11" dirty="0">
                <a:latin typeface="Corbel" panose="020B0503020204020204" pitchFamily="34" charset="0"/>
                <a:cs typeface="Calibri"/>
              </a:rPr>
              <a:t>size</a:t>
            </a:r>
            <a:r>
              <a:rPr sz="1350" dirty="0">
                <a:latin typeface="Corbel" panose="020B0503020204020204" pitchFamily="34" charset="0"/>
                <a:cs typeface="Calibri"/>
              </a:rPr>
              <a:t> 2</a:t>
            </a:r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AF0ED5B8-0E83-599D-7D98-9A3AD5451419}"/>
              </a:ext>
            </a:extLst>
          </p:cNvPr>
          <p:cNvSpPr/>
          <p:nvPr/>
        </p:nvSpPr>
        <p:spPr>
          <a:xfrm>
            <a:off x="4001280" y="4028653"/>
            <a:ext cx="600075" cy="114300"/>
          </a:xfrm>
          <a:custGeom>
            <a:avLst/>
            <a:gdLst/>
            <a:ahLst/>
            <a:cxnLst/>
            <a:rect l="l" t="t" r="r" b="b"/>
            <a:pathLst>
              <a:path w="800100" h="152400">
                <a:moveTo>
                  <a:pt x="800105" y="0"/>
                </a:moveTo>
                <a:lnTo>
                  <a:pt x="799106" y="29660"/>
                </a:lnTo>
                <a:lnTo>
                  <a:pt x="796385" y="53881"/>
                </a:lnTo>
                <a:lnTo>
                  <a:pt x="792348" y="70211"/>
                </a:lnTo>
                <a:lnTo>
                  <a:pt x="787405" y="76200"/>
                </a:lnTo>
                <a:lnTo>
                  <a:pt x="406686" y="76200"/>
                </a:lnTo>
                <a:lnTo>
                  <a:pt x="401743" y="82188"/>
                </a:lnTo>
                <a:lnTo>
                  <a:pt x="397706" y="98518"/>
                </a:lnTo>
                <a:lnTo>
                  <a:pt x="394985" y="122739"/>
                </a:lnTo>
                <a:lnTo>
                  <a:pt x="393987" y="152400"/>
                </a:lnTo>
                <a:lnTo>
                  <a:pt x="392988" y="122739"/>
                </a:lnTo>
                <a:lnTo>
                  <a:pt x="390267" y="98518"/>
                </a:lnTo>
                <a:lnTo>
                  <a:pt x="386230" y="82188"/>
                </a:lnTo>
                <a:lnTo>
                  <a:pt x="381287" y="76200"/>
                </a:lnTo>
                <a:lnTo>
                  <a:pt x="12699" y="76200"/>
                </a:lnTo>
                <a:lnTo>
                  <a:pt x="7756" y="70211"/>
                </a:lnTo>
                <a:lnTo>
                  <a:pt x="3719" y="53881"/>
                </a:lnTo>
                <a:lnTo>
                  <a:pt x="998" y="2966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50" dirty="0">
              <a:latin typeface="Corbel" panose="020B0503020204020204" pitchFamily="34" charset="0"/>
            </a:endParaRP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425C4B66-4969-BD67-8CF8-296AB26D3CFD}"/>
              </a:ext>
            </a:extLst>
          </p:cNvPr>
          <p:cNvCxnSpPr>
            <a:stCxn id="13" idx="0"/>
            <a:endCxn id="15" idx="0"/>
          </p:cNvCxnSpPr>
          <p:nvPr/>
        </p:nvCxnSpPr>
        <p:spPr>
          <a:xfrm rot="16200000" flipV="1">
            <a:off x="3390664" y="2732236"/>
            <a:ext cx="5716" cy="1815599"/>
          </a:xfrm>
          <a:prstGeom prst="curvedConnector3">
            <a:avLst>
              <a:gd name="adj1" fmla="val 912321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0F3F7282-4937-2F36-8775-30E02ECBB2CB}"/>
              </a:ext>
            </a:extLst>
          </p:cNvPr>
          <p:cNvCxnSpPr>
            <a:cxnSpLocks/>
            <a:stCxn id="13" idx="0"/>
            <a:endCxn id="11" idx="0"/>
          </p:cNvCxnSpPr>
          <p:nvPr/>
        </p:nvCxnSpPr>
        <p:spPr>
          <a:xfrm rot="5400000" flipH="1" flipV="1">
            <a:off x="5175715" y="2762784"/>
            <a:ext cx="5716" cy="1754504"/>
          </a:xfrm>
          <a:prstGeom prst="curvedConnector3">
            <a:avLst>
              <a:gd name="adj1" fmla="val 99164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B6E1428F-CF44-C382-001F-206F76F3DE51}"/>
              </a:ext>
            </a:extLst>
          </p:cNvPr>
          <p:cNvCxnSpPr>
            <a:cxnSpLocks/>
            <a:stCxn id="13" idx="0"/>
            <a:endCxn id="12" idx="0"/>
          </p:cNvCxnSpPr>
          <p:nvPr/>
        </p:nvCxnSpPr>
        <p:spPr>
          <a:xfrm rot="5400000" flipH="1" flipV="1">
            <a:off x="4775665" y="3168550"/>
            <a:ext cx="12700" cy="948689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5134C3F5-2B39-E891-47F6-33F54CDE74BE}"/>
              </a:ext>
            </a:extLst>
          </p:cNvPr>
          <p:cNvCxnSpPr>
            <a:cxnSpLocks/>
            <a:stCxn id="13" idx="0"/>
            <a:endCxn id="14" idx="0"/>
          </p:cNvCxnSpPr>
          <p:nvPr/>
        </p:nvCxnSpPr>
        <p:spPr>
          <a:xfrm rot="16200000" flipV="1">
            <a:off x="3840720" y="3182292"/>
            <a:ext cx="5716" cy="915487"/>
          </a:xfrm>
          <a:prstGeom prst="curvedConnector3">
            <a:avLst>
              <a:gd name="adj1" fmla="val 40993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23A088-45AC-9EB8-6782-00E0F8A66C70}"/>
                  </a:ext>
                </a:extLst>
              </p:cNvPr>
              <p:cNvSpPr txBox="1"/>
              <p:nvPr/>
            </p:nvSpPr>
            <p:spPr>
              <a:xfrm>
                <a:off x="5554522" y="236001"/>
                <a:ext cx="3213905" cy="785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fa-IR" sz="20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spc="-11">
                              <a:latin typeface="Cambria Math" panose="02040503050406030204" pitchFamily="18" charset="0"/>
                              <a:cs typeface="Calibri"/>
                            </a:rPr>
                            <m:t>𝑜</m:t>
                          </m:r>
                        </m:e>
                      </m:d>
                      <m:r>
                        <a:rPr lang="en-US" sz="2000" spc="-11">
                          <a:latin typeface="Cambria Math" panose="02040503050406030204" pitchFamily="18" charset="0"/>
                          <a:cs typeface="Calibri"/>
                        </a:rPr>
                        <m:t>𝑐</m:t>
                      </m:r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  <m:r>
                        <a:rPr lang="en-US" sz="20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fa-IR" sz="2000" baseline="-14814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23A088-45AC-9EB8-6782-00E0F8A66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22" y="236001"/>
                <a:ext cx="3213905" cy="785921"/>
              </a:xfrm>
              <a:prstGeom prst="rect">
                <a:avLst/>
              </a:prstGeom>
              <a:blipFill>
                <a:blip r:embed="rId2"/>
                <a:stretch>
                  <a:fillRect t="-11111" b="-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D4075FF2-E79B-7505-4E2B-15C15479C0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726" y="1552201"/>
            <a:ext cx="2151496" cy="175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DD0B-2941-954C-6BBD-B8FE8056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Word2Vec (</a:t>
            </a:r>
            <a:r>
              <a:rPr lang="en-US" dirty="0" err="1"/>
              <a:t>SkipGram</a:t>
            </a:r>
            <a:r>
              <a:rPr lang="en-US" dirty="0"/>
              <a:t>): Recap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C115D8-82AE-0907-9AAF-35526FC4E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Objective: </a:t>
            </a:r>
            <a:r>
              <a:rPr lang="en-US" dirty="0"/>
              <a:t>find embeddings such that the words that co-occur are close. </a:t>
            </a:r>
            <a:endParaRPr lang="en-CA" dirty="0"/>
          </a:p>
          <a:p>
            <a:r>
              <a:rPr lang="en-CA" dirty="0"/>
              <a:t>Represent each word as a </a:t>
            </a:r>
            <a:r>
              <a:rPr lang="en-CA" b="1" i="1" dirty="0"/>
              <a:t>d</a:t>
            </a:r>
            <a:r>
              <a:rPr lang="en-CA" dirty="0"/>
              <a:t> dimensional vector. </a:t>
            </a:r>
          </a:p>
          <a:p>
            <a:r>
              <a:rPr lang="en-CA" dirty="0"/>
              <a:t>Represent each context as a </a:t>
            </a:r>
            <a:r>
              <a:rPr lang="en-CA" b="1" i="1" dirty="0"/>
              <a:t>d</a:t>
            </a:r>
            <a:r>
              <a:rPr lang="en-CA" dirty="0"/>
              <a:t> dimensional vector.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23A088-45AC-9EB8-6782-00E0F8A66C70}"/>
                  </a:ext>
                </a:extLst>
              </p:cNvPr>
              <p:cNvSpPr txBox="1"/>
              <p:nvPr/>
            </p:nvSpPr>
            <p:spPr>
              <a:xfrm>
                <a:off x="5554522" y="236001"/>
                <a:ext cx="3213905" cy="785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">
                  <a:spcBef>
                    <a:spcPts val="7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fa-IR" sz="2000" i="1" spc="-1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000" spc="-11">
                              <a:latin typeface="Cambria Math" panose="02040503050406030204" pitchFamily="18" charset="0"/>
                              <a:cs typeface="Calibri"/>
                            </a:rPr>
                            <m:t>𝑜</m:t>
                          </m:r>
                        </m:e>
                      </m:d>
                      <m:r>
                        <a:rPr lang="en-US" sz="2000" spc="-11">
                          <a:latin typeface="Cambria Math" panose="02040503050406030204" pitchFamily="18" charset="0"/>
                          <a:cs typeface="Calibri"/>
                        </a:rPr>
                        <m:t>𝑐</m:t>
                      </m:r>
                      <m:r>
                        <a:rPr lang="fa-IR" sz="2000" spc="-11" smtClean="0"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  <m:r>
                        <a:rPr lang="en-US" sz="2000" spc="-1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  <m:sup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fa-IR" sz="2000" baseline="-14814" dirty="0">
                  <a:latin typeface="Cambria Math"/>
                  <a:cs typeface="Cambria Math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D23A088-45AC-9EB8-6782-00E0F8A66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522" y="236001"/>
                <a:ext cx="3213905" cy="785921"/>
              </a:xfrm>
              <a:prstGeom prst="rect">
                <a:avLst/>
              </a:prstGeom>
              <a:blipFill>
                <a:blip r:embed="rId2"/>
                <a:stretch>
                  <a:fillRect t="-11111" b="-9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D4075FF2-E79B-7505-4E2B-15C15479C0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726" y="1552201"/>
            <a:ext cx="2151496" cy="1750690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089173A8-2D5F-1588-51C5-13FD71796CE9}"/>
              </a:ext>
            </a:extLst>
          </p:cNvPr>
          <p:cNvSpPr txBox="1"/>
          <p:nvPr/>
        </p:nvSpPr>
        <p:spPr>
          <a:xfrm>
            <a:off x="1297324" y="2795619"/>
            <a:ext cx="748664" cy="253435"/>
          </a:xfrm>
          <a:prstGeom prst="rect">
            <a:avLst/>
          </a:prstGeom>
          <a:solidFill>
            <a:srgbClr val="FFACF8"/>
          </a:solidFill>
        </p:spPr>
        <p:txBody>
          <a:bodyPr vert="horz" wrap="square" lIns="0" tIns="22384" rIns="0" bIns="0" rtlCol="0">
            <a:spAutoFit/>
          </a:bodyPr>
          <a:lstStyle/>
          <a:p>
            <a:pPr marL="68580" algn="ctr">
              <a:spcBef>
                <a:spcPts val="176"/>
              </a:spcBef>
            </a:pPr>
            <a:r>
              <a:rPr lang="en-US" sz="1500" spc="-4" dirty="0">
                <a:latin typeface="Corbel" panose="020B0503020204020204" pitchFamily="34" charset="0"/>
                <a:cs typeface="Calibri"/>
              </a:rPr>
              <a:t>car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BFD55458-D7E7-F854-1446-129DD8E11164}"/>
              </a:ext>
            </a:extLst>
          </p:cNvPr>
          <p:cNvSpPr txBox="1"/>
          <p:nvPr/>
        </p:nvSpPr>
        <p:spPr>
          <a:xfrm>
            <a:off x="360064" y="2795619"/>
            <a:ext cx="725805" cy="253435"/>
          </a:xfrm>
          <a:prstGeom prst="rect">
            <a:avLst/>
          </a:prstGeom>
          <a:solidFill>
            <a:srgbClr val="E44949"/>
          </a:solidFill>
        </p:spPr>
        <p:txBody>
          <a:bodyPr vert="horz" wrap="square" lIns="0" tIns="22384" rIns="0" bIns="0" rtlCol="0">
            <a:spAutoFit/>
          </a:bodyPr>
          <a:lstStyle/>
          <a:p>
            <a:pPr marL="212884">
              <a:spcBef>
                <a:spcPts val="176"/>
              </a:spcBef>
            </a:pPr>
            <a:r>
              <a:rPr lang="en-US" sz="1500" spc="-11" dirty="0">
                <a:latin typeface="Corbel" panose="020B0503020204020204" pitchFamily="34" charset="0"/>
                <a:cs typeface="Calibri"/>
              </a:rPr>
              <a:t>ant</a:t>
            </a:r>
            <a:endParaRPr sz="1500" dirty="0">
              <a:latin typeface="Corbel" panose="020B0503020204020204" pitchFamily="34" charset="0"/>
              <a:cs typeface="Calibri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B33C0D1B-B6D1-804A-C99F-19D9E00F1359}"/>
              </a:ext>
            </a:extLst>
          </p:cNvPr>
          <p:cNvCxnSpPr>
            <a:cxnSpLocks/>
            <a:stCxn id="4" idx="0"/>
            <a:endCxn id="3" idx="0"/>
          </p:cNvCxnSpPr>
          <p:nvPr/>
        </p:nvCxnSpPr>
        <p:spPr>
          <a:xfrm rot="5400000" flipH="1" flipV="1">
            <a:off x="1197311" y="2321275"/>
            <a:ext cx="12700" cy="948689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Behavior of the output neuron">
            <a:extLst>
              <a:ext uri="{FF2B5EF4-FFF2-40B4-BE49-F238E27FC236}">
                <a16:creationId xmlns:a16="http://schemas.microsoft.com/office/drawing/2014/main" id="{A74AA8D8-294F-E0A7-5FC4-F6D70DED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0" y="3053103"/>
            <a:ext cx="7424929" cy="18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9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3F0D-B91A-2BD0-1850-E7FD46B5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SkipGram</a:t>
            </a:r>
            <a:r>
              <a:rPr lang="en-US" dirty="0"/>
              <a:t> in Matrix Form 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5B19476C-E393-BF2A-E36C-82879E61F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CBOW also has a similar form. </a:t>
            </a:r>
          </a:p>
        </p:txBody>
      </p:sp>
      <p:pic>
        <p:nvPicPr>
          <p:cNvPr id="7170" name="Picture 2" descr="Learning Word Embedding | Lil'Log">
            <a:extLst>
              <a:ext uri="{FF2B5EF4-FFF2-40B4-BE49-F238E27FC236}">
                <a16:creationId xmlns:a16="http://schemas.microsoft.com/office/drawing/2014/main" id="{D1874A19-1B85-BCFE-3C26-FCC5DDB2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50" y="1664635"/>
            <a:ext cx="4608184" cy="25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ehavior of the output neuron">
            <a:extLst>
              <a:ext uri="{FF2B5EF4-FFF2-40B4-BE49-F238E27FC236}">
                <a16:creationId xmlns:a16="http://schemas.microsoft.com/office/drawing/2014/main" id="{321DBB77-EA22-CEF9-EB38-F696D65AD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55196"/>
            <a:ext cx="4270748" cy="1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E4799C6-47CD-F82B-1795-50DE314DF726}"/>
              </a:ext>
            </a:extLst>
          </p:cNvPr>
          <p:cNvSpPr/>
          <p:nvPr/>
        </p:nvSpPr>
        <p:spPr>
          <a:xfrm>
            <a:off x="170232" y="4538150"/>
            <a:ext cx="1611542" cy="483212"/>
          </a:xfrm>
          <a:prstGeom prst="wedgeRoundRectCallout">
            <a:avLst>
              <a:gd name="adj1" fmla="val 54122"/>
              <a:gd name="adj2" fmla="val -11330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A one-hot vector for “ants”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794DDB4-3C32-D64A-19D0-FE6742AFA85D}"/>
              </a:ext>
            </a:extLst>
          </p:cNvPr>
          <p:cNvSpPr/>
          <p:nvPr/>
        </p:nvSpPr>
        <p:spPr>
          <a:xfrm>
            <a:off x="1952880" y="4538150"/>
            <a:ext cx="1611542" cy="483212"/>
          </a:xfrm>
          <a:prstGeom prst="wedgeRoundRectCallout">
            <a:avLst>
              <a:gd name="adj1" fmla="val 19429"/>
              <a:gd name="adj2" fmla="val -1446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Embedding </a:t>
            </a:r>
            <a:br>
              <a:rPr lang="en-US" dirty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>for “ants”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D88B7FC-379A-F558-88F4-E6AEE1F83C4D}"/>
              </a:ext>
            </a:extLst>
          </p:cNvPr>
          <p:cNvSpPr/>
          <p:nvPr/>
        </p:nvSpPr>
        <p:spPr>
          <a:xfrm>
            <a:off x="3785646" y="4538150"/>
            <a:ext cx="2280753" cy="483212"/>
          </a:xfrm>
          <a:prstGeom prst="wedgeRoundRectCallout">
            <a:avLst>
              <a:gd name="adj1" fmla="val -5310"/>
              <a:gd name="adj2" fmla="val -16196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Dot product of the “ant” </a:t>
            </a:r>
            <a:r>
              <a:rPr lang="en-US" dirty="0" err="1">
                <a:latin typeface="Corbel" panose="020B0503020204020204" pitchFamily="34" charset="0"/>
              </a:rPr>
              <a:t>emb</a:t>
            </a:r>
            <a:r>
              <a:rPr lang="en-US" dirty="0">
                <a:latin typeface="Corbel" panose="020B0503020204020204" pitchFamily="34" charset="0"/>
              </a:rPr>
              <a:t> w/ </a:t>
            </a:r>
            <a:r>
              <a:rPr lang="en-US" dirty="0" err="1">
                <a:latin typeface="Corbel" panose="020B0503020204020204" pitchFamily="34" charset="0"/>
              </a:rPr>
              <a:t>emb</a:t>
            </a:r>
            <a:r>
              <a:rPr lang="en-US" dirty="0">
                <a:latin typeface="Corbel" panose="020B0503020204020204" pitchFamily="34" charset="0"/>
              </a:rPr>
              <a:t> of other words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8309526B-1478-2617-2C72-F8178A6058A9}"/>
              </a:ext>
            </a:extLst>
          </p:cNvPr>
          <p:cNvSpPr/>
          <p:nvPr/>
        </p:nvSpPr>
        <p:spPr>
          <a:xfrm>
            <a:off x="6346837" y="4505092"/>
            <a:ext cx="2280753" cy="483212"/>
          </a:xfrm>
          <a:prstGeom prst="wedgeRoundRectCallout">
            <a:avLst>
              <a:gd name="adj1" fmla="val -39445"/>
              <a:gd name="adj2" fmla="val -11547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Prob assigned to each word appearing in the context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67DBA6-8361-4F60-D122-036F78CE896C}"/>
              </a:ext>
            </a:extLst>
          </p:cNvPr>
          <p:cNvCxnSpPr>
            <a:cxnSpLocks/>
          </p:cNvCxnSpPr>
          <p:nvPr/>
        </p:nvCxnSpPr>
        <p:spPr>
          <a:xfrm flipH="1">
            <a:off x="4028609" y="1040734"/>
            <a:ext cx="684470" cy="10597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8690D0-D655-F424-91AD-D4CE5B952716}"/>
              </a:ext>
            </a:extLst>
          </p:cNvPr>
          <p:cNvCxnSpPr>
            <a:cxnSpLocks/>
          </p:cNvCxnSpPr>
          <p:nvPr/>
        </p:nvCxnSpPr>
        <p:spPr>
          <a:xfrm flipH="1">
            <a:off x="5131090" y="1111739"/>
            <a:ext cx="935309" cy="133109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ABF9725-B563-FA7C-8DB2-F4DBC65C2D13}"/>
              </a:ext>
            </a:extLst>
          </p:cNvPr>
          <p:cNvCxnSpPr>
            <a:cxnSpLocks/>
          </p:cNvCxnSpPr>
          <p:nvPr/>
        </p:nvCxnSpPr>
        <p:spPr>
          <a:xfrm flipH="1">
            <a:off x="6385125" y="1111739"/>
            <a:ext cx="616583" cy="5968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41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3F0D-B91A-2BD0-1850-E7FD46B5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Word2Vec as Neural Network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B1AE-09D5-A4F9-3FC7-FE4C604E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Word2Vec is basically a very simple </a:t>
            </a:r>
            <a:br>
              <a:rPr lang="en-US" dirty="0"/>
            </a:br>
            <a:r>
              <a:rPr lang="en-US" dirty="0"/>
              <a:t>feed-forward neural network!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algorithms for neural networks could also be applied to Word2Vec. </a:t>
            </a:r>
          </a:p>
          <a:p>
            <a:pPr lvl="1"/>
            <a:r>
              <a:rPr lang="en-US" dirty="0"/>
              <a:t>For example, we can use Backpropagation (forthcoming!) to train Word2Vec. (HW3!!)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can extend W2V by modifying the architecture. </a:t>
            </a:r>
          </a:p>
          <a:p>
            <a:pPr lvl="1"/>
            <a:r>
              <a:rPr lang="en-US" dirty="0"/>
              <a:t>Contextual self-supervised representations: next chapter!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170" name="Picture 2" descr="Learning Word Embedding | Lil'Log">
            <a:extLst>
              <a:ext uri="{FF2B5EF4-FFF2-40B4-BE49-F238E27FC236}">
                <a16:creationId xmlns:a16="http://schemas.microsoft.com/office/drawing/2014/main" id="{D1874A19-1B85-BCFE-3C26-FCC5DDB2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61" y="691764"/>
            <a:ext cx="3491277" cy="192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2E30D-6F29-601B-5AEA-BC54A99FEE71}"/>
              </a:ext>
            </a:extLst>
          </p:cNvPr>
          <p:cNvSpPr txBox="1"/>
          <p:nvPr/>
        </p:nvSpPr>
        <p:spPr>
          <a:xfrm>
            <a:off x="2399902" y="4860017"/>
            <a:ext cx="4589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[figure: </a:t>
            </a:r>
            <a:r>
              <a:rPr lang="en-US" sz="1050" dirty="0">
                <a:latin typeface="Corbel" panose="020B0503020204020204" pitchFamily="34" charset="0"/>
                <a:hlinkClick r:id="rId3"/>
              </a:rPr>
              <a:t>https://lilianweng.github.io/posts/2017-10-15-word-embedding/</a:t>
            </a:r>
            <a:r>
              <a:rPr lang="en-US" sz="1050" dirty="0">
                <a:latin typeface="Corbel" panose="020B0503020204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79433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A520-CFB2-75E8-3EAD-FDDB996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67F7-BFC3-5C68-93F5-C23BA66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Feed-forward networks</a:t>
            </a:r>
          </a:p>
          <a:p>
            <a:pPr>
              <a:buFont typeface="+mj-lt"/>
              <a:buAutoNum type="arabicPeriod"/>
            </a:pPr>
            <a:r>
              <a:rPr lang="en-US" dirty="0"/>
              <a:t>Neural nets: brief history </a:t>
            </a:r>
          </a:p>
          <a:p>
            <a:pPr>
              <a:buFont typeface="+mj-lt"/>
              <a:buAutoNum type="arabicPeriod"/>
            </a:pPr>
            <a:r>
              <a:rPr lang="en-US" dirty="0"/>
              <a:t>Word2Vec as a simple neural network 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Training neural networks: back-propagation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Backprop in practice 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A520-CFB2-75E8-3EAD-FDDB9965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67F7-BFC3-5C68-93F5-C23BA66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Defining neural networks (feed-forward nets)</a:t>
            </a:r>
          </a:p>
          <a:p>
            <a:pPr>
              <a:buFont typeface="+mj-lt"/>
              <a:buAutoNum type="arabicPeriod"/>
            </a:pPr>
            <a:r>
              <a:rPr lang="en-US" dirty="0"/>
              <a:t>Neural nets: brief history </a:t>
            </a:r>
          </a:p>
          <a:p>
            <a:pPr>
              <a:buFont typeface="+mj-lt"/>
              <a:buAutoNum type="arabicPeriod"/>
            </a:pPr>
            <a:r>
              <a:rPr lang="en-US" dirty="0"/>
              <a:t>Word2Vec as a simple neural network  </a:t>
            </a:r>
          </a:p>
          <a:p>
            <a:pPr>
              <a:buFont typeface="+mj-lt"/>
              <a:buAutoNum type="arabicPeriod"/>
            </a:pPr>
            <a:r>
              <a:rPr lang="en-US" dirty="0"/>
              <a:t>Training neural networks: analytical back-propagation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Backprop in practice 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Chapter goal: </a:t>
            </a:r>
            <a:r>
              <a:rPr lang="en-US" dirty="0"/>
              <a:t>Get really comfortable with thinking, designing and building neural networks — very powerful modeling tools. </a:t>
            </a:r>
          </a:p>
        </p:txBody>
      </p:sp>
    </p:spTree>
    <p:extLst>
      <p:ext uri="{BB962C8B-B14F-4D97-AF65-F5344CB8AC3E}">
        <p14:creationId xmlns:p14="http://schemas.microsoft.com/office/powerpoint/2010/main" val="3260301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63AE-DDF2-0451-0EA2-78C77CC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Refresher🍹</a:t>
            </a:r>
          </a:p>
        </p:txBody>
      </p:sp>
    </p:spTree>
    <p:extLst>
      <p:ext uri="{BB962C8B-B14F-4D97-AF65-F5344CB8AC3E}">
        <p14:creationId xmlns:p14="http://schemas.microsoft.com/office/powerpoint/2010/main" val="2828201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669F-FD81-0F2C-AD51-522624AA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Derivatives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B118A-114E-26ED-B3F7-205711079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First let’s get the notation right: </a:t>
                </a:r>
              </a:p>
              <a:p>
                <a:pPr marL="11430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The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arrow</a:t>
                </a:r>
                <a:r>
                  <a:rPr lang="en-US" sz="2000" dirty="0"/>
                  <a:t> shows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functional dependence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, </a:t>
                </a:r>
                <a:br>
                  <a:rPr lang="en-US" sz="2000" dirty="0"/>
                </a:br>
                <a:r>
                  <a:rPr lang="en-US" sz="2000" dirty="0"/>
                  <a:t>i.e. 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, we can calculate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lvl="1"/>
                <a:r>
                  <a:rPr lang="en-US" sz="1600" dirty="0"/>
                  <a:t>For example: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 = 2</m:t>
                    </m:r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  <a:p>
                <a:pPr marL="596900" lvl="1" indent="0">
                  <a:buNone/>
                </a:pPr>
                <a:endParaRPr lang="en-US" sz="1600" dirty="0"/>
              </a:p>
              <a:p>
                <a:r>
                  <a:rPr lang="en-US" sz="2000" dirty="0"/>
                  <a:t>The derivative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, with respect to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B118A-114E-26ED-B3F7-205711079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89D150E-B4B0-D406-565A-02A97DA1CDBB}"/>
              </a:ext>
            </a:extLst>
          </p:cNvPr>
          <p:cNvSpPr/>
          <p:nvPr/>
        </p:nvSpPr>
        <p:spPr>
          <a:xfrm>
            <a:off x="7304856" y="2738011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152012-44BE-F8E3-F432-389917156430}"/>
              </a:ext>
            </a:extLst>
          </p:cNvPr>
          <p:cNvSpPr/>
          <p:nvPr/>
        </p:nvSpPr>
        <p:spPr>
          <a:xfrm>
            <a:off x="7296149" y="1937118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660860-33F9-7687-22C8-B74B4209ABF4}"/>
              </a:ext>
            </a:extLst>
          </p:cNvPr>
          <p:cNvCxnSpPr>
            <a:cxnSpLocks/>
            <a:stCxn id="5" idx="0"/>
            <a:endCxn id="7" idx="4"/>
          </p:cNvCxnSpPr>
          <p:nvPr/>
        </p:nvCxnSpPr>
        <p:spPr>
          <a:xfrm flipH="1" flipV="1">
            <a:off x="7439841" y="2215792"/>
            <a:ext cx="8707" cy="52221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78CB1C-9D73-98F0-EE8A-269AFA4A348C}"/>
                  </a:ext>
                </a:extLst>
              </p:cNvPr>
              <p:cNvSpPr txBox="1"/>
              <p:nvPr/>
            </p:nvSpPr>
            <p:spPr>
              <a:xfrm>
                <a:off x="6854189" y="1498762"/>
                <a:ext cx="11538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78CB1C-9D73-98F0-EE8A-269AFA4A3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89" y="1498762"/>
                <a:ext cx="115388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664B77-6B69-5E25-DAA4-5728F148EF05}"/>
                  </a:ext>
                </a:extLst>
              </p:cNvPr>
              <p:cNvSpPr txBox="1"/>
              <p:nvPr/>
            </p:nvSpPr>
            <p:spPr>
              <a:xfrm>
                <a:off x="6905533" y="2579288"/>
                <a:ext cx="4624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664B77-6B69-5E25-DAA4-5728F148E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533" y="2579288"/>
                <a:ext cx="462462" cy="461665"/>
              </a:xfrm>
              <a:prstGeom prst="rect">
                <a:avLst/>
              </a:prstGeom>
              <a:blipFill>
                <a:blip r:embed="rId4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F85A15-0BEB-56E3-5ACA-A2946A170242}"/>
                  </a:ext>
                </a:extLst>
              </p:cNvPr>
              <p:cNvSpPr txBox="1"/>
              <p:nvPr/>
            </p:nvSpPr>
            <p:spPr>
              <a:xfrm>
                <a:off x="7448547" y="2231511"/>
                <a:ext cx="613954" cy="538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F85A15-0BEB-56E3-5ACA-A2946A170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547" y="2231511"/>
                <a:ext cx="613954" cy="538802"/>
              </a:xfrm>
              <a:prstGeom prst="rect">
                <a:avLst/>
              </a:prstGeom>
              <a:blipFill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092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3B7E-58DB-E86A-07D8-5FC4CD4D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Quiz time!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4D562-A998-557F-AF8E-8F2BD8E6A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what is the following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/>
                  <a:t> ?</a:t>
                </a:r>
              </a:p>
              <a:p>
                <a:pPr marL="10541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10541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10541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1054100" lvl="1" indent="-457200">
                  <a:buFont typeface="+mj-lt"/>
                  <a:buAutoNum type="arabicPeriod"/>
                </a:pPr>
                <a:r>
                  <a:rPr lang="en-US" sz="2000" dirty="0"/>
                  <a:t>None of the above </a:t>
                </a:r>
              </a:p>
              <a:p>
                <a:pPr marL="1054100" lvl="1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4D562-A998-557F-AF8E-8F2BD8E6A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667DBCC8-DDC7-770C-23B2-2456C8FD6702}"/>
              </a:ext>
            </a:extLst>
          </p:cNvPr>
          <p:cNvSpPr/>
          <p:nvPr/>
        </p:nvSpPr>
        <p:spPr>
          <a:xfrm>
            <a:off x="5904412" y="3570515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62C271-7835-CFD0-F32A-5FCDB20BAF67}"/>
              </a:ext>
            </a:extLst>
          </p:cNvPr>
          <p:cNvSpPr/>
          <p:nvPr/>
        </p:nvSpPr>
        <p:spPr>
          <a:xfrm>
            <a:off x="6956516" y="3579224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2C74BF-F78F-7F27-AF68-0F37553AEAB2}"/>
              </a:ext>
            </a:extLst>
          </p:cNvPr>
          <p:cNvSpPr/>
          <p:nvPr/>
        </p:nvSpPr>
        <p:spPr>
          <a:xfrm>
            <a:off x="6381750" y="2798538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AB2DAC-B1C8-BEF9-3C9D-E7EC4383A8EA}"/>
              </a:ext>
            </a:extLst>
          </p:cNvPr>
          <p:cNvCxnSpPr>
            <a:cxnSpLocks/>
            <a:stCxn id="7" idx="0"/>
            <a:endCxn id="9" idx="3"/>
          </p:cNvCxnSpPr>
          <p:nvPr/>
        </p:nvCxnSpPr>
        <p:spPr>
          <a:xfrm flipV="1">
            <a:off x="6048104" y="3036401"/>
            <a:ext cx="375732" cy="5341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1D8F75-1583-A8CC-2267-F1A749209D20}"/>
              </a:ext>
            </a:extLst>
          </p:cNvPr>
          <p:cNvCxnSpPr>
            <a:cxnSpLocks/>
            <a:stCxn id="8" idx="0"/>
            <a:endCxn id="9" idx="5"/>
          </p:cNvCxnSpPr>
          <p:nvPr/>
        </p:nvCxnSpPr>
        <p:spPr>
          <a:xfrm flipH="1" flipV="1">
            <a:off x="6627047" y="3036401"/>
            <a:ext cx="473161" cy="5428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629647-4E2B-F273-6216-76214F611D94}"/>
                  </a:ext>
                </a:extLst>
              </p:cNvPr>
              <p:cNvSpPr txBox="1"/>
              <p:nvPr/>
            </p:nvSpPr>
            <p:spPr>
              <a:xfrm>
                <a:off x="5939790" y="2360182"/>
                <a:ext cx="11538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629647-4E2B-F273-6216-76214F611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90" y="2360182"/>
                <a:ext cx="115388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866DCD-CA12-C534-1F5E-99C3D34775FC}"/>
                  </a:ext>
                </a:extLst>
              </p:cNvPr>
              <p:cNvSpPr txBox="1"/>
              <p:nvPr/>
            </p:nvSpPr>
            <p:spPr>
              <a:xfrm>
                <a:off x="5585642" y="3433447"/>
                <a:ext cx="11538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866DCD-CA12-C534-1F5E-99C3D3477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642" y="3433447"/>
                <a:ext cx="1153886" cy="461665"/>
              </a:xfrm>
              <a:prstGeom prst="rect">
                <a:avLst/>
              </a:prstGeom>
              <a:blipFill>
                <a:blip r:embed="rId4"/>
                <a:stretch>
                  <a:fillRect l="-1087" r="-69565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871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A4186-FB46-FFD4-8283-69BBEC31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A96B6-2FA6-9328-2FE0-2DDF28C9C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Given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a</a:t>
                </a:r>
                <a:r>
                  <a:rPr lang="en-US" sz="1800" spc="-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function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with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1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output and</a:t>
                </a:r>
                <a:r>
                  <a:rPr lang="en-US" sz="1800" spc="19" dirty="0">
                    <a:latin typeface="Corbel" panose="020B0503020204020204" pitchFamily="34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inputs</a:t>
                </a:r>
                <a:endParaRPr lang="en-US" sz="1800" dirty="0">
                  <a:latin typeface="Corbel" panose="020B0503020204020204" pitchFamily="34" charset="0"/>
                  <a:cs typeface="Calibri"/>
                </a:endParaRPr>
              </a:p>
              <a:p>
                <a:endParaRPr lang="en-US" sz="1800" spc="-4" dirty="0">
                  <a:latin typeface="Corbel" panose="020B0503020204020204" pitchFamily="34" charset="0"/>
                  <a:cs typeface="Calibri"/>
                </a:endParaRPr>
              </a:p>
              <a:p>
                <a:endParaRPr lang="en-US" spc="-4" dirty="0">
                  <a:latin typeface="Corbel" panose="020B0503020204020204" pitchFamily="34" charset="0"/>
                  <a:cs typeface="Calibri"/>
                </a:endParaRPr>
              </a:p>
              <a:p>
                <a:endParaRPr lang="en-US" spc="-4" dirty="0">
                  <a:latin typeface="Corbel" panose="020B0503020204020204" pitchFamily="34" charset="0"/>
                  <a:cs typeface="Calibri"/>
                </a:endParaRPr>
              </a:p>
              <a:p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Its</a:t>
                </a:r>
                <a:r>
                  <a:rPr lang="en-US" sz="1800" spc="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gradient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is</a:t>
                </a:r>
                <a:r>
                  <a:rPr lang="en-US" sz="1800" spc="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a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 vector of partial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derivatives</a:t>
                </a:r>
                <a:r>
                  <a:rPr lang="en-US" sz="1800" spc="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with </a:t>
                </a:r>
                <a:r>
                  <a:rPr lang="en-US" sz="1800" spc="-465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respect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to</a:t>
                </a:r>
                <a:r>
                  <a:rPr lang="en-US" sz="1800" spc="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each</a:t>
                </a:r>
                <a:r>
                  <a:rPr lang="en-US" sz="1800" spc="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input</a:t>
                </a:r>
              </a:p>
              <a:p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A96B6-2FA6-9328-2FE0-2DDF28C9C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5786ED36-E270-A17F-C1FD-E0ACE99377A6}"/>
              </a:ext>
            </a:extLst>
          </p:cNvPr>
          <p:cNvSpPr/>
          <p:nvPr/>
        </p:nvSpPr>
        <p:spPr>
          <a:xfrm>
            <a:off x="6485364" y="1250229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E5F280-FA25-D8E1-C622-413D26160F7B}"/>
              </a:ext>
            </a:extLst>
          </p:cNvPr>
          <p:cNvSpPr/>
          <p:nvPr/>
        </p:nvSpPr>
        <p:spPr>
          <a:xfrm>
            <a:off x="7235647" y="1250229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E1A3FA-D926-96C7-DB61-BB125B2CC146}"/>
              </a:ext>
            </a:extLst>
          </p:cNvPr>
          <p:cNvSpPr/>
          <p:nvPr/>
        </p:nvSpPr>
        <p:spPr>
          <a:xfrm>
            <a:off x="7235647" y="491917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7FA468-8AD5-CD06-0832-92D7B4BC853B}"/>
              </a:ext>
            </a:extLst>
          </p:cNvPr>
          <p:cNvCxnSpPr>
            <a:cxnSpLocks/>
            <a:stCxn id="8" idx="0"/>
            <a:endCxn id="10" idx="3"/>
          </p:cNvCxnSpPr>
          <p:nvPr/>
        </p:nvCxnSpPr>
        <p:spPr>
          <a:xfrm flipV="1">
            <a:off x="6629056" y="729780"/>
            <a:ext cx="648677" cy="52044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5E7FA4-D2CD-E00D-F52C-324B8BB1331F}"/>
              </a:ext>
            </a:extLst>
          </p:cNvPr>
          <p:cNvCxnSpPr>
            <a:cxnSpLocks/>
            <a:stCxn id="9" idx="0"/>
            <a:endCxn id="10" idx="4"/>
          </p:cNvCxnSpPr>
          <p:nvPr/>
        </p:nvCxnSpPr>
        <p:spPr>
          <a:xfrm flipV="1">
            <a:off x="7379339" y="770591"/>
            <a:ext cx="0" cy="47963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943A4D-D074-7A1A-AD79-72CA5C668910}"/>
                  </a:ext>
                </a:extLst>
              </p:cNvPr>
              <p:cNvSpPr txBox="1"/>
              <p:nvPr/>
            </p:nvSpPr>
            <p:spPr>
              <a:xfrm>
                <a:off x="6821607" y="39601"/>
                <a:ext cx="11538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943A4D-D074-7A1A-AD79-72CA5C668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607" y="39601"/>
                <a:ext cx="1153886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7F4AD7-485F-2872-669A-A19D14ECB7F2}"/>
                  </a:ext>
                </a:extLst>
              </p:cNvPr>
              <p:cNvSpPr txBox="1"/>
              <p:nvPr/>
            </p:nvSpPr>
            <p:spPr>
              <a:xfrm>
                <a:off x="6327846" y="1457610"/>
                <a:ext cx="27533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     …   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7F4AD7-485F-2872-669A-A19D14EC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846" y="1457610"/>
                <a:ext cx="2753334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A7680662-4DBF-2C66-F6D4-983B81139520}"/>
              </a:ext>
            </a:extLst>
          </p:cNvPr>
          <p:cNvSpPr/>
          <p:nvPr/>
        </p:nvSpPr>
        <p:spPr>
          <a:xfrm>
            <a:off x="8511226" y="1250229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863732-A694-C737-CA67-BFF85B4693CB}"/>
              </a:ext>
            </a:extLst>
          </p:cNvPr>
          <p:cNvCxnSpPr>
            <a:cxnSpLocks/>
            <a:stCxn id="19" idx="0"/>
            <a:endCxn id="10" idx="5"/>
          </p:cNvCxnSpPr>
          <p:nvPr/>
        </p:nvCxnSpPr>
        <p:spPr>
          <a:xfrm flipH="1" flipV="1">
            <a:off x="7480944" y="729780"/>
            <a:ext cx="1173974" cy="52044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21264A-4089-1154-A80B-7315153DC41F}"/>
                  </a:ext>
                </a:extLst>
              </p:cNvPr>
              <p:cNvSpPr txBox="1"/>
              <p:nvPr/>
            </p:nvSpPr>
            <p:spPr>
              <a:xfrm>
                <a:off x="1435503" y="1681462"/>
                <a:ext cx="5153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C21264A-4089-1154-A80B-7315153DC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03" y="1681462"/>
                <a:ext cx="5153760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1D0CCF-F555-70FE-D302-D29DA85064E2}"/>
                  </a:ext>
                </a:extLst>
              </p:cNvPr>
              <p:cNvSpPr txBox="1"/>
              <p:nvPr/>
            </p:nvSpPr>
            <p:spPr>
              <a:xfrm>
                <a:off x="2407741" y="2840321"/>
                <a:ext cx="3071678" cy="2257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1D0CCF-F555-70FE-D302-D29DA8506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41" y="2840321"/>
                <a:ext cx="3071678" cy="2257541"/>
              </a:xfrm>
              <a:prstGeom prst="rect">
                <a:avLst/>
              </a:prstGeom>
              <a:blipFill>
                <a:blip r:embed="rId6"/>
                <a:stretch>
                  <a:fillRect l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3E97A-195E-C0F1-C993-057164D9CE04}"/>
                  </a:ext>
                </a:extLst>
              </p:cNvPr>
              <p:cNvSpPr txBox="1"/>
              <p:nvPr/>
            </p:nvSpPr>
            <p:spPr>
              <a:xfrm>
                <a:off x="5682019" y="3446864"/>
                <a:ext cx="31897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spc="-4" dirty="0">
                    <a:latin typeface="Corbel" panose="020B0503020204020204" pitchFamily="34" charset="0"/>
                    <a:cs typeface="Calibri"/>
                  </a:rPr>
                  <a:t>(always assume vectors are </a:t>
                </a:r>
                <a:br>
                  <a:rPr lang="en-US" sz="1400" spc="-4" dirty="0">
                    <a:latin typeface="Corbel" panose="020B0503020204020204" pitchFamily="34" charset="0"/>
                    <a:cs typeface="Calibri"/>
                  </a:rPr>
                </a:br>
                <a:r>
                  <a:rPr lang="en-US" sz="1400" spc="-4" dirty="0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column vectors</a:t>
                </a:r>
                <a:r>
                  <a:rPr lang="en-US" sz="1400" spc="-4" dirty="0">
                    <a:latin typeface="Corbel" panose="020B0503020204020204" pitchFamily="34" charset="0"/>
                    <a:cs typeface="Calibri"/>
                  </a:rPr>
                  <a:t>, i.e., they’re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sz="1400" spc="-4" dirty="0">
                    <a:latin typeface="Corbel" panose="020B0503020204020204" pitchFamily="34" charset="0"/>
                    <a:cs typeface="Calibri"/>
                  </a:rPr>
                  <a:t>)</a:t>
                </a:r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E3E97A-195E-C0F1-C993-057164D9C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019" y="3446864"/>
                <a:ext cx="3189756" cy="523220"/>
              </a:xfrm>
              <a:prstGeom prst="rect">
                <a:avLst/>
              </a:prstGeom>
              <a:blipFill>
                <a:blip r:embed="rId7"/>
                <a:stretch>
                  <a:fillRect t="-238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714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3B7E-58DB-E86A-07D8-5FC4CD4D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Quiz time!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4D562-A998-557F-AF8E-8F2BD8E6A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what is the following gradient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10541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)=4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10541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b="0" dirty="0"/>
                  <a:t>)</a:t>
                </a:r>
              </a:p>
              <a:p>
                <a:pPr marL="10541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 sz="2000" dirty="0"/>
                      <m:t>)</m:t>
                    </m:r>
                  </m:oMath>
                </a14:m>
                <a:endParaRPr lang="en-US" sz="2000" dirty="0"/>
              </a:p>
              <a:p>
                <a:pPr marL="1054100" lvl="1" indent="-457200">
                  <a:buFont typeface="+mj-lt"/>
                  <a:buAutoNum type="arabicPeriod"/>
                </a:pPr>
                <a:r>
                  <a:rPr lang="en-US" sz="2000" dirty="0"/>
                  <a:t>None of the above </a:t>
                </a:r>
              </a:p>
              <a:p>
                <a:pPr marL="1054100" lvl="1" indent="-457200">
                  <a:buFont typeface="+mj-lt"/>
                  <a:buAutoNum type="arabicPeriod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E4D562-A998-557F-AF8E-8F2BD8E6A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667DBCC8-DDC7-770C-23B2-2456C8FD6702}"/>
              </a:ext>
            </a:extLst>
          </p:cNvPr>
          <p:cNvSpPr/>
          <p:nvPr/>
        </p:nvSpPr>
        <p:spPr>
          <a:xfrm>
            <a:off x="5904412" y="3570515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62C271-7835-CFD0-F32A-5FCDB20BAF67}"/>
              </a:ext>
            </a:extLst>
          </p:cNvPr>
          <p:cNvSpPr/>
          <p:nvPr/>
        </p:nvSpPr>
        <p:spPr>
          <a:xfrm>
            <a:off x="6956516" y="3579224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2C74BF-F78F-7F27-AF68-0F37553AEAB2}"/>
              </a:ext>
            </a:extLst>
          </p:cNvPr>
          <p:cNvSpPr/>
          <p:nvPr/>
        </p:nvSpPr>
        <p:spPr>
          <a:xfrm>
            <a:off x="6381750" y="2798538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AB2DAC-B1C8-BEF9-3C9D-E7EC4383A8EA}"/>
              </a:ext>
            </a:extLst>
          </p:cNvPr>
          <p:cNvCxnSpPr>
            <a:cxnSpLocks/>
            <a:stCxn id="7" idx="0"/>
            <a:endCxn id="9" idx="3"/>
          </p:cNvCxnSpPr>
          <p:nvPr/>
        </p:nvCxnSpPr>
        <p:spPr>
          <a:xfrm flipV="1">
            <a:off x="6048104" y="3036401"/>
            <a:ext cx="375732" cy="5341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1D8F75-1583-A8CC-2267-F1A749209D20}"/>
              </a:ext>
            </a:extLst>
          </p:cNvPr>
          <p:cNvCxnSpPr>
            <a:cxnSpLocks/>
            <a:stCxn id="8" idx="0"/>
            <a:endCxn id="9" idx="5"/>
          </p:cNvCxnSpPr>
          <p:nvPr/>
        </p:nvCxnSpPr>
        <p:spPr>
          <a:xfrm flipH="1" flipV="1">
            <a:off x="6627047" y="3036401"/>
            <a:ext cx="473161" cy="5428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629647-4E2B-F273-6216-76214F611D94}"/>
                  </a:ext>
                </a:extLst>
              </p:cNvPr>
              <p:cNvSpPr txBox="1"/>
              <p:nvPr/>
            </p:nvSpPr>
            <p:spPr>
              <a:xfrm>
                <a:off x="5939790" y="2360182"/>
                <a:ext cx="11538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629647-4E2B-F273-6216-76214F611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90" y="2360182"/>
                <a:ext cx="115388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866DCD-CA12-C534-1F5E-99C3D34775FC}"/>
                  </a:ext>
                </a:extLst>
              </p:cNvPr>
              <p:cNvSpPr txBox="1"/>
              <p:nvPr/>
            </p:nvSpPr>
            <p:spPr>
              <a:xfrm>
                <a:off x="5585642" y="3433447"/>
                <a:ext cx="11538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866DCD-CA12-C534-1F5E-99C3D3477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642" y="3433447"/>
                <a:ext cx="1153886" cy="461665"/>
              </a:xfrm>
              <a:prstGeom prst="rect">
                <a:avLst/>
              </a:prstGeom>
              <a:blipFill>
                <a:blip r:embed="rId4"/>
                <a:stretch>
                  <a:fillRect l="-1087" r="-69565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273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8DEC-C67A-4B05-1672-5E44F483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4" dirty="0"/>
              <a:t>Jacobian</a:t>
            </a:r>
            <a:r>
              <a:rPr lang="en-US" spc="-8" dirty="0"/>
              <a:t> </a:t>
            </a:r>
            <a:r>
              <a:rPr lang="en-US" spc="-4" dirty="0"/>
              <a:t>Matrix:</a:t>
            </a:r>
            <a:r>
              <a:rPr lang="en-US" dirty="0"/>
              <a:t> </a:t>
            </a:r>
            <a:r>
              <a:rPr lang="en-US" spc="-4" dirty="0"/>
              <a:t>Generalization</a:t>
            </a:r>
            <a:r>
              <a:rPr lang="en-US" spc="-8" dirty="0"/>
              <a:t> </a:t>
            </a:r>
            <a:r>
              <a:rPr lang="en-US" dirty="0"/>
              <a:t>of</a:t>
            </a:r>
            <a:r>
              <a:rPr lang="en-US" spc="-4" dirty="0"/>
              <a:t> the</a:t>
            </a:r>
            <a:r>
              <a:rPr lang="en-US" dirty="0"/>
              <a:t> </a:t>
            </a:r>
            <a:r>
              <a:rPr lang="en-US" spc="-4" dirty="0"/>
              <a:t>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02C3A-E69B-3079-17D2-03A1E0623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699" y="1068714"/>
                <a:ext cx="8916061" cy="37057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Given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a</a:t>
                </a:r>
                <a:r>
                  <a:rPr lang="en-US" sz="1800" spc="-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function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with</a:t>
                </a:r>
                <a:r>
                  <a:rPr lang="en-US" sz="1800" spc="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i="1" dirty="0">
                    <a:latin typeface="Corbel" panose="020B0503020204020204" pitchFamily="34" charset="0"/>
                    <a:cs typeface="Calibri"/>
                  </a:rPr>
                  <a:t>m</a:t>
                </a:r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spc="-4" dirty="0">
                    <a:latin typeface="Corbel" panose="020B0503020204020204" pitchFamily="34" charset="0"/>
                    <a:cs typeface="Calibri"/>
                  </a:rPr>
                  <a:t>outputs</a:t>
                </a:r>
                <a:r>
                  <a:rPr lang="en-US" sz="1800" b="1" spc="-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and</a:t>
                </a:r>
                <a:r>
                  <a:rPr lang="en-US" sz="1800" spc="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i="1" dirty="0">
                    <a:latin typeface="Corbel" panose="020B0503020204020204" pitchFamily="34" charset="0"/>
                    <a:cs typeface="Calibri"/>
                  </a:rPr>
                  <a:t>n</a:t>
                </a:r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spc="-4" dirty="0">
                    <a:latin typeface="Corbel" panose="020B0503020204020204" pitchFamily="34" charset="0"/>
                    <a:cs typeface="Calibri"/>
                  </a:rPr>
                  <a:t>inputs</a:t>
                </a:r>
                <a:endParaRPr lang="en-US" sz="1800" b="1" dirty="0">
                  <a:latin typeface="Corbel" panose="020B0503020204020204" pitchFamily="34" charset="0"/>
                  <a:cs typeface="Calibri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It’s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Jacobian is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an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i="1" dirty="0">
                    <a:latin typeface="Corbel" panose="020B0503020204020204" pitchFamily="34" charset="0"/>
                    <a:cs typeface="Calibri"/>
                  </a:rPr>
                  <a:t>m</a:t>
                </a:r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dirty="0">
                    <a:latin typeface="Corbel" panose="020B0503020204020204" pitchFamily="34" charset="0"/>
                    <a:cs typeface="Calibri"/>
                  </a:rPr>
                  <a:t>x </a:t>
                </a:r>
                <a:r>
                  <a:rPr lang="en-US" sz="1800" b="1" i="1" dirty="0">
                    <a:latin typeface="Corbel" panose="020B0503020204020204" pitchFamily="34" charset="0"/>
                    <a:cs typeface="Calibri"/>
                  </a:rPr>
                  <a:t>n</a:t>
                </a:r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dirty="0">
                    <a:latin typeface="Corbel" panose="020B0503020204020204" pitchFamily="34" charset="0"/>
                    <a:cs typeface="Calibri"/>
                  </a:rPr>
                  <a:t>matrix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of partial derivatives: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>
                  <a:latin typeface="Corbel" panose="020B0503020204020204" pitchFamily="34" charset="0"/>
                  <a:cs typeface="Calibri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r>
                  <a:rPr lang="en-US" dirty="0">
                    <a:latin typeface="Corbel" panose="020B0503020204020204" pitchFamily="34" charset="0"/>
                  </a:rPr>
                  <a:t>When m=1 (scalar-valued function), Jacobian reduces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 (gradient transpose). </a:t>
                </a:r>
              </a:p>
              <a:p>
                <a:r>
                  <a:rPr lang="en-US" dirty="0">
                    <a:latin typeface="Corbel" panose="020B0503020204020204" pitchFamily="34" charset="0"/>
                  </a:rPr>
                  <a:t>When m=n=1 (single-variable function), Jacobian reduces to the derivative of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𝐟</m:t>
                    </m:r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. </a:t>
                </a: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02C3A-E69B-3079-17D2-03A1E0623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699" y="1068714"/>
                <a:ext cx="8916061" cy="37057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F0B36F5-FF56-17E4-6C74-F7BB3EFFB871}"/>
              </a:ext>
            </a:extLst>
          </p:cNvPr>
          <p:cNvGrpSpPr/>
          <p:nvPr/>
        </p:nvGrpSpPr>
        <p:grpSpPr>
          <a:xfrm>
            <a:off x="6744688" y="146792"/>
            <a:ext cx="2329964" cy="1783257"/>
            <a:chOff x="6413092" y="156736"/>
            <a:chExt cx="2753334" cy="198902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D51593-DAFA-55B2-7815-0ECE9556C27A}"/>
                </a:ext>
              </a:extLst>
            </p:cNvPr>
            <p:cNvSpPr/>
            <p:nvPr/>
          </p:nvSpPr>
          <p:spPr>
            <a:xfrm>
              <a:off x="6612490" y="1492104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D93B52-A0C7-6A14-CABA-0541C32BAC44}"/>
                </a:ext>
              </a:extLst>
            </p:cNvPr>
            <p:cNvSpPr/>
            <p:nvPr/>
          </p:nvSpPr>
          <p:spPr>
            <a:xfrm>
              <a:off x="7530295" y="1492104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1B7A3DD-80C2-D554-F75A-42270F464284}"/>
                </a:ext>
              </a:extLst>
            </p:cNvPr>
            <p:cNvSpPr/>
            <p:nvPr/>
          </p:nvSpPr>
          <p:spPr>
            <a:xfrm>
              <a:off x="6873171" y="673613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B0A064E-4457-A77A-272C-0F34D1460217}"/>
                </a:ext>
              </a:extLst>
            </p:cNvPr>
            <p:cNvCxnSpPr>
              <a:cxnSpLocks/>
              <a:stCxn id="4" idx="0"/>
              <a:endCxn id="6" idx="3"/>
            </p:cNvCxnSpPr>
            <p:nvPr/>
          </p:nvCxnSpPr>
          <p:spPr>
            <a:xfrm flipV="1">
              <a:off x="6756182" y="911476"/>
              <a:ext cx="159075" cy="5806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3B0BDF3-4742-AD2B-53D1-6519A3CD4C29}"/>
                </a:ext>
              </a:extLst>
            </p:cNvPr>
            <p:cNvCxnSpPr>
              <a:cxnSpLocks/>
              <a:stCxn id="5" idx="0"/>
              <a:endCxn id="6" idx="4"/>
            </p:cNvCxnSpPr>
            <p:nvPr/>
          </p:nvCxnSpPr>
          <p:spPr>
            <a:xfrm flipH="1" flipV="1">
              <a:off x="7016863" y="952287"/>
              <a:ext cx="657124" cy="5398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1E92BE7-FDC2-9160-4497-3BF65B5E8C8A}"/>
                    </a:ext>
                  </a:extLst>
                </p:cNvPr>
                <p:cNvSpPr txBox="1"/>
                <p:nvPr/>
              </p:nvSpPr>
              <p:spPr>
                <a:xfrm>
                  <a:off x="6825980" y="156736"/>
                  <a:ext cx="1826331" cy="446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…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1E92BE7-FDC2-9160-4497-3BF65B5E8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980" y="156736"/>
                  <a:ext cx="1826331" cy="446279"/>
                </a:xfrm>
                <a:prstGeom prst="rect">
                  <a:avLst/>
                </a:prstGeom>
                <a:blipFill>
                  <a:blip r:embed="rId4"/>
                  <a:stretch>
                    <a:fillRect l="-1626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0C1032-ABC6-61CC-E7C7-D7B70FB14CBF}"/>
                    </a:ext>
                  </a:extLst>
                </p:cNvPr>
                <p:cNvSpPr txBox="1"/>
                <p:nvPr/>
              </p:nvSpPr>
              <p:spPr>
                <a:xfrm>
                  <a:off x="6413092" y="1699484"/>
                  <a:ext cx="2753334" cy="446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          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    …  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Corbel" panose="020B0503020204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0C1032-ABC6-61CC-E7C7-D7B70FB14C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092" y="1699484"/>
                  <a:ext cx="2753334" cy="446279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3425E7E-9A09-2222-D38C-2B00EC2E73DE}"/>
                </a:ext>
              </a:extLst>
            </p:cNvPr>
            <p:cNvSpPr/>
            <p:nvPr/>
          </p:nvSpPr>
          <p:spPr>
            <a:xfrm>
              <a:off x="8638352" y="1492104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89BA981-4B18-7911-0C99-D758DEA04BFE}"/>
                </a:ext>
              </a:extLst>
            </p:cNvPr>
            <p:cNvCxnSpPr>
              <a:cxnSpLocks/>
              <a:stCxn id="11" idx="0"/>
              <a:endCxn id="6" idx="5"/>
            </p:cNvCxnSpPr>
            <p:nvPr/>
          </p:nvCxnSpPr>
          <p:spPr>
            <a:xfrm flipH="1" flipV="1">
              <a:off x="7118468" y="911476"/>
              <a:ext cx="1663576" cy="5806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60CB63-1551-3BFF-B666-6D7495A4943C}"/>
                </a:ext>
              </a:extLst>
            </p:cNvPr>
            <p:cNvSpPr/>
            <p:nvPr/>
          </p:nvSpPr>
          <p:spPr>
            <a:xfrm>
              <a:off x="8291676" y="681662"/>
              <a:ext cx="287383" cy="27867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Corbel" panose="020B050302020402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000C8F9-3BFC-40C7-2308-C44C280A63DB}"/>
                </a:ext>
              </a:extLst>
            </p:cNvPr>
            <p:cNvCxnSpPr>
              <a:cxnSpLocks/>
              <a:stCxn id="4" idx="0"/>
              <a:endCxn id="17" idx="3"/>
            </p:cNvCxnSpPr>
            <p:nvPr/>
          </p:nvCxnSpPr>
          <p:spPr>
            <a:xfrm flipV="1">
              <a:off x="6756182" y="919525"/>
              <a:ext cx="1577580" cy="5725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943B371-BA54-5ED4-39FB-AE2DB09D8E6D}"/>
                </a:ext>
              </a:extLst>
            </p:cNvPr>
            <p:cNvCxnSpPr>
              <a:cxnSpLocks/>
              <a:stCxn id="5" idx="0"/>
              <a:endCxn id="17" idx="4"/>
            </p:cNvCxnSpPr>
            <p:nvPr/>
          </p:nvCxnSpPr>
          <p:spPr>
            <a:xfrm flipV="1">
              <a:off x="7673987" y="960336"/>
              <a:ext cx="761381" cy="5317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ECD69A-C6AA-E579-219B-83FE980BF7F1}"/>
                </a:ext>
              </a:extLst>
            </p:cNvPr>
            <p:cNvCxnSpPr>
              <a:cxnSpLocks/>
              <a:stCxn id="11" idx="0"/>
              <a:endCxn id="17" idx="5"/>
            </p:cNvCxnSpPr>
            <p:nvPr/>
          </p:nvCxnSpPr>
          <p:spPr>
            <a:xfrm flipH="1" flipV="1">
              <a:off x="8536973" y="919525"/>
              <a:ext cx="245071" cy="5725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DF2741-0F1D-D853-E9D2-502AD52F6E88}"/>
                  </a:ext>
                </a:extLst>
              </p:cNvPr>
              <p:cNvSpPr txBox="1"/>
              <p:nvPr/>
            </p:nvSpPr>
            <p:spPr>
              <a:xfrm>
                <a:off x="440080" y="1590969"/>
                <a:ext cx="59730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DF2741-0F1D-D853-E9D2-502AD52F6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80" y="1590969"/>
                <a:ext cx="5973012" cy="400110"/>
              </a:xfrm>
              <a:prstGeom prst="rect">
                <a:avLst/>
              </a:prstGeom>
              <a:blipFill>
                <a:blip r:embed="rId6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60B745-C237-639C-2E1B-49AC34803DC9}"/>
                  </a:ext>
                </a:extLst>
              </p:cNvPr>
              <p:cNvSpPr txBox="1"/>
              <p:nvPr/>
            </p:nvSpPr>
            <p:spPr>
              <a:xfrm>
                <a:off x="1745250" y="2524552"/>
                <a:ext cx="5103861" cy="111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sz="1600" smtClean="0">
                            <a:latin typeface="Cambria Math" panose="02040503050406030204" pitchFamily="18" charset="0"/>
                          </a:rPr>
                          <m:t>𝐟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6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latin typeface="Corbel" panose="020B0503020204020204" pitchFamily="34" charset="0"/>
                  </a:rPr>
                  <a:t>    or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𝐉</m:t>
                                </m:r>
                              </m:e>
                              <m:sub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6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sz="16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E60B745-C237-639C-2E1B-49AC34803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250" y="2524552"/>
                <a:ext cx="5103861" cy="11106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4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8DEC-C67A-4B05-1672-5E44F483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4" dirty="0"/>
              <a:t>Jacobian for Matrix Inputs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02C3A-E69B-3079-17D2-03A1E0623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999" y="1061734"/>
                <a:ext cx="8916061" cy="3705709"/>
              </a:xfrm>
            </p:spPr>
            <p:txBody>
              <a:bodyPr>
                <a:normAutofit/>
              </a:bodyPr>
              <a:lstStyle/>
              <a:p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Given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a</a:t>
                </a:r>
                <a:r>
                  <a:rPr lang="en-US" sz="1800" spc="-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function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with</a:t>
                </a:r>
                <a:r>
                  <a:rPr lang="en-US" sz="1800" spc="8" dirty="0">
                    <a:latin typeface="Corbel" panose="020B0503020204020204" pitchFamily="34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spc="-4" dirty="0">
                    <a:latin typeface="Corbel" panose="020B0503020204020204" pitchFamily="34" charset="0"/>
                    <a:cs typeface="Calibri"/>
                  </a:rPr>
                  <a:t>outputs</a:t>
                </a:r>
                <a:r>
                  <a:rPr lang="en-US" sz="1800" b="1" spc="-8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and</a:t>
                </a:r>
                <a:r>
                  <a:rPr lang="en-US" sz="1800" spc="4" dirty="0">
                    <a:latin typeface="Corbel" panose="020B0503020204020204" pitchFamily="34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spc="-4" dirty="0">
                    <a:latin typeface="Corbel" panose="020B0503020204020204" pitchFamily="34" charset="0"/>
                    <a:cs typeface="Calibri"/>
                  </a:rPr>
                  <a:t>inputs</a:t>
                </a:r>
                <a:endParaRPr lang="en-US" sz="1800" b="1" dirty="0">
                  <a:latin typeface="Corbel" panose="020B0503020204020204" pitchFamily="34" charset="0"/>
                  <a:cs typeface="Calibri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Jacobian is</a:t>
                </a:r>
                <a:r>
                  <a:rPr lang="en-US" sz="1800" dirty="0">
                    <a:latin typeface="Corbel" panose="020B0503020204020204" pitchFamily="34" charset="0"/>
                    <a:cs typeface="Calibri"/>
                  </a:rPr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b="1" i="1" spc="-4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b="1" dirty="0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tensor </a:t>
                </a:r>
                <a:r>
                  <a:rPr lang="en-US" sz="1800" dirty="0">
                    <a:solidFill>
                      <a:srgbClr val="C00000"/>
                    </a:solidFill>
                    <a:latin typeface="Corbel" panose="020B0503020204020204" pitchFamily="34" charset="0"/>
                    <a:cs typeface="Calibri"/>
                  </a:rPr>
                  <a:t>(i.e., matrix of matrices)</a:t>
                </a:r>
                <a:r>
                  <a:rPr lang="en-US" sz="1800" b="1" dirty="0">
                    <a:latin typeface="Corbel" panose="020B0503020204020204" pitchFamily="34" charset="0"/>
                    <a:cs typeface="Calibri"/>
                  </a:rPr>
                  <a:t> </a:t>
                </a:r>
                <a:r>
                  <a:rPr lang="en-US" sz="1800" spc="-4" dirty="0">
                    <a:latin typeface="Corbel" panose="020B0503020204020204" pitchFamily="34" charset="0"/>
                    <a:cs typeface="Calibri"/>
                  </a:rPr>
                  <a:t>of partial derivatives: </a:t>
                </a:r>
              </a:p>
              <a:p>
                <a:endParaRPr lang="en-US" spc="-4" dirty="0">
                  <a:latin typeface="Corbel" panose="020B0503020204020204" pitchFamily="34" charset="0"/>
                  <a:cs typeface="Calibri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𝐉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smtClean="0"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800" smtClean="0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dirty="0">
                  <a:latin typeface="Corbel" panose="020B0503020204020204" pitchFamily="34" charset="0"/>
                </a:endParaRPr>
              </a:p>
              <a:p>
                <a:r>
                  <a:rPr lang="en-US" dirty="0">
                    <a:latin typeface="Corbel" panose="020B0503020204020204" pitchFamily="34" charset="0"/>
                  </a:rPr>
                  <a:t>The Jacobian math holds if you keep adding </a:t>
                </a:r>
                <a:r>
                  <a:rPr lang="en-US" dirty="0">
                    <a:solidFill>
                      <a:srgbClr val="C00000"/>
                    </a:solidFill>
                    <a:latin typeface="Corbel" panose="020B0503020204020204" pitchFamily="34" charset="0"/>
                  </a:rPr>
                  <a:t>more dimensions</a:t>
                </a:r>
                <a:r>
                  <a:rPr lang="en-US" dirty="0">
                    <a:latin typeface="Corbel" panose="020B0503020204020204" pitchFamily="34" charset="0"/>
                  </a:rPr>
                  <a:t> to the input or output. </a:t>
                </a: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pPr marL="114300" indent="0">
                  <a:buNone/>
                </a:pPr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  <a:p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B02C3A-E69B-3079-17D2-03A1E0623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999" y="1061734"/>
                <a:ext cx="8916061" cy="37057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DF2741-0F1D-D853-E9D2-502AD52F6E88}"/>
                  </a:ext>
                </a:extLst>
              </p:cNvPr>
              <p:cNvSpPr txBox="1"/>
              <p:nvPr/>
            </p:nvSpPr>
            <p:spPr>
              <a:xfrm>
                <a:off x="1172997" y="1446282"/>
                <a:ext cx="7838380" cy="973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sz="20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>
                    <a:latin typeface="Corbel" panose="020B0503020204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DF2741-0F1D-D853-E9D2-502AD52F6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997" y="1446282"/>
                <a:ext cx="7838380" cy="973280"/>
              </a:xfrm>
              <a:prstGeom prst="rect">
                <a:avLst/>
              </a:prstGeom>
              <a:blipFill>
                <a:blip r:embed="rId4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2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GitHub - spartrekus/Totally-Libre-Free-GNU-Matrix-Wallpaper-1920x1080: This  wallpaper was realized under GNU Linux with ncmatrix, totally free and pure  GNU ! I used X11 and import root.">
            <a:extLst>
              <a:ext uri="{FF2B5EF4-FFF2-40B4-BE49-F238E27FC236}">
                <a16:creationId xmlns:a16="http://schemas.microsoft.com/office/drawing/2014/main" id="{DA7D1E59-1777-F333-FCF8-8E72C4F5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3ACE6-351C-F292-3E50-FFA5F005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000000"/>
                </a:highlight>
              </a:rPr>
              <a:t>Why Use Matrix/Tensor Form?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A8F5-C2C4-8A38-0B5E-4A969D4D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orbel" panose="020B0503020204020204" pitchFamily="34" charset="0"/>
              </a:rPr>
              <a:t>In essence, matrix form (multi-variate calculus) is just an extension of single-variable calculus.</a:t>
            </a:r>
          </a:p>
          <a:p>
            <a:pPr marL="114300" indent="0">
              <a:buNone/>
            </a:pPr>
            <a:endParaRPr 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000000"/>
              </a:highlight>
              <a:latin typeface="Corbel" panose="020B0503020204020204" pitchFamily="34" charset="0"/>
            </a:endParaRPr>
          </a:p>
          <a:p>
            <a:pPr marL="114300" indent="0">
              <a:buNone/>
            </a:pPr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orbel" panose="020B0503020204020204" pitchFamily="34" charset="0"/>
              </a:rPr>
              <a:t>Two reasons: </a:t>
            </a:r>
          </a:p>
          <a:p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orbel" panose="020B0503020204020204" pitchFamily="34" charset="0"/>
              </a:rPr>
              <a:t>Compact derivations:  with matrix form calculations we can compute a concise statements. </a:t>
            </a:r>
          </a:p>
          <a:p>
            <a:endParaRPr 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highlight>
                <a:srgbClr val="000000"/>
              </a:highlight>
              <a:latin typeface="Corbel" panose="020B0503020204020204" pitchFamily="34" charset="0"/>
            </a:endParaRPr>
          </a:p>
          <a:p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orbel" panose="020B0503020204020204" pitchFamily="34" charset="0"/>
              </a:rPr>
              <a:t>Implementing algorithms in matrix form is much faster. </a:t>
            </a:r>
          </a:p>
          <a:p>
            <a:pPr lvl="1"/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orbel" panose="020B0503020204020204" pitchFamily="34" charset="0"/>
              </a:rPr>
              <a:t>GPUs are optimized for VERY FAST matrix/tensor operations. </a:t>
            </a:r>
          </a:p>
        </p:txBody>
      </p:sp>
    </p:spTree>
    <p:extLst>
      <p:ext uri="{BB962C8B-B14F-4D97-AF65-F5344CB8AC3E}">
        <p14:creationId xmlns:p14="http://schemas.microsoft.com/office/powerpoint/2010/main" val="29407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54A2-032A-CDC0-AFBD-906176CC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CAFCF-7181-28A1-A642-63B2F4C1D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680" y="1152475"/>
                <a:ext cx="8520600" cy="3416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Function composition: 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r>
                  <a:rPr lang="en-US" sz="2400" dirty="0"/>
                  <a:t>Then: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CAFCF-7181-28A1-A642-63B2F4C1D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80" y="1152475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73451DD-21E3-FDCC-85F0-4F2C3C47C9D3}"/>
              </a:ext>
            </a:extLst>
          </p:cNvPr>
          <p:cNvSpPr/>
          <p:nvPr/>
        </p:nvSpPr>
        <p:spPr>
          <a:xfrm>
            <a:off x="7449714" y="1455472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C9465D-7607-3391-B7FE-F1F87214E6C1}"/>
              </a:ext>
            </a:extLst>
          </p:cNvPr>
          <p:cNvSpPr/>
          <p:nvPr/>
        </p:nvSpPr>
        <p:spPr>
          <a:xfrm>
            <a:off x="7449714" y="2181066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8DF992-BE99-E8F3-29D7-7FB8AA6C80D4}"/>
              </a:ext>
            </a:extLst>
          </p:cNvPr>
          <p:cNvSpPr/>
          <p:nvPr/>
        </p:nvSpPr>
        <p:spPr>
          <a:xfrm>
            <a:off x="7449714" y="739051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595EC2-A7CD-C519-FFA6-9A362E1F7923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V="1">
            <a:off x="7593406" y="1017725"/>
            <a:ext cx="0" cy="4377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FA3EBB-AC63-5177-6CE9-2CC0595FAC23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7593406" y="1734146"/>
            <a:ext cx="0" cy="4469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FD7F2-EB0D-4D06-63DB-45262ED0FD8C}"/>
                  </a:ext>
                </a:extLst>
              </p:cNvPr>
              <p:cNvSpPr txBox="1"/>
              <p:nvPr/>
            </p:nvSpPr>
            <p:spPr>
              <a:xfrm>
                <a:off x="7737097" y="611476"/>
                <a:ext cx="2873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FD7F2-EB0D-4D06-63DB-45262ED0F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097" y="611476"/>
                <a:ext cx="287383" cy="461665"/>
              </a:xfrm>
              <a:prstGeom prst="rect">
                <a:avLst/>
              </a:prstGeom>
              <a:blipFill>
                <a:blip r:embed="rId3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F0F0D-3665-A449-776C-89F0556C7220}"/>
                  </a:ext>
                </a:extLst>
              </p:cNvPr>
              <p:cNvSpPr txBox="1"/>
              <p:nvPr/>
            </p:nvSpPr>
            <p:spPr>
              <a:xfrm>
                <a:off x="7707613" y="1331747"/>
                <a:ext cx="400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F0F0D-3665-A449-776C-89F0556C7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13" y="1331747"/>
                <a:ext cx="400310" cy="46166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35096F-7038-A5AC-C4C6-6236505AE027}"/>
                  </a:ext>
                </a:extLst>
              </p:cNvPr>
              <p:cNvSpPr txBox="1"/>
              <p:nvPr/>
            </p:nvSpPr>
            <p:spPr>
              <a:xfrm>
                <a:off x="7694976" y="2048788"/>
                <a:ext cx="457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35096F-7038-A5AC-C4C6-6236505A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976" y="2048788"/>
                <a:ext cx="4572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ular Callout 22">
                <a:extLst>
                  <a:ext uri="{FF2B5EF4-FFF2-40B4-BE49-F238E27FC236}">
                    <a16:creationId xmlns:a16="http://schemas.microsoft.com/office/drawing/2014/main" id="{A75B2C42-30B6-A7EF-9E92-0AD2791BA128}"/>
                  </a:ext>
                </a:extLst>
              </p:cNvPr>
              <p:cNvSpPr/>
              <p:nvPr/>
            </p:nvSpPr>
            <p:spPr>
              <a:xfrm>
                <a:off x="3067219" y="2215966"/>
                <a:ext cx="2784069" cy="917290"/>
              </a:xfrm>
              <a:prstGeom prst="wedgeRoundRectCallout">
                <a:avLst>
                  <a:gd name="adj1" fmla="val 22994"/>
                  <a:gd name="adj2" fmla="val -49291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orbel" panose="020B05030202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>
                    <a:latin typeface="Corbel" panose="020B0503020204020204" pitchFamily="34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US" sz="160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rbel" panose="020B0503020204020204" pitchFamily="34" charset="0"/>
                  </a:rPr>
                  <a:t>, and </a:t>
                </a:r>
                <a:br>
                  <a:rPr lang="en-US" sz="1600" dirty="0">
                    <a:latin typeface="Corbel" panose="020B0503020204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160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rbel" panose="020B0503020204020204" pitchFamily="34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US" sz="160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rbel" panose="020B0503020204020204" pitchFamily="34" charset="0"/>
                  </a:rPr>
                  <a:t>, then</a:t>
                </a:r>
                <a:br>
                  <a:rPr lang="en-US" sz="1600" dirty="0">
                    <a:latin typeface="Corbel" panose="020B0503020204020204" pitchFamily="34" charset="0"/>
                  </a:rPr>
                </a:br>
                <a:r>
                  <a:rPr lang="en-US" sz="1600" dirty="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>
                    <a:latin typeface="Corbel" panose="020B0503020204020204" pitchFamily="34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US" sz="160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rbel" panose="020B0503020204020204" pitchFamily="34" charset="0"/>
                  </a:rPr>
                  <a:t>, as well. </a:t>
                </a:r>
              </a:p>
            </p:txBody>
          </p:sp>
        </mc:Choice>
        <mc:Fallback xmlns="">
          <p:sp>
            <p:nvSpPr>
              <p:cNvPr id="23" name="Rounded Rectangular Callout 22">
                <a:extLst>
                  <a:ext uri="{FF2B5EF4-FFF2-40B4-BE49-F238E27FC236}">
                    <a16:creationId xmlns:a16="http://schemas.microsoft.com/office/drawing/2014/main" id="{A75B2C42-30B6-A7EF-9E92-0AD2791BA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219" y="2215966"/>
                <a:ext cx="2784069" cy="917290"/>
              </a:xfrm>
              <a:prstGeom prst="wedgeRoundRectCallout">
                <a:avLst>
                  <a:gd name="adj1" fmla="val 22994"/>
                  <a:gd name="adj2" fmla="val -49291"/>
                  <a:gd name="adj3" fmla="val 16667"/>
                </a:avLst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8D91B6-5148-0045-CF91-E0D9D92CE617}"/>
                  </a:ext>
                </a:extLst>
              </p:cNvPr>
              <p:cNvSpPr txBox="1"/>
              <p:nvPr/>
            </p:nvSpPr>
            <p:spPr>
              <a:xfrm>
                <a:off x="3416776" y="3457609"/>
                <a:ext cx="2128965" cy="871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20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dirty="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8D91B6-5148-0045-CF91-E0D9D92CE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76" y="3457609"/>
                <a:ext cx="2128965" cy="871392"/>
              </a:xfrm>
              <a:prstGeom prst="rect">
                <a:avLst/>
              </a:prstGeom>
              <a:blipFill>
                <a:blip r:embed="rId7"/>
                <a:stretch>
                  <a:fillRect l="-59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7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54A2-032A-CDC0-AFBD-906176CC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Chain Rule for Multivariable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CAFCF-7181-28A1-A642-63B2F4C1D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680" y="1152474"/>
                <a:ext cx="8520600" cy="388021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,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dirty="0"/>
                  <a:t>Composing them: 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𝐠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dirty="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</a:rPr>
                          <m:t>𝐠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r>
                  <a:rPr lang="en-US" sz="2400" dirty="0"/>
                  <a:t>The result looks similar to the single-variable setup: </a:t>
                </a:r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r>
                  <a:rPr lang="en-US" sz="2400" dirty="0"/>
                  <a:t>Note, the above statement is a </a:t>
                </a:r>
                <a:r>
                  <a:rPr lang="en-US" sz="2400" b="1" dirty="0"/>
                  <a:t>matrix</a:t>
                </a:r>
                <a:r>
                  <a:rPr lang="en-US" sz="2400" dirty="0"/>
                  <a:t> multiplication! </a:t>
                </a:r>
              </a:p>
              <a:p>
                <a:pPr marL="114300" indent="0">
                  <a:buNone/>
                </a:pPr>
                <a:r>
                  <a:rPr lang="en-US" sz="2400" spc="-4" dirty="0">
                    <a:latin typeface="Calibri"/>
                    <a:cs typeface="Calibri"/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en-US" sz="2400" spc="-4" dirty="0">
                    <a:latin typeface="Calibri"/>
                    <a:cs typeface="Calibri"/>
                  </a:rPr>
                  <a:t> has </a:t>
                </a:r>
                <a:r>
                  <a:rPr lang="en-US" sz="2400" i="1" dirty="0">
                    <a:latin typeface="Calibri"/>
                    <a:cs typeface="Calibri"/>
                  </a:rPr>
                  <a:t>m </a:t>
                </a:r>
                <a:r>
                  <a:rPr lang="en-US" sz="2400" spc="-4" dirty="0">
                    <a:latin typeface="Calibri"/>
                    <a:cs typeface="Calibri"/>
                  </a:rPr>
                  <a:t>outputs</a:t>
                </a:r>
                <a:r>
                  <a:rPr lang="en-US" sz="2400" dirty="0">
                    <a:latin typeface="Calibri"/>
                    <a:cs typeface="Calibri"/>
                  </a:rPr>
                  <a:t> </a:t>
                </a:r>
                <a:r>
                  <a:rPr lang="en-US" sz="2400" spc="-4" dirty="0">
                    <a:latin typeface="Calibri"/>
                    <a:cs typeface="Calibri"/>
                  </a:rPr>
                  <a:t>and </a:t>
                </a:r>
                <a:r>
                  <a:rPr lang="en-US" sz="2400" i="1" dirty="0">
                    <a:latin typeface="Calibri"/>
                    <a:cs typeface="Calibri"/>
                  </a:rPr>
                  <a:t>d </a:t>
                </a:r>
                <a:r>
                  <a:rPr lang="en-US" sz="2400" spc="-4" dirty="0">
                    <a:latin typeface="Calibri"/>
                    <a:cs typeface="Calibri"/>
                  </a:rPr>
                  <a:t>inputs </a:t>
                </a:r>
                <a:r>
                  <a:rPr lang="en-US" sz="2000" dirty="0">
                    <a:latin typeface="Calibri"/>
                    <a:cs typeface="Calibri"/>
                  </a:rPr>
                  <a:t>→</a:t>
                </a:r>
                <a:r>
                  <a:rPr lang="en-US" sz="2000" spc="38" dirty="0"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latin typeface="Calibri"/>
                    <a:cs typeface="Calibri"/>
                  </a:rPr>
                  <a:t>m </a:t>
                </a:r>
                <a:r>
                  <a:rPr lang="en-US" sz="2400" spc="-8" dirty="0">
                    <a:latin typeface="Calibri"/>
                    <a:cs typeface="Calibri"/>
                  </a:rPr>
                  <a:t>by</a:t>
                </a:r>
                <a:r>
                  <a:rPr lang="en-US" sz="2400" spc="-4" dirty="0"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latin typeface="Calibri"/>
                    <a:cs typeface="Calibri"/>
                  </a:rPr>
                  <a:t>d </a:t>
                </a:r>
                <a:r>
                  <a:rPr lang="en-US" sz="2400" spc="-4" dirty="0">
                    <a:latin typeface="Calibri"/>
                    <a:cs typeface="Calibri"/>
                  </a:rPr>
                  <a:t>Jacobian</a:t>
                </a:r>
                <a:endParaRPr lang="en-US" sz="2400" dirty="0">
                  <a:latin typeface="Calibri"/>
                  <a:cs typeface="Calibri"/>
                </a:endParaRPr>
              </a:p>
              <a:p>
                <a:pPr marL="11430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CAFCF-7181-28A1-A642-63B2F4C1D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80" y="1152474"/>
                <a:ext cx="8520600" cy="388021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73451DD-21E3-FDCC-85F0-4F2C3C47C9D3}"/>
              </a:ext>
            </a:extLst>
          </p:cNvPr>
          <p:cNvSpPr/>
          <p:nvPr/>
        </p:nvSpPr>
        <p:spPr>
          <a:xfrm>
            <a:off x="7449714" y="1455472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C9465D-7607-3391-B7FE-F1F87214E6C1}"/>
              </a:ext>
            </a:extLst>
          </p:cNvPr>
          <p:cNvSpPr/>
          <p:nvPr/>
        </p:nvSpPr>
        <p:spPr>
          <a:xfrm>
            <a:off x="7449714" y="2181066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8DF992-BE99-E8F3-29D7-7FB8AA6C80D4}"/>
              </a:ext>
            </a:extLst>
          </p:cNvPr>
          <p:cNvSpPr/>
          <p:nvPr/>
        </p:nvSpPr>
        <p:spPr>
          <a:xfrm>
            <a:off x="7449714" y="739051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595EC2-A7CD-C519-FFA6-9A362E1F7923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V="1">
            <a:off x="7593406" y="1017725"/>
            <a:ext cx="0" cy="4377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FA3EBB-AC63-5177-6CE9-2CC0595FAC23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V="1">
            <a:off x="7593406" y="1734146"/>
            <a:ext cx="0" cy="4469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FD7F2-EB0D-4D06-63DB-45262ED0FD8C}"/>
                  </a:ext>
                </a:extLst>
              </p:cNvPr>
              <p:cNvSpPr txBox="1"/>
              <p:nvPr/>
            </p:nvSpPr>
            <p:spPr>
              <a:xfrm>
                <a:off x="7737097" y="611476"/>
                <a:ext cx="2873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𝐟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FD7F2-EB0D-4D06-63DB-45262ED0F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097" y="611476"/>
                <a:ext cx="287383" cy="461665"/>
              </a:xfrm>
              <a:prstGeom prst="rect">
                <a:avLst/>
              </a:prstGeom>
              <a:blipFill>
                <a:blip r:embed="rId4"/>
                <a:stretch>
                  <a:fillRect l="-8696" r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F0F0D-3665-A449-776C-89F0556C7220}"/>
                  </a:ext>
                </a:extLst>
              </p:cNvPr>
              <p:cNvSpPr txBox="1"/>
              <p:nvPr/>
            </p:nvSpPr>
            <p:spPr>
              <a:xfrm>
                <a:off x="7707613" y="1331747"/>
                <a:ext cx="400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𝐠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F0F0D-3665-A449-776C-89F0556C7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13" y="1331747"/>
                <a:ext cx="400310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35096F-7038-A5AC-C4C6-6236505AE027}"/>
                  </a:ext>
                </a:extLst>
              </p:cNvPr>
              <p:cNvSpPr txBox="1"/>
              <p:nvPr/>
            </p:nvSpPr>
            <p:spPr>
              <a:xfrm>
                <a:off x="7694976" y="2048788"/>
                <a:ext cx="457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35096F-7038-A5AC-C4C6-6236505A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976" y="2048788"/>
                <a:ext cx="4572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C353E7-098E-83A0-E430-1BE4CB661727}"/>
                  </a:ext>
                </a:extLst>
              </p:cNvPr>
              <p:cNvSpPr txBox="1"/>
              <p:nvPr/>
            </p:nvSpPr>
            <p:spPr>
              <a:xfrm>
                <a:off x="2254729" y="3059036"/>
                <a:ext cx="3912385" cy="49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𝐟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𝐠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en-US" sz="2400" dirty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C353E7-098E-83A0-E430-1BE4CB661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729" y="3059036"/>
                <a:ext cx="3912385" cy="496739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7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971B-4D24-BAF9-6C38-13031D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3721F-79E6-A0B6-94D4-9FADB7F6C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1700" y="1152475"/>
                <a:ext cx="8520600" cy="38897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Neural Networks are functions!</a:t>
                </a:r>
                <a:endParaRPr lang="en-US" b="1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Function class</a:t>
                </a:r>
                <a:r>
                  <a:rPr lang="en-US" dirty="0"/>
                  <a:t> for approximating </a:t>
                </a:r>
                <a:r>
                  <a:rPr lang="en-US" dirty="0">
                    <a:solidFill>
                      <a:srgbClr val="C00000"/>
                    </a:solidFill>
                  </a:rPr>
                  <a:t>real-valued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C00000"/>
                    </a:solidFill>
                  </a:rPr>
                  <a:t>discrete-valued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C00000"/>
                    </a:solidFill>
                  </a:rPr>
                  <a:t>vector valued</a:t>
                </a:r>
                <a:r>
                  <a:rPr lang="en-US" dirty="0"/>
                  <a:t> target functions.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NN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342900">
                  <a:buFont typeface="Arial" pitchFamily="34" charset="0"/>
                  <a:buChar char="•"/>
                </a:pPr>
                <a:r>
                  <a:rPr lang="en-US" dirty="0"/>
                  <a:t>Example: A </a:t>
                </a:r>
                <a:r>
                  <a:rPr lang="en-US" b="1" dirty="0"/>
                  <a:t>2-layer</a:t>
                </a:r>
                <a:r>
                  <a:rPr lang="en-US" dirty="0"/>
                  <a:t> neural network </a:t>
                </a:r>
              </a:p>
              <a:p>
                <a:pPr marL="800100" lvl="1">
                  <a:buFont typeface="Arial" pitchFamily="34" charset="0"/>
                  <a:buChar char="•"/>
                </a:pPr>
                <a:r>
                  <a:rPr lang="en-US" dirty="0"/>
                  <a:t>The input, hidden and output </a:t>
                </a:r>
                <a:r>
                  <a:rPr lang="en-US" dirty="0">
                    <a:solidFill>
                      <a:srgbClr val="C00000"/>
                    </a:solidFill>
                  </a:rPr>
                  <a:t>variables</a:t>
                </a:r>
                <a:r>
                  <a:rPr lang="en-US" dirty="0"/>
                  <a:t> are represented by </a:t>
                </a:r>
                <a:r>
                  <a:rPr lang="en-US" dirty="0">
                    <a:solidFill>
                      <a:srgbClr val="C00000"/>
                    </a:solidFill>
                  </a:rPr>
                  <a:t>nodes</a:t>
                </a:r>
                <a:r>
                  <a:rPr lang="en-US" dirty="0"/>
                  <a:t> </a:t>
                </a:r>
              </a:p>
              <a:p>
                <a:pPr marL="800100" lvl="1">
                  <a:buFont typeface="Arial" pitchFamily="34" charset="0"/>
                  <a:buChar char="•"/>
                </a:pPr>
                <a:r>
                  <a:rPr lang="en-US" dirty="0"/>
                  <a:t>The links are the </a:t>
                </a:r>
                <a:r>
                  <a:rPr lang="en-US" dirty="0">
                    <a:solidFill>
                      <a:srgbClr val="C00000"/>
                    </a:solidFill>
                  </a:rPr>
                  <a:t>weight parameters</a:t>
                </a:r>
              </a:p>
              <a:p>
                <a:pPr marL="800100" lvl="1">
                  <a:buFont typeface="Arial" pitchFamily="34" charset="0"/>
                  <a:buChar char="•"/>
                </a:pPr>
                <a:r>
                  <a:rPr lang="en-US" dirty="0"/>
                  <a:t>Arrows denote </a:t>
                </a:r>
                <a:r>
                  <a:rPr lang="en-US" dirty="0">
                    <a:solidFill>
                      <a:srgbClr val="C00000"/>
                    </a:solidFill>
                  </a:rPr>
                  <a:t>direction of information flow</a:t>
                </a:r>
                <a:r>
                  <a:rPr lang="en-US" dirty="0"/>
                  <a:t> through the network</a:t>
                </a:r>
              </a:p>
              <a:p>
                <a:pPr marL="482600" lvl="1" indent="0">
                  <a:buNone/>
                </a:pPr>
                <a:endParaRPr lang="en-US" dirty="0"/>
              </a:p>
              <a:p>
                <a:pPr marL="800100" lvl="1">
                  <a:buFont typeface="Arial" pitchFamily="34" charset="0"/>
                  <a:buChar char="•"/>
                </a:pPr>
                <a:endParaRPr lang="en-US" dirty="0"/>
              </a:p>
              <a:p>
                <a:pPr marL="800100" lvl="1">
                  <a:buFont typeface="Arial" pitchFamily="34" charset="0"/>
                  <a:buChar char="•"/>
                </a:pPr>
                <a:endParaRPr lang="en-US" dirty="0"/>
              </a:p>
              <a:p>
                <a:pPr marL="800100" lvl="1">
                  <a:buFont typeface="Arial" pitchFamily="34" charset="0"/>
                  <a:buChar char="•"/>
                </a:pPr>
                <a:endParaRPr lang="en-US" dirty="0"/>
              </a:p>
              <a:p>
                <a:pPr marL="800100"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and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are the </a:t>
                </a:r>
                <a:r>
                  <a:rPr lang="en-US" dirty="0">
                    <a:solidFill>
                      <a:srgbClr val="C00000"/>
                    </a:solidFill>
                  </a:rPr>
                  <a:t>parameters</a:t>
                </a:r>
                <a:r>
                  <a:rPr lang="en-US" dirty="0"/>
                  <a:t> that need to be learned.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3721F-79E6-A0B6-94D4-9FADB7F6C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00" y="1152475"/>
                <a:ext cx="8520600" cy="3889788"/>
              </a:xfrm>
              <a:blipFill>
                <a:blip r:embed="rId2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830E3D7-C79B-A956-8291-DDA44B08A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46"/>
          <a:stretch/>
        </p:blipFill>
        <p:spPr>
          <a:xfrm>
            <a:off x="6536652" y="2216607"/>
            <a:ext cx="2161419" cy="1513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98EA17-B2E1-5943-7FA4-31FA66B096A8}"/>
                  </a:ext>
                </a:extLst>
              </p:cNvPr>
              <p:cNvSpPr txBox="1"/>
              <p:nvPr/>
            </p:nvSpPr>
            <p:spPr>
              <a:xfrm>
                <a:off x="1244871" y="3517593"/>
                <a:ext cx="15217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98EA17-B2E1-5943-7FA4-31FA66B0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71" y="3517593"/>
                <a:ext cx="1521762" cy="215444"/>
              </a:xfrm>
              <a:prstGeom prst="rect">
                <a:avLst/>
              </a:prstGeom>
              <a:blipFill>
                <a:blip r:embed="rId4"/>
                <a:stretch>
                  <a:fillRect l="-3306" t="-5556" r="-4132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32A21-2D54-5130-EA47-7F594E9F1609}"/>
                  </a:ext>
                </a:extLst>
              </p:cNvPr>
              <p:cNvSpPr txBox="1"/>
              <p:nvPr/>
            </p:nvSpPr>
            <p:spPr>
              <a:xfrm>
                <a:off x="3184109" y="3513218"/>
                <a:ext cx="1155381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32A21-2D54-5130-EA47-7F594E9F1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109" y="3513218"/>
                <a:ext cx="1155381" cy="219227"/>
              </a:xfrm>
              <a:prstGeom prst="rect">
                <a:avLst/>
              </a:prstGeom>
              <a:blipFill>
                <a:blip r:embed="rId5"/>
                <a:stretch>
                  <a:fillRect l="-3261" t="-16667" r="-2174" b="-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19584-F8F4-14D6-F53D-D300B8224C79}"/>
                  </a:ext>
                </a:extLst>
              </p:cNvPr>
              <p:cNvSpPr txBox="1"/>
              <p:nvPr/>
            </p:nvSpPr>
            <p:spPr>
              <a:xfrm>
                <a:off x="1244871" y="3910350"/>
                <a:ext cx="301454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(nonlinearity)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19584-F8F4-14D6-F53D-D300B8224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871" y="3910350"/>
                <a:ext cx="3014543" cy="215444"/>
              </a:xfrm>
              <a:prstGeom prst="rect">
                <a:avLst/>
              </a:prstGeom>
              <a:blipFill>
                <a:blip r:embed="rId6"/>
                <a:stretch>
                  <a:fillRect l="-2092" t="-222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269F0C-A7B4-3BB7-CDA5-49DC9C2DC2C7}"/>
                  </a:ext>
                </a:extLst>
              </p:cNvPr>
              <p:cNvSpPr txBox="1"/>
              <p:nvPr/>
            </p:nvSpPr>
            <p:spPr>
              <a:xfrm>
                <a:off x="4548035" y="3864528"/>
                <a:ext cx="2491259" cy="305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Corbel" panose="020B0503020204020204" pitchFamily="34" charset="0"/>
                  </a:rPr>
                  <a:t>  (sigmoid function)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269F0C-A7B4-3BB7-CDA5-49DC9C2DC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035" y="3864528"/>
                <a:ext cx="2491259" cy="305340"/>
              </a:xfrm>
              <a:prstGeom prst="rect">
                <a:avLst/>
              </a:prstGeom>
              <a:blipFill>
                <a:blip r:embed="rId7"/>
                <a:stretch>
                  <a:fillRect l="-2030" t="-4000" r="-203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C40AAB3-2A41-E38A-4793-F81A49688A17}"/>
              </a:ext>
            </a:extLst>
          </p:cNvPr>
          <p:cNvSpPr/>
          <p:nvPr/>
        </p:nvSpPr>
        <p:spPr>
          <a:xfrm>
            <a:off x="8238699" y="3513218"/>
            <a:ext cx="268405" cy="29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54A2-032A-CDC0-AFBD-906176CC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Quiz Time!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CAFCF-7181-28A1-A642-63B2F4C1D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680" y="1167222"/>
                <a:ext cx="7514939" cy="3858487"/>
              </a:xfrm>
            </p:spPr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,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endParaRPr lang="en-US" sz="2400" dirty="0"/>
              </a:p>
              <a:p>
                <a:pPr marL="114300" indent="0">
                  <a:buNone/>
                </a:pPr>
                <a:r>
                  <a:rPr lang="en-US" sz="2400" dirty="0"/>
                  <a:t>What is the Jacobean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114300" indent="0">
                  <a:buNone/>
                </a:pPr>
                <a:r>
                  <a:rPr lang="en-US" sz="2400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114300" indent="0">
                  <a:buNone/>
                </a:pPr>
                <a:r>
                  <a:rPr lang="en-US" sz="2400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…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114300" indent="0">
                  <a:buNone/>
                </a:pPr>
                <a:r>
                  <a:rPr lang="en-US" sz="2400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𝐲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nary>
                  </m:oMath>
                </a14:m>
                <a:endParaRPr lang="en-US" sz="2400" dirty="0"/>
              </a:p>
              <a:p>
                <a:pPr marL="114300" indent="0">
                  <a:buNone/>
                </a:pPr>
                <a:r>
                  <a:rPr lang="en-US" sz="2400" dirty="0"/>
                  <a:t>4. All the above!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1CAFCF-7181-28A1-A642-63B2F4C1D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680" y="1167222"/>
                <a:ext cx="7514939" cy="3858487"/>
              </a:xfrm>
              <a:blipFill>
                <a:blip r:embed="rId2"/>
                <a:stretch>
                  <a:fillRect b="-8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73451DD-21E3-FDCC-85F0-4F2C3C47C9D3}"/>
              </a:ext>
            </a:extLst>
          </p:cNvPr>
          <p:cNvSpPr/>
          <p:nvPr/>
        </p:nvSpPr>
        <p:spPr>
          <a:xfrm>
            <a:off x="7225667" y="1146096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C9465D-7607-3391-B7FE-F1F87214E6C1}"/>
              </a:ext>
            </a:extLst>
          </p:cNvPr>
          <p:cNvSpPr/>
          <p:nvPr/>
        </p:nvSpPr>
        <p:spPr>
          <a:xfrm>
            <a:off x="7386210" y="1913570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8DF992-BE99-E8F3-29D7-7FB8AA6C80D4}"/>
              </a:ext>
            </a:extLst>
          </p:cNvPr>
          <p:cNvSpPr/>
          <p:nvPr/>
        </p:nvSpPr>
        <p:spPr>
          <a:xfrm>
            <a:off x="7365270" y="429675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595EC2-A7CD-C519-FFA6-9A362E1F7923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V="1">
            <a:off x="7369359" y="708349"/>
            <a:ext cx="139603" cy="4377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FA3EBB-AC63-5177-6CE9-2CC0595FAC23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>
          <a:xfrm flipH="1" flipV="1">
            <a:off x="7369359" y="1424770"/>
            <a:ext cx="160543" cy="488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FD7F2-EB0D-4D06-63DB-45262ED0FD8C}"/>
                  </a:ext>
                </a:extLst>
              </p:cNvPr>
              <p:cNvSpPr txBox="1"/>
              <p:nvPr/>
            </p:nvSpPr>
            <p:spPr>
              <a:xfrm>
                <a:off x="7673593" y="302100"/>
                <a:ext cx="2873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6FD7F2-EB0D-4D06-63DB-45262ED0F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593" y="302100"/>
                <a:ext cx="287383" cy="461665"/>
              </a:xfrm>
              <a:prstGeom prst="rect">
                <a:avLst/>
              </a:prstGeom>
              <a:blipFill>
                <a:blip r:embed="rId3"/>
                <a:stretch>
                  <a:fillRect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F0F0D-3665-A449-776C-89F0556C7220}"/>
                  </a:ext>
                </a:extLst>
              </p:cNvPr>
              <p:cNvSpPr txBox="1"/>
              <p:nvPr/>
            </p:nvSpPr>
            <p:spPr>
              <a:xfrm>
                <a:off x="7441686" y="1022371"/>
                <a:ext cx="400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F0F0D-3665-A449-776C-89F0556C7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686" y="1022371"/>
                <a:ext cx="400310" cy="461665"/>
              </a:xfrm>
              <a:prstGeom prst="rect">
                <a:avLst/>
              </a:prstGeom>
              <a:blipFill>
                <a:blip r:embed="rId4"/>
                <a:stretch>
                  <a:fillRect l="-3125" r="-12500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35096F-7038-A5AC-C4C6-6236505AE027}"/>
                  </a:ext>
                </a:extLst>
              </p:cNvPr>
              <p:cNvSpPr txBox="1"/>
              <p:nvPr/>
            </p:nvSpPr>
            <p:spPr>
              <a:xfrm>
                <a:off x="7631472" y="1781292"/>
                <a:ext cx="457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35096F-7038-A5AC-C4C6-6236505A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472" y="1781292"/>
                <a:ext cx="4572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D77E342-20CB-94E9-E185-E871D5D4CF2C}"/>
              </a:ext>
            </a:extLst>
          </p:cNvPr>
          <p:cNvSpPr/>
          <p:nvPr/>
        </p:nvSpPr>
        <p:spPr>
          <a:xfrm>
            <a:off x="6764660" y="1157089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0CBE4E-BAB0-BCA1-7AF0-FE2924525C42}"/>
                  </a:ext>
                </a:extLst>
              </p:cNvPr>
              <p:cNvSpPr txBox="1"/>
              <p:nvPr/>
            </p:nvSpPr>
            <p:spPr>
              <a:xfrm>
                <a:off x="6345488" y="1033364"/>
                <a:ext cx="400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0CBE4E-BAB0-BCA1-7AF0-FE292452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488" y="1033364"/>
                <a:ext cx="400310" cy="461665"/>
              </a:xfrm>
              <a:prstGeom prst="rect">
                <a:avLst/>
              </a:prstGeom>
              <a:blipFill>
                <a:blip r:embed="rId6"/>
                <a:stretch>
                  <a:fillRect l="-3030" r="-1212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600C8E-35A1-5A92-26B8-A0C2CDACA9A5}"/>
              </a:ext>
            </a:extLst>
          </p:cNvPr>
          <p:cNvCxnSpPr>
            <a:cxnSpLocks/>
            <a:stCxn id="11" idx="0"/>
            <a:endCxn id="6" idx="4"/>
          </p:cNvCxnSpPr>
          <p:nvPr/>
        </p:nvCxnSpPr>
        <p:spPr>
          <a:xfrm flipV="1">
            <a:off x="6908352" y="708349"/>
            <a:ext cx="600610" cy="4487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AC3D2B-A00F-987E-09FB-914B64FD1A81}"/>
              </a:ext>
            </a:extLst>
          </p:cNvPr>
          <p:cNvCxnSpPr>
            <a:cxnSpLocks/>
            <a:stCxn id="5" idx="0"/>
            <a:endCxn id="11" idx="4"/>
          </p:cNvCxnSpPr>
          <p:nvPr/>
        </p:nvCxnSpPr>
        <p:spPr>
          <a:xfrm flipH="1" flipV="1">
            <a:off x="6908352" y="1435763"/>
            <a:ext cx="621550" cy="47780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6DFC524-E459-F145-B694-DF591968D15C}"/>
              </a:ext>
            </a:extLst>
          </p:cNvPr>
          <p:cNvSpPr/>
          <p:nvPr/>
        </p:nvSpPr>
        <p:spPr>
          <a:xfrm>
            <a:off x="8174091" y="1157089"/>
            <a:ext cx="287383" cy="27867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E51131-9ABA-1A45-3105-4D0393EA7C29}"/>
                  </a:ext>
                </a:extLst>
              </p:cNvPr>
              <p:cNvSpPr txBox="1"/>
              <p:nvPr/>
            </p:nvSpPr>
            <p:spPr>
              <a:xfrm>
                <a:off x="8431990" y="1033364"/>
                <a:ext cx="4003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E51131-9ABA-1A45-3105-4D0393EA7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990" y="1033364"/>
                <a:ext cx="400310" cy="461665"/>
              </a:xfrm>
              <a:prstGeom prst="rect">
                <a:avLst/>
              </a:prstGeom>
              <a:blipFill>
                <a:blip r:embed="rId7"/>
                <a:stretch>
                  <a:fillRect l="-3030" r="-909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576588-6628-EE80-FE62-CB9F2447D9F3}"/>
                  </a:ext>
                </a:extLst>
              </p:cNvPr>
              <p:cNvSpPr txBox="1"/>
              <p:nvPr/>
            </p:nvSpPr>
            <p:spPr>
              <a:xfrm>
                <a:off x="7750697" y="995361"/>
                <a:ext cx="3779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576588-6628-EE80-FE62-CB9F2447D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97" y="995361"/>
                <a:ext cx="37793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38DFD0-4833-6AAF-FDC3-5506C6475FDC}"/>
              </a:ext>
            </a:extLst>
          </p:cNvPr>
          <p:cNvCxnSpPr>
            <a:cxnSpLocks/>
            <a:stCxn id="14" idx="1"/>
            <a:endCxn id="6" idx="4"/>
          </p:cNvCxnSpPr>
          <p:nvPr/>
        </p:nvCxnSpPr>
        <p:spPr>
          <a:xfrm flipH="1" flipV="1">
            <a:off x="7508962" y="708349"/>
            <a:ext cx="707215" cy="48955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31861B-9D5B-E87E-5319-4379634C6F91}"/>
              </a:ext>
            </a:extLst>
          </p:cNvPr>
          <p:cNvCxnSpPr>
            <a:cxnSpLocks/>
            <a:stCxn id="5" idx="0"/>
            <a:endCxn id="14" idx="3"/>
          </p:cNvCxnSpPr>
          <p:nvPr/>
        </p:nvCxnSpPr>
        <p:spPr>
          <a:xfrm flipV="1">
            <a:off x="7529902" y="1394952"/>
            <a:ext cx="686275" cy="5186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91DDC-9548-CAA6-4772-617DD7D7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will stop here!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70FD-9DE5-FA43-F85C-E99316C7C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Today: lots of background about neural networks!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time: training a neural net! </a:t>
            </a:r>
          </a:p>
        </p:txBody>
      </p:sp>
    </p:spTree>
    <p:extLst>
      <p:ext uri="{BB962C8B-B14F-4D97-AF65-F5344CB8AC3E}">
        <p14:creationId xmlns:p14="http://schemas.microsoft.com/office/powerpoint/2010/main" val="221528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971B-4D24-BAF9-6C38-13031D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Network: Making it bigger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3721F-79E6-A0B6-94D4-9FADB7F6C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 more layers, or wider layers!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 </a:t>
            </a:r>
            <a:r>
              <a:rPr lang="en-US" b="1" dirty="0"/>
              <a:t>2-layer</a:t>
            </a:r>
            <a:r>
              <a:rPr lang="en-US" dirty="0"/>
              <a:t> neural network                           A </a:t>
            </a:r>
            <a:r>
              <a:rPr lang="en-US" b="1" dirty="0"/>
              <a:t>3-layer</a:t>
            </a:r>
            <a:r>
              <a:rPr lang="en-US" dirty="0"/>
              <a:t> neural network </a:t>
            </a:r>
          </a:p>
          <a:p>
            <a:pPr marL="0" indent="0">
              <a:buNone/>
            </a:pPr>
            <a:endParaRPr lang="en-US" dirty="0"/>
          </a:p>
          <a:p>
            <a:pPr marL="800100" lvl="1">
              <a:buFont typeface="Arial" pitchFamily="34" charset="0"/>
              <a:buChar char="•"/>
            </a:pPr>
            <a:endParaRPr lang="en-US" dirty="0"/>
          </a:p>
          <a:p>
            <a:pPr marL="800100" lvl="1">
              <a:buFont typeface="Arial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830E3D7-C79B-A956-8291-DDA44B08A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46"/>
          <a:stretch/>
        </p:blipFill>
        <p:spPr>
          <a:xfrm>
            <a:off x="1240912" y="2209355"/>
            <a:ext cx="2599537" cy="181989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992B1E1-B355-8598-7A79-6FF429FC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335" y="2216825"/>
            <a:ext cx="3643808" cy="18198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53437D-60F9-9283-A362-4A454DC35D2E}"/>
              </a:ext>
            </a:extLst>
          </p:cNvPr>
          <p:cNvSpPr/>
          <p:nvPr/>
        </p:nvSpPr>
        <p:spPr>
          <a:xfrm>
            <a:off x="3334603" y="3799821"/>
            <a:ext cx="268405" cy="294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Feed-forward Networks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311700" y="1100225"/>
            <a:ext cx="8520600" cy="3416400"/>
          </a:xfrm>
        </p:spPr>
        <p:txBody>
          <a:bodyPr/>
          <a:lstStyle/>
          <a:p>
            <a:pPr marL="285750" indent="-285750"/>
            <a:r>
              <a:rPr lang="en-US" dirty="0"/>
              <a:t>This is actually a particular class called </a:t>
            </a:r>
            <a:r>
              <a:rPr lang="en-US" dirty="0">
                <a:solidFill>
                  <a:srgbClr val="C00000"/>
                </a:solidFill>
              </a:rPr>
              <a:t>“feed-forward” </a:t>
            </a:r>
            <a:r>
              <a:rPr lang="en-US" dirty="0"/>
              <a:t>networks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marL="742950" lvl="1" indent="-285750"/>
            <a:r>
              <a:rPr lang="en-US" dirty="0"/>
              <a:t>Cascade neurons together</a:t>
            </a:r>
          </a:p>
          <a:p>
            <a:pPr marL="742950" lvl="1" indent="-285750"/>
            <a:r>
              <a:rPr lang="en-US" dirty="0"/>
              <a:t>Output from one layer is the input to the next</a:t>
            </a:r>
          </a:p>
          <a:p>
            <a:pPr marL="742950" lvl="1" indent="-285750"/>
            <a:r>
              <a:rPr lang="en-US" dirty="0"/>
              <a:t>Each layer has its own sets of weights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19919" y="2281201"/>
            <a:ext cx="440568" cy="440568"/>
            <a:chOff x="5401994" y="3071949"/>
            <a:chExt cx="587424" cy="587424"/>
          </a:xfrm>
        </p:grpSpPr>
        <p:sp>
          <p:nvSpPr>
            <p:cNvPr id="4" name="Oval 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5" name="Curved Connector 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019919" y="3050323"/>
            <a:ext cx="440568" cy="440568"/>
            <a:chOff x="5401994" y="3071949"/>
            <a:chExt cx="587424" cy="587424"/>
          </a:xfrm>
        </p:grpSpPr>
        <p:sp>
          <p:nvSpPr>
            <p:cNvPr id="8" name="Oval 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19919" y="3825340"/>
            <a:ext cx="440568" cy="440568"/>
            <a:chOff x="5401994" y="3071949"/>
            <a:chExt cx="587424" cy="587424"/>
          </a:xfrm>
        </p:grpSpPr>
        <p:sp>
          <p:nvSpPr>
            <p:cNvPr id="11" name="Oval 1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895398" y="2281201"/>
            <a:ext cx="440568" cy="440568"/>
            <a:chOff x="5401994" y="3071949"/>
            <a:chExt cx="587424" cy="587424"/>
          </a:xfrm>
        </p:grpSpPr>
        <p:sp>
          <p:nvSpPr>
            <p:cNvPr id="14" name="Oval 1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895398" y="3050323"/>
            <a:ext cx="440568" cy="440568"/>
            <a:chOff x="5401994" y="3071949"/>
            <a:chExt cx="587424" cy="587424"/>
          </a:xfrm>
        </p:grpSpPr>
        <p:sp>
          <p:nvSpPr>
            <p:cNvPr id="17" name="Oval 1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895398" y="3825340"/>
            <a:ext cx="440568" cy="440568"/>
            <a:chOff x="5401994" y="3071949"/>
            <a:chExt cx="587424" cy="587424"/>
          </a:xfrm>
        </p:grpSpPr>
        <p:sp>
          <p:nvSpPr>
            <p:cNvPr id="20" name="Oval 1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602288" y="3050323"/>
            <a:ext cx="440568" cy="440568"/>
            <a:chOff x="5401994" y="3071949"/>
            <a:chExt cx="587424" cy="587424"/>
          </a:xfrm>
        </p:grpSpPr>
        <p:sp>
          <p:nvSpPr>
            <p:cNvPr id="23" name="Oval 2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4" idx="6"/>
            <a:endCxn id="14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6"/>
            <a:endCxn id="17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  <a:endCxn id="20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4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  <a:endCxn id="17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6"/>
            <a:endCxn id="20" idx="2"/>
          </p:cNvCxnSpPr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  <a:endCxn id="17" idx="3"/>
          </p:cNvCxnSpPr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6"/>
            <a:endCxn id="14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4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8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11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3"/>
            <a:endCxn id="4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8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7" idx="3"/>
            <a:endCxn id="11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4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  <a:endCxn id="8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3"/>
            <a:endCxn id="11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3"/>
            <a:endCxn id="8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  <a:endCxn id="11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3"/>
            <a:endCxn id="4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3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6"/>
            <a:endCxn id="23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6"/>
            <a:endCxn id="23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FD283B-B53F-2FDA-E548-73AF1087CEB6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[Slides: HKUST]</a:t>
            </a:r>
          </a:p>
        </p:txBody>
      </p:sp>
    </p:spTree>
    <p:extLst>
      <p:ext uri="{BB962C8B-B14F-4D97-AF65-F5344CB8AC3E}">
        <p14:creationId xmlns:p14="http://schemas.microsoft.com/office/powerpoint/2010/main" val="195610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Feed-forward networks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Inputs multiplied by initial set of weights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19919" y="2281201"/>
            <a:ext cx="440568" cy="440568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19919" y="3050323"/>
            <a:ext cx="440568" cy="440568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019919" y="3825340"/>
            <a:ext cx="440568" cy="440568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95398" y="2281201"/>
            <a:ext cx="440568" cy="440568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895398" y="3050323"/>
            <a:ext cx="440568" cy="440568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895398" y="3825340"/>
            <a:ext cx="440568" cy="440568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602288" y="3050323"/>
            <a:ext cx="440568" cy="440568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2880B7-1804-0DF6-73E2-C5C1E5F0AEF5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HKUST]</a:t>
            </a:r>
          </a:p>
        </p:txBody>
      </p:sp>
    </p:spTree>
    <p:extLst>
      <p:ext uri="{BB962C8B-B14F-4D97-AF65-F5344CB8AC3E}">
        <p14:creationId xmlns:p14="http://schemas.microsoft.com/office/powerpoint/2010/main" val="48757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3019919" y="2281201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3086594" y="2395501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19919" y="3050323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3086594" y="3164623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19919" y="3825340"/>
            <a:ext cx="440568" cy="4405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3086594" y="3939640"/>
            <a:ext cx="308610" cy="22631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895398" y="2281201"/>
            <a:ext cx="440568" cy="440568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895398" y="3050323"/>
            <a:ext cx="440568" cy="440568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895398" y="3825340"/>
            <a:ext cx="440568" cy="440568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602288" y="3050323"/>
            <a:ext cx="440568" cy="440568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281" y="2371469"/>
            <a:ext cx="2095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044" y="2898916"/>
            <a:ext cx="20002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09" y="3447194"/>
            <a:ext cx="2095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1416" y="4046815"/>
            <a:ext cx="266700" cy="142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460487" y="2501485"/>
            <a:ext cx="1434911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460487" y="2501485"/>
            <a:ext cx="1499431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460487" y="2501485"/>
            <a:ext cx="1499431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460487" y="2501485"/>
            <a:ext cx="1434911" cy="769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460487" y="3270607"/>
            <a:ext cx="1434911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460487" y="3270607"/>
            <a:ext cx="1434911" cy="7750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460487" y="4045624"/>
            <a:ext cx="1434911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460487" y="3426371"/>
            <a:ext cx="1499431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460487" y="2657249"/>
            <a:ext cx="1499431" cy="138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2078832" y="2442907"/>
            <a:ext cx="941087" cy="5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2078832" y="2442907"/>
            <a:ext cx="1005607" cy="6719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2078832" y="2442907"/>
            <a:ext cx="1005607" cy="144695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2074069" y="2501485"/>
            <a:ext cx="945850" cy="4688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2074069" y="2970353"/>
            <a:ext cx="945850" cy="30025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2074069" y="2970353"/>
            <a:ext cx="945850" cy="10752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2060059" y="2657250"/>
            <a:ext cx="1024379" cy="86138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2060059" y="3270607"/>
            <a:ext cx="959860" cy="248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2058117" y="4045624"/>
            <a:ext cx="961802" cy="726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2058117" y="3426371"/>
            <a:ext cx="1026322" cy="69188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2060059" y="3518631"/>
            <a:ext cx="959860" cy="52699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2058117" y="2657249"/>
            <a:ext cx="1026322" cy="146100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335966" y="3426371"/>
            <a:ext cx="1330842" cy="619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335966" y="3270607"/>
            <a:ext cx="1266323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335966" y="2501485"/>
            <a:ext cx="1330842" cy="613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042856" y="3270607"/>
            <a:ext cx="227100" cy="2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/>
              <a:t>Intermediate “predictions” computed at first hidden layer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BB185-8A2D-1257-1C6C-6CC6A8021C23}"/>
              </a:ext>
            </a:extLst>
          </p:cNvPr>
          <p:cNvSpPr txBox="1"/>
          <p:nvPr/>
        </p:nvSpPr>
        <p:spPr>
          <a:xfrm>
            <a:off x="1381655" y="4855675"/>
            <a:ext cx="6166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rbel" panose="020B0503020204020204" pitchFamily="34" charset="0"/>
              </a:rPr>
              <a:t>[Slide: HKUST]</a:t>
            </a:r>
          </a:p>
        </p:txBody>
      </p:sp>
    </p:spTree>
    <p:extLst>
      <p:ext uri="{BB962C8B-B14F-4D97-AF65-F5344CB8AC3E}">
        <p14:creationId xmlns:p14="http://schemas.microsoft.com/office/powerpoint/2010/main" val="248624409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2549</Words>
  <Application>Microsoft Macintosh PowerPoint</Application>
  <PresentationFormat>On-screen Show (16:9)</PresentationFormat>
  <Paragraphs>401</Paragraphs>
  <Slides>51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Corbel</vt:lpstr>
      <vt:lpstr>Calibri</vt:lpstr>
      <vt:lpstr>Cambria Math</vt:lpstr>
      <vt:lpstr>Consolas</vt:lpstr>
      <vt:lpstr>Simple Light</vt:lpstr>
      <vt:lpstr>Equation</vt:lpstr>
      <vt:lpstr>Self-Supervised Learning  Feed-Forward Nets</vt:lpstr>
      <vt:lpstr>HW2 is released </vt:lpstr>
      <vt:lpstr>Recap: Contextual Representation of Meaning </vt:lpstr>
      <vt:lpstr>Chapter Plan </vt:lpstr>
      <vt:lpstr>Neural Network </vt:lpstr>
      <vt:lpstr>Neural Network: Making it bigger 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Demo Time! </vt:lpstr>
      <vt:lpstr>Why Add Non-linearity? </vt:lpstr>
      <vt:lpstr>PowerPoint Presentation</vt:lpstr>
      <vt:lpstr>Activation/Nonlinearity Functions</vt:lpstr>
      <vt:lpstr>Quiz Time (1)</vt:lpstr>
      <vt:lpstr>Quiz Time (2) </vt:lpstr>
      <vt:lpstr>Chapter Plan </vt:lpstr>
      <vt:lpstr>Artificial Neurons: An Inspiration from Nature </vt:lpstr>
      <vt:lpstr>Artificial Neurons: Not Quite Analogous to Nature </vt:lpstr>
      <vt:lpstr>Very Brief History of Neural Networks </vt:lpstr>
      <vt:lpstr>A Neuron as a Mathematical Model of Computation</vt:lpstr>
      <vt:lpstr>Perceptron: Imitating Nature’s Learning Process </vt:lpstr>
      <vt:lpstr>Perceptron: Demise</vt:lpstr>
      <vt:lpstr>Neural Net Resurgence (1986)</vt:lpstr>
      <vt:lpstr>Second NN Demise (1995-2010) </vt:lpstr>
      <vt:lpstr>Deep Learning Revolution (2010…)</vt:lpstr>
      <vt:lpstr>Deep Learning Revolution (2010…)</vt:lpstr>
      <vt:lpstr>Chapter Plan </vt:lpstr>
      <vt:lpstr>Chapter Plan </vt:lpstr>
      <vt:lpstr>Word2Vec as Neural Net</vt:lpstr>
      <vt:lpstr>Word2Vec (SkipGram): Recap </vt:lpstr>
      <vt:lpstr>Word2Vec (SkipGram): Recap </vt:lpstr>
      <vt:lpstr>SkipGram in Matrix Form </vt:lpstr>
      <vt:lpstr>Word2Vec as Neural Network </vt:lpstr>
      <vt:lpstr>Chapter Plan </vt:lpstr>
      <vt:lpstr>Algebra Refresher🍹</vt:lpstr>
      <vt:lpstr>Derivatives </vt:lpstr>
      <vt:lpstr>Quiz time! </vt:lpstr>
      <vt:lpstr>Gradient </vt:lpstr>
      <vt:lpstr>Quiz time! </vt:lpstr>
      <vt:lpstr>Jacobian Matrix: Generalization of the Gradient</vt:lpstr>
      <vt:lpstr>Jacobian for Matrix Inputs</vt:lpstr>
      <vt:lpstr>Why Use Matrix/Tensor Form? </vt:lpstr>
      <vt:lpstr>Chain Rule </vt:lpstr>
      <vt:lpstr>Chain Rule for Multivariable Functions</vt:lpstr>
      <vt:lpstr>Quiz Time! </vt:lpstr>
      <vt:lpstr>We will stop here!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Daniel Khashabi</cp:lastModifiedBy>
  <cp:revision>7</cp:revision>
  <dcterms:modified xsi:type="dcterms:W3CDTF">2023-02-09T16:49:44Z</dcterms:modified>
</cp:coreProperties>
</file>