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42_0.xml" ContentType="application/vnd.ms-powerpoint.comments+xml"/>
  <Override PartName="/ppt/notesSlides/notesSlide7.xml" ContentType="application/vnd.openxmlformats-officedocument.presentationml.notesSlide+xml"/>
  <Override PartName="/ppt/comments/modernComment_592_3124DBC4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6"/>
  </p:notesMasterIdLst>
  <p:sldIdLst>
    <p:sldId id="301" r:id="rId2"/>
    <p:sldId id="1420" r:id="rId3"/>
    <p:sldId id="1421" r:id="rId4"/>
    <p:sldId id="1422" r:id="rId5"/>
    <p:sldId id="1361" r:id="rId6"/>
    <p:sldId id="1367" r:id="rId7"/>
    <p:sldId id="1347" r:id="rId8"/>
    <p:sldId id="1348" r:id="rId9"/>
    <p:sldId id="1349" r:id="rId10"/>
    <p:sldId id="1350" r:id="rId11"/>
    <p:sldId id="1341" r:id="rId12"/>
    <p:sldId id="1370" r:id="rId13"/>
    <p:sldId id="1374" r:id="rId14"/>
    <p:sldId id="1381" r:id="rId15"/>
    <p:sldId id="1379" r:id="rId16"/>
    <p:sldId id="1424" r:id="rId17"/>
    <p:sldId id="1380" r:id="rId18"/>
    <p:sldId id="1384" r:id="rId19"/>
    <p:sldId id="1442" r:id="rId20"/>
    <p:sldId id="1385" r:id="rId21"/>
    <p:sldId id="1428" r:id="rId22"/>
    <p:sldId id="1429" r:id="rId23"/>
    <p:sldId id="1430" r:id="rId24"/>
    <p:sldId id="1431" r:id="rId25"/>
    <p:sldId id="1432" r:id="rId26"/>
    <p:sldId id="1433" r:id="rId27"/>
    <p:sldId id="1434" r:id="rId28"/>
    <p:sldId id="1435" r:id="rId29"/>
    <p:sldId id="1437" r:id="rId30"/>
    <p:sldId id="1436" r:id="rId31"/>
    <p:sldId id="1438" r:id="rId32"/>
    <p:sldId id="1439" r:id="rId33"/>
    <p:sldId id="1440" r:id="rId34"/>
    <p:sldId id="1441" r:id="rId35"/>
    <p:sldId id="705" r:id="rId36"/>
    <p:sldId id="322" r:id="rId37"/>
    <p:sldId id="323" r:id="rId38"/>
    <p:sldId id="324" r:id="rId39"/>
    <p:sldId id="325" r:id="rId40"/>
    <p:sldId id="326" r:id="rId41"/>
    <p:sldId id="327" r:id="rId42"/>
    <p:sldId id="1287" r:id="rId43"/>
    <p:sldId id="1413" r:id="rId44"/>
    <p:sldId id="1443" r:id="rId45"/>
    <p:sldId id="1444" r:id="rId46"/>
    <p:sldId id="1397" r:id="rId47"/>
    <p:sldId id="1398" r:id="rId48"/>
    <p:sldId id="339" r:id="rId49"/>
    <p:sldId id="1445" r:id="rId50"/>
    <p:sldId id="1401" r:id="rId51"/>
    <p:sldId id="1404" r:id="rId52"/>
    <p:sldId id="1426" r:id="rId53"/>
    <p:sldId id="1406" r:id="rId54"/>
    <p:sldId id="1407" r:id="rId55"/>
    <p:sldId id="1408" r:id="rId56"/>
    <p:sldId id="1659" r:id="rId57"/>
    <p:sldId id="1414" r:id="rId58"/>
    <p:sldId id="1415" r:id="rId59"/>
    <p:sldId id="1396" r:id="rId60"/>
    <p:sldId id="1416" r:id="rId61"/>
    <p:sldId id="1417" r:id="rId62"/>
    <p:sldId id="1419" r:id="rId63"/>
    <p:sldId id="1391" r:id="rId64"/>
    <p:sldId id="1446" r:id="rId65"/>
    <p:sldId id="1447" r:id="rId66"/>
    <p:sldId id="1392" r:id="rId67"/>
    <p:sldId id="1345" r:id="rId68"/>
    <p:sldId id="1333" r:id="rId69"/>
    <p:sldId id="1230" r:id="rId70"/>
    <p:sldId id="1232" r:id="rId71"/>
    <p:sldId id="1425" r:id="rId72"/>
    <p:sldId id="1409" r:id="rId73"/>
    <p:sldId id="1427" r:id="rId74"/>
    <p:sldId id="1423" r:id="rId7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Cambria Math" panose="02040503050406030204" pitchFamily="18" charset="0"/>
      <p:regular r:id="rId81"/>
    </p:embeddedFont>
    <p:embeddedFont>
      <p:font typeface="Consolas" panose="020B0609020204030204" pitchFamily="49" charset="0"/>
      <p:regular r:id="rId82"/>
      <p:bold r:id="rId83"/>
      <p:italic r:id="rId84"/>
      <p:boldItalic r:id="rId85"/>
    </p:embeddedFont>
    <p:embeddedFont>
      <p:font typeface="Corbel" panose="020B0503020204020204" pitchFamily="34" charset="0"/>
      <p:regular r:id="rId86"/>
      <p:bold r:id="rId87"/>
      <p:italic r:id="rId88"/>
      <p:boldItalic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97BE05-7214-46BD-569F-A0959E827800}" name="Daniel Khashabi" initials="DK" userId="S::dkhasha1@jh.edu::62390808-c838-45e6-be59-d6fd0d208b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C7"/>
    <a:srgbClr val="DCF9CD"/>
    <a:srgbClr val="FFD0CC"/>
    <a:srgbClr val="E40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AA70A-F13D-5E45-B948-B44D98F70397}" v="812" dt="2023-02-09T20:20:43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8"/>
    <p:restoredTop sz="94724"/>
  </p:normalViewPr>
  <p:slideViewPr>
    <p:cSldViewPr snapToGrid="0">
      <p:cViewPr varScale="1">
        <p:scale>
          <a:sx n="175" d="100"/>
          <a:sy n="175" d="100"/>
        </p:scale>
        <p:origin x="184" y="3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8.fntdata"/><Relationship Id="rId89" Type="http://schemas.openxmlformats.org/officeDocument/2006/relationships/font" Target="fonts/font1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95" Type="http://schemas.microsoft.com/office/2015/10/relationships/revisionInfo" Target="revisionInfo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91" Type="http://schemas.openxmlformats.org/officeDocument/2006/relationships/viewProps" Target="viewProps.xml"/><Relationship Id="rId9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1.fntdata"/><Relationship Id="rId61" Type="http://schemas.openxmlformats.org/officeDocument/2006/relationships/slide" Target="slides/slide60.xml"/><Relationship Id="rId82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hashabi" userId="S::dkhasha1@jh.edu::62390808-c838-45e6-be59-d6fd0d208bc8" providerId="AD" clId="Web-{485B35C7-00FA-F80D-C59F-851645B55BEB}"/>
    <pc:docChg chg="addSld modSld">
      <pc:chgData name="Daniel Khashabi" userId="S::dkhasha1@jh.edu::62390808-c838-45e6-be59-d6fd0d208bc8" providerId="AD" clId="Web-{485B35C7-00FA-F80D-C59F-851645B55BEB}" dt="2023-02-01T21:26:19.139" v="31" actId="20577"/>
      <pc:docMkLst>
        <pc:docMk/>
      </pc:docMkLst>
      <pc:sldChg chg="modSp new">
        <pc:chgData name="Daniel Khashabi" userId="S::dkhasha1@jh.edu::62390808-c838-45e6-be59-d6fd0d208bc8" providerId="AD" clId="Web-{485B35C7-00FA-F80D-C59F-851645B55BEB}" dt="2023-02-01T21:26:19.139" v="31" actId="20577"/>
        <pc:sldMkLst>
          <pc:docMk/>
          <pc:sldMk cId="2274245658" sldId="1416"/>
        </pc:sldMkLst>
        <pc:spChg chg="mod">
          <ac:chgData name="Daniel Khashabi" userId="S::dkhasha1@jh.edu::62390808-c838-45e6-be59-d6fd0d208bc8" providerId="AD" clId="Web-{485B35C7-00FA-F80D-C59F-851645B55BEB}" dt="2023-02-01T21:13:49.539" v="4" actId="20577"/>
          <ac:spMkLst>
            <pc:docMk/>
            <pc:sldMk cId="2274245658" sldId="1416"/>
            <ac:spMk id="2" creationId="{36D6781A-7223-502F-0103-746E8CFE7D87}"/>
          </ac:spMkLst>
        </pc:spChg>
        <pc:spChg chg="mod">
          <ac:chgData name="Daniel Khashabi" userId="S::dkhasha1@jh.edu::62390808-c838-45e6-be59-d6fd0d208bc8" providerId="AD" clId="Web-{485B35C7-00FA-F80D-C59F-851645B55BEB}" dt="2023-02-01T21:26:19.139" v="31" actId="20577"/>
          <ac:spMkLst>
            <pc:docMk/>
            <pc:sldMk cId="2274245658" sldId="1416"/>
            <ac:spMk id="3" creationId="{D455FB4B-9B7B-C843-0080-CAFFB1E8FBD2}"/>
          </ac:spMkLst>
        </pc:spChg>
      </pc:sldChg>
    </pc:docChg>
  </pc:docChgLst>
  <pc:docChgLst>
    <pc:chgData name="Daniel Khashabi" userId="S::dkhasha1@jh.edu::62390808-c838-45e6-be59-d6fd0d208bc8" providerId="AD" clId="Web-{9D20164A-2D59-812F-1B0D-0F4B75EE551B}"/>
    <pc:docChg chg="modSld">
      <pc:chgData name="Daniel Khashabi" userId="S::dkhasha1@jh.edu::62390808-c838-45e6-be59-d6fd0d208bc8" providerId="AD" clId="Web-{9D20164A-2D59-812F-1B0D-0F4B75EE551B}" dt="2023-02-01T23:07:55.146" v="5" actId="20577"/>
      <pc:docMkLst>
        <pc:docMk/>
      </pc:docMkLst>
      <pc:sldChg chg="modSp">
        <pc:chgData name="Daniel Khashabi" userId="S::dkhasha1@jh.edu::62390808-c838-45e6-be59-d6fd0d208bc8" providerId="AD" clId="Web-{9D20164A-2D59-812F-1B0D-0F4B75EE551B}" dt="2023-02-01T23:07:55.146" v="5" actId="20577"/>
        <pc:sldMkLst>
          <pc:docMk/>
          <pc:sldMk cId="2978229083" sldId="1322"/>
        </pc:sldMkLst>
        <pc:spChg chg="mod">
          <ac:chgData name="Daniel Khashabi" userId="S::dkhasha1@jh.edu::62390808-c838-45e6-be59-d6fd0d208bc8" providerId="AD" clId="Web-{9D20164A-2D59-812F-1B0D-0F4B75EE551B}" dt="2023-02-01T23:07:55.146" v="5" actId="20577"/>
          <ac:spMkLst>
            <pc:docMk/>
            <pc:sldMk cId="2978229083" sldId="1322"/>
            <ac:spMk id="3" creationId="{2BAE67F7-BFC3-5C68-93F5-C23BA66F363E}"/>
          </ac:spMkLst>
        </pc:spChg>
      </pc:sldChg>
      <pc:sldChg chg="modSp">
        <pc:chgData name="Daniel Khashabi" userId="S::dkhasha1@jh.edu::62390808-c838-45e6-be59-d6fd0d208bc8" providerId="AD" clId="Web-{9D20164A-2D59-812F-1B0D-0F4B75EE551B}" dt="2023-02-01T23:07:20.270" v="3" actId="20577"/>
        <pc:sldMkLst>
          <pc:docMk/>
          <pc:sldMk cId="3118112165" sldId="1411"/>
        </pc:sldMkLst>
        <pc:spChg chg="mod">
          <ac:chgData name="Daniel Khashabi" userId="S::dkhasha1@jh.edu::62390808-c838-45e6-be59-d6fd0d208bc8" providerId="AD" clId="Web-{9D20164A-2D59-812F-1B0D-0F4B75EE551B}" dt="2023-02-01T23:07:20.270" v="3" actId="20577"/>
          <ac:spMkLst>
            <pc:docMk/>
            <pc:sldMk cId="3118112165" sldId="1411"/>
            <ac:spMk id="3" creationId="{2BAE67F7-BFC3-5C68-93F5-C23BA66F363E}"/>
          </ac:spMkLst>
        </pc:spChg>
      </pc:sldChg>
    </pc:docChg>
  </pc:docChgLst>
  <pc:docChgLst>
    <pc:chgData name="Daniel Khashabi" userId="62390808-c838-45e6-be59-d6fd0d208bc8" providerId="ADAL" clId="{71483C8C-758D-D04E-8082-19CFF6489F2C}"/>
    <pc:docChg chg="undo custSel addSld delSld modSld">
      <pc:chgData name="Daniel Khashabi" userId="62390808-c838-45e6-be59-d6fd0d208bc8" providerId="ADAL" clId="{71483C8C-758D-D04E-8082-19CFF6489F2C}" dt="2022-12-09T13:20:03.408" v="555"/>
      <pc:docMkLst>
        <pc:docMk/>
      </pc:docMkLst>
      <pc:sldChg chg="add del">
        <pc:chgData name="Daniel Khashabi" userId="62390808-c838-45e6-be59-d6fd0d208bc8" providerId="ADAL" clId="{71483C8C-758D-D04E-8082-19CFF6489F2C}" dt="2022-12-09T02:09:27.420" v="16" actId="2696"/>
        <pc:sldMkLst>
          <pc:docMk/>
          <pc:sldMk cId="3782662892" sldId="278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713293377" sldId="279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785539006" sldId="279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1575182606" sldId="293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2939312816" sldId="293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369134441" sldId="294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1771090028" sldId="294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1003040408" sldId="295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2738765933" sldId="295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457529580" sldId="296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3664655550" sldId="296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3320615608" sldId="297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4073365648" sldId="297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1504710" sldId="298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2275779752" sldId="298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549876704" sldId="299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4185887932" sldId="299"/>
        </pc:sldMkLst>
      </pc:sldChg>
      <pc:sldChg chg="del">
        <pc:chgData name="Daniel Khashabi" userId="62390808-c838-45e6-be59-d6fd0d208bc8" providerId="ADAL" clId="{71483C8C-758D-D04E-8082-19CFF6489F2C}" dt="2022-12-09T02:09:29.617" v="17" actId="2696"/>
        <pc:sldMkLst>
          <pc:docMk/>
          <pc:sldMk cId="2458244337" sldId="300"/>
        </pc:sldMkLst>
      </pc:sldChg>
      <pc:sldChg chg="modSp new del mod">
        <pc:chgData name="Daniel Khashabi" userId="62390808-c838-45e6-be59-d6fd0d208bc8" providerId="ADAL" clId="{71483C8C-758D-D04E-8082-19CFF6489F2C}" dt="2022-12-09T02:15:02.564" v="21" actId="2696"/>
        <pc:sldMkLst>
          <pc:docMk/>
          <pc:sldMk cId="1515649936" sldId="312"/>
        </pc:sldMkLst>
        <pc:spChg chg="mod">
          <ac:chgData name="Daniel Khashabi" userId="62390808-c838-45e6-be59-d6fd0d208bc8" providerId="ADAL" clId="{71483C8C-758D-D04E-8082-19CFF6489F2C}" dt="2022-12-09T01:09:15.491" v="14" actId="20577"/>
          <ac:spMkLst>
            <pc:docMk/>
            <pc:sldMk cId="1515649936" sldId="312"/>
            <ac:spMk id="2" creationId="{AC67A520-CFB2-75E8-3EAD-FDDB99657BDB}"/>
          </ac:spMkLst>
        </pc:spChg>
      </pc:sldChg>
      <pc:sldChg chg="modSp add mod">
        <pc:chgData name="Daniel Khashabi" userId="62390808-c838-45e6-be59-d6fd0d208bc8" providerId="ADAL" clId="{71483C8C-758D-D04E-8082-19CFF6489F2C}" dt="2022-12-09T13:20:03.408" v="555"/>
        <pc:sldMkLst>
          <pc:docMk/>
          <pc:sldMk cId="3260301037" sldId="312"/>
        </pc:sldMkLst>
        <pc:spChg chg="mod">
          <ac:chgData name="Daniel Khashabi" userId="62390808-c838-45e6-be59-d6fd0d208bc8" providerId="ADAL" clId="{71483C8C-758D-D04E-8082-19CFF6489F2C}" dt="2022-12-09T13:20:03.408" v="555"/>
          <ac:spMkLst>
            <pc:docMk/>
            <pc:sldMk cId="3260301037" sldId="312"/>
            <ac:spMk id="3" creationId="{2BAE67F7-BFC3-5C68-93F5-C23BA66F363E}"/>
          </ac:spMkLst>
        </pc:spChg>
      </pc:sldChg>
      <pc:sldChg chg="add del">
        <pc:chgData name="Daniel Khashabi" userId="62390808-c838-45e6-be59-d6fd0d208bc8" providerId="ADAL" clId="{71483C8C-758D-D04E-8082-19CFF6489F2C}" dt="2022-12-09T02:09:38.198" v="18" actId="2696"/>
        <pc:sldMkLst>
          <pc:docMk/>
          <pc:sldMk cId="2056701352" sldId="313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874981232" sldId="314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990795390" sldId="315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884724314" sldId="316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2866431115" sldId="317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187965015" sldId="318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328731776" sldId="319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1644701269" sldId="321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2925110358" sldId="322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2882041011" sldId="323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097692786" sldId="324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94555378" sldId="325"/>
        </pc:sldMkLst>
      </pc:sldChg>
      <pc:sldMasterChg chg="delSldLayout">
        <pc:chgData name="Daniel Khashabi" userId="62390808-c838-45e6-be59-d6fd0d208bc8" providerId="ADAL" clId="{71483C8C-758D-D04E-8082-19CFF6489F2C}" dt="2022-12-09T02:14:56.859" v="19" actId="2696"/>
        <pc:sldMasterMkLst>
          <pc:docMk/>
          <pc:sldMasterMk cId="0" sldId="2147483684"/>
        </pc:sldMasterMkLst>
        <pc:sldLayoutChg chg="del">
          <pc:chgData name="Daniel Khashabi" userId="62390808-c838-45e6-be59-d6fd0d208bc8" providerId="ADAL" clId="{71483C8C-758D-D04E-8082-19CFF6489F2C}" dt="2022-12-09T02:09:27.420" v="16" actId="2696"/>
          <pc:sldLayoutMkLst>
            <pc:docMk/>
            <pc:sldMasterMk cId="0" sldId="2147483684"/>
            <pc:sldLayoutMk cId="1142940474" sldId="2147483686"/>
          </pc:sldLayoutMkLst>
        </pc:sldLayoutChg>
        <pc:sldLayoutChg chg="del">
          <pc:chgData name="Daniel Khashabi" userId="62390808-c838-45e6-be59-d6fd0d208bc8" providerId="ADAL" clId="{71483C8C-758D-D04E-8082-19CFF6489F2C}" dt="2022-12-09T02:14:56.859" v="19" actId="2696"/>
          <pc:sldLayoutMkLst>
            <pc:docMk/>
            <pc:sldMasterMk cId="0" sldId="2147483684"/>
            <pc:sldLayoutMk cId="1207818006" sldId="2147483687"/>
          </pc:sldLayoutMkLst>
        </pc:sldLayoutChg>
      </pc:sldMasterChg>
    </pc:docChg>
  </pc:docChgLst>
  <pc:docChgLst>
    <pc:chgData name="Daniel Khashabi" userId="S::dkhasha1@jh.edu::62390808-c838-45e6-be59-d6fd0d208bc8" providerId="AD" clId="Web-{F2B90530-C488-9EEE-07CC-D36BB26A5870}"/>
    <pc:docChg chg="delSld">
      <pc:chgData name="Daniel Khashabi" userId="S::dkhasha1@jh.edu::62390808-c838-45e6-be59-d6fd0d208bc8" providerId="AD" clId="Web-{F2B90530-C488-9EEE-07CC-D36BB26A5870}" dt="2023-02-02T19:45:15.245" v="41"/>
      <pc:docMkLst>
        <pc:docMk/>
      </pc:docMkLst>
      <pc:sldChg chg="del">
        <pc:chgData name="Daniel Khashabi" userId="S::dkhasha1@jh.edu::62390808-c838-45e6-be59-d6fd0d208bc8" providerId="AD" clId="Web-{F2B90530-C488-9EEE-07CC-D36BB26A5870}" dt="2023-02-02T19:43:55.867" v="8"/>
        <pc:sldMkLst>
          <pc:docMk/>
          <pc:sldMk cId="1852614646" sldId="270"/>
        </pc:sldMkLst>
      </pc:sldChg>
      <pc:sldChg chg="del">
        <pc:chgData name="Daniel Khashabi" userId="S::dkhasha1@jh.edu::62390808-c838-45e6-be59-d6fd0d208bc8" providerId="AD" clId="Web-{F2B90530-C488-9EEE-07CC-D36BB26A5870}" dt="2023-02-02T19:44:31.040" v="16"/>
        <pc:sldMkLst>
          <pc:docMk/>
          <pc:sldMk cId="2498504530" sldId="430"/>
        </pc:sldMkLst>
      </pc:sldChg>
      <pc:sldChg chg="del">
        <pc:chgData name="Daniel Khashabi" userId="S::dkhasha1@jh.edu::62390808-c838-45e6-be59-d6fd0d208bc8" providerId="AD" clId="Web-{F2B90530-C488-9EEE-07CC-D36BB26A5870}" dt="2023-02-02T19:44:31.228" v="18"/>
        <pc:sldMkLst>
          <pc:docMk/>
          <pc:sldMk cId="634724682" sldId="433"/>
        </pc:sldMkLst>
      </pc:sldChg>
      <pc:sldChg chg="del">
        <pc:chgData name="Daniel Khashabi" userId="S::dkhasha1@jh.edu::62390808-c838-45e6-be59-d6fd0d208bc8" providerId="AD" clId="Web-{F2B90530-C488-9EEE-07CC-D36BB26A5870}" dt="2023-02-02T19:44:31.384" v="19"/>
        <pc:sldMkLst>
          <pc:docMk/>
          <pc:sldMk cId="4187874920" sldId="435"/>
        </pc:sldMkLst>
      </pc:sldChg>
      <pc:sldChg chg="del">
        <pc:chgData name="Daniel Khashabi" userId="S::dkhasha1@jh.edu::62390808-c838-45e6-be59-d6fd0d208bc8" providerId="AD" clId="Web-{F2B90530-C488-9EEE-07CC-D36BB26A5870}" dt="2023-02-02T19:43:34.711" v="0"/>
        <pc:sldMkLst>
          <pc:docMk/>
          <pc:sldMk cId="1956104415" sldId="452"/>
        </pc:sldMkLst>
      </pc:sldChg>
      <pc:sldChg chg="del">
        <pc:chgData name="Daniel Khashabi" userId="S::dkhasha1@jh.edu::62390808-c838-45e6-be59-d6fd0d208bc8" providerId="AD" clId="Web-{F2B90530-C488-9EEE-07CC-D36BB26A5870}" dt="2023-02-02T19:43:43.336" v="6"/>
        <pc:sldMkLst>
          <pc:docMk/>
          <pc:sldMk cId="487575686" sldId="453"/>
        </pc:sldMkLst>
      </pc:sldChg>
      <pc:sldChg chg="del">
        <pc:chgData name="Daniel Khashabi" userId="S::dkhasha1@jh.edu::62390808-c838-45e6-be59-d6fd0d208bc8" providerId="AD" clId="Web-{F2B90530-C488-9EEE-07CC-D36BB26A5870}" dt="2023-02-02T19:43:43.336" v="5"/>
        <pc:sldMkLst>
          <pc:docMk/>
          <pc:sldMk cId="2486244093" sldId="454"/>
        </pc:sldMkLst>
      </pc:sldChg>
      <pc:sldChg chg="del">
        <pc:chgData name="Daniel Khashabi" userId="S::dkhasha1@jh.edu::62390808-c838-45e6-be59-d6fd0d208bc8" providerId="AD" clId="Web-{F2B90530-C488-9EEE-07CC-D36BB26A5870}" dt="2023-02-02T19:43:43.336" v="4"/>
        <pc:sldMkLst>
          <pc:docMk/>
          <pc:sldMk cId="2897410789" sldId="455"/>
        </pc:sldMkLst>
      </pc:sldChg>
      <pc:sldChg chg="del">
        <pc:chgData name="Daniel Khashabi" userId="S::dkhasha1@jh.edu::62390808-c838-45e6-be59-d6fd0d208bc8" providerId="AD" clId="Web-{F2B90530-C488-9EEE-07CC-D36BB26A5870}" dt="2023-02-02T19:43:43.320" v="1"/>
        <pc:sldMkLst>
          <pc:docMk/>
          <pc:sldMk cId="3930766197" sldId="458"/>
        </pc:sldMkLst>
      </pc:sldChg>
      <pc:sldChg chg="del">
        <pc:chgData name="Daniel Khashabi" userId="S::dkhasha1@jh.edu::62390808-c838-45e6-be59-d6fd0d208bc8" providerId="AD" clId="Web-{F2B90530-C488-9EEE-07CC-D36BB26A5870}" dt="2023-02-02T19:43:55.930" v="9"/>
        <pc:sldMkLst>
          <pc:docMk/>
          <pc:sldMk cId="973431327" sldId="602"/>
        </pc:sldMkLst>
      </pc:sldChg>
      <pc:sldChg chg="del">
        <pc:chgData name="Daniel Khashabi" userId="S::dkhasha1@jh.edu::62390808-c838-45e6-be59-d6fd0d208bc8" providerId="AD" clId="Web-{F2B90530-C488-9EEE-07CC-D36BB26A5870}" dt="2023-02-02T19:43:43.336" v="3"/>
        <pc:sldMkLst>
          <pc:docMk/>
          <pc:sldMk cId="1474581986" sldId="604"/>
        </pc:sldMkLst>
      </pc:sldChg>
      <pc:sldChg chg="del">
        <pc:chgData name="Daniel Khashabi" userId="S::dkhasha1@jh.edu::62390808-c838-45e6-be59-d6fd0d208bc8" providerId="AD" clId="Web-{F2B90530-C488-9EEE-07CC-D36BB26A5870}" dt="2023-02-02T19:43:43.336" v="2"/>
        <pc:sldMkLst>
          <pc:docMk/>
          <pc:sldMk cId="371778147" sldId="605"/>
        </pc:sldMkLst>
      </pc:sldChg>
      <pc:sldChg chg="del">
        <pc:chgData name="Daniel Khashabi" userId="S::dkhasha1@jh.edu::62390808-c838-45e6-be59-d6fd0d208bc8" providerId="AD" clId="Web-{F2B90530-C488-9EEE-07CC-D36BB26A5870}" dt="2023-02-02T19:44:30.868" v="15"/>
        <pc:sldMkLst>
          <pc:docMk/>
          <pc:sldMk cId="3923463868" sldId="1288"/>
        </pc:sldMkLst>
      </pc:sldChg>
      <pc:sldChg chg="del">
        <pc:chgData name="Daniel Khashabi" userId="S::dkhasha1@jh.edu::62390808-c838-45e6-be59-d6fd0d208bc8" providerId="AD" clId="Web-{F2B90530-C488-9EEE-07CC-D36BB26A5870}" dt="2023-02-02T19:44:27.806" v="14"/>
        <pc:sldMkLst>
          <pc:docMk/>
          <pc:sldMk cId="1360060083" sldId="1293"/>
        </pc:sldMkLst>
      </pc:sldChg>
      <pc:sldChg chg="del">
        <pc:chgData name="Daniel Khashabi" userId="S::dkhasha1@jh.edu::62390808-c838-45e6-be59-d6fd0d208bc8" providerId="AD" clId="Web-{F2B90530-C488-9EEE-07CC-D36BB26A5870}" dt="2023-02-02T19:44:31.790" v="22"/>
        <pc:sldMkLst>
          <pc:docMk/>
          <pc:sldMk cId="2978229083" sldId="1322"/>
        </pc:sldMkLst>
      </pc:sldChg>
      <pc:sldChg chg="del">
        <pc:chgData name="Daniel Khashabi" userId="S::dkhasha1@jh.edu::62390808-c838-45e6-be59-d6fd0d208bc8" providerId="AD" clId="Web-{F2B90530-C488-9EEE-07CC-D36BB26A5870}" dt="2023-02-02T19:44:35.462" v="23"/>
        <pc:sldMkLst>
          <pc:docMk/>
          <pc:sldMk cId="2604108235" sldId="1323"/>
        </pc:sldMkLst>
      </pc:sldChg>
      <pc:sldChg chg="del">
        <pc:chgData name="Daniel Khashabi" userId="S::dkhasha1@jh.edu::62390808-c838-45e6-be59-d6fd0d208bc8" providerId="AD" clId="Web-{F2B90530-C488-9EEE-07CC-D36BB26A5870}" dt="2023-02-02T19:43:55.946" v="10"/>
        <pc:sldMkLst>
          <pc:docMk/>
          <pc:sldMk cId="776019446" sldId="1329"/>
        </pc:sldMkLst>
      </pc:sldChg>
      <pc:sldChg chg="del">
        <pc:chgData name="Daniel Khashabi" userId="S::dkhasha1@jh.edu::62390808-c838-45e6-be59-d6fd0d208bc8" providerId="AD" clId="Web-{F2B90530-C488-9EEE-07CC-D36BB26A5870}" dt="2023-02-02T19:44:03.665" v="11"/>
        <pc:sldMkLst>
          <pc:docMk/>
          <pc:sldMk cId="2789226646" sldId="1330"/>
        </pc:sldMkLst>
      </pc:sldChg>
      <pc:sldChg chg="del">
        <pc:chgData name="Daniel Khashabi" userId="S::dkhasha1@jh.edu::62390808-c838-45e6-be59-d6fd0d208bc8" providerId="AD" clId="Web-{F2B90530-C488-9EEE-07CC-D36BB26A5870}" dt="2023-02-02T19:44:40.541" v="26"/>
        <pc:sldMkLst>
          <pc:docMk/>
          <pc:sldMk cId="1524441890" sldId="1332"/>
        </pc:sldMkLst>
      </pc:sldChg>
      <pc:sldChg chg="del">
        <pc:chgData name="Daniel Khashabi" userId="S::dkhasha1@jh.edu::62390808-c838-45e6-be59-d6fd0d208bc8" providerId="AD" clId="Web-{F2B90530-C488-9EEE-07CC-D36BB26A5870}" dt="2023-02-02T19:44:40.822" v="27"/>
        <pc:sldMkLst>
          <pc:docMk/>
          <pc:sldMk cId="679433528" sldId="1335"/>
        </pc:sldMkLst>
      </pc:sldChg>
      <pc:sldChg chg="del">
        <pc:chgData name="Daniel Khashabi" userId="S::dkhasha1@jh.edu::62390808-c838-45e6-be59-d6fd0d208bc8" providerId="AD" clId="Web-{F2B90530-C488-9EEE-07CC-D36BB26A5870}" dt="2023-02-02T19:44:40.462" v="25"/>
        <pc:sldMkLst>
          <pc:docMk/>
          <pc:sldMk cId="1059495149" sldId="1339"/>
        </pc:sldMkLst>
      </pc:sldChg>
      <pc:sldChg chg="del">
        <pc:chgData name="Daniel Khashabi" userId="S::dkhasha1@jh.edu::62390808-c838-45e6-be59-d6fd0d208bc8" providerId="AD" clId="Web-{F2B90530-C488-9EEE-07CC-D36BB26A5870}" dt="2023-02-02T19:44:45.369" v="30"/>
        <pc:sldMkLst>
          <pc:docMk/>
          <pc:sldMk cId="3068092091" sldId="1356"/>
        </pc:sldMkLst>
      </pc:sldChg>
      <pc:sldChg chg="del">
        <pc:chgData name="Daniel Khashabi" userId="S::dkhasha1@jh.edu::62390808-c838-45e6-be59-d6fd0d208bc8" providerId="AD" clId="Web-{F2B90530-C488-9EEE-07CC-D36BB26A5870}" dt="2023-02-02T19:44:46.025" v="31"/>
        <pc:sldMkLst>
          <pc:docMk/>
          <pc:sldMk cId="2687871800" sldId="1357"/>
        </pc:sldMkLst>
      </pc:sldChg>
      <pc:sldChg chg="del">
        <pc:chgData name="Daniel Khashabi" userId="S::dkhasha1@jh.edu::62390808-c838-45e6-be59-d6fd0d208bc8" providerId="AD" clId="Web-{F2B90530-C488-9EEE-07CC-D36BB26A5870}" dt="2023-02-02T19:44:45.259" v="29"/>
        <pc:sldMkLst>
          <pc:docMk/>
          <pc:sldMk cId="2828201348" sldId="1358"/>
        </pc:sldMkLst>
      </pc:sldChg>
      <pc:sldChg chg="del">
        <pc:chgData name="Daniel Khashabi" userId="S::dkhasha1@jh.edu::62390808-c838-45e6-be59-d6fd0d208bc8" providerId="AD" clId="Web-{F2B90530-C488-9EEE-07CC-D36BB26A5870}" dt="2023-02-02T19:44:50.807" v="32"/>
        <pc:sldMkLst>
          <pc:docMk/>
          <pc:sldMk cId="4226714625" sldId="1360"/>
        </pc:sldMkLst>
      </pc:sldChg>
      <pc:sldChg chg="del">
        <pc:chgData name="Daniel Khashabi" userId="S::dkhasha1@jh.edu::62390808-c838-45e6-be59-d6fd0d208bc8" providerId="AD" clId="Web-{F2B90530-C488-9EEE-07CC-D36BB26A5870}" dt="2023-02-02T19:44:53.166" v="33"/>
        <pc:sldMkLst>
          <pc:docMk/>
          <pc:sldMk cId="3158429592" sldId="1361"/>
        </pc:sldMkLst>
      </pc:sldChg>
      <pc:sldChg chg="del">
        <pc:chgData name="Daniel Khashabi" userId="S::dkhasha1@jh.edu::62390808-c838-45e6-be59-d6fd0d208bc8" providerId="AD" clId="Web-{F2B90530-C488-9EEE-07CC-D36BB26A5870}" dt="2023-02-02T19:44:56.197" v="34"/>
        <pc:sldMkLst>
          <pc:docMk/>
          <pc:sldMk cId="886273835" sldId="1362"/>
        </pc:sldMkLst>
      </pc:sldChg>
      <pc:sldChg chg="del">
        <pc:chgData name="Daniel Khashabi" userId="S::dkhasha1@jh.edu::62390808-c838-45e6-be59-d6fd0d208bc8" providerId="AD" clId="Web-{F2B90530-C488-9EEE-07CC-D36BB26A5870}" dt="2023-02-02T19:45:00.041" v="36"/>
        <pc:sldMkLst>
          <pc:docMk/>
          <pc:sldMk cId="2940780699" sldId="1363"/>
        </pc:sldMkLst>
      </pc:sldChg>
      <pc:sldChg chg="del">
        <pc:chgData name="Daniel Khashabi" userId="S::dkhasha1@jh.edu::62390808-c838-45e6-be59-d6fd0d208bc8" providerId="AD" clId="Web-{F2B90530-C488-9EEE-07CC-D36BB26A5870}" dt="2023-02-02T19:45:05.135" v="38"/>
        <pc:sldMkLst>
          <pc:docMk/>
          <pc:sldMk cId="791774702" sldId="1364"/>
        </pc:sldMkLst>
      </pc:sldChg>
      <pc:sldChg chg="del">
        <pc:chgData name="Daniel Khashabi" userId="S::dkhasha1@jh.edu::62390808-c838-45e6-be59-d6fd0d208bc8" providerId="AD" clId="Web-{F2B90530-C488-9EEE-07CC-D36BB26A5870}" dt="2023-02-02T19:45:03.276" v="37"/>
        <pc:sldMkLst>
          <pc:docMk/>
          <pc:sldMk cId="2730759472" sldId="1367"/>
        </pc:sldMkLst>
      </pc:sldChg>
      <pc:sldChg chg="del">
        <pc:chgData name="Daniel Khashabi" userId="S::dkhasha1@jh.edu::62390808-c838-45e6-be59-d6fd0d208bc8" providerId="AD" clId="Web-{F2B90530-C488-9EEE-07CC-D36BB26A5870}" dt="2023-02-02T19:45:07.541" v="39"/>
        <pc:sldMkLst>
          <pc:docMk/>
          <pc:sldMk cId="375797642" sldId="1368"/>
        </pc:sldMkLst>
      </pc:sldChg>
      <pc:sldChg chg="del">
        <pc:chgData name="Daniel Khashabi" userId="S::dkhasha1@jh.edu::62390808-c838-45e6-be59-d6fd0d208bc8" providerId="AD" clId="Web-{F2B90530-C488-9EEE-07CC-D36BB26A5870}" dt="2023-02-02T19:44:59.666" v="35"/>
        <pc:sldMkLst>
          <pc:docMk/>
          <pc:sldMk cId="932238024" sldId="1376"/>
        </pc:sldMkLst>
      </pc:sldChg>
      <pc:sldChg chg="del">
        <pc:chgData name="Daniel Khashabi" userId="S::dkhasha1@jh.edu::62390808-c838-45e6-be59-d6fd0d208bc8" providerId="AD" clId="Web-{F2B90530-C488-9EEE-07CC-D36BB26A5870}" dt="2023-02-02T19:45:15.245" v="41"/>
        <pc:sldMkLst>
          <pc:docMk/>
          <pc:sldMk cId="2199875328" sldId="1377"/>
        </pc:sldMkLst>
      </pc:sldChg>
      <pc:sldChg chg="del">
        <pc:chgData name="Daniel Khashabi" userId="S::dkhasha1@jh.edu::62390808-c838-45e6-be59-d6fd0d208bc8" providerId="AD" clId="Web-{F2B90530-C488-9EEE-07CC-D36BB26A5870}" dt="2023-02-02T19:43:55.867" v="7"/>
        <pc:sldMkLst>
          <pc:docMk/>
          <pc:sldMk cId="1532831740" sldId="1410"/>
        </pc:sldMkLst>
      </pc:sldChg>
      <pc:sldChg chg="del">
        <pc:chgData name="Daniel Khashabi" userId="S::dkhasha1@jh.edu::62390808-c838-45e6-be59-d6fd0d208bc8" providerId="AD" clId="Web-{F2B90530-C488-9EEE-07CC-D36BB26A5870}" dt="2023-02-02T19:44:31.572" v="21"/>
        <pc:sldMkLst>
          <pc:docMk/>
          <pc:sldMk cId="3118112165" sldId="1411"/>
        </pc:sldMkLst>
      </pc:sldChg>
      <pc:sldChg chg="del">
        <pc:chgData name="Daniel Khashabi" userId="S::dkhasha1@jh.edu::62390808-c838-45e6-be59-d6fd0d208bc8" providerId="AD" clId="Web-{F2B90530-C488-9EEE-07CC-D36BB26A5870}" dt="2023-02-02T19:44:43.853" v="28"/>
        <pc:sldMkLst>
          <pc:docMk/>
          <pc:sldMk cId="229978956" sldId="1412"/>
        </pc:sldMkLst>
      </pc:sldChg>
      <pc:sldChg chg="del">
        <pc:chgData name="Daniel Khashabi" userId="S::dkhasha1@jh.edu::62390808-c838-45e6-be59-d6fd0d208bc8" providerId="AD" clId="Web-{F2B90530-C488-9EEE-07CC-D36BB26A5870}" dt="2023-02-02T19:44:04.165" v="12"/>
        <pc:sldMkLst>
          <pc:docMk/>
          <pc:sldMk cId="3874192787" sldId="1418"/>
        </pc:sldMkLst>
      </pc:sldChg>
      <pc:sldChg chg="del">
        <pc:chgData name="Daniel Khashabi" userId="S::dkhasha1@jh.edu::62390808-c838-45e6-be59-d6fd0d208bc8" providerId="AD" clId="Web-{F2B90530-C488-9EEE-07CC-D36BB26A5870}" dt="2023-02-02T19:44:13.571" v="13"/>
        <pc:sldMkLst>
          <pc:docMk/>
          <pc:sldMk cId="3316295216" sldId="1419"/>
        </pc:sldMkLst>
      </pc:sldChg>
      <pc:sldChg chg="del">
        <pc:chgData name="Daniel Khashabi" userId="S::dkhasha1@jh.edu::62390808-c838-45e6-be59-d6fd0d208bc8" providerId="AD" clId="Web-{F2B90530-C488-9EEE-07CC-D36BB26A5870}" dt="2023-02-02T19:44:31.197" v="17"/>
        <pc:sldMkLst>
          <pc:docMk/>
          <pc:sldMk cId="4101696241" sldId="1420"/>
        </pc:sldMkLst>
      </pc:sldChg>
      <pc:sldChg chg="del">
        <pc:chgData name="Daniel Khashabi" userId="S::dkhasha1@jh.edu::62390808-c838-45e6-be59-d6fd0d208bc8" providerId="AD" clId="Web-{F2B90530-C488-9EEE-07CC-D36BB26A5870}" dt="2023-02-02T19:44:31.415" v="20"/>
        <pc:sldMkLst>
          <pc:docMk/>
          <pc:sldMk cId="4018157076" sldId="1421"/>
        </pc:sldMkLst>
      </pc:sldChg>
      <pc:sldChg chg="del">
        <pc:chgData name="Daniel Khashabi" userId="S::dkhasha1@jh.edu::62390808-c838-45e6-be59-d6fd0d208bc8" providerId="AD" clId="Web-{F2B90530-C488-9EEE-07CC-D36BB26A5870}" dt="2023-02-02T19:44:40.275" v="24"/>
        <pc:sldMkLst>
          <pc:docMk/>
          <pc:sldMk cId="2173667468" sldId="1422"/>
        </pc:sldMkLst>
      </pc:sldChg>
      <pc:sldChg chg="del">
        <pc:chgData name="Daniel Khashabi" userId="S::dkhasha1@jh.edu::62390808-c838-45e6-be59-d6fd0d208bc8" providerId="AD" clId="Web-{F2B90530-C488-9EEE-07CC-D36BB26A5870}" dt="2023-02-02T19:45:11.854" v="40"/>
        <pc:sldMkLst>
          <pc:docMk/>
          <pc:sldMk cId="2215288127" sldId="1423"/>
        </pc:sldMkLst>
      </pc:sldChg>
    </pc:docChg>
  </pc:docChgLst>
  <pc:docChgLst>
    <pc:chgData name="Daniel Khashabi" userId="62390808-c838-45e6-be59-d6fd0d208bc8" providerId="ADAL" clId="{FDA1393A-0BA2-0841-93A1-1E2F4E052231}"/>
    <pc:docChg chg="undo custSel addSld delSld modSld sldOrd">
      <pc:chgData name="Daniel Khashabi" userId="62390808-c838-45e6-be59-d6fd0d208bc8" providerId="ADAL" clId="{FDA1393A-0BA2-0841-93A1-1E2F4E052231}" dt="2023-02-02T16:05:53.211" v="2420" actId="20577"/>
      <pc:docMkLst>
        <pc:docMk/>
      </pc:docMkLst>
      <pc:sldChg chg="del">
        <pc:chgData name="Daniel Khashabi" userId="62390808-c838-45e6-be59-d6fd0d208bc8" providerId="ADAL" clId="{FDA1393A-0BA2-0841-93A1-1E2F4E052231}" dt="2023-02-02T14:11:24.235" v="591" actId="2696"/>
        <pc:sldMkLst>
          <pc:docMk/>
          <pc:sldMk cId="1852614646" sldId="270"/>
        </pc:sldMkLst>
      </pc:sldChg>
      <pc:sldChg chg="modSp mod">
        <pc:chgData name="Daniel Khashabi" userId="62390808-c838-45e6-be59-d6fd0d208bc8" providerId="ADAL" clId="{FDA1393A-0BA2-0841-93A1-1E2F4E052231}" dt="2023-02-02T13:49:20.603" v="550" actId="20577"/>
        <pc:sldMkLst>
          <pc:docMk/>
          <pc:sldMk cId="3260301037" sldId="312"/>
        </pc:sldMkLst>
        <pc:spChg chg="mod">
          <ac:chgData name="Daniel Khashabi" userId="62390808-c838-45e6-be59-d6fd0d208bc8" providerId="ADAL" clId="{FDA1393A-0BA2-0841-93A1-1E2F4E052231}" dt="2023-02-02T13:49:20.603" v="550" actId="20577"/>
          <ac:spMkLst>
            <pc:docMk/>
            <pc:sldMk cId="3260301037" sldId="312"/>
            <ac:spMk id="3" creationId="{2BAE67F7-BFC3-5C68-93F5-C23BA66F363E}"/>
          </ac:spMkLst>
        </pc:spChg>
      </pc:sldChg>
      <pc:sldChg chg="modSp modAnim">
        <pc:chgData name="Daniel Khashabi" userId="62390808-c838-45e6-be59-d6fd0d208bc8" providerId="ADAL" clId="{FDA1393A-0BA2-0841-93A1-1E2F4E052231}" dt="2023-02-02T15:51:08.310" v="2121"/>
        <pc:sldMkLst>
          <pc:docMk/>
          <pc:sldMk cId="1644701269" sldId="321"/>
        </pc:sldMkLst>
        <pc:spChg chg="mod">
          <ac:chgData name="Daniel Khashabi" userId="62390808-c838-45e6-be59-d6fd0d208bc8" providerId="ADAL" clId="{FDA1393A-0BA2-0841-93A1-1E2F4E052231}" dt="2023-02-02T15:50:51.866" v="2116" actId="20577"/>
          <ac:spMkLst>
            <pc:docMk/>
            <pc:sldMk cId="1644701269" sldId="321"/>
            <ac:spMk id="2" creationId="{45E95558-3D76-0C4A-B493-A4B68FDBF737}"/>
          </ac:spMkLst>
        </pc:spChg>
        <pc:spChg chg="mod">
          <ac:chgData name="Daniel Khashabi" userId="62390808-c838-45e6-be59-d6fd0d208bc8" providerId="ADAL" clId="{FDA1393A-0BA2-0841-93A1-1E2F4E052231}" dt="2023-02-02T13:46:59.571" v="292" actId="113"/>
          <ac:spMkLst>
            <pc:docMk/>
            <pc:sldMk cId="1644701269" sldId="321"/>
            <ac:spMk id="3" creationId="{FBB6CFC5-8813-AA46-99ED-E2EABFD4D3B1}"/>
          </ac:spMkLst>
        </pc:spChg>
      </pc:sldChg>
      <pc:sldChg chg="modSp add mod">
        <pc:chgData name="Daniel Khashabi" userId="62390808-c838-45e6-be59-d6fd0d208bc8" providerId="ADAL" clId="{FDA1393A-0BA2-0841-93A1-1E2F4E052231}" dt="2023-02-02T14:35:32.189" v="853" actId="20577"/>
        <pc:sldMkLst>
          <pc:docMk/>
          <pc:sldMk cId="1201276749" sldId="423"/>
        </pc:sldMkLst>
        <pc:spChg chg="mod">
          <ac:chgData name="Daniel Khashabi" userId="62390808-c838-45e6-be59-d6fd0d208bc8" providerId="ADAL" clId="{FDA1393A-0BA2-0841-93A1-1E2F4E052231}" dt="2023-02-02T14:35:32.189" v="853" actId="20577"/>
          <ac:spMkLst>
            <pc:docMk/>
            <pc:sldMk cId="1201276749" sldId="423"/>
            <ac:spMk id="3" creationId="{00000000-0000-0000-0000-000000000000}"/>
          </ac:spMkLst>
        </pc:spChg>
      </pc:sldChg>
      <pc:sldChg chg="del">
        <pc:chgData name="Daniel Khashabi" userId="62390808-c838-45e6-be59-d6fd0d208bc8" providerId="ADAL" clId="{FDA1393A-0BA2-0841-93A1-1E2F4E052231}" dt="2023-02-02T14:17:08.351" v="634" actId="2696"/>
        <pc:sldMkLst>
          <pc:docMk/>
          <pc:sldMk cId="3498237160" sldId="423"/>
        </pc:sldMkLst>
      </pc:sldChg>
      <pc:sldChg chg="addSp modSp mod modAnim">
        <pc:chgData name="Daniel Khashabi" userId="62390808-c838-45e6-be59-d6fd0d208bc8" providerId="ADAL" clId="{FDA1393A-0BA2-0841-93A1-1E2F4E052231}" dt="2023-02-02T16:01:16.275" v="2246" actId="207"/>
        <pc:sldMkLst>
          <pc:docMk/>
          <pc:sldMk cId="2498504530" sldId="430"/>
        </pc:sldMkLst>
        <pc:spChg chg="mod">
          <ac:chgData name="Daniel Khashabi" userId="62390808-c838-45e6-be59-d6fd0d208bc8" providerId="ADAL" clId="{FDA1393A-0BA2-0841-93A1-1E2F4E052231}" dt="2023-02-02T16:01:16.275" v="2246" actId="207"/>
          <ac:spMkLst>
            <pc:docMk/>
            <pc:sldMk cId="2498504530" sldId="430"/>
            <ac:spMk id="3" creationId="{00000000-0000-0000-0000-000000000000}"/>
          </ac:spMkLst>
        </pc:spChg>
        <pc:picChg chg="add mod">
          <ac:chgData name="Daniel Khashabi" userId="62390808-c838-45e6-be59-d6fd0d208bc8" providerId="ADAL" clId="{FDA1393A-0BA2-0841-93A1-1E2F4E052231}" dt="2023-02-02T14:55:37.472" v="1310" actId="1076"/>
          <ac:picMkLst>
            <pc:docMk/>
            <pc:sldMk cId="2498504530" sldId="430"/>
            <ac:picMk id="4098" creationId="{A4BB56EF-AB3C-1CE0-3DFC-8980CBBDFAAF}"/>
          </ac:picMkLst>
        </pc:picChg>
      </pc:sldChg>
      <pc:sldChg chg="addSp delSp modSp del mod">
        <pc:chgData name="Daniel Khashabi" userId="62390808-c838-45e6-be59-d6fd0d208bc8" providerId="ADAL" clId="{FDA1393A-0BA2-0841-93A1-1E2F4E052231}" dt="2023-02-02T15:21:29.127" v="1396" actId="2696"/>
        <pc:sldMkLst>
          <pc:docMk/>
          <pc:sldMk cId="681349276" sldId="431"/>
        </pc:sldMkLst>
        <pc:spChg chg="del">
          <ac:chgData name="Daniel Khashabi" userId="62390808-c838-45e6-be59-d6fd0d208bc8" providerId="ADAL" clId="{FDA1393A-0BA2-0841-93A1-1E2F4E052231}" dt="2023-02-02T15:18:44.473" v="1328" actId="478"/>
          <ac:spMkLst>
            <pc:docMk/>
            <pc:sldMk cId="681349276" sldId="431"/>
            <ac:spMk id="5" creationId="{66221694-C66F-86A0-4211-D851BFCDAF02}"/>
          </ac:spMkLst>
        </pc:spChg>
        <pc:spChg chg="add del mod">
          <ac:chgData name="Daniel Khashabi" userId="62390808-c838-45e6-be59-d6fd0d208bc8" providerId="ADAL" clId="{FDA1393A-0BA2-0841-93A1-1E2F4E052231}" dt="2023-02-02T14:49:12.888" v="1171"/>
          <ac:spMkLst>
            <pc:docMk/>
            <pc:sldMk cId="681349276" sldId="431"/>
            <ac:spMk id="8" creationId="{A381DD35-255E-2DFD-79F9-79F334EF9A86}"/>
          </ac:spMkLst>
        </pc:spChg>
        <pc:spChg chg="add mod">
          <ac:chgData name="Daniel Khashabi" userId="62390808-c838-45e6-be59-d6fd0d208bc8" providerId="ADAL" clId="{FDA1393A-0BA2-0841-93A1-1E2F4E052231}" dt="2023-02-02T15:20:18.560" v="1373" actId="1036"/>
          <ac:spMkLst>
            <pc:docMk/>
            <pc:sldMk cId="681349276" sldId="431"/>
            <ac:spMk id="9" creationId="{6FF3F40F-22F4-6955-A04C-AC5BA187F18A}"/>
          </ac:spMkLst>
        </pc:spChg>
        <pc:spChg chg="del">
          <ac:chgData name="Daniel Khashabi" userId="62390808-c838-45e6-be59-d6fd0d208bc8" providerId="ADAL" clId="{FDA1393A-0BA2-0841-93A1-1E2F4E052231}" dt="2023-02-02T15:18:44.473" v="1328" actId="478"/>
          <ac:spMkLst>
            <pc:docMk/>
            <pc:sldMk cId="681349276" sldId="431"/>
            <ac:spMk id="10" creationId="{15447E8F-3E8A-A5F2-6DA1-1DC1A43FBFE2}"/>
          </ac:spMkLst>
        </pc:spChg>
        <pc:spChg chg="add del">
          <ac:chgData name="Daniel Khashabi" userId="62390808-c838-45e6-be59-d6fd0d208bc8" providerId="ADAL" clId="{FDA1393A-0BA2-0841-93A1-1E2F4E052231}" dt="2023-02-02T14:49:14.594" v="1173" actId="478"/>
          <ac:spMkLst>
            <pc:docMk/>
            <pc:sldMk cId="681349276" sldId="431"/>
            <ac:spMk id="11" creationId="{4E94A47B-56FF-C8A1-EE6F-0E7C06B23454}"/>
          </ac:spMkLst>
        </pc:spChg>
        <pc:picChg chg="del mod">
          <ac:chgData name="Daniel Khashabi" userId="62390808-c838-45e6-be59-d6fd0d208bc8" providerId="ADAL" clId="{FDA1393A-0BA2-0841-93A1-1E2F4E052231}" dt="2023-02-02T15:18:44.473" v="1328" actId="478"/>
          <ac:picMkLst>
            <pc:docMk/>
            <pc:sldMk cId="681349276" sldId="431"/>
            <ac:picMk id="6" creationId="{5BF1DBBE-EF6A-C113-3D9D-F3FD8CA031B6}"/>
          </ac:picMkLst>
        </pc:picChg>
        <pc:picChg chg="del mod">
          <ac:chgData name="Daniel Khashabi" userId="62390808-c838-45e6-be59-d6fd0d208bc8" providerId="ADAL" clId="{FDA1393A-0BA2-0841-93A1-1E2F4E052231}" dt="2023-02-02T15:18:44.473" v="1328" actId="478"/>
          <ac:picMkLst>
            <pc:docMk/>
            <pc:sldMk cId="681349276" sldId="431"/>
            <ac:picMk id="7" creationId="{4A3CA316-476F-538E-7CAB-C75E01D50934}"/>
          </ac:picMkLst>
        </pc:picChg>
      </pc:sldChg>
      <pc:sldChg chg="modSp mod">
        <pc:chgData name="Daniel Khashabi" userId="62390808-c838-45e6-be59-d6fd0d208bc8" providerId="ADAL" clId="{FDA1393A-0BA2-0841-93A1-1E2F4E052231}" dt="2023-02-02T15:26:38.345" v="1595" actId="207"/>
        <pc:sldMkLst>
          <pc:docMk/>
          <pc:sldMk cId="634724682" sldId="433"/>
        </pc:sldMkLst>
        <pc:spChg chg="mod">
          <ac:chgData name="Daniel Khashabi" userId="62390808-c838-45e6-be59-d6fd0d208bc8" providerId="ADAL" clId="{FDA1393A-0BA2-0841-93A1-1E2F4E052231}" dt="2023-02-02T15:26:38.345" v="1595" actId="207"/>
          <ac:spMkLst>
            <pc:docMk/>
            <pc:sldMk cId="634724682" sldId="433"/>
            <ac:spMk id="3" creationId="{00000000-0000-0000-0000-000000000000}"/>
          </ac:spMkLst>
        </pc:spChg>
      </pc:sldChg>
      <pc:sldChg chg="modSp mod">
        <pc:chgData name="Daniel Khashabi" userId="62390808-c838-45e6-be59-d6fd0d208bc8" providerId="ADAL" clId="{FDA1393A-0BA2-0841-93A1-1E2F4E052231}" dt="2023-02-02T16:01:51.734" v="2262" actId="20577"/>
        <pc:sldMkLst>
          <pc:docMk/>
          <pc:sldMk cId="4187874920" sldId="435"/>
        </pc:sldMkLst>
        <pc:spChg chg="mod">
          <ac:chgData name="Daniel Khashabi" userId="62390808-c838-45e6-be59-d6fd0d208bc8" providerId="ADAL" clId="{FDA1393A-0BA2-0841-93A1-1E2F4E052231}" dt="2023-02-02T16:01:51.734" v="2262" actId="20577"/>
          <ac:spMkLst>
            <pc:docMk/>
            <pc:sldMk cId="4187874920" sldId="435"/>
            <ac:spMk id="3" creationId="{00000000-0000-0000-0000-000000000000}"/>
          </ac:spMkLst>
        </pc:spChg>
      </pc:sldChg>
      <pc:sldChg chg="modSp mod">
        <pc:chgData name="Daniel Khashabi" userId="62390808-c838-45e6-be59-d6fd0d208bc8" providerId="ADAL" clId="{FDA1393A-0BA2-0841-93A1-1E2F4E052231}" dt="2023-02-02T14:12:08.465" v="628" actId="20577"/>
        <pc:sldMkLst>
          <pc:docMk/>
          <pc:sldMk cId="1956104415" sldId="452"/>
        </pc:sldMkLst>
        <pc:spChg chg="mod">
          <ac:chgData name="Daniel Khashabi" userId="62390808-c838-45e6-be59-d6fd0d208bc8" providerId="ADAL" clId="{FDA1393A-0BA2-0841-93A1-1E2F4E052231}" dt="2023-02-02T14:12:08.465" v="628" actId="20577"/>
          <ac:spMkLst>
            <pc:docMk/>
            <pc:sldMk cId="1956104415" sldId="452"/>
            <ac:spMk id="25" creationId="{00000000-0000-0000-0000-000000000000}"/>
          </ac:spMkLst>
        </pc:spChg>
      </pc:sldChg>
      <pc:sldChg chg="modSp mod">
        <pc:chgData name="Daniel Khashabi" userId="62390808-c838-45e6-be59-d6fd0d208bc8" providerId="ADAL" clId="{FDA1393A-0BA2-0841-93A1-1E2F4E052231}" dt="2023-02-02T15:53:33.267" v="2125" actId="20577"/>
        <pc:sldMkLst>
          <pc:docMk/>
          <pc:sldMk cId="2897410789" sldId="455"/>
        </pc:sldMkLst>
        <pc:spChg chg="mod">
          <ac:chgData name="Daniel Khashabi" userId="62390808-c838-45e6-be59-d6fd0d208bc8" providerId="ADAL" clId="{FDA1393A-0BA2-0841-93A1-1E2F4E052231}" dt="2023-02-02T15:53:33.267" v="2125" actId="20577"/>
          <ac:spMkLst>
            <pc:docMk/>
            <pc:sldMk cId="2897410789" sldId="455"/>
            <ac:spMk id="70" creationId="{00000000-0000-0000-0000-000000000000}"/>
          </ac:spMkLst>
        </pc:spChg>
      </pc:sldChg>
      <pc:sldChg chg="modSp mod">
        <pc:chgData name="Daniel Khashabi" userId="62390808-c838-45e6-be59-d6fd0d208bc8" providerId="ADAL" clId="{FDA1393A-0BA2-0841-93A1-1E2F4E052231}" dt="2023-02-02T15:54:08.802" v="2177" actId="20577"/>
        <pc:sldMkLst>
          <pc:docMk/>
          <pc:sldMk cId="3930766197" sldId="458"/>
        </pc:sldMkLst>
        <pc:spChg chg="mod">
          <ac:chgData name="Daniel Khashabi" userId="62390808-c838-45e6-be59-d6fd0d208bc8" providerId="ADAL" clId="{FDA1393A-0BA2-0841-93A1-1E2F4E052231}" dt="2023-02-02T15:54:08.802" v="2177" actId="20577"/>
          <ac:spMkLst>
            <pc:docMk/>
            <pc:sldMk cId="3930766197" sldId="458"/>
            <ac:spMk id="69" creationId="{00000000-0000-0000-0000-000000000000}"/>
          </ac:spMkLst>
        </pc:spChg>
      </pc:sldChg>
      <pc:sldChg chg="modSp add mod addAnim delAnim modAnim">
        <pc:chgData name="Daniel Khashabi" userId="62390808-c838-45e6-be59-d6fd0d208bc8" providerId="ADAL" clId="{FDA1393A-0BA2-0841-93A1-1E2F4E052231}" dt="2023-02-02T15:54:33.243" v="2178"/>
        <pc:sldMkLst>
          <pc:docMk/>
          <pc:sldMk cId="973431327" sldId="602"/>
        </pc:sldMkLst>
        <pc:spChg chg="mod">
          <ac:chgData name="Daniel Khashabi" userId="62390808-c838-45e6-be59-d6fd0d208bc8" providerId="ADAL" clId="{FDA1393A-0BA2-0841-93A1-1E2F4E052231}" dt="2023-02-02T14:30:42.748" v="759" actId="20577"/>
          <ac:spMkLst>
            <pc:docMk/>
            <pc:sldMk cId="973431327" sldId="602"/>
            <ac:spMk id="8" creationId="{00000000-0000-0000-0000-000000000000}"/>
          </ac:spMkLst>
        </pc:spChg>
      </pc:sldChg>
      <pc:sldChg chg="del">
        <pc:chgData name="Daniel Khashabi" userId="62390808-c838-45e6-be59-d6fd0d208bc8" providerId="ADAL" clId="{FDA1393A-0BA2-0841-93A1-1E2F4E052231}" dt="2023-02-02T14:11:24.235" v="591" actId="2696"/>
        <pc:sldMkLst>
          <pc:docMk/>
          <pc:sldMk cId="4138898221" sldId="602"/>
        </pc:sldMkLst>
      </pc:sldChg>
      <pc:sldChg chg="modSp mod">
        <pc:chgData name="Daniel Khashabi" userId="62390808-c838-45e6-be59-d6fd0d208bc8" providerId="ADAL" clId="{FDA1393A-0BA2-0841-93A1-1E2F4E052231}" dt="2023-02-02T14:18:22.517" v="647" actId="20577"/>
        <pc:sldMkLst>
          <pc:docMk/>
          <pc:sldMk cId="238736979" sldId="1108"/>
        </pc:sldMkLst>
        <pc:spChg chg="mod">
          <ac:chgData name="Daniel Khashabi" userId="62390808-c838-45e6-be59-d6fd0d208bc8" providerId="ADAL" clId="{FDA1393A-0BA2-0841-93A1-1E2F4E052231}" dt="2023-02-02T14:18:22.517" v="647" actId="20577"/>
          <ac:spMkLst>
            <pc:docMk/>
            <pc:sldMk cId="238736979" sldId="1108"/>
            <ac:spMk id="3" creationId="{2BAE67F7-BFC3-5C68-93F5-C23BA66F363E}"/>
          </ac:spMkLst>
        </pc:spChg>
      </pc:sldChg>
      <pc:sldChg chg="addSp modSp mod modAnim">
        <pc:chgData name="Daniel Khashabi" userId="62390808-c838-45e6-be59-d6fd0d208bc8" providerId="ADAL" clId="{FDA1393A-0BA2-0841-93A1-1E2F4E052231}" dt="2023-02-02T15:59:47.195" v="2231" actId="1076"/>
        <pc:sldMkLst>
          <pc:docMk/>
          <pc:sldMk cId="3923463868" sldId="1288"/>
        </pc:sldMkLst>
        <pc:spChg chg="mod">
          <ac:chgData name="Daniel Khashabi" userId="62390808-c838-45e6-be59-d6fd0d208bc8" providerId="ADAL" clId="{FDA1393A-0BA2-0841-93A1-1E2F4E052231}" dt="2023-02-02T15:59:20.660" v="2224" actId="207"/>
          <ac:spMkLst>
            <pc:docMk/>
            <pc:sldMk cId="3923463868" sldId="1288"/>
            <ac:spMk id="3" creationId="{00000000-0000-0000-0000-000000000000}"/>
          </ac:spMkLst>
        </pc:spChg>
        <pc:spChg chg="mod">
          <ac:chgData name="Daniel Khashabi" userId="62390808-c838-45e6-be59-d6fd0d208bc8" providerId="ADAL" clId="{FDA1393A-0BA2-0841-93A1-1E2F4E052231}" dt="2023-02-02T14:54:25.787" v="1305" actId="1035"/>
          <ac:spMkLst>
            <pc:docMk/>
            <pc:sldMk cId="3923463868" sldId="1288"/>
            <ac:spMk id="6" creationId="{D6BF7738-E3C7-C4A9-0276-FEE44246FCED}"/>
          </ac:spMkLst>
        </pc:spChg>
        <pc:graphicFrameChg chg="mod">
          <ac:chgData name="Daniel Khashabi" userId="62390808-c838-45e6-be59-d6fd0d208bc8" providerId="ADAL" clId="{FDA1393A-0BA2-0841-93A1-1E2F4E052231}" dt="2023-02-02T15:58:37.404" v="2198" actId="1035"/>
          <ac:graphicFrameMkLst>
            <pc:docMk/>
            <pc:sldMk cId="3923463868" sldId="1288"/>
            <ac:graphicFrameMk id="4" creationId="{D2F4E909-2F54-A1C0-E840-5DF023BB182C}"/>
          </ac:graphicFrameMkLst>
        </pc:graphicFrameChg>
        <pc:picChg chg="add mod">
          <ac:chgData name="Daniel Khashabi" userId="62390808-c838-45e6-be59-d6fd0d208bc8" providerId="ADAL" clId="{FDA1393A-0BA2-0841-93A1-1E2F4E052231}" dt="2023-02-02T15:59:47.195" v="2231" actId="1076"/>
          <ac:picMkLst>
            <pc:docMk/>
            <pc:sldMk cId="3923463868" sldId="1288"/>
            <ac:picMk id="2050" creationId="{F055E0D2-8397-2011-F6B7-B55D9CCEB21E}"/>
          </ac:picMkLst>
        </pc:picChg>
      </pc:sldChg>
      <pc:sldChg chg="addSp delSp modSp mod modNotesTx">
        <pc:chgData name="Daniel Khashabi" userId="62390808-c838-45e6-be59-d6fd0d208bc8" providerId="ADAL" clId="{FDA1393A-0BA2-0841-93A1-1E2F4E052231}" dt="2023-02-02T14:48:34.061" v="1168"/>
        <pc:sldMkLst>
          <pc:docMk/>
          <pc:sldMk cId="1360060083" sldId="1293"/>
        </pc:sldMkLst>
        <pc:spChg chg="mod">
          <ac:chgData name="Daniel Khashabi" userId="62390808-c838-45e6-be59-d6fd0d208bc8" providerId="ADAL" clId="{FDA1393A-0BA2-0841-93A1-1E2F4E052231}" dt="2023-02-02T14:47:31.638" v="1167" actId="20577"/>
          <ac:spMkLst>
            <pc:docMk/>
            <pc:sldMk cId="1360060083" sldId="1293"/>
            <ac:spMk id="3" creationId="{00000000-0000-0000-0000-000000000000}"/>
          </ac:spMkLst>
        </pc:spChg>
        <pc:spChg chg="add mod">
          <ac:chgData name="Daniel Khashabi" userId="62390808-c838-45e6-be59-d6fd0d208bc8" providerId="ADAL" clId="{FDA1393A-0BA2-0841-93A1-1E2F4E052231}" dt="2023-02-02T14:42:30.385" v="908" actId="1035"/>
          <ac:spMkLst>
            <pc:docMk/>
            <pc:sldMk cId="1360060083" sldId="1293"/>
            <ac:spMk id="6" creationId="{006B148D-F2AD-BF52-3C4E-9BD11AFEC6C5}"/>
          </ac:spMkLst>
        </pc:spChg>
        <pc:spChg chg="del mod">
          <ac:chgData name="Daniel Khashabi" userId="62390808-c838-45e6-be59-d6fd0d208bc8" providerId="ADAL" clId="{FDA1393A-0BA2-0841-93A1-1E2F4E052231}" dt="2023-02-02T14:43:21.375" v="909" actId="478"/>
          <ac:spMkLst>
            <pc:docMk/>
            <pc:sldMk cId="1360060083" sldId="1293"/>
            <ac:spMk id="9" creationId="{26C591E3-12A0-2849-9364-568C56A30BAE}"/>
          </ac:spMkLst>
        </pc:spChg>
        <pc:spChg chg="del mod">
          <ac:chgData name="Daniel Khashabi" userId="62390808-c838-45e6-be59-d6fd0d208bc8" providerId="ADAL" clId="{FDA1393A-0BA2-0841-93A1-1E2F4E052231}" dt="2023-02-02T14:36:52.053" v="865" actId="478"/>
          <ac:spMkLst>
            <pc:docMk/>
            <pc:sldMk cId="1360060083" sldId="1293"/>
            <ac:spMk id="10" creationId="{3CF7019A-371B-C340-A497-954630156734}"/>
          </ac:spMkLst>
        </pc:spChg>
        <pc:picChg chg="del mod">
          <ac:chgData name="Daniel Khashabi" userId="62390808-c838-45e6-be59-d6fd0d208bc8" providerId="ADAL" clId="{FDA1393A-0BA2-0841-93A1-1E2F4E052231}" dt="2023-02-02T14:43:22.551" v="910" actId="478"/>
          <ac:picMkLst>
            <pc:docMk/>
            <pc:sldMk cId="1360060083" sldId="1293"/>
            <ac:picMk id="7" creationId="{636C439D-A4C4-5D44-A65E-14F377631555}"/>
          </ac:picMkLst>
        </pc:picChg>
        <pc:picChg chg="add mod">
          <ac:chgData name="Daniel Khashabi" userId="62390808-c838-45e6-be59-d6fd0d208bc8" providerId="ADAL" clId="{FDA1393A-0BA2-0841-93A1-1E2F4E052231}" dt="2023-02-02T14:36:57.379" v="866" actId="1076"/>
          <ac:picMkLst>
            <pc:docMk/>
            <pc:sldMk cId="1360060083" sldId="1293"/>
            <ac:picMk id="1026" creationId="{118A7537-7746-F433-5C79-66386EEB1B75}"/>
          </ac:picMkLst>
        </pc:picChg>
        <pc:picChg chg="add mod">
          <ac:chgData name="Daniel Khashabi" userId="62390808-c838-45e6-be59-d6fd0d208bc8" providerId="ADAL" clId="{FDA1393A-0BA2-0841-93A1-1E2F4E052231}" dt="2023-02-02T14:46:11.090" v="1133" actId="1035"/>
          <ac:picMkLst>
            <pc:docMk/>
            <pc:sldMk cId="1360060083" sldId="1293"/>
            <ac:picMk id="1028" creationId="{51D26571-12A2-12D4-55E9-D416469A06F3}"/>
          </ac:picMkLst>
        </pc:picChg>
        <pc:picChg chg="add mod">
          <ac:chgData name="Daniel Khashabi" userId="62390808-c838-45e6-be59-d6fd0d208bc8" providerId="ADAL" clId="{FDA1393A-0BA2-0841-93A1-1E2F4E052231}" dt="2023-02-02T14:46:11.090" v="1133" actId="1035"/>
          <ac:picMkLst>
            <pc:docMk/>
            <pc:sldMk cId="1360060083" sldId="1293"/>
            <ac:picMk id="1030" creationId="{65443B60-7A2B-9625-B8E2-11F1AF6E5C7E}"/>
          </ac:picMkLst>
        </pc:picChg>
      </pc:sldChg>
      <pc:sldChg chg="delSp modSp mod delAnim">
        <pc:chgData name="Daniel Khashabi" userId="62390808-c838-45e6-be59-d6fd0d208bc8" providerId="ADAL" clId="{FDA1393A-0BA2-0841-93A1-1E2F4E052231}" dt="2023-02-02T15:33:07.559" v="1820" actId="478"/>
        <pc:sldMkLst>
          <pc:docMk/>
          <pc:sldMk cId="2604108235" sldId="1323"/>
        </pc:sldMkLst>
        <pc:spChg chg="mod">
          <ac:chgData name="Daniel Khashabi" userId="62390808-c838-45e6-be59-d6fd0d208bc8" providerId="ADAL" clId="{FDA1393A-0BA2-0841-93A1-1E2F4E052231}" dt="2023-02-02T15:32:49.893" v="1766" actId="20577"/>
          <ac:spMkLst>
            <pc:docMk/>
            <pc:sldMk cId="2604108235" sldId="1323"/>
            <ac:spMk id="2" creationId="{97BCDD0B-2941-954C-6BBD-B8FE8056DE8E}"/>
          </ac:spMkLst>
        </pc:spChg>
        <pc:spChg chg="mod">
          <ac:chgData name="Daniel Khashabi" userId="62390808-c838-45e6-be59-d6fd0d208bc8" providerId="ADAL" clId="{FDA1393A-0BA2-0841-93A1-1E2F4E052231}" dt="2023-02-02T15:33:02.757" v="1818" actId="20577"/>
          <ac:spMkLst>
            <pc:docMk/>
            <pc:sldMk cId="2604108235" sldId="1323"/>
            <ac:spMk id="9" creationId="{30C115D8-82AE-0907-9AAF-35526FC4E017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0" creationId="{0B5A57AD-A6FC-451C-B203-03B2F3B871FA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1" creationId="{6D136FB2-B4B1-596B-2ED1-4D82B0960F50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2" creationId="{6F047E05-2100-F815-8FAE-AD70CD2F2624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3" creationId="{9C85B52D-03D1-E30B-1CCE-EC87F4D6C87D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4" creationId="{A453C437-C3AF-6DB6-2A96-8DC09E3468FA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5" creationId="{5A90F56F-A735-C699-78EA-8B7A67E38667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6" creationId="{4E990083-A55C-7757-03B0-D5FB5D9C1BB7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7" creationId="{E29EE467-41C2-B566-F314-74E868826DDC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8" creationId="{9EC72F83-8166-50B4-BD67-29EA010AE169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9" creationId="{EE8CE1A2-B9CE-476B-D4E8-2110B6C0DF89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20" creationId="{38A7528B-4E7D-116B-8BA9-2C4B95D60296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21" creationId="{AF0ED5B8-0E83-599D-7D98-9A3AD5451419}"/>
          </ac:spMkLst>
        </pc:spChg>
        <pc:spChg chg="del">
          <ac:chgData name="Daniel Khashabi" userId="62390808-c838-45e6-be59-d6fd0d208bc8" providerId="ADAL" clId="{FDA1393A-0BA2-0841-93A1-1E2F4E052231}" dt="2023-02-02T15:32:42.318" v="1745" actId="478"/>
          <ac:spMkLst>
            <pc:docMk/>
            <pc:sldMk cId="2604108235" sldId="1323"/>
            <ac:spMk id="26" creationId="{1D23A088-45AC-9EB8-6782-00E0F8A66C70}"/>
          </ac:spMkLst>
        </pc:spChg>
        <pc:picChg chg="del">
          <ac:chgData name="Daniel Khashabi" userId="62390808-c838-45e6-be59-d6fd0d208bc8" providerId="ADAL" clId="{FDA1393A-0BA2-0841-93A1-1E2F4E052231}" dt="2023-02-02T15:33:05.062" v="1819" actId="478"/>
          <ac:picMkLst>
            <pc:docMk/>
            <pc:sldMk cId="2604108235" sldId="1323"/>
            <ac:picMk id="27" creationId="{D4075FF2-E79B-7505-4E2B-15C15479C06B}"/>
          </ac:picMkLst>
        </pc:picChg>
        <pc:cxnChg chg="del mod">
          <ac:chgData name="Daniel Khashabi" userId="62390808-c838-45e6-be59-d6fd0d208bc8" providerId="ADAL" clId="{FDA1393A-0BA2-0841-93A1-1E2F4E052231}" dt="2023-02-02T15:33:07.559" v="1820" actId="478"/>
          <ac:cxnSpMkLst>
            <pc:docMk/>
            <pc:sldMk cId="2604108235" sldId="1323"/>
            <ac:cxnSpMk id="22" creationId="{425C4B66-4969-BD67-8CF8-296AB26D3CFD}"/>
          </ac:cxnSpMkLst>
        </pc:cxnChg>
        <pc:cxnChg chg="del mod">
          <ac:chgData name="Daniel Khashabi" userId="62390808-c838-45e6-be59-d6fd0d208bc8" providerId="ADAL" clId="{FDA1393A-0BA2-0841-93A1-1E2F4E052231}" dt="2023-02-02T15:33:07.559" v="1820" actId="478"/>
          <ac:cxnSpMkLst>
            <pc:docMk/>
            <pc:sldMk cId="2604108235" sldId="1323"/>
            <ac:cxnSpMk id="23" creationId="{0F3F7282-4937-2F36-8775-30E02ECBB2CB}"/>
          </ac:cxnSpMkLst>
        </pc:cxnChg>
        <pc:cxnChg chg="del mod">
          <ac:chgData name="Daniel Khashabi" userId="62390808-c838-45e6-be59-d6fd0d208bc8" providerId="ADAL" clId="{FDA1393A-0BA2-0841-93A1-1E2F4E052231}" dt="2023-02-02T15:33:07.559" v="1820" actId="478"/>
          <ac:cxnSpMkLst>
            <pc:docMk/>
            <pc:sldMk cId="2604108235" sldId="1323"/>
            <ac:cxnSpMk id="24" creationId="{B6E1428F-CF44-C382-001F-206F76F3DE51}"/>
          </ac:cxnSpMkLst>
        </pc:cxnChg>
        <pc:cxnChg chg="del mod">
          <ac:chgData name="Daniel Khashabi" userId="62390808-c838-45e6-be59-d6fd0d208bc8" providerId="ADAL" clId="{FDA1393A-0BA2-0841-93A1-1E2F4E052231}" dt="2023-02-02T15:33:07.559" v="1820" actId="478"/>
          <ac:cxnSpMkLst>
            <pc:docMk/>
            <pc:sldMk cId="2604108235" sldId="1323"/>
            <ac:cxnSpMk id="25" creationId="{5134C3F5-2B39-E891-47F6-33F54CDE74BE}"/>
          </ac:cxnSpMkLst>
        </pc:cxnChg>
      </pc:sldChg>
      <pc:sldChg chg="addSp modSp mod modAnim">
        <pc:chgData name="Daniel Khashabi" userId="62390808-c838-45e6-be59-d6fd0d208bc8" providerId="ADAL" clId="{FDA1393A-0BA2-0841-93A1-1E2F4E052231}" dt="2023-02-02T15:51:43.676" v="2123"/>
        <pc:sldMkLst>
          <pc:docMk/>
          <pc:sldMk cId="1133297247" sldId="1326"/>
        </pc:sldMkLst>
        <pc:spChg chg="mod">
          <ac:chgData name="Daniel Khashabi" userId="62390808-c838-45e6-be59-d6fd0d208bc8" providerId="ADAL" clId="{FDA1393A-0BA2-0841-93A1-1E2F4E052231}" dt="2023-02-02T14:10:48.156" v="590" actId="207"/>
          <ac:spMkLst>
            <pc:docMk/>
            <pc:sldMk cId="1133297247" sldId="1326"/>
            <ac:spMk id="3" creationId="{7B23721F-79E6-A0B6-94D4-9FADB7F6C517}"/>
          </ac:spMkLst>
        </pc:spChg>
        <pc:spChg chg="add mod">
          <ac:chgData name="Daniel Khashabi" userId="62390808-c838-45e6-be59-d6fd0d208bc8" providerId="ADAL" clId="{FDA1393A-0BA2-0841-93A1-1E2F4E052231}" dt="2023-02-02T15:20:55.140" v="1379" actId="208"/>
          <ac:spMkLst>
            <pc:docMk/>
            <pc:sldMk cId="1133297247" sldId="1326"/>
            <ac:spMk id="5" creationId="{CC40AAB3-2A41-E38A-4793-F81A49688A17}"/>
          </ac:spMkLst>
        </pc:spChg>
        <pc:spChg chg="mod">
          <ac:chgData name="Daniel Khashabi" userId="62390808-c838-45e6-be59-d6fd0d208bc8" providerId="ADAL" clId="{FDA1393A-0BA2-0841-93A1-1E2F4E052231}" dt="2023-02-02T14:10:17.826" v="578" actId="21"/>
          <ac:spMkLst>
            <pc:docMk/>
            <pc:sldMk cId="1133297247" sldId="1326"/>
            <ac:spMk id="8" creationId="{45232A21-2D54-5130-EA47-7F594E9F1609}"/>
          </ac:spMkLst>
        </pc:spChg>
      </pc:sldChg>
      <pc:sldChg chg="addSp modSp mod">
        <pc:chgData name="Daniel Khashabi" userId="62390808-c838-45e6-be59-d6fd0d208bc8" providerId="ADAL" clId="{FDA1393A-0BA2-0841-93A1-1E2F4E052231}" dt="2023-02-02T15:21:00.259" v="1381" actId="1076"/>
        <pc:sldMkLst>
          <pc:docMk/>
          <pc:sldMk cId="3606690519" sldId="1327"/>
        </pc:sldMkLst>
        <pc:spChg chg="add mod">
          <ac:chgData name="Daniel Khashabi" userId="62390808-c838-45e6-be59-d6fd0d208bc8" providerId="ADAL" clId="{FDA1393A-0BA2-0841-93A1-1E2F4E052231}" dt="2023-02-02T15:21:00.259" v="1381" actId="1076"/>
          <ac:spMkLst>
            <pc:docMk/>
            <pc:sldMk cId="3606690519" sldId="1327"/>
            <ac:spMk id="5" creationId="{CC53437D-60F9-9283-A362-4A454DC35D2E}"/>
          </ac:spMkLst>
        </pc:spChg>
      </pc:sldChg>
      <pc:sldChg chg="addSp modSp add mod modAnim modNotesTx">
        <pc:chgData name="Daniel Khashabi" userId="62390808-c838-45e6-be59-d6fd0d208bc8" providerId="ADAL" clId="{FDA1393A-0BA2-0841-93A1-1E2F4E052231}" dt="2023-02-02T15:56:43.993" v="2183" actId="20577"/>
        <pc:sldMkLst>
          <pc:docMk/>
          <pc:sldMk cId="1420199430" sldId="1328"/>
        </pc:sldMkLst>
        <pc:spChg chg="mod">
          <ac:chgData name="Daniel Khashabi" userId="62390808-c838-45e6-be59-d6fd0d208bc8" providerId="ADAL" clId="{FDA1393A-0BA2-0841-93A1-1E2F4E052231}" dt="2023-02-02T14:32:59.228" v="778" actId="20577"/>
          <ac:spMkLst>
            <pc:docMk/>
            <pc:sldMk cId="1420199430" sldId="1328"/>
            <ac:spMk id="3" creationId="{6D2C0977-115F-A07C-3849-8F0CE9A80548}"/>
          </ac:spMkLst>
        </pc:spChg>
        <pc:spChg chg="add mod">
          <ac:chgData name="Daniel Khashabi" userId="62390808-c838-45e6-be59-d6fd0d208bc8" providerId="ADAL" clId="{FDA1393A-0BA2-0841-93A1-1E2F4E052231}" dt="2023-02-02T15:21:08.198" v="1383" actId="1076"/>
          <ac:spMkLst>
            <pc:docMk/>
            <pc:sldMk cId="1420199430" sldId="1328"/>
            <ac:spMk id="5" creationId="{185D0744-02D3-9E9B-B8E0-007037786D1F}"/>
          </ac:spMkLst>
        </pc:spChg>
      </pc:sldChg>
      <pc:sldChg chg="add del">
        <pc:chgData name="Daniel Khashabi" userId="62390808-c838-45e6-be59-d6fd0d208bc8" providerId="ADAL" clId="{FDA1393A-0BA2-0841-93A1-1E2F4E052231}" dt="2023-02-02T14:16:45.490" v="632" actId="2696"/>
        <pc:sldMkLst>
          <pc:docMk/>
          <pc:sldMk cId="3256625604" sldId="1328"/>
        </pc:sldMkLst>
      </pc:sldChg>
      <pc:sldChg chg="del">
        <pc:chgData name="Daniel Khashabi" userId="62390808-c838-45e6-be59-d6fd0d208bc8" providerId="ADAL" clId="{FDA1393A-0BA2-0841-93A1-1E2F4E052231}" dt="2023-02-02T14:11:24.235" v="591" actId="2696"/>
        <pc:sldMkLst>
          <pc:docMk/>
          <pc:sldMk cId="3372223436" sldId="1328"/>
        </pc:sldMkLst>
      </pc:sldChg>
      <pc:sldChg chg="addSp delSp modSp mod">
        <pc:chgData name="Daniel Khashabi" userId="62390808-c838-45e6-be59-d6fd0d208bc8" providerId="ADAL" clId="{FDA1393A-0BA2-0841-93A1-1E2F4E052231}" dt="2023-02-02T14:26:11.206" v="679" actId="403"/>
        <pc:sldMkLst>
          <pc:docMk/>
          <pc:sldMk cId="2789226646" sldId="1330"/>
        </pc:sldMkLst>
        <pc:spChg chg="mod">
          <ac:chgData name="Daniel Khashabi" userId="62390808-c838-45e6-be59-d6fd0d208bc8" providerId="ADAL" clId="{FDA1393A-0BA2-0841-93A1-1E2F4E052231}" dt="2023-02-02T14:26:11.206" v="679" actId="403"/>
          <ac:spMkLst>
            <pc:docMk/>
            <pc:sldMk cId="2789226646" sldId="1330"/>
            <ac:spMk id="3" creationId="{B8E2F964-D330-75FD-DF01-369C8292D43A}"/>
          </ac:spMkLst>
        </pc:spChg>
        <pc:graphicFrameChg chg="add del mod">
          <ac:chgData name="Daniel Khashabi" userId="62390808-c838-45e6-be59-d6fd0d208bc8" providerId="ADAL" clId="{FDA1393A-0BA2-0841-93A1-1E2F4E052231}" dt="2023-02-02T14:20:27.461" v="656" actId="21"/>
          <ac:graphicFrameMkLst>
            <pc:docMk/>
            <pc:sldMk cId="2789226646" sldId="1330"/>
            <ac:graphicFrameMk id="4" creationId="{253F61C0-38CC-8B17-8336-9C59B353BCFA}"/>
          </ac:graphicFrameMkLst>
        </pc:graphicFrameChg>
      </pc:sldChg>
      <pc:sldChg chg="addSp delSp modSp mod">
        <pc:chgData name="Daniel Khashabi" userId="62390808-c838-45e6-be59-d6fd0d208bc8" providerId="ADAL" clId="{FDA1393A-0BA2-0841-93A1-1E2F4E052231}" dt="2023-02-02T15:34:44.085" v="1823" actId="478"/>
        <pc:sldMkLst>
          <pc:docMk/>
          <pc:sldMk cId="1524441890" sldId="1332"/>
        </pc:sldMkLst>
        <pc:spChg chg="add del mod">
          <ac:chgData name="Daniel Khashabi" userId="62390808-c838-45e6-be59-d6fd0d208bc8" providerId="ADAL" clId="{FDA1393A-0BA2-0841-93A1-1E2F4E052231}" dt="2023-02-02T15:34:44.085" v="1823" actId="478"/>
          <ac:spMkLst>
            <pc:docMk/>
            <pc:sldMk cId="1524441890" sldId="1332"/>
            <ac:spMk id="3" creationId="{CA10C76F-BA88-CCA6-A609-58762985DB34}"/>
          </ac:spMkLst>
        </pc:spChg>
        <pc:spChg chg="add del mod">
          <ac:chgData name="Daniel Khashabi" userId="62390808-c838-45e6-be59-d6fd0d208bc8" providerId="ADAL" clId="{FDA1393A-0BA2-0841-93A1-1E2F4E052231}" dt="2023-02-02T15:34:44.085" v="1823" actId="478"/>
          <ac:spMkLst>
            <pc:docMk/>
            <pc:sldMk cId="1524441890" sldId="1332"/>
            <ac:spMk id="6" creationId="{C55A2AD4-69B5-9516-4D6D-025D48033AFC}"/>
          </ac:spMkLst>
        </pc:spChg>
        <pc:cxnChg chg="add del mod">
          <ac:chgData name="Daniel Khashabi" userId="62390808-c838-45e6-be59-d6fd0d208bc8" providerId="ADAL" clId="{FDA1393A-0BA2-0841-93A1-1E2F4E052231}" dt="2023-02-02T15:34:44.085" v="1823" actId="478"/>
          <ac:cxnSpMkLst>
            <pc:docMk/>
            <pc:sldMk cId="1524441890" sldId="1332"/>
            <ac:cxnSpMk id="10" creationId="{47230E0B-537C-3449-9741-16DCB6C5515E}"/>
          </ac:cxnSpMkLst>
        </pc:cxnChg>
      </pc:sldChg>
      <pc:sldChg chg="modSp mod">
        <pc:chgData name="Daniel Khashabi" userId="62390808-c838-45e6-be59-d6fd0d208bc8" providerId="ADAL" clId="{FDA1393A-0BA2-0841-93A1-1E2F4E052231}" dt="2023-02-02T15:36:36.109" v="1915" actId="20577"/>
        <pc:sldMkLst>
          <pc:docMk/>
          <pc:sldMk cId="679433528" sldId="1335"/>
        </pc:sldMkLst>
        <pc:spChg chg="mod">
          <ac:chgData name="Daniel Khashabi" userId="62390808-c838-45e6-be59-d6fd0d208bc8" providerId="ADAL" clId="{FDA1393A-0BA2-0841-93A1-1E2F4E052231}" dt="2023-02-02T15:36:36.109" v="1915" actId="20577"/>
          <ac:spMkLst>
            <pc:docMk/>
            <pc:sldMk cId="679433528" sldId="1335"/>
            <ac:spMk id="3" creationId="{74DCB1AE-09D5-A4F9-3FC7-FE4C604EAB92}"/>
          </ac:spMkLst>
        </pc:spChg>
      </pc:sldChg>
      <pc:sldChg chg="del">
        <pc:chgData name="Daniel Khashabi" userId="62390808-c838-45e6-be59-d6fd0d208bc8" providerId="ADAL" clId="{FDA1393A-0BA2-0841-93A1-1E2F4E052231}" dt="2023-02-02T14:11:24.235" v="591" actId="2696"/>
        <pc:sldMkLst>
          <pc:docMk/>
          <pc:sldMk cId="1353102020" sldId="1340"/>
        </pc:sldMkLst>
      </pc:sldChg>
      <pc:sldChg chg="modSp add mod">
        <pc:chgData name="Daniel Khashabi" userId="62390808-c838-45e6-be59-d6fd0d208bc8" providerId="ADAL" clId="{FDA1393A-0BA2-0841-93A1-1E2F4E052231}" dt="2023-02-02T15:21:13.262" v="1393" actId="1037"/>
        <pc:sldMkLst>
          <pc:docMk/>
          <pc:sldMk cId="1922409703" sldId="1340"/>
        </pc:sldMkLst>
        <pc:spChg chg="mod">
          <ac:chgData name="Daniel Khashabi" userId="62390808-c838-45e6-be59-d6fd0d208bc8" providerId="ADAL" clId="{FDA1393A-0BA2-0841-93A1-1E2F4E052231}" dt="2023-02-02T14:32:47.848" v="777" actId="207"/>
          <ac:spMkLst>
            <pc:docMk/>
            <pc:sldMk cId="1922409703" sldId="1340"/>
            <ac:spMk id="3" creationId="{6D2C0977-115F-A07C-3849-8F0CE9A80548}"/>
          </ac:spMkLst>
        </pc:spChg>
        <pc:spChg chg="mod">
          <ac:chgData name="Daniel Khashabi" userId="62390808-c838-45e6-be59-d6fd0d208bc8" providerId="ADAL" clId="{FDA1393A-0BA2-0841-93A1-1E2F4E052231}" dt="2023-02-02T14:32:41.863" v="776" actId="207"/>
          <ac:spMkLst>
            <pc:docMk/>
            <pc:sldMk cId="1922409703" sldId="1340"/>
            <ac:spMk id="7" creationId="{1764D10B-30C4-AC34-5AD6-89E0ED504335}"/>
          </ac:spMkLst>
        </pc:spChg>
        <pc:picChg chg="mod">
          <ac:chgData name="Daniel Khashabi" userId="62390808-c838-45e6-be59-d6fd0d208bc8" providerId="ADAL" clId="{FDA1393A-0BA2-0841-93A1-1E2F4E052231}" dt="2023-02-02T15:21:13.262" v="1393" actId="1037"/>
          <ac:picMkLst>
            <pc:docMk/>
            <pc:sldMk cId="1922409703" sldId="1340"/>
            <ac:picMk id="6" creationId="{E2819006-856B-91DD-5FB2-848AE1ECBFC8}"/>
          </ac:picMkLst>
        </pc:picChg>
      </pc:sldChg>
      <pc:sldChg chg="delSp add del mod">
        <pc:chgData name="Daniel Khashabi" userId="62390808-c838-45e6-be59-d6fd0d208bc8" providerId="ADAL" clId="{FDA1393A-0BA2-0841-93A1-1E2F4E052231}" dt="2023-02-02T14:16:45.490" v="632" actId="2696"/>
        <pc:sldMkLst>
          <pc:docMk/>
          <pc:sldMk cId="4170320667" sldId="1340"/>
        </pc:sldMkLst>
        <pc:spChg chg="del">
          <ac:chgData name="Daniel Khashabi" userId="62390808-c838-45e6-be59-d6fd0d208bc8" providerId="ADAL" clId="{FDA1393A-0BA2-0841-93A1-1E2F4E052231}" dt="2023-02-02T14:16:28.230" v="631" actId="478"/>
          <ac:spMkLst>
            <pc:docMk/>
            <pc:sldMk cId="4170320667" sldId="1340"/>
            <ac:spMk id="8" creationId="{0613DE37-13AC-A8DA-F3D5-5926EE69A0F9}"/>
          </ac:spMkLst>
        </pc:spChg>
      </pc:sldChg>
      <pc:sldChg chg="modSp mod">
        <pc:chgData name="Daniel Khashabi" userId="62390808-c838-45e6-be59-d6fd0d208bc8" providerId="ADAL" clId="{FDA1393A-0BA2-0841-93A1-1E2F4E052231}" dt="2023-02-02T15:37:24.368" v="1928" actId="207"/>
        <pc:sldMkLst>
          <pc:docMk/>
          <pc:sldMk cId="3068092091" sldId="1356"/>
        </pc:sldMkLst>
        <pc:spChg chg="mod">
          <ac:chgData name="Daniel Khashabi" userId="62390808-c838-45e6-be59-d6fd0d208bc8" providerId="ADAL" clId="{FDA1393A-0BA2-0841-93A1-1E2F4E052231}" dt="2023-02-02T15:37:24.368" v="1928" actId="207"/>
          <ac:spMkLst>
            <pc:docMk/>
            <pc:sldMk cId="3068092091" sldId="1356"/>
            <ac:spMk id="3" creationId="{0A5B118A-114E-26ED-B3F7-2057110797E5}"/>
          </ac:spMkLst>
        </pc:spChg>
      </pc:sldChg>
      <pc:sldChg chg="modSp mod">
        <pc:chgData name="Daniel Khashabi" userId="62390808-c838-45e6-be59-d6fd0d208bc8" providerId="ADAL" clId="{FDA1393A-0BA2-0841-93A1-1E2F4E052231}" dt="2023-02-02T15:39:04.477" v="1941" actId="207"/>
        <pc:sldMkLst>
          <pc:docMk/>
          <pc:sldMk cId="4226714625" sldId="1360"/>
        </pc:sldMkLst>
        <pc:spChg chg="mod">
          <ac:chgData name="Daniel Khashabi" userId="62390808-c838-45e6-be59-d6fd0d208bc8" providerId="ADAL" clId="{FDA1393A-0BA2-0841-93A1-1E2F4E052231}" dt="2023-02-02T15:39:04.477" v="1941" actId="207"/>
          <ac:spMkLst>
            <pc:docMk/>
            <pc:sldMk cId="4226714625" sldId="1360"/>
            <ac:spMk id="5" creationId="{EDE3E97A-195E-C0F1-C993-057164D9CE04}"/>
          </ac:spMkLst>
        </pc:spChg>
      </pc:sldChg>
      <pc:sldChg chg="modSp mod modAnim">
        <pc:chgData name="Daniel Khashabi" userId="62390808-c838-45e6-be59-d6fd0d208bc8" providerId="ADAL" clId="{FDA1393A-0BA2-0841-93A1-1E2F4E052231}" dt="2023-02-02T16:03:34.956" v="2264"/>
        <pc:sldMkLst>
          <pc:docMk/>
          <pc:sldMk cId="3158429592" sldId="1361"/>
        </pc:sldMkLst>
        <pc:spChg chg="mod">
          <ac:chgData name="Daniel Khashabi" userId="62390808-c838-45e6-be59-d6fd0d208bc8" providerId="ADAL" clId="{FDA1393A-0BA2-0841-93A1-1E2F4E052231}" dt="2023-02-02T15:39:32.425" v="1944" actId="114"/>
          <ac:spMkLst>
            <pc:docMk/>
            <pc:sldMk cId="3158429592" sldId="1361"/>
            <ac:spMk id="3" creationId="{3FB02C3A-E69B-3079-17D2-03A1E0623FD5}"/>
          </ac:spMkLst>
        </pc:spChg>
        <pc:spChg chg="mod">
          <ac:chgData name="Daniel Khashabi" userId="62390808-c838-45e6-be59-d6fd0d208bc8" providerId="ADAL" clId="{FDA1393A-0BA2-0841-93A1-1E2F4E052231}" dt="2023-02-02T15:41:59.310" v="2002" actId="1035"/>
          <ac:spMkLst>
            <pc:docMk/>
            <pc:sldMk cId="3158429592" sldId="1361"/>
            <ac:spMk id="38" creationId="{2E60B745-C237-639C-2E1B-49AC34803DC9}"/>
          </ac:spMkLst>
        </pc:spChg>
      </pc:sldChg>
      <pc:sldChg chg="addSp delSp modSp mod modAnim">
        <pc:chgData name="Daniel Khashabi" userId="62390808-c838-45e6-be59-d6fd0d208bc8" providerId="ADAL" clId="{FDA1393A-0BA2-0841-93A1-1E2F4E052231}" dt="2023-02-02T16:04:45.916" v="2290"/>
        <pc:sldMkLst>
          <pc:docMk/>
          <pc:sldMk cId="2940780699" sldId="1363"/>
        </pc:sldMkLst>
        <pc:spChg chg="mod">
          <ac:chgData name="Daniel Khashabi" userId="62390808-c838-45e6-be59-d6fd0d208bc8" providerId="ADAL" clId="{FDA1393A-0BA2-0841-93A1-1E2F4E052231}" dt="2023-02-02T15:43:21.537" v="2093" actId="20577"/>
          <ac:spMkLst>
            <pc:docMk/>
            <pc:sldMk cId="2940780699" sldId="1363"/>
            <ac:spMk id="3" creationId="{725EA8F5-C2C4-8A38-0B5E-4A969D4DB876}"/>
          </ac:spMkLst>
        </pc:spChg>
        <pc:spChg chg="add del mod">
          <ac:chgData name="Daniel Khashabi" userId="62390808-c838-45e6-be59-d6fd0d208bc8" providerId="ADAL" clId="{FDA1393A-0BA2-0841-93A1-1E2F4E052231}" dt="2023-02-02T16:04:45.916" v="2290"/>
          <ac:spMkLst>
            <pc:docMk/>
            <pc:sldMk cId="2940780699" sldId="1363"/>
            <ac:spMk id="4" creationId="{6BAFA1DF-2DBD-A71B-81EB-DC15EBB7499D}"/>
          </ac:spMkLst>
        </pc:spChg>
      </pc:sldChg>
      <pc:sldChg chg="modSp mod modAnim">
        <pc:chgData name="Daniel Khashabi" userId="62390808-c838-45e6-be59-d6fd0d208bc8" providerId="ADAL" clId="{FDA1393A-0BA2-0841-93A1-1E2F4E052231}" dt="2023-02-02T15:45:50.397" v="2111"/>
        <pc:sldMkLst>
          <pc:docMk/>
          <pc:sldMk cId="2730759472" sldId="1367"/>
        </pc:sldMkLst>
        <pc:spChg chg="mod">
          <ac:chgData name="Daniel Khashabi" userId="62390808-c838-45e6-be59-d6fd0d208bc8" providerId="ADAL" clId="{FDA1393A-0BA2-0841-93A1-1E2F4E052231}" dt="2023-02-02T15:45:04.192" v="2104" actId="27636"/>
          <ac:spMkLst>
            <pc:docMk/>
            <pc:sldMk cId="2730759472" sldId="1367"/>
            <ac:spMk id="3" creationId="{D11CAFCF-7181-28A1-A642-63B2F4C1DBBC}"/>
          </ac:spMkLst>
        </pc:spChg>
        <pc:spChg chg="mod">
          <ac:chgData name="Daniel Khashabi" userId="62390808-c838-45e6-be59-d6fd0d208bc8" providerId="ADAL" clId="{FDA1393A-0BA2-0841-93A1-1E2F4E052231}" dt="2023-02-02T15:45:29.307" v="2109"/>
          <ac:spMkLst>
            <pc:docMk/>
            <pc:sldMk cId="2730759472" sldId="1367"/>
            <ac:spMk id="11" creationId="{A0C353E7-098E-83A0-E430-1BE4CB661727}"/>
          </ac:spMkLst>
        </pc:spChg>
      </pc:sldChg>
      <pc:sldChg chg="modAnim">
        <pc:chgData name="Daniel Khashabi" userId="62390808-c838-45e6-be59-d6fd0d208bc8" providerId="ADAL" clId="{FDA1393A-0BA2-0841-93A1-1E2F4E052231}" dt="2023-02-02T16:05:10.058" v="2291"/>
        <pc:sldMkLst>
          <pc:docMk/>
          <pc:sldMk cId="375797642" sldId="1368"/>
        </pc:sldMkLst>
      </pc:sldChg>
      <pc:sldChg chg="delSp modSp mod modAnim">
        <pc:chgData name="Daniel Khashabi" userId="62390808-c838-45e6-be59-d6fd0d208bc8" providerId="ADAL" clId="{FDA1393A-0BA2-0841-93A1-1E2F4E052231}" dt="2023-02-02T16:04:05.188" v="2283"/>
        <pc:sldMkLst>
          <pc:docMk/>
          <pc:sldMk cId="932238024" sldId="1376"/>
        </pc:sldMkLst>
        <pc:spChg chg="mod">
          <ac:chgData name="Daniel Khashabi" userId="62390808-c838-45e6-be59-d6fd0d208bc8" providerId="ADAL" clId="{FDA1393A-0BA2-0841-93A1-1E2F4E052231}" dt="2023-02-02T16:03:58.795" v="2282" actId="27636"/>
          <ac:spMkLst>
            <pc:docMk/>
            <pc:sldMk cId="932238024" sldId="1376"/>
            <ac:spMk id="3" creationId="{3FB02C3A-E69B-3079-17D2-03A1E0623FD5}"/>
          </ac:spMkLst>
        </pc:spChg>
        <pc:spChg chg="del mod">
          <ac:chgData name="Daniel Khashabi" userId="62390808-c838-45e6-be59-d6fd0d208bc8" providerId="ADAL" clId="{FDA1393A-0BA2-0841-93A1-1E2F4E052231}" dt="2023-02-02T16:03:51.991" v="2266" actId="478"/>
          <ac:spMkLst>
            <pc:docMk/>
            <pc:sldMk cId="932238024" sldId="1376"/>
            <ac:spMk id="40" creationId="{D00B5273-D383-C797-78CD-3D2E37DA56C3}"/>
          </ac:spMkLst>
        </pc:spChg>
      </pc:sldChg>
      <pc:sldChg chg="addSp">
        <pc:chgData name="Daniel Khashabi" userId="62390808-c838-45e6-be59-d6fd0d208bc8" providerId="ADAL" clId="{FDA1393A-0BA2-0841-93A1-1E2F4E052231}" dt="2023-01-31T19:51:47.281" v="0"/>
        <pc:sldMkLst>
          <pc:docMk/>
          <pc:sldMk cId="3325165762" sldId="1388"/>
        </pc:sldMkLst>
        <pc:graphicFrameChg chg="add">
          <ac:chgData name="Daniel Khashabi" userId="62390808-c838-45e6-be59-d6fd0d208bc8" providerId="ADAL" clId="{FDA1393A-0BA2-0841-93A1-1E2F4E052231}" dt="2023-01-31T19:51:47.281" v="0"/>
          <ac:graphicFrameMkLst>
            <pc:docMk/>
            <pc:sldMk cId="3325165762" sldId="1388"/>
            <ac:graphicFrameMk id="13" creationId="{B20A50C1-FA09-0C99-11CE-8A5D5D59860A}"/>
          </ac:graphicFrameMkLst>
        </pc:graphicFrameChg>
      </pc:sldChg>
      <pc:sldChg chg="modSp new mod ord">
        <pc:chgData name="Daniel Khashabi" userId="62390808-c838-45e6-be59-d6fd0d208bc8" providerId="ADAL" clId="{FDA1393A-0BA2-0841-93A1-1E2F4E052231}" dt="2023-02-02T13:45:26.129" v="280" actId="20577"/>
        <pc:sldMkLst>
          <pc:docMk/>
          <pc:sldMk cId="2574488440" sldId="1417"/>
        </pc:sldMkLst>
        <pc:spChg chg="mod">
          <ac:chgData name="Daniel Khashabi" userId="62390808-c838-45e6-be59-d6fd0d208bc8" providerId="ADAL" clId="{FDA1393A-0BA2-0841-93A1-1E2F4E052231}" dt="2023-02-02T13:33:18.507" v="31" actId="20577"/>
          <ac:spMkLst>
            <pc:docMk/>
            <pc:sldMk cId="2574488440" sldId="1417"/>
            <ac:spMk id="2" creationId="{5510FB52-8E09-7697-A285-0BDB94554001}"/>
          </ac:spMkLst>
        </pc:spChg>
        <pc:spChg chg="mod">
          <ac:chgData name="Daniel Khashabi" userId="62390808-c838-45e6-be59-d6fd0d208bc8" providerId="ADAL" clId="{FDA1393A-0BA2-0841-93A1-1E2F4E052231}" dt="2023-02-02T13:45:26.129" v="280" actId="20577"/>
          <ac:spMkLst>
            <pc:docMk/>
            <pc:sldMk cId="2574488440" sldId="1417"/>
            <ac:spMk id="3" creationId="{33F92917-CD48-0FA1-B6E0-B33D3F4CA342}"/>
          </ac:spMkLst>
        </pc:spChg>
      </pc:sldChg>
      <pc:sldChg chg="addSp modSp new del mod">
        <pc:chgData name="Daniel Khashabi" userId="62390808-c838-45e6-be59-d6fd0d208bc8" providerId="ADAL" clId="{FDA1393A-0BA2-0841-93A1-1E2F4E052231}" dt="2023-02-02T14:25:55.108" v="670" actId="2696"/>
        <pc:sldMkLst>
          <pc:docMk/>
          <pc:sldMk cId="656180561" sldId="1418"/>
        </pc:sldMkLst>
        <pc:spChg chg="mod">
          <ac:chgData name="Daniel Khashabi" userId="62390808-c838-45e6-be59-d6fd0d208bc8" providerId="ADAL" clId="{FDA1393A-0BA2-0841-93A1-1E2F4E052231}" dt="2023-02-02T14:20:16.945" v="655" actId="27636"/>
          <ac:spMkLst>
            <pc:docMk/>
            <pc:sldMk cId="656180561" sldId="1418"/>
            <ac:spMk id="2" creationId="{D3E53D48-58F6-80A5-0DBD-6656C7111180}"/>
          </ac:spMkLst>
        </pc:spChg>
        <pc:graphicFrameChg chg="add mod">
          <ac:chgData name="Daniel Khashabi" userId="62390808-c838-45e6-be59-d6fd0d208bc8" providerId="ADAL" clId="{FDA1393A-0BA2-0841-93A1-1E2F4E052231}" dt="2023-02-02T14:24:55.529" v="669" actId="1076"/>
          <ac:graphicFrameMkLst>
            <pc:docMk/>
            <pc:sldMk cId="656180561" sldId="1418"/>
            <ac:graphicFrameMk id="4" creationId="{5114FA85-2663-2FED-CAE9-1A398BF0B338}"/>
          </ac:graphicFrameMkLst>
        </pc:graphicFrameChg>
      </pc:sldChg>
      <pc:sldChg chg="modSp add mod">
        <pc:chgData name="Daniel Khashabi" userId="62390808-c838-45e6-be59-d6fd0d208bc8" providerId="ADAL" clId="{FDA1393A-0BA2-0841-93A1-1E2F4E052231}" dt="2023-02-02T14:26:29.486" v="694" actId="404"/>
        <pc:sldMkLst>
          <pc:docMk/>
          <pc:sldMk cId="3874192787" sldId="1418"/>
        </pc:sldMkLst>
        <pc:spChg chg="mod">
          <ac:chgData name="Daniel Khashabi" userId="62390808-c838-45e6-be59-d6fd0d208bc8" providerId="ADAL" clId="{FDA1393A-0BA2-0841-93A1-1E2F4E052231}" dt="2023-02-02T14:26:18.118" v="684" actId="20577"/>
          <ac:spMkLst>
            <pc:docMk/>
            <pc:sldMk cId="3874192787" sldId="1418"/>
            <ac:spMk id="2" creationId="{A6CF088A-855E-C912-2CA5-465EEF35DE87}"/>
          </ac:spMkLst>
        </pc:spChg>
        <pc:spChg chg="mod">
          <ac:chgData name="Daniel Khashabi" userId="62390808-c838-45e6-be59-d6fd0d208bc8" providerId="ADAL" clId="{FDA1393A-0BA2-0841-93A1-1E2F4E052231}" dt="2023-02-02T14:26:29.486" v="694" actId="404"/>
          <ac:spMkLst>
            <pc:docMk/>
            <pc:sldMk cId="3874192787" sldId="1418"/>
            <ac:spMk id="3" creationId="{B8E2F964-D330-75FD-DF01-369C8292D43A}"/>
          </ac:spMkLst>
        </pc:spChg>
      </pc:sldChg>
      <pc:sldChg chg="modSp add mod">
        <pc:chgData name="Daniel Khashabi" userId="62390808-c838-45e6-be59-d6fd0d208bc8" providerId="ADAL" clId="{FDA1393A-0BA2-0841-93A1-1E2F4E052231}" dt="2023-02-02T14:26:56.530" v="714" actId="404"/>
        <pc:sldMkLst>
          <pc:docMk/>
          <pc:sldMk cId="3316295216" sldId="1419"/>
        </pc:sldMkLst>
        <pc:spChg chg="mod">
          <ac:chgData name="Daniel Khashabi" userId="62390808-c838-45e6-be59-d6fd0d208bc8" providerId="ADAL" clId="{FDA1393A-0BA2-0841-93A1-1E2F4E052231}" dt="2023-02-02T14:26:46.998" v="711" actId="20577"/>
          <ac:spMkLst>
            <pc:docMk/>
            <pc:sldMk cId="3316295216" sldId="1419"/>
            <ac:spMk id="2" creationId="{A6CF088A-855E-C912-2CA5-465EEF35DE87}"/>
          </ac:spMkLst>
        </pc:spChg>
        <pc:spChg chg="mod">
          <ac:chgData name="Daniel Khashabi" userId="62390808-c838-45e6-be59-d6fd0d208bc8" providerId="ADAL" clId="{FDA1393A-0BA2-0841-93A1-1E2F4E052231}" dt="2023-02-02T14:26:56.530" v="714" actId="404"/>
          <ac:spMkLst>
            <pc:docMk/>
            <pc:sldMk cId="3316295216" sldId="1419"/>
            <ac:spMk id="3" creationId="{B8E2F964-D330-75FD-DF01-369C8292D43A}"/>
          </ac:spMkLst>
        </pc:spChg>
      </pc:sldChg>
      <pc:sldChg chg="addSp delSp modSp add mod modAnim">
        <pc:chgData name="Daniel Khashabi" userId="62390808-c838-45e6-be59-d6fd0d208bc8" providerId="ADAL" clId="{FDA1393A-0BA2-0841-93A1-1E2F4E052231}" dt="2023-02-02T15:25:36.438" v="1551"/>
        <pc:sldMkLst>
          <pc:docMk/>
          <pc:sldMk cId="4101696241" sldId="1420"/>
        </pc:sldMkLst>
        <pc:spChg chg="mod">
          <ac:chgData name="Daniel Khashabi" userId="62390808-c838-45e6-be59-d6fd0d208bc8" providerId="ADAL" clId="{FDA1393A-0BA2-0841-93A1-1E2F4E052231}" dt="2023-02-02T15:22:43.768" v="1438" actId="20577"/>
          <ac:spMkLst>
            <pc:docMk/>
            <pc:sldMk cId="4101696241" sldId="1420"/>
            <ac:spMk id="3" creationId="{00000000-0000-0000-0000-000000000000}"/>
          </ac:spMkLst>
        </pc:spChg>
        <pc:spChg chg="del mod">
          <ac:chgData name="Daniel Khashabi" userId="62390808-c838-45e6-be59-d6fd0d208bc8" providerId="ADAL" clId="{FDA1393A-0BA2-0841-93A1-1E2F4E052231}" dt="2023-02-02T15:22:54.379" v="1450" actId="21"/>
          <ac:spMkLst>
            <pc:docMk/>
            <pc:sldMk cId="4101696241" sldId="1420"/>
            <ac:spMk id="5" creationId="{66221694-C66F-86A0-4211-D851BFCDAF02}"/>
          </ac:spMkLst>
        </pc:spChg>
        <pc:spChg chg="add mod">
          <ac:chgData name="Daniel Khashabi" userId="62390808-c838-45e6-be59-d6fd0d208bc8" providerId="ADAL" clId="{FDA1393A-0BA2-0841-93A1-1E2F4E052231}" dt="2023-02-02T15:20:24.462" v="1375"/>
          <ac:spMkLst>
            <pc:docMk/>
            <pc:sldMk cId="4101696241" sldId="1420"/>
            <ac:spMk id="8" creationId="{56F438A3-B52F-750C-80FC-1039AF43E09A}"/>
          </ac:spMkLst>
        </pc:spChg>
        <pc:spChg chg="del">
          <ac:chgData name="Daniel Khashabi" userId="62390808-c838-45e6-be59-d6fd0d208bc8" providerId="ADAL" clId="{FDA1393A-0BA2-0841-93A1-1E2F4E052231}" dt="2023-02-02T15:20:23.054" v="1374" actId="478"/>
          <ac:spMkLst>
            <pc:docMk/>
            <pc:sldMk cId="4101696241" sldId="1420"/>
            <ac:spMk id="9" creationId="{6FF3F40F-22F4-6955-A04C-AC5BA187F18A}"/>
          </ac:spMkLst>
        </pc:spChg>
        <pc:spChg chg="mod">
          <ac:chgData name="Daniel Khashabi" userId="62390808-c838-45e6-be59-d6fd0d208bc8" providerId="ADAL" clId="{FDA1393A-0BA2-0841-93A1-1E2F4E052231}" dt="2023-02-02T15:22:51.898" v="1449" actId="1036"/>
          <ac:spMkLst>
            <pc:docMk/>
            <pc:sldMk cId="4101696241" sldId="1420"/>
            <ac:spMk id="10" creationId="{15447E8F-3E8A-A5F2-6DA1-1DC1A43FBFE2}"/>
          </ac:spMkLst>
        </pc:spChg>
        <pc:spChg chg="add mod">
          <ac:chgData name="Daniel Khashabi" userId="62390808-c838-45e6-be59-d6fd0d208bc8" providerId="ADAL" clId="{FDA1393A-0BA2-0841-93A1-1E2F4E052231}" dt="2023-02-02T15:21:21.648" v="1395" actId="1076"/>
          <ac:spMkLst>
            <pc:docMk/>
            <pc:sldMk cId="4101696241" sldId="1420"/>
            <ac:spMk id="11" creationId="{31C98D7A-5BDB-679D-CB89-ECFFFB2A9376}"/>
          </ac:spMkLst>
        </pc:spChg>
        <pc:spChg chg="add mod">
          <ac:chgData name="Daniel Khashabi" userId="62390808-c838-45e6-be59-d6fd0d208bc8" providerId="ADAL" clId="{FDA1393A-0BA2-0841-93A1-1E2F4E052231}" dt="2023-02-02T15:22:54.724" v="1451"/>
          <ac:spMkLst>
            <pc:docMk/>
            <pc:sldMk cId="4101696241" sldId="1420"/>
            <ac:spMk id="12" creationId="{89676726-E7CA-E229-0B0C-08C08558F0E0}"/>
          </ac:spMkLst>
        </pc:spChg>
        <pc:picChg chg="mod modCrop">
          <ac:chgData name="Daniel Khashabi" userId="62390808-c838-45e6-be59-d6fd0d208bc8" providerId="ADAL" clId="{FDA1393A-0BA2-0841-93A1-1E2F4E052231}" dt="2023-02-02T15:20:31.136" v="1376" actId="732"/>
          <ac:picMkLst>
            <pc:docMk/>
            <pc:sldMk cId="4101696241" sldId="1420"/>
            <ac:picMk id="6" creationId="{5BF1DBBE-EF6A-C113-3D9D-F3FD8CA031B6}"/>
          </ac:picMkLst>
        </pc:picChg>
      </pc:sldChg>
      <pc:sldChg chg="addSp delSp modSp add mod modAnim">
        <pc:chgData name="Daniel Khashabi" userId="62390808-c838-45e6-be59-d6fd0d208bc8" providerId="ADAL" clId="{FDA1393A-0BA2-0841-93A1-1E2F4E052231}" dt="2023-02-02T15:25:13.147" v="1549"/>
        <pc:sldMkLst>
          <pc:docMk/>
          <pc:sldMk cId="4018157076" sldId="1421"/>
        </pc:sldMkLst>
        <pc:spChg chg="mod">
          <ac:chgData name="Daniel Khashabi" userId="62390808-c838-45e6-be59-d6fd0d208bc8" providerId="ADAL" clId="{FDA1393A-0BA2-0841-93A1-1E2F4E052231}" dt="2023-02-02T15:23:17.192" v="1454" actId="5793"/>
          <ac:spMkLst>
            <pc:docMk/>
            <pc:sldMk cId="4018157076" sldId="1421"/>
            <ac:spMk id="3" creationId="{00000000-0000-0000-0000-000000000000}"/>
          </ac:spMkLst>
        </pc:spChg>
        <pc:spChg chg="add del mod">
          <ac:chgData name="Daniel Khashabi" userId="62390808-c838-45e6-be59-d6fd0d208bc8" providerId="ADAL" clId="{FDA1393A-0BA2-0841-93A1-1E2F4E052231}" dt="2023-02-02T15:23:32.993" v="1485" actId="478"/>
          <ac:spMkLst>
            <pc:docMk/>
            <pc:sldMk cId="4018157076" sldId="1421"/>
            <ac:spMk id="6" creationId="{AE03B1A3-D044-DCDB-CC3B-C74CED153E50}"/>
          </ac:spMkLst>
        </pc:spChg>
        <pc:spChg chg="add mod">
          <ac:chgData name="Daniel Khashabi" userId="62390808-c838-45e6-be59-d6fd0d208bc8" providerId="ADAL" clId="{FDA1393A-0BA2-0841-93A1-1E2F4E052231}" dt="2023-02-02T15:24:56.887" v="1545" actId="1038"/>
          <ac:spMkLst>
            <pc:docMk/>
            <pc:sldMk cId="4018157076" sldId="1421"/>
            <ac:spMk id="7" creationId="{43B074E3-825D-2CA9-19AA-C1A7CD72D904}"/>
          </ac:spMkLst>
        </pc:spChg>
        <pc:picChg chg="add mod">
          <ac:chgData name="Daniel Khashabi" userId="62390808-c838-45e6-be59-d6fd0d208bc8" providerId="ADAL" clId="{FDA1393A-0BA2-0841-93A1-1E2F4E052231}" dt="2023-02-02T15:25:03.313" v="1547" actId="1076"/>
          <ac:picMkLst>
            <pc:docMk/>
            <pc:sldMk cId="4018157076" sldId="1421"/>
            <ac:picMk id="8" creationId="{76B007F0-91E4-724A-D049-568AA828E57D}"/>
          </ac:picMkLst>
        </pc:picChg>
        <pc:picChg chg="add mod">
          <ac:chgData name="Daniel Khashabi" userId="62390808-c838-45e6-be59-d6fd0d208bc8" providerId="ADAL" clId="{FDA1393A-0BA2-0841-93A1-1E2F4E052231}" dt="2023-02-02T15:24:34.409" v="1513" actId="1076"/>
          <ac:picMkLst>
            <pc:docMk/>
            <pc:sldMk cId="4018157076" sldId="1421"/>
            <ac:picMk id="6146" creationId="{A37933D7-B9A8-B882-6713-699D4A0026BE}"/>
          </ac:picMkLst>
        </pc:picChg>
      </pc:sldChg>
      <pc:sldChg chg="add">
        <pc:chgData name="Daniel Khashabi" userId="62390808-c838-45e6-be59-d6fd0d208bc8" providerId="ADAL" clId="{FDA1393A-0BA2-0841-93A1-1E2F4E052231}" dt="2023-02-02T15:32:39.706" v="1744"/>
        <pc:sldMkLst>
          <pc:docMk/>
          <pc:sldMk cId="2173667468" sldId="1422"/>
        </pc:sldMkLst>
      </pc:sldChg>
      <pc:sldChg chg="new del">
        <pc:chgData name="Daniel Khashabi" userId="62390808-c838-45e6-be59-d6fd0d208bc8" providerId="ADAL" clId="{FDA1393A-0BA2-0841-93A1-1E2F4E052231}" dt="2023-02-02T16:05:20.576" v="2293" actId="680"/>
        <pc:sldMkLst>
          <pc:docMk/>
          <pc:sldMk cId="1482550542" sldId="1423"/>
        </pc:sldMkLst>
      </pc:sldChg>
      <pc:sldChg chg="modSp new mod">
        <pc:chgData name="Daniel Khashabi" userId="62390808-c838-45e6-be59-d6fd0d208bc8" providerId="ADAL" clId="{FDA1393A-0BA2-0841-93A1-1E2F4E052231}" dt="2023-02-02T16:05:53.211" v="2420" actId="20577"/>
        <pc:sldMkLst>
          <pc:docMk/>
          <pc:sldMk cId="2215288127" sldId="1423"/>
        </pc:sldMkLst>
        <pc:spChg chg="mod">
          <ac:chgData name="Daniel Khashabi" userId="62390808-c838-45e6-be59-d6fd0d208bc8" providerId="ADAL" clId="{FDA1393A-0BA2-0841-93A1-1E2F4E052231}" dt="2023-02-02T16:05:31.470" v="2320" actId="20577"/>
          <ac:spMkLst>
            <pc:docMk/>
            <pc:sldMk cId="2215288127" sldId="1423"/>
            <ac:spMk id="2" creationId="{2B891DDC-9548-CAA6-4772-617DD7D72423}"/>
          </ac:spMkLst>
        </pc:spChg>
        <pc:spChg chg="mod">
          <ac:chgData name="Daniel Khashabi" userId="62390808-c838-45e6-be59-d6fd0d208bc8" providerId="ADAL" clId="{FDA1393A-0BA2-0841-93A1-1E2F4E052231}" dt="2023-02-02T16:05:53.211" v="2420" actId="20577"/>
          <ac:spMkLst>
            <pc:docMk/>
            <pc:sldMk cId="2215288127" sldId="1423"/>
            <ac:spMk id="3" creationId="{B0A970FD-9DE5-FA43-F85C-E99316C7C86C}"/>
          </ac:spMkLst>
        </pc:spChg>
      </pc:sldChg>
    </pc:docChg>
  </pc:docChgLst>
  <pc:docChgLst>
    <pc:chgData name="Daniel Khashabi" userId="62390808-c838-45e6-be59-d6fd0d208bc8" providerId="ADAL" clId="{FB8821F7-EC71-8247-AF27-A4E23E202A20}"/>
    <pc:docChg chg="undo redo custSel addSld delSld modSld sldOrd modMainMaster modNotesMaster">
      <pc:chgData name="Daniel Khashabi" userId="62390808-c838-45e6-be59-d6fd0d208bc8" providerId="ADAL" clId="{FB8821F7-EC71-8247-AF27-A4E23E202A20}" dt="2023-01-10T02:33:58.847" v="36084" actId="14100"/>
      <pc:docMkLst>
        <pc:docMk/>
      </pc:docMkLst>
      <pc:sldChg chg="modSp add del">
        <pc:chgData name="Daniel Khashabi" userId="62390808-c838-45e6-be59-d6fd0d208bc8" providerId="ADAL" clId="{FB8821F7-EC71-8247-AF27-A4E23E202A20}" dt="2023-01-05T20:55:29.958" v="14723" actId="2696"/>
        <pc:sldMkLst>
          <pc:docMk/>
          <pc:sldMk cId="0" sldId="26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66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2:03:45.778" v="15853" actId="2696"/>
        <pc:sldMkLst>
          <pc:docMk/>
          <pc:sldMk cId="520392844" sldId="266"/>
        </pc:sldMkLst>
      </pc:sldChg>
      <pc:sldChg chg="addSp delSp modSp add del mod">
        <pc:chgData name="Daniel Khashabi" userId="62390808-c838-45e6-be59-d6fd0d208bc8" providerId="ADAL" clId="{FB8821F7-EC71-8247-AF27-A4E23E202A20}" dt="2023-01-05T20:41:26.782" v="14305" actId="2696"/>
        <pc:sldMkLst>
          <pc:docMk/>
          <pc:sldMk cId="0" sldId="267"/>
        </pc:sldMkLst>
        <pc:spChg chg="del mod">
          <ac:chgData name="Daniel Khashabi" userId="62390808-c838-45e6-be59-d6fd0d208bc8" providerId="ADAL" clId="{FB8821F7-EC71-8247-AF27-A4E23E202A20}" dt="2023-01-05T20:41:25.661" v="14304" actId="478"/>
          <ac:spMkLst>
            <pc:docMk/>
            <pc:sldMk cId="0" sldId="267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67"/>
            <ac:spMk id="8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5T20:41:25.661" v="14304" actId="478"/>
          <ac:spMkLst>
            <pc:docMk/>
            <pc:sldMk cId="0" sldId="267"/>
            <ac:spMk id="10" creationId="{4AA1F472-EA00-F277-C873-1A1C6F67C67E}"/>
          </ac:spMkLst>
        </pc:spChg>
      </pc:sldChg>
      <pc:sldChg chg="modSp add del">
        <pc:chgData name="Daniel Khashabi" userId="62390808-c838-45e6-be59-d6fd0d208bc8" providerId="ADAL" clId="{FB8821F7-EC71-8247-AF27-A4E23E202A20}" dt="2023-01-05T20:55:14.952" v="14721" actId="2696"/>
        <pc:sldMkLst>
          <pc:docMk/>
          <pc:sldMk cId="0" sldId="26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68"/>
            <ac:spMk id="7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1:39:56.333" v="14945" actId="2696"/>
        <pc:sldMkLst>
          <pc:docMk/>
          <pc:sldMk cId="635797514" sldId="268"/>
        </pc:sldMkLst>
      </pc:sldChg>
      <pc:sldChg chg="modSp add del">
        <pc:chgData name="Daniel Khashabi" userId="62390808-c838-45e6-be59-d6fd0d208bc8" providerId="ADAL" clId="{FB8821F7-EC71-8247-AF27-A4E23E202A20}" dt="2023-01-05T20:55:14.952" v="14721" actId="2696"/>
        <pc:sldMkLst>
          <pc:docMk/>
          <pc:sldMk cId="0" sldId="26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69"/>
            <ac:spMk id="10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2:00:35.296" v="15778" actId="2696"/>
        <pc:sldMkLst>
          <pc:docMk/>
          <pc:sldMk cId="2764708364" sldId="269"/>
        </pc:sldMkLst>
      </pc:sldChg>
      <pc:sldChg chg="add del">
        <pc:chgData name="Daniel Khashabi" userId="62390808-c838-45e6-be59-d6fd0d208bc8" providerId="ADAL" clId="{FB8821F7-EC71-8247-AF27-A4E23E202A20}" dt="2023-01-04T23:50:16.259" v="3254"/>
        <pc:sldMkLst>
          <pc:docMk/>
          <pc:sldMk cId="465151330" sldId="270"/>
        </pc:sldMkLst>
      </pc:sldChg>
      <pc:sldChg chg="addSp delSp modSp add del mod modClrScheme chgLayout">
        <pc:chgData name="Daniel Khashabi" userId="62390808-c838-45e6-be59-d6fd0d208bc8" providerId="ADAL" clId="{FB8821F7-EC71-8247-AF27-A4E23E202A20}" dt="2023-01-09T14:50:08.609" v="34208"/>
        <pc:sldMkLst>
          <pc:docMk/>
          <pc:sldMk cId="1852614646" sldId="270"/>
        </pc:sldMkLst>
        <pc:spChg chg="add del mod ord">
          <ac:chgData name="Daniel Khashabi" userId="62390808-c838-45e6-be59-d6fd0d208bc8" providerId="ADAL" clId="{FB8821F7-EC71-8247-AF27-A4E23E202A20}" dt="2023-01-04T23:40:16.206" v="2576" actId="478"/>
          <ac:spMkLst>
            <pc:docMk/>
            <pc:sldMk cId="1852614646" sldId="270"/>
            <ac:spMk id="2" creationId="{054D8DB3-DBCB-A0C7-0A0F-72C0DDF0F8E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2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21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2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23" creationId="{AB0367F1-3B10-E8E0-26F1-0C7E5DF96B0D}"/>
          </ac:spMkLst>
        </pc:spChg>
        <pc:spChg chg="mod ord">
          <ac:chgData name="Daniel Khashabi" userId="62390808-c838-45e6-be59-d6fd0d208bc8" providerId="ADAL" clId="{FB8821F7-EC71-8247-AF27-A4E23E202A20}" dt="2023-01-04T23:49:17.358" v="3214" actId="20577"/>
          <ac:spMkLst>
            <pc:docMk/>
            <pc:sldMk cId="1852614646" sldId="270"/>
            <ac:spMk id="24" creationId="{33B0F157-6BD2-4DA8-9474-F6792D9BBAA4}"/>
          </ac:spMkLst>
        </pc:spChg>
        <pc:spChg chg="del">
          <ac:chgData name="Daniel Khashabi" userId="62390808-c838-45e6-be59-d6fd0d208bc8" providerId="ADAL" clId="{FB8821F7-EC71-8247-AF27-A4E23E202A20}" dt="2023-01-04T23:40:52.392" v="2577" actId="478"/>
          <ac:spMkLst>
            <pc:docMk/>
            <pc:sldMk cId="1852614646" sldId="270"/>
            <ac:spMk id="25" creationId="{AA9188B0-16FC-4794-80D1-6E18F4831304}"/>
          </ac:spMkLst>
        </pc:spChg>
      </pc:sldChg>
      <pc:sldChg chg="add del">
        <pc:chgData name="Daniel Khashabi" userId="62390808-c838-45e6-be59-d6fd0d208bc8" providerId="ADAL" clId="{FB8821F7-EC71-8247-AF27-A4E23E202A20}" dt="2023-01-05T23:04:42.666" v="17598" actId="2696"/>
        <pc:sldMkLst>
          <pc:docMk/>
          <pc:sldMk cId="0" sldId="271"/>
        </pc:sldMkLst>
      </pc:sldChg>
      <pc:sldChg chg="add del">
        <pc:chgData name="Daniel Khashabi" userId="62390808-c838-45e6-be59-d6fd0d208bc8" providerId="ADAL" clId="{FB8821F7-EC71-8247-AF27-A4E23E202A20}" dt="2023-01-05T23:06:40.415" v="17647" actId="2696"/>
        <pc:sldMkLst>
          <pc:docMk/>
          <pc:sldMk cId="0" sldId="272"/>
        </pc:sldMkLst>
      </pc:sldChg>
      <pc:sldChg chg="add del">
        <pc:chgData name="Daniel Khashabi" userId="62390808-c838-45e6-be59-d6fd0d208bc8" providerId="ADAL" clId="{FB8821F7-EC71-8247-AF27-A4E23E202A20}" dt="2023-01-05T23:07:21.316" v="17654" actId="2696"/>
        <pc:sldMkLst>
          <pc:docMk/>
          <pc:sldMk cId="0" sldId="273"/>
        </pc:sldMkLst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766326056" sldId="273"/>
        </pc:sldMkLst>
        <pc:spChg chg="mod">
          <ac:chgData name="Daniel Khashabi" userId="62390808-c838-45e6-be59-d6fd0d208bc8" providerId="ADAL" clId="{FB8821F7-EC71-8247-AF27-A4E23E202A20}" dt="2023-01-04T17:33:37.418" v="28" actId="27636"/>
          <ac:spMkLst>
            <pc:docMk/>
            <pc:sldMk cId="766326056" sldId="273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7:33:37.461" v="29" actId="27636"/>
          <ac:spMkLst>
            <pc:docMk/>
            <pc:sldMk cId="766326056" sldId="273"/>
            <ac:spMk id="3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3:07:21.316" v="17654" actId="2696"/>
        <pc:sldMkLst>
          <pc:docMk/>
          <pc:sldMk cId="0" sldId="274"/>
        </pc:sldMkLst>
      </pc:sldChg>
      <pc:sldChg chg="add del">
        <pc:chgData name="Daniel Khashabi" userId="62390808-c838-45e6-be59-d6fd0d208bc8" providerId="ADAL" clId="{FB8821F7-EC71-8247-AF27-A4E23E202A20}" dt="2023-01-05T23:07:21.316" v="17654" actId="2696"/>
        <pc:sldMkLst>
          <pc:docMk/>
          <pc:sldMk cId="0" sldId="275"/>
        </pc:sldMkLst>
      </pc:sldChg>
      <pc:sldChg chg="add del">
        <pc:chgData name="Daniel Khashabi" userId="62390808-c838-45e6-be59-d6fd0d208bc8" providerId="ADAL" clId="{FB8821F7-EC71-8247-AF27-A4E23E202A20}" dt="2023-01-05T23:08:28.628" v="17657" actId="2696"/>
        <pc:sldMkLst>
          <pc:docMk/>
          <pc:sldMk cId="0" sldId="276"/>
        </pc:sldMkLst>
      </pc:sldChg>
      <pc:sldChg chg="add del">
        <pc:chgData name="Daniel Khashabi" userId="62390808-c838-45e6-be59-d6fd0d208bc8" providerId="ADAL" clId="{FB8821F7-EC71-8247-AF27-A4E23E202A20}" dt="2023-01-05T23:08:28.628" v="17657" actId="2696"/>
        <pc:sldMkLst>
          <pc:docMk/>
          <pc:sldMk cId="0" sldId="277"/>
        </pc:sldMkLst>
      </pc:sldChg>
      <pc:sldChg chg="modSp add del">
        <pc:chgData name="Daniel Khashabi" userId="62390808-c838-45e6-be59-d6fd0d208bc8" providerId="ADAL" clId="{FB8821F7-EC71-8247-AF27-A4E23E202A20}" dt="2023-01-05T23:08:28.628" v="17657" actId="2696"/>
        <pc:sldMkLst>
          <pc:docMk/>
          <pc:sldMk cId="0" sldId="27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78"/>
            <ac:spMk id="7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5T23:08:28.628" v="17657" actId="2696"/>
        <pc:sldMkLst>
          <pc:docMk/>
          <pc:sldMk cId="0" sldId="27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79"/>
            <ac:spMk id="5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3:39.185" v="9590" actId="2696"/>
        <pc:sldMkLst>
          <pc:docMk/>
          <pc:sldMk cId="713293377" sldId="279"/>
        </pc:sldMkLst>
      </pc:sldChg>
      <pc:sldChg chg="add del">
        <pc:chgData name="Daniel Khashabi" userId="62390808-c838-45e6-be59-d6fd0d208bc8" providerId="ADAL" clId="{FB8821F7-EC71-8247-AF27-A4E23E202A20}" dt="2023-01-05T03:09:35.606" v="9813" actId="2696"/>
        <pc:sldMkLst>
          <pc:docMk/>
          <pc:sldMk cId="1737493593" sldId="279"/>
        </pc:sldMkLst>
      </pc:sldChg>
      <pc:sldChg chg="add del">
        <pc:chgData name="Daniel Khashabi" userId="62390808-c838-45e6-be59-d6fd0d208bc8" providerId="ADAL" clId="{FB8821F7-EC71-8247-AF27-A4E23E202A20}" dt="2023-01-06T04:29:40.140" v="25392" actId="2696"/>
        <pc:sldMkLst>
          <pc:docMk/>
          <pc:sldMk cId="0" sldId="280"/>
        </pc:sldMkLst>
      </pc:sldChg>
      <pc:sldChg chg="modSp add del">
        <pc:chgData name="Daniel Khashabi" userId="62390808-c838-45e6-be59-d6fd0d208bc8" providerId="ADAL" clId="{FB8821F7-EC71-8247-AF27-A4E23E202A20}" dt="2023-01-06T04:29:42.418" v="25393" actId="2696"/>
        <pc:sldMkLst>
          <pc:docMk/>
          <pc:sldMk cId="0" sldId="28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81"/>
            <ac:spMk id="14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29:54.055" v="25394" actId="2696"/>
        <pc:sldMkLst>
          <pc:docMk/>
          <pc:sldMk cId="0" sldId="282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82"/>
            <ac:spMk id="7" creationId="{00000000-0000-0000-0000-000000000000}"/>
          </ac:spMkLst>
        </pc:spChg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3"/>
        </pc:sldMkLst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4"/>
        </pc:sldMkLst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5"/>
        </pc:sldMkLst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6"/>
        </pc:sldMkLst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7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88"/>
            <ac:spMk id="16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89"/>
            <ac:spMk id="15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0"/>
            <ac:spMk id="13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1"/>
            <ac:spMk id="14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2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2"/>
            <ac:spMk id="6" creationId="{00000000-0000-0000-0000-000000000000}"/>
          </ac:spMkLst>
        </pc:spChg>
      </pc:sldChg>
      <pc:sldChg chg="addSp 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3"/>
            <ac:spMk id="7" creationId="{00000000-0000-0000-0000-000000000000}"/>
          </ac:spMkLst>
        </pc:spChg>
        <pc:picChg chg="add mod">
          <ac:chgData name="Daniel Khashabi" userId="62390808-c838-45e6-be59-d6fd0d208bc8" providerId="ADAL" clId="{FB8821F7-EC71-8247-AF27-A4E23E202A20}" dt="2023-01-05T23:20:47.546" v="17884" actId="1076"/>
          <ac:picMkLst>
            <pc:docMk/>
            <pc:sldMk cId="0" sldId="293"/>
            <ac:picMk id="8" creationId="{5215D6D3-3929-58C8-2846-43B4A0E68D40}"/>
          </ac:picMkLst>
        </pc:picChg>
      </pc:sldChg>
      <pc:sldChg chg="del">
        <pc:chgData name="Daniel Khashabi" userId="62390808-c838-45e6-be59-d6fd0d208bc8" providerId="ADAL" clId="{FB8821F7-EC71-8247-AF27-A4E23E202A20}" dt="2023-01-05T03:02:44.125" v="9567" actId="2696"/>
        <pc:sldMkLst>
          <pc:docMk/>
          <pc:sldMk cId="1575182606" sldId="293"/>
        </pc:sldMkLst>
      </pc:sldChg>
      <pc:sldChg chg="addSp 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4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4"/>
            <ac:spMk id="8" creationId="{00000000-0000-0000-0000-000000000000}"/>
          </ac:spMkLst>
        </pc:spChg>
        <pc:picChg chg="add mod">
          <ac:chgData name="Daniel Khashabi" userId="62390808-c838-45e6-be59-d6fd0d208bc8" providerId="ADAL" clId="{FB8821F7-EC71-8247-AF27-A4E23E202A20}" dt="2023-01-05T23:20:50.428" v="17886" actId="1076"/>
          <ac:picMkLst>
            <pc:docMk/>
            <pc:sldMk cId="0" sldId="294"/>
            <ac:picMk id="9" creationId="{162F2D31-185A-CAEF-E350-0A8E9FEFDFB6}"/>
          </ac:picMkLst>
        </pc:picChg>
      </pc:sldChg>
      <pc:sldChg chg="del">
        <pc:chgData name="Daniel Khashabi" userId="62390808-c838-45e6-be59-d6fd0d208bc8" providerId="ADAL" clId="{FB8821F7-EC71-8247-AF27-A4E23E202A20}" dt="2023-01-05T03:02:44.866" v="9568" actId="2696"/>
        <pc:sldMkLst>
          <pc:docMk/>
          <pc:sldMk cId="1771090028" sldId="294"/>
        </pc:sldMkLst>
      </pc:sldChg>
      <pc:sldChg chg="modSp add del">
        <pc:chgData name="Daniel Khashabi" userId="62390808-c838-45e6-be59-d6fd0d208bc8" providerId="ADAL" clId="{FB8821F7-EC71-8247-AF27-A4E23E202A20}" dt="2023-01-06T03:15:19.751" v="22041" actId="2696"/>
        <pc:sldMkLst>
          <pc:docMk/>
          <pc:sldMk cId="0" sldId="295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5"/>
            <ac:spMk id="7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5.454" v="9569" actId="2696"/>
        <pc:sldMkLst>
          <pc:docMk/>
          <pc:sldMk cId="1003040408" sldId="295"/>
        </pc:sldMkLst>
      </pc:sldChg>
      <pc:sldChg chg="modSp add del">
        <pc:chgData name="Daniel Khashabi" userId="62390808-c838-45e6-be59-d6fd0d208bc8" providerId="ADAL" clId="{FB8821F7-EC71-8247-AF27-A4E23E202A20}" dt="2023-01-06T03:15:15.744" v="22038" actId="2696"/>
        <pc:sldMkLst>
          <pc:docMk/>
          <pc:sldMk cId="0" sldId="29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6"/>
            <ac:spMk id="11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6.126" v="9570" actId="2696"/>
        <pc:sldMkLst>
          <pc:docMk/>
          <pc:sldMk cId="457529580" sldId="296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7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7"/>
            <ac:spMk id="9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7.035" v="9571" actId="2696"/>
        <pc:sldMkLst>
          <pc:docMk/>
          <pc:sldMk cId="4073365648" sldId="297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8"/>
            <ac:spMk id="27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7.873" v="9572" actId="2696"/>
        <pc:sldMkLst>
          <pc:docMk/>
          <pc:sldMk cId="1504710" sldId="298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9"/>
            <ac:spMk id="6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8.632" v="9573" actId="2696"/>
        <pc:sldMkLst>
          <pc:docMk/>
          <pc:sldMk cId="549876704" sldId="299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0"/>
            <ac:spMk id="6" creationId="{00000000-0000-0000-0000-000000000000}"/>
          </ac:spMkLst>
        </pc:spChg>
      </pc:sldChg>
      <pc:sldChg chg="addSp delSp modSp mod modNotes">
        <pc:chgData name="Daniel Khashabi" userId="62390808-c838-45e6-be59-d6fd0d208bc8" providerId="ADAL" clId="{FB8821F7-EC71-8247-AF27-A4E23E202A20}" dt="2023-01-09T14:50:08.609" v="34208"/>
        <pc:sldMkLst>
          <pc:docMk/>
          <pc:sldMk cId="0" sldId="301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0" sldId="301"/>
            <ac:spMk id="2" creationId="{83602E3B-62E7-EEAE-E8F3-5972D2C2624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0" sldId="301"/>
            <ac:spMk id="3" creationId="{AF07175E-A9E3-616C-8DD8-5DB647028ACD}"/>
          </ac:spMkLst>
        </pc:spChg>
        <pc:spChg chg="add del mod">
          <ac:chgData name="Daniel Khashabi" userId="62390808-c838-45e6-be59-d6fd0d208bc8" providerId="ADAL" clId="{FB8821F7-EC71-8247-AF27-A4E23E202A20}" dt="2023-01-08T21:40:58.254" v="29556" actId="478"/>
          <ac:spMkLst>
            <pc:docMk/>
            <pc:sldMk cId="0" sldId="301"/>
            <ac:spMk id="4" creationId="{F320DDA1-18DF-E167-6C94-65A8BC0C36ED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2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2"/>
            <ac:spMk id="4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3"/>
            <ac:spMk id="25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4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4"/>
            <ac:spMk id="29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5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5"/>
            <ac:spMk id="35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6"/>
            <ac:spMk id="3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07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0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8"/>
            <ac:spMk id="24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0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9"/>
            <ac:spMk id="26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0"/>
            <ac:spMk id="24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1"/>
            <ac:spMk id="17" creationId="{00000000-0000-0000-0000-000000000000}"/>
          </ac:spMkLst>
        </pc:spChg>
      </pc:sldChg>
      <pc:sldChg chg="modSp mod">
        <pc:chgData name="Daniel Khashabi" userId="62390808-c838-45e6-be59-d6fd0d208bc8" providerId="ADAL" clId="{FB8821F7-EC71-8247-AF27-A4E23E202A20}" dt="2023-01-09T05:47:04.262" v="34139" actId="20577"/>
        <pc:sldMkLst>
          <pc:docMk/>
          <pc:sldMk cId="3260301037" sldId="312"/>
        </pc:sldMkLst>
        <pc:spChg chg="mod">
          <ac:chgData name="Daniel Khashabi" userId="62390808-c838-45e6-be59-d6fd0d208bc8" providerId="ADAL" clId="{FB8821F7-EC71-8247-AF27-A4E23E202A20}" dt="2023-01-09T05:47:04.262" v="34139" actId="20577"/>
          <ac:spMkLst>
            <pc:docMk/>
            <pc:sldMk cId="3260301037" sldId="312"/>
            <ac:spMk id="3" creationId="{2BAE67F7-BFC3-5C68-93F5-C23BA66F363E}"/>
          </ac:spMkLst>
        </pc:spChg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3"/>
        </pc:sldMkLst>
      </pc:sldChg>
      <pc:sldChg chg="modSp add del modNotes">
        <pc:chgData name="Daniel Khashabi" userId="62390808-c838-45e6-be59-d6fd0d208bc8" providerId="ADAL" clId="{FB8821F7-EC71-8247-AF27-A4E23E202A20}" dt="2023-01-05T03:03:10.099" v="9584" actId="2696"/>
        <pc:sldMkLst>
          <pc:docMk/>
          <pc:sldMk cId="2559371108" sldId="313"/>
        </pc:sldMkLst>
        <pc:spChg chg="mod">
          <ac:chgData name="Daniel Khashabi" userId="62390808-c838-45e6-be59-d6fd0d208bc8" providerId="ADAL" clId="{FB8821F7-EC71-8247-AF27-A4E23E202A20}" dt="2023-01-04T17:45:39.516" v="48" actId="207"/>
          <ac:spMkLst>
            <pc:docMk/>
            <pc:sldMk cId="2559371108" sldId="313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39.516" v="48" actId="207"/>
          <ac:spMkLst>
            <pc:docMk/>
            <pc:sldMk cId="2559371108" sldId="313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39.516" v="48" actId="207"/>
          <ac:spMkLst>
            <pc:docMk/>
            <pc:sldMk cId="2559371108" sldId="313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39.516" v="48" actId="207"/>
          <ac:spMkLst>
            <pc:docMk/>
            <pc:sldMk cId="2559371108" sldId="313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5" creationId="{53009EBE-7381-46FD-B034-EBBE4380625B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29716" creationId="{486D1A8B-A764-48CB-AB05-24E62EF286CC}"/>
          </ac:grpSpMkLst>
        </pc:gr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4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4"/>
            <ac:spMk id="17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11:17.982" v="9874" actId="2696"/>
        <pc:sldMkLst>
          <pc:docMk/>
          <pc:sldMk cId="3874981232" sldId="314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5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5"/>
            <ac:spMk id="25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11:15.021" v="9873" actId="2696"/>
        <pc:sldMkLst>
          <pc:docMk/>
          <pc:sldMk cId="3990795390" sldId="315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6"/>
            <ac:spMk id="29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11:20.734" v="9875" actId="2696"/>
        <pc:sldMkLst>
          <pc:docMk/>
          <pc:sldMk cId="884724314" sldId="316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7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7"/>
            <ac:spMk id="29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11:09.380" v="9872" actId="2696"/>
        <pc:sldMkLst>
          <pc:docMk/>
          <pc:sldMk cId="2866431115" sldId="317"/>
        </pc:sldMkLst>
      </pc:sldChg>
      <pc:sldChg chg="del">
        <pc:chgData name="Daniel Khashabi" userId="62390808-c838-45e6-be59-d6fd0d208bc8" providerId="ADAL" clId="{FB8821F7-EC71-8247-AF27-A4E23E202A20}" dt="2023-01-08T14:20:47.206" v="27041" actId="2696"/>
        <pc:sldMkLst>
          <pc:docMk/>
          <pc:sldMk cId="3187965015" sldId="318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9"/>
            <ac:spMk id="28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03:10:48.994" v="9871" actId="2696"/>
        <pc:sldMkLst>
          <pc:docMk/>
          <pc:sldMk cId="3328731776" sldId="319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0"/>
            <ac:spMk id="30" creationId="{00000000-0000-0000-0000-000000000000}"/>
          </ac:spMkLst>
        </pc:spChg>
      </pc:sldChg>
      <pc:sldChg chg="modSp mod ord modAnim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1644701269" sldId="321"/>
        </pc:sldMkLst>
        <pc:spChg chg="mod">
          <ac:chgData name="Daniel Khashabi" userId="62390808-c838-45e6-be59-d6fd0d208bc8" providerId="ADAL" clId="{FB8821F7-EC71-8247-AF27-A4E23E202A20}" dt="2023-01-04T18:37:40.767" v="307" actId="20577"/>
          <ac:spMkLst>
            <pc:docMk/>
            <pc:sldMk cId="1644701269" sldId="321"/>
            <ac:spMk id="2" creationId="{45E95558-3D76-0C4A-B493-A4B68FDBF737}"/>
          </ac:spMkLst>
        </pc:spChg>
        <pc:spChg chg="mod">
          <ac:chgData name="Daniel Khashabi" userId="62390808-c838-45e6-be59-d6fd0d208bc8" providerId="ADAL" clId="{FB8821F7-EC71-8247-AF27-A4E23E202A20}" dt="2023-01-04T18:37:20.050" v="255" actId="113"/>
          <ac:spMkLst>
            <pc:docMk/>
            <pc:sldMk cId="1644701269" sldId="321"/>
            <ac:spMk id="3" creationId="{FBB6CFC5-8813-AA46-99ED-E2EABFD4D3B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44701269" sldId="321"/>
            <ac:spMk id="4" creationId="{6EDE9C4D-512D-6042-B3B2-AC723813F2A8}"/>
          </ac:spMkLst>
        </pc:spChg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2"/>
        </pc:sldMkLst>
      </pc:sldChg>
      <pc:sldChg chg="del">
        <pc:chgData name="Daniel Khashabi" userId="62390808-c838-45e6-be59-d6fd0d208bc8" providerId="ADAL" clId="{FB8821F7-EC71-8247-AF27-A4E23E202A20}" dt="2023-01-04T18:24:07.263" v="196" actId="2696"/>
        <pc:sldMkLst>
          <pc:docMk/>
          <pc:sldMk cId="2925110358" sldId="322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3"/>
            <ac:spMk id="26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4T18:24:10.484" v="197" actId="2696"/>
        <pc:sldMkLst>
          <pc:docMk/>
          <pc:sldMk cId="2882041011" sldId="323"/>
        </pc:sldMkLst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4"/>
        </pc:sldMkLst>
      </pc:sldChg>
      <pc:sldChg chg="del">
        <pc:chgData name="Daniel Khashabi" userId="62390808-c838-45e6-be59-d6fd0d208bc8" providerId="ADAL" clId="{FB8821F7-EC71-8247-AF27-A4E23E202A20}" dt="2023-01-04T18:24:12.628" v="198" actId="2696"/>
        <pc:sldMkLst>
          <pc:docMk/>
          <pc:sldMk cId="3097692786" sldId="324"/>
        </pc:sldMkLst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5"/>
        </pc:sldMkLst>
      </pc:sldChg>
      <pc:sldChg chg="del">
        <pc:chgData name="Daniel Khashabi" userId="62390808-c838-45e6-be59-d6fd0d208bc8" providerId="ADAL" clId="{FB8821F7-EC71-8247-AF27-A4E23E202A20}" dt="2023-01-04T18:24:13.758" v="199" actId="2696"/>
        <pc:sldMkLst>
          <pc:docMk/>
          <pc:sldMk cId="394555378" sldId="325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6"/>
            <ac:spMk id="22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7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7"/>
            <ac:spMk id="23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8"/>
            <ac:spMk id="23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9"/>
            <ac:spMk id="28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3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0"/>
            <ac:spMk id="32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3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1"/>
            <ac:spMk id="31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6T04:45:05.687" v="25849" actId="2696"/>
        <pc:sldMkLst>
          <pc:docMk/>
          <pc:sldMk cId="0" sldId="332"/>
        </pc:sldMkLst>
        <pc:spChg chg="mod">
          <ac:chgData name="Daniel Khashabi" userId="62390808-c838-45e6-be59-d6fd0d208bc8" providerId="ADAL" clId="{FB8821F7-EC71-8247-AF27-A4E23E202A20}" dt="2023-01-06T04:40:03.793" v="25539" actId="20577"/>
          <ac:spMkLst>
            <pc:docMk/>
            <pc:sldMk cId="0" sldId="332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2"/>
            <ac:spMk id="25" creationId="{00000000-0000-0000-0000-000000000000}"/>
          </ac:spMkLst>
        </pc:spChg>
        <pc:grpChg chg="mod">
          <ac:chgData name="Daniel Khashabi" userId="62390808-c838-45e6-be59-d6fd0d208bc8" providerId="ADAL" clId="{FB8821F7-EC71-8247-AF27-A4E23E202A20}" dt="2023-01-06T04:36:22.278" v="25491" actId="1036"/>
          <ac:grpSpMkLst>
            <pc:docMk/>
            <pc:sldMk cId="0" sldId="332"/>
            <ac:grpSpMk id="9" creationId="{00000000-0000-0000-0000-000000000000}"/>
          </ac:grpSpMkLst>
        </pc:grpChg>
      </pc:sldChg>
      <pc:sldChg chg="addSp delSp modSp add del mod">
        <pc:chgData name="Daniel Khashabi" userId="62390808-c838-45e6-be59-d6fd0d208bc8" providerId="ADAL" clId="{FB8821F7-EC71-8247-AF27-A4E23E202A20}" dt="2023-01-06T04:48:49.850" v="26011" actId="2696"/>
        <pc:sldMkLst>
          <pc:docMk/>
          <pc:sldMk cId="0" sldId="33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3"/>
            <ac:spMk id="12" creationId="{00000000-0000-0000-0000-000000000000}"/>
          </ac:spMkLst>
        </pc:spChg>
        <pc:spChg chg="add del mod">
          <ac:chgData name="Daniel Khashabi" userId="62390808-c838-45e6-be59-d6fd0d208bc8" providerId="ADAL" clId="{FB8821F7-EC71-8247-AF27-A4E23E202A20}" dt="2023-01-06T04:47:39.466" v="25947"/>
          <ac:spMkLst>
            <pc:docMk/>
            <pc:sldMk cId="0" sldId="333"/>
            <ac:spMk id="13" creationId="{1E0AA861-223F-0908-C897-AACC589B6F0B}"/>
          </ac:spMkLst>
        </pc:spChg>
      </pc:sldChg>
      <pc:sldChg chg="add del ord">
        <pc:chgData name="Daniel Khashabi" userId="62390808-c838-45e6-be59-d6fd0d208bc8" providerId="ADAL" clId="{FB8821F7-EC71-8247-AF27-A4E23E202A20}" dt="2023-01-06T04:47:07.094" v="25913" actId="2696"/>
        <pc:sldMkLst>
          <pc:docMk/>
          <pc:sldMk cId="0" sldId="334"/>
        </pc:sldMkLst>
      </pc:sldChg>
      <pc:sldChg chg="add del">
        <pc:chgData name="Daniel Khashabi" userId="62390808-c838-45e6-be59-d6fd0d208bc8" providerId="ADAL" clId="{FB8821F7-EC71-8247-AF27-A4E23E202A20}" dt="2023-01-06T04:50:01.393" v="26064" actId="2696"/>
        <pc:sldMkLst>
          <pc:docMk/>
          <pc:sldMk cId="0" sldId="335"/>
        </pc:sldMkLst>
      </pc:sldChg>
      <pc:sldChg chg="add del">
        <pc:chgData name="Daniel Khashabi" userId="62390808-c838-45e6-be59-d6fd0d208bc8" providerId="ADAL" clId="{FB8821F7-EC71-8247-AF27-A4E23E202A20}" dt="2023-01-06T04:50:01.420" v="26065" actId="2696"/>
        <pc:sldMkLst>
          <pc:docMk/>
          <pc:sldMk cId="0" sldId="336"/>
        </pc:sldMkLst>
      </pc:sldChg>
      <pc:sldChg chg="modSp add del">
        <pc:chgData name="Daniel Khashabi" userId="62390808-c838-45e6-be59-d6fd0d208bc8" providerId="ADAL" clId="{FB8821F7-EC71-8247-AF27-A4E23E202A20}" dt="2023-01-06T04:51:26.485" v="26079" actId="2696"/>
        <pc:sldMkLst>
          <pc:docMk/>
          <pc:sldMk cId="0" sldId="337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7"/>
            <ac:spMk id="5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56:53.587" v="26204" actId="2696"/>
        <pc:sldMkLst>
          <pc:docMk/>
          <pc:sldMk cId="0" sldId="33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8"/>
            <ac:spMk id="5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6T05:30:51.702" v="26478" actId="2696"/>
        <pc:sldMkLst>
          <pc:docMk/>
          <pc:sldMk cId="3104453534" sldId="338"/>
        </pc:sldMkLst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3104453534" sldId="33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6T05:05:37.826" v="26212" actId="2711"/>
          <ac:spMkLst>
            <pc:docMk/>
            <pc:sldMk cId="3104453534" sldId="338"/>
            <ac:spMk id="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3104453534" sldId="338"/>
            <ac:spMk id="5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3104453534" sldId="338"/>
            <ac:spMk id="6" creationId="{9429FBFD-D926-5D34-9890-B4CEFDE273B7}"/>
          </ac:spMkLst>
        </pc:spChg>
      </pc:sldChg>
      <pc:sldChg chg="addSp delSp modSp add mod ord chgLayout">
        <pc:chgData name="Daniel Khashabi" userId="62390808-c838-45e6-be59-d6fd0d208bc8" providerId="ADAL" clId="{FB8821F7-EC71-8247-AF27-A4E23E202A20}" dt="2023-01-08T19:39:41.847" v="28536" actId="207"/>
        <pc:sldMkLst>
          <pc:docMk/>
          <pc:sldMk cId="1370132949" sldId="339"/>
        </pc:sldMkLst>
        <pc:spChg chg="mod ord">
          <ac:chgData name="Daniel Khashabi" userId="62390808-c838-45e6-be59-d6fd0d208bc8" providerId="ADAL" clId="{FB8821F7-EC71-8247-AF27-A4E23E202A20}" dt="2023-01-06T05:32:08.185" v="26483" actId="700"/>
          <ac:spMkLst>
            <pc:docMk/>
            <pc:sldMk cId="1370132949" sldId="339"/>
            <ac:spMk id="2" creationId="{00000000-0000-0000-0000-000000000000}"/>
          </ac:spMkLst>
        </pc:spChg>
        <pc:spChg chg="del mod">
          <ac:chgData name="Daniel Khashabi" userId="62390808-c838-45e6-be59-d6fd0d208bc8" providerId="ADAL" clId="{FB8821F7-EC71-8247-AF27-A4E23E202A20}" dt="2023-01-06T05:32:16.928" v="26487" actId="478"/>
          <ac:spMkLst>
            <pc:docMk/>
            <pc:sldMk cId="1370132949" sldId="339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32:08.185" v="26483" actId="700"/>
          <ac:spMkLst>
            <pc:docMk/>
            <pc:sldMk cId="1370132949" sldId="339"/>
            <ac:spMk id="4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8T19:39:41.847" v="28536" actId="207"/>
          <ac:spMkLst>
            <pc:docMk/>
            <pc:sldMk cId="1370132949" sldId="339"/>
            <ac:spMk id="5" creationId="{2CE6BF30-D6E0-966A-46B9-A876F0EC8D95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6T05:31:11.594" v="26480" actId="2696"/>
        <pc:sldMkLst>
          <pc:docMk/>
          <pc:sldMk cId="1809973206" sldId="339"/>
        </pc:sldMkLst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1809973206" sldId="339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1809973206" sldId="339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FB8821F7-EC71-8247-AF27-A4E23E202A20}" dt="2023-01-06T05:30:57.952" v="26479" actId="478"/>
          <ac:spMkLst>
            <pc:docMk/>
            <pc:sldMk cId="1809973206" sldId="339"/>
            <ac:spMk id="5" creationId="{86DA6C3F-28F9-E50D-C893-EF57D0A06612}"/>
          </ac:spMkLst>
        </pc:spChg>
      </pc:sldChg>
      <pc:sldChg chg="modSp add del modNotes">
        <pc:chgData name="Daniel Khashabi" userId="62390808-c838-45e6-be59-d6fd0d208bc8" providerId="ADAL" clId="{FB8821F7-EC71-8247-AF27-A4E23E202A20}" dt="2023-01-05T03:03:04.053" v="9579" actId="2696"/>
        <pc:sldMkLst>
          <pc:docMk/>
          <pc:sldMk cId="4022684749" sldId="346"/>
        </pc:sldMkLst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7" creationId="{EB0E3D5F-A3A6-74AE-4285-24A2D0B5FB99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59" creationId="{2A306B52-C058-4414-9E38-036B5E6D1B9C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60" creationId="{5BED5A3F-D2EA-4709-A390-9B802292AE9F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69" creationId="{0C3C8015-D3AD-407A-B94D-1EB040F32F32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73" creationId="{BB2196BA-3D61-4F6A-9DCC-FF82FEE5C6B3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115" creationId="{4DEF06EC-0E47-4D9A-800A-458E59748C75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5" creationId="{CC823D0E-D38D-4B47-9223-6CA8DCC46BEA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15" creationId="{E98AF3DE-27E5-4725-A732-5DA3983C82E7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31" creationId="{E0898B15-C7A5-48C4-BE6E-03D7604E4C5C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29716" creationId="{486D1A8B-A764-48CB-AB05-24E62EF286CC}"/>
          </ac:grpSpMkLst>
        </pc:grpChg>
        <pc:picChg chg="mod">
          <ac:chgData name="Daniel Khashabi" userId="62390808-c838-45e6-be59-d6fd0d208bc8" providerId="ADAL" clId="{FB8821F7-EC71-8247-AF27-A4E23E202A20}" dt="2023-01-04T17:45:19.592" v="43" actId="207"/>
          <ac:picMkLst>
            <pc:docMk/>
            <pc:sldMk cId="4022684749" sldId="346"/>
            <ac:picMk id="113" creationId="{A7973CCB-4449-480E-8F27-1E7FD1695AC6}"/>
          </ac:picMkLst>
        </pc:picChg>
        <pc:cxnChg chg="mod">
          <ac:chgData name="Daniel Khashabi" userId="62390808-c838-45e6-be59-d6fd0d208bc8" providerId="ADAL" clId="{FB8821F7-EC71-8247-AF27-A4E23E202A20}" dt="2023-01-04T17:45:19.592" v="43" actId="207"/>
          <ac:cxnSpMkLst>
            <pc:docMk/>
            <pc:sldMk cId="4022684749" sldId="346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19.592" v="43" actId="207"/>
          <ac:cxnSpMkLst>
            <pc:docMk/>
            <pc:sldMk cId="4022684749" sldId="346"/>
            <ac:cxnSpMk id="105" creationId="{EF239300-3AEB-4841-8212-1A19CB0C9188}"/>
          </ac:cxnSpMkLst>
        </pc:cxnChg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703826601" sldId="363"/>
        </pc:sldMkLst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22"/>
        </pc:sldMkLst>
        <pc:spChg chg="mod">
          <ac:chgData name="Daniel Khashabi" userId="62390808-c838-45e6-be59-d6fd0d208bc8" providerId="ADAL" clId="{FB8821F7-EC71-8247-AF27-A4E23E202A20}" dt="2023-01-04T17:33:36.764" v="7" actId="27636"/>
          <ac:spMkLst>
            <pc:docMk/>
            <pc:sldMk cId="0" sldId="422"/>
            <ac:spMk id="2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55:53.510" v="1215" actId="2696"/>
        <pc:sldMkLst>
          <pc:docMk/>
          <pc:sldMk cId="3859850001" sldId="422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859850001" sldId="422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859850001" sldId="422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180" v="1202" actId="27636"/>
          <ac:spMkLst>
            <pc:docMk/>
            <pc:sldMk cId="3859850001" sldId="422"/>
            <ac:spMk id="4" creationId="{00000000-0000-0000-0000-000000000000}"/>
          </ac:spMkLst>
        </pc:spChg>
      </pc:sldChg>
      <pc:sldChg chg="modSp add del mod or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2773306729" sldId="423"/>
        </pc:sldMkLst>
        <pc:spChg chg="mod ord">
          <ac:chgData name="Daniel Khashabi" userId="62390808-c838-45e6-be59-d6fd0d208bc8" providerId="ADAL" clId="{FB8821F7-EC71-8247-AF27-A4E23E202A20}" dt="2023-01-04T21:19:30.651" v="1416" actId="20577"/>
          <ac:spMkLst>
            <pc:docMk/>
            <pc:sldMk cId="2773306729" sldId="42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1:01:46.694" v="1380" actId="20577"/>
          <ac:spMkLst>
            <pc:docMk/>
            <pc:sldMk cId="2773306729" sldId="42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77" v="1201" actId="27636"/>
          <ac:spMkLst>
            <pc:docMk/>
            <pc:sldMk cId="2773306729" sldId="423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9T14:50:08.609" v="34208"/>
        <pc:sldMkLst>
          <pc:docMk/>
          <pc:sldMk cId="3498237160" sldId="423"/>
        </pc:sldMkLst>
        <pc:spChg chg="mod">
          <ac:chgData name="Daniel Khashabi" userId="62390808-c838-45e6-be59-d6fd0d208bc8" providerId="ADAL" clId="{FB8821F7-EC71-8247-AF27-A4E23E202A20}" dt="2023-01-04T17:33:36.750" v="6" actId="27636"/>
          <ac:spMkLst>
            <pc:docMk/>
            <pc:sldMk cId="3498237160" sldId="42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3:00:13.044" v="9464" actId="20577"/>
          <ac:spMkLst>
            <pc:docMk/>
            <pc:sldMk cId="3498237160" sldId="42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3498237160" sldId="423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27"/>
        </pc:sldMkLst>
        <pc:spChg chg="mod">
          <ac:chgData name="Daniel Khashabi" userId="62390808-c838-45e6-be59-d6fd0d208bc8" providerId="ADAL" clId="{FB8821F7-EC71-8247-AF27-A4E23E202A20}" dt="2023-01-04T17:33:36.792" v="8" actId="27636"/>
          <ac:spMkLst>
            <pc:docMk/>
            <pc:sldMk cId="0" sldId="427"/>
            <ac:spMk id="2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1:01:45.520" v="1371" actId="2696"/>
        <pc:sldMkLst>
          <pc:docMk/>
          <pc:sldMk cId="1336237304" sldId="427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336237304" sldId="427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336237304" sldId="427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221" v="1203" actId="27636"/>
          <ac:spMkLst>
            <pc:docMk/>
            <pc:sldMk cId="1336237304" sldId="427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28"/>
        </pc:sldMkLst>
        <pc:spChg chg="mod">
          <ac:chgData name="Daniel Khashabi" userId="62390808-c838-45e6-be59-d6fd0d208bc8" providerId="ADAL" clId="{FB8821F7-EC71-8247-AF27-A4E23E202A20}" dt="2023-01-04T17:33:36.858" v="9" actId="27636"/>
          <ac:spMkLst>
            <pc:docMk/>
            <pc:sldMk cId="0" sldId="428"/>
            <ac:spMk id="235523" creationId="{00000000-0000-0000-0000-000000000000}"/>
          </ac:spMkLst>
        </pc:spChg>
      </pc:sldChg>
      <pc:sldChg chg="delSp modSp add del mod modClrScheme chgLayout">
        <pc:chgData name="Daniel Khashabi" userId="62390808-c838-45e6-be59-d6fd0d208bc8" providerId="ADAL" clId="{FB8821F7-EC71-8247-AF27-A4E23E202A20}" dt="2023-01-04T21:01:46.032" v="1372" actId="2696"/>
        <pc:sldMkLst>
          <pc:docMk/>
          <pc:sldMk cId="1059541588" sldId="428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059541588" sldId="428"/>
            <ac:spMk id="7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248" v="1204" actId="27636"/>
          <ac:spMkLst>
            <pc:docMk/>
            <pc:sldMk cId="1059541588" sldId="428"/>
            <ac:spMk id="235522" creationId="{00000000-0000-0000-0000-000000000000}"/>
          </ac:spMkLst>
        </pc:spChg>
        <pc:spChg chg="del mod ord">
          <ac:chgData name="Daniel Khashabi" userId="62390808-c838-45e6-be59-d6fd0d208bc8" providerId="ADAL" clId="{FB8821F7-EC71-8247-AF27-A4E23E202A20}" dt="2023-01-04T20:59:36.267" v="1272" actId="478"/>
          <ac:spMkLst>
            <pc:docMk/>
            <pc:sldMk cId="1059541588" sldId="428"/>
            <ac:spMk id="235523" creationId="{00000000-0000-0000-0000-000000000000}"/>
          </ac:spMkLst>
        </pc:spChg>
        <pc:graphicFrameChg chg="mod ord">
          <ac:chgData name="Daniel Khashabi" userId="62390808-c838-45e6-be59-d6fd0d208bc8" providerId="ADAL" clId="{FB8821F7-EC71-8247-AF27-A4E23E202A20}" dt="2023-01-04T20:55:21.041" v="1200" actId="700"/>
          <ac:graphicFrameMkLst>
            <pc:docMk/>
            <pc:sldMk cId="1059541588" sldId="428"/>
            <ac:graphicFrameMk id="235524" creationId="{00000000-0000-0000-0000-000000000000}"/>
          </ac:graphicFrameMkLst>
        </pc:graphicFrame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29"/>
        </pc:sldMkLst>
        <pc:spChg chg="mod">
          <ac:chgData name="Daniel Khashabi" userId="62390808-c838-45e6-be59-d6fd0d208bc8" providerId="ADAL" clId="{FB8821F7-EC71-8247-AF27-A4E23E202A20}" dt="2023-01-04T17:33:36.871" v="10" actId="27636"/>
          <ac:spMkLst>
            <pc:docMk/>
            <pc:sldMk cId="0" sldId="429"/>
            <ac:spMk id="236546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1:01:46.115" v="1373" actId="2696"/>
        <pc:sldMkLst>
          <pc:docMk/>
          <pc:sldMk cId="3338294353" sldId="429"/>
        </pc:sldMkLst>
        <pc:spChg chg="mod ord">
          <ac:chgData name="Daniel Khashabi" userId="62390808-c838-45e6-be59-d6fd0d208bc8" providerId="ADAL" clId="{FB8821F7-EC71-8247-AF27-A4E23E202A20}" dt="2023-01-04T20:55:21.295" v="1205" actId="27636"/>
          <ac:spMkLst>
            <pc:docMk/>
            <pc:sldMk cId="3338294353" sldId="429"/>
            <ac:spMk id="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338294353" sldId="429"/>
            <ac:spMk id="23654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338294353" sldId="429"/>
            <ac:spMk id="236547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1875712458" sldId="430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875712458" sldId="43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1:01:51.785" v="1384" actId="20577"/>
          <ac:spMkLst>
            <pc:docMk/>
            <pc:sldMk cId="1875712458" sldId="430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326" v="1206" actId="27636"/>
          <ac:spMkLst>
            <pc:docMk/>
            <pc:sldMk cId="1875712458" sldId="430"/>
            <ac:spMk id="4" creationId="{00000000-0000-0000-0000-000000000000}"/>
          </ac:spMkLst>
        </pc:spChg>
      </pc:sldChg>
      <pc:sldChg chg="addSp 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2498504530" sldId="430"/>
        </pc:sldMkLst>
        <pc:spChg chg="mod ord">
          <ac:chgData name="Daniel Khashabi" userId="62390808-c838-45e6-be59-d6fd0d208bc8" providerId="ADAL" clId="{FB8821F7-EC71-8247-AF27-A4E23E202A20}" dt="2023-01-05T19:15:25.980" v="11527" actId="20577"/>
          <ac:spMkLst>
            <pc:docMk/>
            <pc:sldMk cId="2498504530" sldId="43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50:43.895" v="8823" actId="5793"/>
          <ac:spMkLst>
            <pc:docMk/>
            <pc:sldMk cId="2498504530" sldId="430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2498504530" sldId="430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498504530" sldId="430"/>
            <ac:spMk id="5" creationId="{A8D3C50F-1937-D2B9-23DC-2270454FDDD3}"/>
          </ac:spMkLst>
        </pc:spChg>
        <pc:picChg chg="add mod">
          <ac:chgData name="Daniel Khashabi" userId="62390808-c838-45e6-be59-d6fd0d208bc8" providerId="ADAL" clId="{FB8821F7-EC71-8247-AF27-A4E23E202A20}" dt="2023-01-05T02:50:00.585" v="8788" actId="1076"/>
          <ac:picMkLst>
            <pc:docMk/>
            <pc:sldMk cId="2498504530" sldId="430"/>
            <ac:picMk id="25602" creationId="{38D2CCF8-2F24-0601-0001-E28B9ABF1A88}"/>
          </ac:picMkLst>
        </pc:picChg>
      </pc:sldChg>
      <pc:sldChg chg="modSp add del mod">
        <pc:chgData name="Daniel Khashabi" userId="62390808-c838-45e6-be59-d6fd0d208bc8" providerId="ADAL" clId="{FB8821F7-EC71-8247-AF27-A4E23E202A20}" dt="2023-01-09T14:50:08.609" v="34208"/>
        <pc:sldMkLst>
          <pc:docMk/>
          <pc:sldMk cId="681349276" sldId="431"/>
        </pc:sldMkLst>
        <pc:spChg chg="mod">
          <ac:chgData name="Daniel Khashabi" userId="62390808-c838-45e6-be59-d6fd0d208bc8" providerId="ADAL" clId="{FB8821F7-EC71-8247-AF27-A4E23E202A20}" dt="2023-01-04T17:33:36.960" v="12" actId="27636"/>
          <ac:spMkLst>
            <pc:docMk/>
            <pc:sldMk cId="681349276" sldId="43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57:15.148" v="9249" actId="15"/>
          <ac:spMkLst>
            <pc:docMk/>
            <pc:sldMk cId="681349276" sldId="431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681349276" sldId="431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5T02:57:28.418" v="9278" actId="1036"/>
          <ac:spMkLst>
            <pc:docMk/>
            <pc:sldMk cId="681349276" sldId="431"/>
            <ac:spMk id="5" creationId="{66221694-C66F-86A0-4211-D851BFCDAF02}"/>
          </ac:spMkLst>
        </pc:spChg>
        <pc:spChg chg="add del">
          <ac:chgData name="Daniel Khashabi" userId="62390808-c838-45e6-be59-d6fd0d208bc8" providerId="ADAL" clId="{FB8821F7-EC71-8247-AF27-A4E23E202A20}" dt="2023-01-05T02:54:44.152" v="9109" actId="22"/>
          <ac:spMkLst>
            <pc:docMk/>
            <pc:sldMk cId="681349276" sldId="431"/>
            <ac:spMk id="9" creationId="{67AAB94D-7D63-EA32-B99F-0339E7B0FF33}"/>
          </ac:spMkLst>
        </pc:spChg>
        <pc:spChg chg="add mod">
          <ac:chgData name="Daniel Khashabi" userId="62390808-c838-45e6-be59-d6fd0d208bc8" providerId="ADAL" clId="{FB8821F7-EC71-8247-AF27-A4E23E202A20}" dt="2023-01-05T02:57:28.418" v="9278" actId="1036"/>
          <ac:spMkLst>
            <pc:docMk/>
            <pc:sldMk cId="681349276" sldId="431"/>
            <ac:spMk id="10" creationId="{15447E8F-3E8A-A5F2-6DA1-1DC1A43FBFE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681349276" sldId="431"/>
            <ac:spMk id="11" creationId="{4E94A47B-56FF-C8A1-EE6F-0E7C06B23454}"/>
          </ac:spMkLst>
        </pc:spChg>
        <pc:picChg chg="add mod">
          <ac:chgData name="Daniel Khashabi" userId="62390808-c838-45e6-be59-d6fd0d208bc8" providerId="ADAL" clId="{FB8821F7-EC71-8247-AF27-A4E23E202A20}" dt="2023-01-05T02:57:28.418" v="9278" actId="1036"/>
          <ac:picMkLst>
            <pc:docMk/>
            <pc:sldMk cId="681349276" sldId="431"/>
            <ac:picMk id="6" creationId="{5BF1DBBE-EF6A-C113-3D9D-F3FD8CA031B6}"/>
          </ac:picMkLst>
        </pc:picChg>
        <pc:picChg chg="add mod">
          <ac:chgData name="Daniel Khashabi" userId="62390808-c838-45e6-be59-d6fd0d208bc8" providerId="ADAL" clId="{FB8821F7-EC71-8247-AF27-A4E23E202A20}" dt="2023-01-05T02:57:28.418" v="9278" actId="1036"/>
          <ac:picMkLst>
            <pc:docMk/>
            <pc:sldMk cId="681349276" sldId="431"/>
            <ac:picMk id="7" creationId="{4A3CA316-476F-538E-7CAB-C75E01D50934}"/>
          </ac:picMkLst>
        </pc:pic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1368705506" sldId="431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368705506" sldId="43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368705506" sldId="431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363" v="1207" actId="27636"/>
          <ac:spMkLst>
            <pc:docMk/>
            <pc:sldMk cId="1368705506" sldId="431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32"/>
        </pc:sldMkLst>
        <pc:spChg chg="mod">
          <ac:chgData name="Daniel Khashabi" userId="62390808-c838-45e6-be59-d6fd0d208bc8" providerId="ADAL" clId="{FB8821F7-EC71-8247-AF27-A4E23E202A20}" dt="2023-01-04T17:33:36.979" v="13" actId="27636"/>
          <ac:spMkLst>
            <pc:docMk/>
            <pc:sldMk cId="0" sldId="432"/>
            <ac:spMk id="2" creationId="{00000000-0000-0000-0000-000000000000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1035469621" sldId="432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035469621" sldId="432"/>
            <ac:spMk id="2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035469621" sldId="432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407" v="1208" actId="27636"/>
          <ac:spMkLst>
            <pc:docMk/>
            <pc:sldMk cId="1035469621" sldId="432"/>
            <ac:spMk id="4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035469621" sldId="432"/>
            <ac:spMk id="5" creationId="{9D0DEFB6-51FD-9541-A5FC-0FAFC031F1DA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5T02:56:24.929" v="9210" actId="2696"/>
        <pc:sldMkLst>
          <pc:docMk/>
          <pc:sldMk cId="4141853926" sldId="432"/>
        </pc:sldMkLst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4141853926" sldId="432"/>
            <ac:spMk id="2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4141853926" sldId="432"/>
            <ac:spMk id="3" creationId="{42255432-538A-E988-E114-54A86246AC26}"/>
          </ac:spMkLst>
        </pc:spChg>
        <pc:spChg chg="mod ord">
          <ac:chgData name="Daniel Khashabi" userId="62390808-c838-45e6-be59-d6fd0d208bc8" providerId="ADAL" clId="{FB8821F7-EC71-8247-AF27-A4E23E202A20}" dt="2023-01-05T02:39:36.690" v="8072" actId="27636"/>
          <ac:spMkLst>
            <pc:docMk/>
            <pc:sldMk cId="4141853926" sldId="432"/>
            <ac:spMk id="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4141853926" sldId="432"/>
            <ac:spMk id="5" creationId="{9D0DEFB6-51FD-9541-A5FC-0FAFC031F1DA}"/>
          </ac:spMkLst>
        </pc:spChg>
      </pc:sldChg>
      <pc:sldChg chg="modSp add del mod">
        <pc:chgData name="Daniel Khashabi" userId="62390808-c838-45e6-be59-d6fd0d208bc8" providerId="ADAL" clId="{FB8821F7-EC71-8247-AF27-A4E23E202A20}" dt="2023-01-09T14:50:08.609" v="34208"/>
        <pc:sldMkLst>
          <pc:docMk/>
          <pc:sldMk cId="634724682" sldId="433"/>
        </pc:sldMkLst>
        <pc:spChg chg="mod">
          <ac:chgData name="Daniel Khashabi" userId="62390808-c838-45e6-be59-d6fd0d208bc8" providerId="ADAL" clId="{FB8821F7-EC71-8247-AF27-A4E23E202A20}" dt="2023-01-04T17:33:36.998" v="14" actId="27636"/>
          <ac:spMkLst>
            <pc:docMk/>
            <pc:sldMk cId="634724682" sldId="43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59:10.036" v="9441" actId="20577"/>
          <ac:spMkLst>
            <pc:docMk/>
            <pc:sldMk cId="634724682" sldId="43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634724682" sldId="433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634724682" sldId="433"/>
            <ac:spMk id="5" creationId="{F491CB34-79CE-5528-90CE-477CE48CB1CB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2803259735" sldId="433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2803259735" sldId="43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1:17:39.141" v="1398" actId="313"/>
          <ac:spMkLst>
            <pc:docMk/>
            <pc:sldMk cId="2803259735" sldId="43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494" v="1209" actId="27636"/>
          <ac:spMkLst>
            <pc:docMk/>
            <pc:sldMk cId="2803259735" sldId="433"/>
            <ac:spMk id="4" creationId="{00000000-0000-0000-0000-000000000000}"/>
          </ac:spMkLst>
        </pc:spChg>
      </pc:sldChg>
      <pc:sldChg chg="modSp add del mod setBg">
        <pc:chgData name="Daniel Khashabi" userId="62390808-c838-45e6-be59-d6fd0d208bc8" providerId="ADAL" clId="{FB8821F7-EC71-8247-AF27-A4E23E202A20}" dt="2023-01-04T18:20:22.439" v="130"/>
        <pc:sldMkLst>
          <pc:docMk/>
          <pc:sldMk cId="1523539315" sldId="434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523539315" sldId="434"/>
            <ac:spMk id="3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2971229777" sldId="435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2971229777" sldId="43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2971229777" sldId="435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540" v="1210" actId="27636"/>
          <ac:spMkLst>
            <pc:docMk/>
            <pc:sldMk cId="2971229777" sldId="435"/>
            <ac:spMk id="4" creationId="{00000000-0000-0000-0000-000000000000}"/>
          </ac:spMkLst>
        </pc:spChg>
      </pc:sldChg>
      <pc:sldChg chg="addSp 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4187874920" sldId="435"/>
        </pc:sldMkLst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4187874920" sldId="43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3:01:22.567" v="9562" actId="15"/>
          <ac:spMkLst>
            <pc:docMk/>
            <pc:sldMk cId="4187874920" sldId="435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4187874920" sldId="435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87874920" sldId="435"/>
            <ac:spMk id="5" creationId="{F4828581-FD71-7658-BA62-436337F72973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36"/>
        </pc:sldMkLst>
        <pc:spChg chg="mod">
          <ac:chgData name="Daniel Khashabi" userId="62390808-c838-45e6-be59-d6fd0d208bc8" providerId="ADAL" clId="{FB8821F7-EC71-8247-AF27-A4E23E202A20}" dt="2023-01-04T17:33:37.082" v="16" actId="27636"/>
          <ac:spMkLst>
            <pc:docMk/>
            <pc:sldMk cId="0" sldId="436"/>
            <ac:spMk id="2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3:01:33.635" v="9563" actId="2696"/>
        <pc:sldMkLst>
          <pc:docMk/>
          <pc:sldMk cId="500081325" sldId="436"/>
        </pc:sldMkLst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500081325" sldId="436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500081325" sldId="436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39:36.770" v="8075" actId="27636"/>
          <ac:spMkLst>
            <pc:docMk/>
            <pc:sldMk cId="500081325" sldId="436"/>
            <ac:spMk id="4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3340056134" sldId="436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340056134" sldId="436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340056134" sldId="436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574" v="1211" actId="27636"/>
          <ac:spMkLst>
            <pc:docMk/>
            <pc:sldMk cId="3340056134" sldId="436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3280763014" sldId="440"/>
        </pc:sldMkLst>
        <pc:spChg chg="mod">
          <ac:chgData name="Daniel Khashabi" userId="62390808-c838-45e6-be59-d6fd0d208bc8" providerId="ADAL" clId="{FB8821F7-EC71-8247-AF27-A4E23E202A20}" dt="2023-01-04T17:33:37.105" v="17" actId="27636"/>
          <ac:spMkLst>
            <pc:docMk/>
            <pc:sldMk cId="3280763014" sldId="440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2520263187" sldId="441"/>
        </pc:sldMkLst>
        <pc:spChg chg="mod">
          <ac:chgData name="Daniel Khashabi" userId="62390808-c838-45e6-be59-d6fd0d208bc8" providerId="ADAL" clId="{FB8821F7-EC71-8247-AF27-A4E23E202A20}" dt="2023-01-04T17:33:37.137" v="18" actId="27636"/>
          <ac:spMkLst>
            <pc:docMk/>
            <pc:sldMk cId="2520263187" sldId="441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3832128322" sldId="442"/>
        </pc:sldMkLst>
        <pc:spChg chg="mod">
          <ac:chgData name="Daniel Khashabi" userId="62390808-c838-45e6-be59-d6fd0d208bc8" providerId="ADAL" clId="{FB8821F7-EC71-8247-AF27-A4E23E202A20}" dt="2023-01-04T17:33:37.151" v="19" actId="27636"/>
          <ac:spMkLst>
            <pc:docMk/>
            <pc:sldMk cId="3832128322" sldId="442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2057243121" sldId="443"/>
        </pc:sldMkLst>
        <pc:spChg chg="mod">
          <ac:chgData name="Daniel Khashabi" userId="62390808-c838-45e6-be59-d6fd0d208bc8" providerId="ADAL" clId="{FB8821F7-EC71-8247-AF27-A4E23E202A20}" dt="2023-01-04T17:33:37.192" v="21" actId="27636"/>
          <ac:spMkLst>
            <pc:docMk/>
            <pc:sldMk cId="2057243121" sldId="443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7:33:37.190" v="20" actId="27636"/>
          <ac:spMkLst>
            <pc:docMk/>
            <pc:sldMk cId="2057243121" sldId="443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2596352471" sldId="444"/>
        </pc:sldMkLst>
        <pc:spChg chg="mod">
          <ac:chgData name="Daniel Khashabi" userId="62390808-c838-45e6-be59-d6fd0d208bc8" providerId="ADAL" clId="{FB8821F7-EC71-8247-AF27-A4E23E202A20}" dt="2023-01-04T17:33:37.522" v="30" actId="27636"/>
          <ac:spMkLst>
            <pc:docMk/>
            <pc:sldMk cId="2596352471" sldId="444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0" sldId="445"/>
        </pc:sldMkLst>
        <pc:spChg chg="mod">
          <ac:chgData name="Daniel Khashabi" userId="62390808-c838-45e6-be59-d6fd0d208bc8" providerId="ADAL" clId="{FB8821F7-EC71-8247-AF27-A4E23E202A20}" dt="2023-01-04T17:33:37.251" v="22" actId="27636"/>
          <ac:spMkLst>
            <pc:docMk/>
            <pc:sldMk cId="0" sldId="445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3460146470" sldId="446"/>
        </pc:sldMkLst>
        <pc:spChg chg="mod">
          <ac:chgData name="Daniel Khashabi" userId="62390808-c838-45e6-be59-d6fd0d208bc8" providerId="ADAL" clId="{FB8821F7-EC71-8247-AF27-A4E23E202A20}" dt="2023-01-04T17:33:37.311" v="24" actId="27636"/>
          <ac:spMkLst>
            <pc:docMk/>
            <pc:sldMk cId="3460146470" sldId="446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7:33:37.309" v="23" actId="27636"/>
          <ac:spMkLst>
            <pc:docMk/>
            <pc:sldMk cId="3460146470" sldId="446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1008472714" sldId="447"/>
        </pc:sldMkLst>
        <pc:spChg chg="mod">
          <ac:chgData name="Daniel Khashabi" userId="62390808-c838-45e6-be59-d6fd0d208bc8" providerId="ADAL" clId="{FB8821F7-EC71-8247-AF27-A4E23E202A20}" dt="2023-01-04T17:33:37.390" v="26" actId="27636"/>
          <ac:spMkLst>
            <pc:docMk/>
            <pc:sldMk cId="1008472714" sldId="447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7:33:37.388" v="25" actId="27636"/>
          <ac:spMkLst>
            <pc:docMk/>
            <pc:sldMk cId="1008472714" sldId="447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2411793247" sldId="448"/>
        </pc:sldMkLst>
        <pc:spChg chg="mod">
          <ac:chgData name="Daniel Khashabi" userId="62390808-c838-45e6-be59-d6fd0d208bc8" providerId="ADAL" clId="{FB8821F7-EC71-8247-AF27-A4E23E202A20}" dt="2023-01-04T17:33:37.404" v="27" actId="27636"/>
          <ac:spMkLst>
            <pc:docMk/>
            <pc:sldMk cId="2411793247" sldId="448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1743635715" sldId="449"/>
        </pc:sldMkLst>
        <pc:spChg chg="mod">
          <ac:chgData name="Daniel Khashabi" userId="62390808-c838-45e6-be59-d6fd0d208bc8" providerId="ADAL" clId="{FB8821F7-EC71-8247-AF27-A4E23E202A20}" dt="2023-01-04T17:33:37.606" v="31" actId="27636"/>
          <ac:spMkLst>
            <pc:docMk/>
            <pc:sldMk cId="1743635715" sldId="449"/>
            <ac:spMk id="2" creationId="{2E4E39A2-6A69-4B0D-BFE1-631CAB18101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3563285232" sldId="450"/>
        </pc:sldMkLst>
        <pc:spChg chg="mod">
          <ac:chgData name="Daniel Khashabi" userId="62390808-c838-45e6-be59-d6fd0d208bc8" providerId="ADAL" clId="{FB8821F7-EC71-8247-AF27-A4E23E202A20}" dt="2023-01-04T17:33:37.673" v="32" actId="27636"/>
          <ac:spMkLst>
            <pc:docMk/>
            <pc:sldMk cId="3563285232" sldId="450"/>
            <ac:spMk id="2" creationId="{54771BBB-B4E8-4E12-837F-7BFF77C4B140}"/>
          </ac:spMkLst>
        </pc:spChg>
      </pc:sldChg>
      <pc:sldChg chg="add del">
        <pc:chgData name="Daniel Khashabi" userId="62390808-c838-45e6-be59-d6fd0d208bc8" providerId="ADAL" clId="{FB8821F7-EC71-8247-AF27-A4E23E202A20}" dt="2023-01-04T20:53:41.548" v="1197" actId="2696"/>
        <pc:sldMkLst>
          <pc:docMk/>
          <pc:sldMk cId="3518321421" sldId="451"/>
        </pc:sldMkLst>
      </pc:sldChg>
      <pc:sldChg chg="addSp delSp modSp add del mod setBg chgLayout modNotes">
        <pc:chgData name="Daniel Khashabi" userId="62390808-c838-45e6-be59-d6fd0d208bc8" providerId="ADAL" clId="{FB8821F7-EC71-8247-AF27-A4E23E202A20}" dt="2023-01-09T14:50:08.609" v="34208"/>
        <pc:sldMkLst>
          <pc:docMk/>
          <pc:sldMk cId="1956104415" sldId="452"/>
        </pc:sldMkLst>
        <pc:spChg chg="mod ord">
          <ac:chgData name="Daniel Khashabi" userId="62390808-c838-45e6-be59-d6fd0d208bc8" providerId="ADAL" clId="{FB8821F7-EC71-8247-AF27-A4E23E202A20}" dt="2023-01-04T23:55:28.947" v="3569" actId="20577"/>
          <ac:spMkLst>
            <pc:docMk/>
            <pc:sldMk cId="1956104415" sldId="452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956104415" sldId="452"/>
            <ac:spMk id="3" creationId="{8AFD283B-B53F-2FDA-E548-73AF1087CEB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2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2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3:56:53.977" v="3720" actId="20577"/>
          <ac:spMkLst>
            <pc:docMk/>
            <pc:sldMk cId="1956104415" sldId="452"/>
            <ac:spMk id="25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17.132" v="8291" actId="478"/>
          <ac:spMkLst>
            <pc:docMk/>
            <pc:sldMk cId="1956104415" sldId="452"/>
            <ac:spMk id="68" creationId="{00000000-0000-0000-0000-000000000000}"/>
          </ac:spMkLst>
        </pc:spChg>
      </pc:sldChg>
      <pc:sldChg chg="addSp delSp modSp add del mod setBg">
        <pc:chgData name="Daniel Khashabi" userId="62390808-c838-45e6-be59-d6fd0d208bc8" providerId="ADAL" clId="{FB8821F7-EC71-8247-AF27-A4E23E202A20}" dt="2023-01-09T14:50:08.609" v="34208"/>
        <pc:sldMkLst>
          <pc:docMk/>
          <pc:sldMk cId="487575686" sldId="453"/>
        </pc:sldMkLst>
        <pc:spChg chg="mod">
          <ac:chgData name="Daniel Khashabi" userId="62390808-c838-45e6-be59-d6fd0d208bc8" providerId="ADAL" clId="{FB8821F7-EC71-8247-AF27-A4E23E202A20}" dt="2023-01-04T18:49:57.511" v="648" actId="27636"/>
          <ac:spMkLst>
            <pc:docMk/>
            <pc:sldMk cId="487575686" sldId="453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87575686" sldId="453"/>
            <ac:spMk id="3" creationId="{572880B7-1804-0DF6-73E2-C5C1E5F0AEF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20.814" v="8292" actId="478"/>
          <ac:spMkLst>
            <pc:docMk/>
            <pc:sldMk cId="487575686" sldId="453"/>
            <ac:spMk id="70" creationId="{00000000-0000-0000-0000-000000000000}"/>
          </ac:spMkLst>
        </pc:spChg>
      </pc:sldChg>
      <pc:sldChg chg="addSp delSp modSp add del mod setBg">
        <pc:chgData name="Daniel Khashabi" userId="62390808-c838-45e6-be59-d6fd0d208bc8" providerId="ADAL" clId="{FB8821F7-EC71-8247-AF27-A4E23E202A20}" dt="2023-01-09T14:50:08.609" v="34208"/>
        <pc:sldMkLst>
          <pc:docMk/>
          <pc:sldMk cId="2486244093" sldId="454"/>
        </pc:sldMkLst>
        <pc:spChg chg="mod">
          <ac:chgData name="Daniel Khashabi" userId="62390808-c838-45e6-be59-d6fd0d208bc8" providerId="ADAL" clId="{FB8821F7-EC71-8247-AF27-A4E23E202A20}" dt="2023-01-04T18:49:57.540" v="649" actId="27636"/>
          <ac:spMkLst>
            <pc:docMk/>
            <pc:sldMk cId="2486244093" sldId="454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486244093" sldId="454"/>
            <ac:spMk id="3" creationId="{437BB185-8A2D-1257-1C6C-6CC6A8021C23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23.456" v="8294" actId="478"/>
          <ac:spMkLst>
            <pc:docMk/>
            <pc:sldMk cId="2486244093" sldId="454"/>
            <ac:spMk id="71" creationId="{00000000-0000-0000-0000-000000000000}"/>
          </ac:spMkLst>
        </pc:spChg>
      </pc:sldChg>
      <pc:sldChg chg="addSp delSp modSp add del mod setBg">
        <pc:chgData name="Daniel Khashabi" userId="62390808-c838-45e6-be59-d6fd0d208bc8" providerId="ADAL" clId="{FB8821F7-EC71-8247-AF27-A4E23E202A20}" dt="2023-01-09T14:50:08.609" v="34208"/>
        <pc:sldMkLst>
          <pc:docMk/>
          <pc:sldMk cId="2897410789" sldId="455"/>
        </pc:sldMkLst>
        <pc:spChg chg="mod">
          <ac:chgData name="Daniel Khashabi" userId="62390808-c838-45e6-be59-d6fd0d208bc8" providerId="ADAL" clId="{FB8821F7-EC71-8247-AF27-A4E23E202A20}" dt="2023-01-04T18:49:57.571" v="650" actId="27636"/>
          <ac:spMkLst>
            <pc:docMk/>
            <pc:sldMk cId="2897410789" sldId="455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897410789" sldId="455"/>
            <ac:spMk id="3" creationId="{2FADF372-C3E6-3CCF-A4F1-A9323C45F39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26.422" v="8296" actId="478"/>
          <ac:spMkLst>
            <pc:docMk/>
            <pc:sldMk cId="2897410789" sldId="455"/>
            <ac:spMk id="71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906780869" sldId="456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998917282" sldId="457"/>
        </pc:sldMkLst>
      </pc:sldChg>
      <pc:sldChg chg="addSp delSp modSp add del mod setBg">
        <pc:chgData name="Daniel Khashabi" userId="62390808-c838-45e6-be59-d6fd0d208bc8" providerId="ADAL" clId="{FB8821F7-EC71-8247-AF27-A4E23E202A20}" dt="2023-01-09T14:50:08.609" v="34208"/>
        <pc:sldMkLst>
          <pc:docMk/>
          <pc:sldMk cId="3930766197" sldId="458"/>
        </pc:sldMkLst>
        <pc:spChg chg="mod">
          <ac:chgData name="Daniel Khashabi" userId="62390808-c838-45e6-be59-d6fd0d208bc8" providerId="ADAL" clId="{FB8821F7-EC71-8247-AF27-A4E23E202A20}" dt="2023-01-04T18:49:57.451" v="645" actId="27636"/>
          <ac:spMkLst>
            <pc:docMk/>
            <pc:sldMk cId="3930766197" sldId="458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930766197" sldId="458"/>
            <ac:spMk id="3" creationId="{F91F0C7D-67A3-06A1-2226-432D17930A1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37.540" v="8303" actId="478"/>
          <ac:spMkLst>
            <pc:docMk/>
            <pc:sldMk cId="3930766197" sldId="458"/>
            <ac:spMk id="70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3:58:21.311" v="3845" actId="2696"/>
        <pc:sldMkLst>
          <pc:docMk/>
          <pc:sldMk cId="4254000207" sldId="459"/>
        </pc:sldMkLst>
        <pc:spChg chg="mod">
          <ac:chgData name="Daniel Khashabi" userId="62390808-c838-45e6-be59-d6fd0d208bc8" providerId="ADAL" clId="{FB8821F7-EC71-8247-AF27-A4E23E202A20}" dt="2023-01-04T18:49:57.465" v="646" actId="27636"/>
          <ac:spMkLst>
            <pc:docMk/>
            <pc:sldMk cId="4254000207" sldId="459"/>
            <ac:spMk id="2" creationId="{00000000-0000-0000-0000-000000000000}"/>
          </ac:spMkLst>
        </pc:spChg>
        <pc:grpChg chg="mod">
          <ac:chgData name="Daniel Khashabi" userId="62390808-c838-45e6-be59-d6fd0d208bc8" providerId="ADAL" clId="{FB8821F7-EC71-8247-AF27-A4E23E202A20}" dt="2023-01-04T18:50:44.374" v="683" actId="1076"/>
          <ac:grpSpMkLst>
            <pc:docMk/>
            <pc:sldMk cId="4254000207" sldId="459"/>
            <ac:grpSpMk id="6" creationId="{00000000-0000-0000-0000-000000000000}"/>
          </ac:grpSpMkLst>
        </pc:grpChg>
        <pc:picChg chg="mod">
          <ac:chgData name="Daniel Khashabi" userId="62390808-c838-45e6-be59-d6fd0d208bc8" providerId="ADAL" clId="{FB8821F7-EC71-8247-AF27-A4E23E202A20}" dt="2023-01-04T18:50:38.088" v="682" actId="14100"/>
          <ac:picMkLst>
            <pc:docMk/>
            <pc:sldMk cId="4254000207" sldId="459"/>
            <ac:picMk id="368642" creationId="{00000000-0000-0000-0000-000000000000}"/>
          </ac:picMkLst>
        </pc:pic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3406073538" sldId="474"/>
        </pc:sldMkLst>
        <pc:spChg chg="mod">
          <ac:chgData name="Daniel Khashabi" userId="62390808-c838-45e6-be59-d6fd0d208bc8" providerId="ADAL" clId="{FB8821F7-EC71-8247-AF27-A4E23E202A20}" dt="2023-01-04T17:33:37.730" v="33" actId="27636"/>
          <ac:spMkLst>
            <pc:docMk/>
            <pc:sldMk cId="3406073538" sldId="474"/>
            <ac:spMk id="2" creationId="{B6634858-C1DC-4D03-9129-2DA9EFC94AA3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3737052150" sldId="475"/>
        </pc:sldMkLst>
        <pc:spChg chg="mod">
          <ac:chgData name="Daniel Khashabi" userId="62390808-c838-45e6-be59-d6fd0d208bc8" providerId="ADAL" clId="{FB8821F7-EC71-8247-AF27-A4E23E202A20}" dt="2023-01-04T17:33:36.359" v="1" actId="27636"/>
          <ac:spMkLst>
            <pc:docMk/>
            <pc:sldMk cId="3737052150" sldId="475"/>
            <ac:spMk id="2" creationId="{AE5052B1-46F8-48D9-A51E-C0A7764E47F9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3072744809" sldId="476"/>
        </pc:sldMkLst>
        <pc:spChg chg="mod">
          <ac:chgData name="Daniel Khashabi" userId="62390808-c838-45e6-be59-d6fd0d208bc8" providerId="ADAL" clId="{FB8821F7-EC71-8247-AF27-A4E23E202A20}" dt="2023-01-04T17:33:36.450" v="2" actId="27636"/>
          <ac:spMkLst>
            <pc:docMk/>
            <pc:sldMk cId="3072744809" sldId="476"/>
            <ac:spMk id="2" creationId="{1177A183-A5DC-4F57-B1F8-E9727B1A9912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3734347825" sldId="477"/>
        </pc:sldMkLst>
        <pc:spChg chg="mod">
          <ac:chgData name="Daniel Khashabi" userId="62390808-c838-45e6-be59-d6fd0d208bc8" providerId="ADAL" clId="{FB8821F7-EC71-8247-AF27-A4E23E202A20}" dt="2023-01-04T17:33:36.454" v="3" actId="27636"/>
          <ac:spMkLst>
            <pc:docMk/>
            <pc:sldMk cId="3734347825" sldId="477"/>
            <ac:spMk id="2" creationId="{4521D6FA-AE58-4590-A416-B9155F135AA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2522946710" sldId="478"/>
        </pc:sldMkLst>
        <pc:spChg chg="mod">
          <ac:chgData name="Daniel Khashabi" userId="62390808-c838-45e6-be59-d6fd0d208bc8" providerId="ADAL" clId="{FB8821F7-EC71-8247-AF27-A4E23E202A20}" dt="2023-01-04T17:33:36.504" v="4" actId="27636"/>
          <ac:spMkLst>
            <pc:docMk/>
            <pc:sldMk cId="2522946710" sldId="478"/>
            <ac:spMk id="2" creationId="{11E08E2A-AE9C-438A-9EB4-83DB0CAEEC04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2880834873" sldId="479"/>
        </pc:sldMkLst>
        <pc:spChg chg="mod">
          <ac:chgData name="Daniel Khashabi" userId="62390808-c838-45e6-be59-d6fd0d208bc8" providerId="ADAL" clId="{FB8821F7-EC71-8247-AF27-A4E23E202A20}" dt="2023-01-04T17:33:36.551" v="5" actId="27636"/>
          <ac:spMkLst>
            <pc:docMk/>
            <pc:sldMk cId="2880834873" sldId="479"/>
            <ac:spMk id="2" creationId="{E66B8A81-98A6-4CD1-9BE7-76F54C2D6183}"/>
          </ac:spMkLst>
        </pc:spChg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547657137" sldId="488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618338631" sldId="489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820829040" sldId="490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241349083" sldId="492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658051344" sldId="493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303684050" sldId="494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974659538" sldId="495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54443461" sldId="496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167609536" sldId="497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714805550" sldId="498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704700270" sldId="499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552820905" sldId="500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163998519" sldId="501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760016070" sldId="502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783165777" sldId="503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4087064700" sldId="504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260195695" sldId="505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629283079" sldId="506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411925560" sldId="507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426902672" sldId="508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705921395" sldId="509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744192743" sldId="510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4073206488" sldId="511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097302770" sldId="512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74723470" sldId="514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614663588" sldId="515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4222778642" sldId="516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311711431" sldId="517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564985647" sldId="518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480435344" sldId="519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450095062" sldId="520"/>
        </pc:sldMkLst>
      </pc:sldChg>
      <pc:sldChg chg="modSp add del mod setBg">
        <pc:chgData name="Daniel Khashabi" userId="62390808-c838-45e6-be59-d6fd0d208bc8" providerId="ADAL" clId="{FB8821F7-EC71-8247-AF27-A4E23E202A20}" dt="2023-01-05T04:58:21.044" v="11435" actId="2696"/>
        <pc:sldMkLst>
          <pc:docMk/>
          <pc:sldMk cId="2140335482" sldId="525"/>
        </pc:sldMkLst>
        <pc:spChg chg="mod">
          <ac:chgData name="Daniel Khashabi" userId="62390808-c838-45e6-be59-d6fd0d208bc8" providerId="ADAL" clId="{FB8821F7-EC71-8247-AF27-A4E23E202A20}" dt="2023-01-04T20:19:23.727" v="706" actId="27636"/>
          <ac:spMkLst>
            <pc:docMk/>
            <pc:sldMk cId="2140335482" sldId="525"/>
            <ac:spMk id="3" creationId="{00000000-0000-0000-0000-000000000000}"/>
          </ac:spMkLst>
        </pc:spChg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1657237973" sldId="578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591689327" sldId="579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4077723832" sldId="580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1687794412" sldId="581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4108800004" sldId="582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3752720095" sldId="583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2077774917" sldId="586"/>
        </pc:sldMkLst>
      </pc:sldChg>
      <pc:sldChg chg="modSp add del modNotes">
        <pc:chgData name="Daniel Khashabi" userId="62390808-c838-45e6-be59-d6fd0d208bc8" providerId="ADAL" clId="{FB8821F7-EC71-8247-AF27-A4E23E202A20}" dt="2023-01-05T03:03:15.845" v="9588" actId="2696"/>
        <pc:sldMkLst>
          <pc:docMk/>
          <pc:sldMk cId="2395228878" sldId="587"/>
        </pc:sldMkLst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5" creationId="{22ACEB60-B44C-4F7D-AEBF-73428B857431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8" creationId="{B1D0B0E5-8B64-439E-86FB-67074590C6C9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12" creationId="{0E04AF77-F7D1-44FD-B459-3655A565A6DB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16" creationId="{1C70CEFE-AECA-44BF-8249-39950917F85F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185" creationId="{84CDE585-480D-41B0-AE83-646CE92EA54F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186" creationId="{F0FDA849-A3E8-44A5-830A-BE7FE8DDEE88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0" creationId="{7D29F1DE-9419-4DE7-9F76-DBE46B4CF822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1" creationId="{D5FB7FB1-043A-439A-BCD3-B2130B4960A5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2" creationId="{00A100A5-F167-4964-A5EE-C9067DFC11F3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3" creationId="{90878E18-3159-436F-9BBA-67F02A9F6D23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4" creationId="{3E17CDAF-2E69-4D78-878F-1C45584AAA42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5" creationId="{D5E8A5EE-6CAF-41B0-AACF-98F2180D1D8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6" creationId="{43FF9203-BFF2-4080-AFC8-FC5E68E6F43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7" creationId="{89DA22C1-6F32-4DAB-B560-94238FAA494E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8" creationId="{3A4BF6AA-6196-4B9B-B49A-881410810109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9" creationId="{983148ED-237D-48C2-BA5B-81912A2FC22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0" creationId="{2C579838-6FAB-4BFD-B29C-E69C39CA9D70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1" creationId="{B1B0FE05-EAC6-4D1C-9B63-093EC98B581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2" creationId="{FA42B0CB-2D1F-4636-9F88-E60E53F5D2B5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3" creationId="{927ABEE3-4AB0-4E86-8415-38021753AE9A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5" creationId="{E6203157-6026-4CB2-9B21-87636CDC8706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7" creationId="{6B7CE9DA-83E0-40F5-B636-D29DCAA25DDC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8" creationId="{AF233618-E971-480C-BB10-B31299AFE5B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9" creationId="{E3ADE648-C907-49D8-8C5C-BB7217A8571F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0" creationId="{7423F2B0-5A49-41BE-8AAD-C056DDF76EF5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67" creationId="{0BCAC90B-6A39-47F1-82DD-B4B2E254DBC5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03" creationId="{5C2236C4-B528-41F9-B55B-3D5219A05756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09" creationId="{2F9CDA28-C1D9-4A7A-B07F-14FB2CFD393A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15" creationId="{88BA7331-8B2F-4FD6-B125-F7189DDFB011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21" creationId="{35148E3F-0782-4047-A969-C426141CF9D5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27" creationId="{D2839318-10EE-4352-AD53-14F7C8504941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33" creationId="{92A377EB-DE81-48B5-A82E-B84225969A78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39" creationId="{FC4F0A2C-FF9F-449B-953F-962D39FD350A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45" creationId="{53AF6663-54FD-4DBC-B733-36AB4E1851E9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66" creationId="{78359544-8835-4093-A987-68F713972032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72" creationId="{0A0B1B29-A502-4502-A568-DF9A10AB93FC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78" creationId="{42D99A7A-8D24-4ECE-B774-AD53432E2404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89" creationId="{FF1BB467-CBC9-4D36-9225-7CE3A265C6AA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94" creationId="{1E9424CE-A91F-4813-BF52-D950D1593A53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06" creationId="{7B99D5F4-8BB7-4C07-A566-9BB339E088F4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11" creationId="{B16294EC-7E22-45E7-B9B2-DF5ED1E557DE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22" creationId="{F540C715-CD60-4AFF-BBEC-58E09B985F09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38" creationId="{838291C9-5A20-4DBB-82EB-9D3443B009D5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46" creationId="{13391EF2-661B-4541-9FB8-FA3909F0A20E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50" creationId="{AB9B50DC-BE61-47EE-BBDF-D2C6FBB7C9E7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59.685" v="54" actId="207"/>
          <ac:cxnSpMkLst>
            <pc:docMk/>
            <pc:sldMk cId="2395228878" sldId="587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15.288" v="9587" actId="2696"/>
        <pc:sldMkLst>
          <pc:docMk/>
          <pc:sldMk cId="2117672997" sldId="588"/>
        </pc:sldMkLst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5" creationId="{22ACEB60-B44C-4F7D-AEBF-73428B857431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16" creationId="{1C70CEFE-AECA-44BF-8249-39950917F85F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713" creationId="{927ABEE3-4AB0-4E86-8415-38021753AE9A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717" creationId="{6B7CE9DA-83E0-40F5-B636-D29DCAA25DDC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10" creationId="{7423F2B0-5A49-41BE-8AAD-C056DDF76EF5}"/>
          </ac:grpSpMkLst>
        </pc:gr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52.812" v="51" actId="207"/>
          <ac:cxnSpMkLst>
            <pc:docMk/>
            <pc:sldMk cId="2117672997" sldId="588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13.060" v="9586" actId="2696"/>
        <pc:sldMkLst>
          <pc:docMk/>
          <pc:sldMk cId="4057977975" sldId="589"/>
        </pc:sldMkLst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57" creationId="{88805852-30E4-4D5B-B453-163E0BC0F109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71" creationId="{5322CB07-A528-4115-9D38-70C428D35EF4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75" creationId="{38FA8C99-611D-4C35-9EDA-98B1D4F09161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76" creationId="{44DA0FD7-E7D6-4CFE-9821-94D8A0BA9864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49.027" v="50" actId="207"/>
          <ac:grpSpMkLst>
            <pc:docMk/>
            <pc:sldMk cId="4057977975" sldId="589"/>
            <ac:grpSpMk id="27" creationId="{24D4BCCF-EB26-4A2A-B096-D5687C72EE0B}"/>
          </ac:grpSpMkLst>
        </pc:grpChg>
        <pc:grpChg chg="mod">
          <ac:chgData name="Daniel Khashabi" userId="62390808-c838-45e6-be59-d6fd0d208bc8" providerId="ADAL" clId="{FB8821F7-EC71-8247-AF27-A4E23E202A20}" dt="2023-01-04T17:45:49.027" v="50" actId="207"/>
          <ac:grpSpMkLst>
            <pc:docMk/>
            <pc:sldMk cId="4057977975" sldId="589"/>
            <ac:grpSpMk id="29" creationId="{3D605CC0-8508-4FF9-B603-C07928E7AE30}"/>
          </ac:grpSpMkLst>
        </pc:grpChg>
      </pc:sldChg>
      <pc:sldChg chg="modSp add del modNotes">
        <pc:chgData name="Daniel Khashabi" userId="62390808-c838-45e6-be59-d6fd0d208bc8" providerId="ADAL" clId="{FB8821F7-EC71-8247-AF27-A4E23E202A20}" dt="2023-01-05T03:03:11.997" v="9585" actId="2696"/>
        <pc:sldMkLst>
          <pc:docMk/>
          <pc:sldMk cId="630493423" sldId="590"/>
        </pc:sldMkLst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71" creationId="{5322CB07-A528-4115-9D38-70C428D35EF4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75" creationId="{38FA8C99-611D-4C35-9EDA-98B1D4F09161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76" creationId="{44DA0FD7-E7D6-4CFE-9821-94D8A0BA9864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44.628" v="49" actId="207"/>
          <ac:grpSpMkLst>
            <pc:docMk/>
            <pc:sldMk cId="630493423" sldId="590"/>
            <ac:grpSpMk id="17" creationId="{29257AA5-2C51-41C3-9A93-8F29AF275BB9}"/>
          </ac:grpSpMkLst>
        </pc:grpChg>
        <pc:grpChg chg="mod">
          <ac:chgData name="Daniel Khashabi" userId="62390808-c838-45e6-be59-d6fd0d208bc8" providerId="ADAL" clId="{FB8821F7-EC71-8247-AF27-A4E23E202A20}" dt="2023-01-04T17:45:44.628" v="49" actId="207"/>
          <ac:grpSpMkLst>
            <pc:docMk/>
            <pc:sldMk cId="630493423" sldId="590"/>
            <ac:grpSpMk id="29" creationId="{3D605CC0-8508-4FF9-B603-C07928E7AE30}"/>
          </ac:grpSpMkLst>
        </pc:grpChg>
      </pc:sldChg>
      <pc:sldChg chg="modSp add del modNotes">
        <pc:chgData name="Daniel Khashabi" userId="62390808-c838-45e6-be59-d6fd0d208bc8" providerId="ADAL" clId="{FB8821F7-EC71-8247-AF27-A4E23E202A20}" dt="2023-01-05T03:03:08.748" v="9583" actId="2696"/>
        <pc:sldMkLst>
          <pc:docMk/>
          <pc:sldMk cId="3664208296" sldId="591"/>
        </pc:sldMkLst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77" creationId="{D1859155-6B02-460B-8152-B9DB997D8140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1" creationId="{47036870-EFBB-4B5E-85F6-45E48327628B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2" creationId="{6239E1BD-DBC2-4DC9-8AED-288C6DA00ED5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3" creationId="{A45D55D2-247D-4D82-81F8-F7E605B25C58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4" creationId="{6987410F-6957-4A81-A481-0C5CD6773D63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5" creationId="{EC4EBB7F-9C5D-46AC-9853-ED5847F89988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6" creationId="{3EDC8CDF-FBAE-46C3-B0BB-57FB2D2F8252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7" creationId="{6A4470F5-CF7B-456E-AB55-2D6BD1438024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9" creationId="{8C7D4788-6DC4-4AC9-A8FE-F6FBC87DA815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0" creationId="{E451EFBF-BAD1-41D1-A1D2-2BD24121BBBF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1" creationId="{F270D691-EF64-4281-9A53-D23341A2E2E7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2" creationId="{0FC93BD2-E477-41F5-A03C-BAE021947687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3" creationId="{044144E5-3B4F-491A-BF5B-4F7879F09BA6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4" creationId="{5EEC1935-7BC0-41AD-9AFC-8F8DA73D302E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6" creationId="{B79F2F1A-B8A8-4880-B41D-D8830521461F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7" creationId="{B5A020AD-AB0B-4968-BC7F-856C2DDB641F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8" creationId="{6A71D67E-3A0F-4F04-A303-6924962ECADC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9" creationId="{34F1DFD4-CAC7-4FBC-B92A-148C87B785E0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0" creationId="{71647443-B279-4BAD-846B-D8F65430DC3F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1" creationId="{B3300929-E639-48A5-BBC4-986EF788D814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2" creationId="{E6842131-8BFD-4750-AB17-CE3B29CE22D5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3" creationId="{FE0E6356-4053-43F2-ADA3-0ED0E984DEEE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4" creationId="{FD49ED20-0DDA-460A-BDDC-6899E7A5695C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42" creationId="{E633AB42-7D0A-4030-BE76-21A55894AD0C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43" creationId="{CA71E0CD-DFD8-4E19-A06B-60874FB808A5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207" creationId="{7377F617-3A0B-4EE9-9EF8-5AE34854EB4A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233" creationId="{6D8E9EDF-9390-43EC-BE29-A6797D1C5920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238" creationId="{4FFA0CDB-D22E-47B7-A886-6B48F401C5BD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35.255" v="47" actId="207"/>
          <ac:cxnSpMkLst>
            <pc:docMk/>
            <pc:sldMk cId="3664208296" sldId="591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7.951" v="9582" actId="2696"/>
        <pc:sldMkLst>
          <pc:docMk/>
          <pc:sldMk cId="80895317" sldId="592"/>
        </pc:sldMkLst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77" creationId="{D1859155-6B02-460B-8152-B9DB997D8140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1" creationId="{47036870-EFBB-4B5E-85F6-45E48327628B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2" creationId="{6239E1BD-DBC2-4DC9-8AED-288C6DA00ED5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3" creationId="{A45D55D2-247D-4D82-81F8-F7E605B25C58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4" creationId="{6987410F-6957-4A81-A481-0C5CD6773D63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5" creationId="{EC4EBB7F-9C5D-46AC-9853-ED5847F89988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6" creationId="{3EDC8CDF-FBAE-46C3-B0BB-57FB2D2F8252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7" creationId="{6A4470F5-CF7B-456E-AB55-2D6BD1438024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9" creationId="{8C7D4788-6DC4-4AC9-A8FE-F6FBC87DA815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0" creationId="{E451EFBF-BAD1-41D1-A1D2-2BD24121BBBF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1" creationId="{F270D691-EF64-4281-9A53-D23341A2E2E7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2" creationId="{0FC93BD2-E477-41F5-A03C-BAE021947687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3" creationId="{044144E5-3B4F-491A-BF5B-4F7879F09BA6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4" creationId="{5EEC1935-7BC0-41AD-9AFC-8F8DA73D302E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6" creationId="{B79F2F1A-B8A8-4880-B41D-D8830521461F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7" creationId="{B5A020AD-AB0B-4968-BC7F-856C2DDB641F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8" creationId="{6A71D67E-3A0F-4F04-A303-6924962ECADC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9" creationId="{34F1DFD4-CAC7-4FBC-B92A-148C87B785E0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0" creationId="{71647443-B279-4BAD-846B-D8F65430DC3F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1" creationId="{B3300929-E639-48A5-BBC4-986EF788D814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2" creationId="{E6842131-8BFD-4750-AB17-CE3B29CE22D5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3" creationId="{FE0E6356-4053-43F2-ADA3-0ED0E984DEEE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4" creationId="{FD49ED20-0DDA-460A-BDDC-6899E7A5695C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61" creationId="{841573C1-76A9-4A48-B960-6E14423A05A4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115" creationId="{6574375E-A6EE-46DF-972A-3D177D2AAFDE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31.541" v="46" actId="207"/>
          <ac:cxnSpMkLst>
            <pc:docMk/>
            <pc:sldMk cId="80895317" sldId="592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7.260" v="9581" actId="2696"/>
        <pc:sldMkLst>
          <pc:docMk/>
          <pc:sldMk cId="633273414" sldId="593"/>
        </pc:sldMkLst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77" creationId="{D1859155-6B02-460B-8152-B9DB997D8140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1" creationId="{47036870-EFBB-4B5E-85F6-45E48327628B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2" creationId="{6239E1BD-DBC2-4DC9-8AED-288C6DA00ED5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3" creationId="{A45D55D2-247D-4D82-81F8-F7E605B25C58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4" creationId="{6987410F-6957-4A81-A481-0C5CD6773D63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5" creationId="{EC4EBB7F-9C5D-46AC-9853-ED5847F89988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6" creationId="{3EDC8CDF-FBAE-46C3-B0BB-57FB2D2F8252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7" creationId="{6A4470F5-CF7B-456E-AB55-2D6BD1438024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9" creationId="{8C7D4788-6DC4-4AC9-A8FE-F6FBC87DA815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0" creationId="{E451EFBF-BAD1-41D1-A1D2-2BD24121BBB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1" creationId="{F270D691-EF64-4281-9A53-D23341A2E2E7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2" creationId="{0FC93BD2-E477-41F5-A03C-BAE021947687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3" creationId="{044144E5-3B4F-491A-BF5B-4F7879F09BA6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4" creationId="{5EEC1935-7BC0-41AD-9AFC-8F8DA73D302E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6" creationId="{B79F2F1A-B8A8-4880-B41D-D8830521461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7" creationId="{B5A020AD-AB0B-4968-BC7F-856C2DDB641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8" creationId="{6A71D67E-3A0F-4F04-A303-6924962ECADC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9" creationId="{34F1DFD4-CAC7-4FBC-B92A-148C87B785E0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0" creationId="{71647443-B279-4BAD-846B-D8F65430DC3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1" creationId="{B3300929-E639-48A5-BBC4-986EF788D814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2" creationId="{E6842131-8BFD-4750-AB17-CE3B29CE22D5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3" creationId="{FE0E6356-4053-43F2-ADA3-0ED0E984DEEE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4" creationId="{FD49ED20-0DDA-460A-BDDC-6899E7A5695C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34" creationId="{E8434BE1-97DF-4D88-9355-1D7200DF60B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7" creationId="{8981D846-8FB8-45B7-BB95-59D6143FC5C3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9" creationId="{9034F5FF-4CC6-4CB5-9185-71A0A9A0893D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3" creationId="{94E0EF78-2FF9-42A8-80FC-2524A15EA1FE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61" creationId="{841573C1-76A9-4A48-B960-6E14423A05A4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05" creationId="{16563D4E-5CF2-4E23-AD86-3B166BD60EE0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43" creationId="{7AA989AC-350E-464E-B4E4-7423A86CE823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46" creationId="{822B3501-A838-47BB-8074-3E5E057B4527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49" creationId="{40707381-607D-4F3E-A129-00DF2CE99DEC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52" creationId="{0ACE70B3-1FE8-4D58-8928-9F5ABC63C650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55" creationId="{959367E8-9B25-45D0-BDBF-AF13F601CB69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58" creationId="{D9C5DB36-88B2-42EC-87B1-47734893B6C6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67" creationId="{6EB51CD7-5D73-486D-BD9A-9E424D4D199E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70" creationId="{31663EC2-7FD2-4D65-91E1-CEFEE1E32DE3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73" creationId="{D0C71556-7429-4785-9ECE-E2F164B6592D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76" creationId="{094E1246-EA31-4B00-B224-3786AD2160B1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79" creationId="{001DF7C9-D15B-41DA-881F-2806D969685E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82" creationId="{A7970CAE-1550-40F6-88F9-AF38A52B06B2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85" creationId="{BC328293-8BFB-4348-BB48-A2F64359DC4E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88" creationId="{FABD59B2-97E9-41E5-A685-6737478DBF95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91" creationId="{D133951F-A266-4401-A99A-003BBACF0C59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94" creationId="{57723A91-774A-4FC7-90D5-5F5DEE1E4291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02" creationId="{3C527468-657A-4F94-8493-11C9B4772B99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05" creationId="{04382E05-EF40-4697-BB61-454B7EFEB427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08" creationId="{9B5FC843-9A44-4AB7-B952-F74FE6FAD977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11" creationId="{29CB0986-B912-41C7-A870-BB82B7420342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14" creationId="{2BFA8D95-0BAD-496B-8E7D-A25591944DB1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26.111" v="45" actId="207"/>
          <ac:cxnSpMkLst>
            <pc:docMk/>
            <pc:sldMk cId="633273414" sldId="593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4.364" v="9580" actId="2696"/>
        <pc:sldMkLst>
          <pc:docMk/>
          <pc:sldMk cId="2184169189" sldId="594"/>
        </pc:sldMkLst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107" creationId="{D275B6AD-73E0-4C54-8380-1847EC1847FB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112" creationId="{9B728ED7-4AD1-4F3C-9436-A7BAA5297EE0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138" creationId="{09496CF7-B862-46E4-ADA5-390283D41CD7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166" creationId="{A16CA803-B9B7-4ECA-AC9C-561C9A7BC4A7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5" creationId="{CC823D0E-D38D-4B47-9223-6CA8DCC46BEA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19" creationId="{4F8ADF1F-C9FA-454E-8B59-C49E51F2A3E4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27" creationId="{E473C0D8-8FAA-4E76-AE75-6B97C5B8E243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33" creationId="{10B2E716-6F37-41D6-93A9-038BEC7F9D6A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39" creationId="{0680F911-F495-40F7-957F-11B8B2B33993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43" creationId="{F9B93E9D-C3F2-4428-A7CD-2E933107D783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48" creationId="{1A03A2FA-6BEE-491C-A63E-1FF56A777652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22.344" v="44" actId="207"/>
          <ac:cxnSpMkLst>
            <pc:docMk/>
            <pc:sldMk cId="2184169189" sldId="594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22.344" v="44" actId="207"/>
          <ac:cxnSpMkLst>
            <pc:docMk/>
            <pc:sldMk cId="2184169189" sldId="594"/>
            <ac:cxnSpMk id="105" creationId="{EF239300-3AEB-4841-8212-1A19CB0C9188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3.754" v="9578" actId="2696"/>
        <pc:sldMkLst>
          <pc:docMk/>
          <pc:sldMk cId="3616780126" sldId="595"/>
        </pc:sldMkLst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37" creationId="{347DE248-0630-4A1B-B38A-8D992F9B5BEA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59" creationId="{2A306B52-C058-4414-9E38-036B5E6D1B9C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60" creationId="{5BED5A3F-D2EA-4709-A390-9B802292AE9F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73" creationId="{BB2196BA-3D61-4F6A-9DCC-FF82FEE5C6B3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92" creationId="{FE095B71-1A0D-4A4A-B7BF-267B0E97D8B8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93" creationId="{89DB0789-207A-4E1C-94ED-572F899757F1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94" creationId="{099FA91F-66A8-49B7-AE91-5175D2259913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106" creationId="{32BFF4B4-FA36-40F2-A563-3D75E24895A1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108" creationId="{4A8910F9-C318-4813-BAAE-6519BB6884A8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115" creationId="{4DEF06EC-0E47-4D9A-800A-458E59748C75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124" creationId="{C95A68AF-9DEE-4352-BFDE-6653906899D5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31" creationId="{E0898B15-C7A5-48C4-BE6E-03D7604E4C5C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70" creationId="{1A59CC69-8570-431E-A80A-DFACBA5C96C8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82" creationId="{7C6E1292-962C-4BE0-93D0-D3E4A1392499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95" creationId="{09920EA0-2738-434F-B1BF-4D3E9099DF14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29716" creationId="{486D1A8B-A764-48CB-AB05-24E62EF286CC}"/>
          </ac:grpSpMkLst>
        </pc:grpChg>
        <pc:picChg chg="mod">
          <ac:chgData name="Daniel Khashabi" userId="62390808-c838-45e6-be59-d6fd0d208bc8" providerId="ADAL" clId="{FB8821F7-EC71-8247-AF27-A4E23E202A20}" dt="2023-01-04T17:45:12.225" v="40" actId="207"/>
          <ac:picMkLst>
            <pc:docMk/>
            <pc:sldMk cId="3616780126" sldId="595"/>
            <ac:picMk id="36" creationId="{359C0AEF-B88F-4AD2-9516-B359582D1EF2}"/>
          </ac:picMkLst>
        </pc:picChg>
        <pc:picChg chg="mod">
          <ac:chgData name="Daniel Khashabi" userId="62390808-c838-45e6-be59-d6fd0d208bc8" providerId="ADAL" clId="{FB8821F7-EC71-8247-AF27-A4E23E202A20}" dt="2023-01-04T17:45:12.225" v="40" actId="207"/>
          <ac:picMkLst>
            <pc:docMk/>
            <pc:sldMk cId="3616780126" sldId="595"/>
            <ac:picMk id="81" creationId="{C1588ADA-1B9E-414E-8847-03ADF6028EF2}"/>
          </ac:picMkLst>
        </pc:picChg>
        <pc:picChg chg="mod">
          <ac:chgData name="Daniel Khashabi" userId="62390808-c838-45e6-be59-d6fd0d208bc8" providerId="ADAL" clId="{FB8821F7-EC71-8247-AF27-A4E23E202A20}" dt="2023-01-04T17:45:12.225" v="40" actId="207"/>
          <ac:picMkLst>
            <pc:docMk/>
            <pc:sldMk cId="3616780126" sldId="595"/>
            <ac:picMk id="109" creationId="{953D7F01-A8EA-4B35-B850-1C41AF63F3EA}"/>
          </ac:picMkLst>
        </pc:pic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05" creationId="{EF239300-3AEB-4841-8212-1A19CB0C9188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10" creationId="{D8F40441-B536-44F6-8E71-962AE4C36A02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11" creationId="{6031A816-7253-4716-9DD9-47EE31F4FC9C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12" creationId="{4CD71EDE-9B81-4E6C-A7F4-944155D99801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14" creationId="{D2FB5052-C2CE-451D-BDA1-762B9511DFB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3.384" v="9577" actId="2696"/>
        <pc:sldMkLst>
          <pc:docMk/>
          <pc:sldMk cId="1964308392" sldId="596"/>
        </pc:sldMkLst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92" creationId="{FE095B71-1A0D-4A4A-B7BF-267B0E97D8B8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06" creationId="{32BFF4B4-FA36-40F2-A563-3D75E24895A1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13" creationId="{41BB140F-7844-4032-9C71-DEBB80B58F44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15" creationId="{4DEF06EC-0E47-4D9A-800A-458E59748C75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20" creationId="{B3D300C9-6F37-4DF2-9207-A5DE60591DAB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21" creationId="{611B0271-E664-4B1A-BCB6-AB68771AE745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22" creationId="{59C0AEDC-D6D9-4295-B67A-B7A3F5875545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26" creationId="{D413DDD1-197C-4CC6-9A98-6B74AE471A88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66" creationId="{0CC83C06-6957-4204-947F-0E106B7D273F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67" creationId="{386BBBA8-8BC6-4A8C-8D91-9937C7049421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68" creationId="{86144460-DC93-4A7B-8B4C-25745D3F44F4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69" creationId="{3384A666-6BC8-4FD4-86FA-AE14291DB231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70" creationId="{09DF3C10-A827-4251-A1E4-EB7369E8A328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5" creationId="{96068375-12FD-4593-9C6E-757CB489A84B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9" creationId="{D21FBD3A-D7F6-4102-80AA-AD9E5498BCB6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31" creationId="{E0898B15-C7A5-48C4-BE6E-03D7604E4C5C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44" creationId="{659DBB84-FD45-4101-A1C4-5425D046D394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05" creationId="{EF239300-3AEB-4841-8212-1A19CB0C9188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10" creationId="{D8F40441-B536-44F6-8E71-962AE4C36A02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11" creationId="{6031A816-7253-4716-9DD9-47EE31F4FC9C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12" creationId="{4CD71EDE-9B81-4E6C-A7F4-944155D99801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14" creationId="{D2FB5052-C2CE-451D-BDA1-762B9511DFB3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23" creationId="{29924E6C-437E-4B5F-B3DC-35D4F5A607BA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24" creationId="{990C134D-008B-400C-9758-7F3E88A42E06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25" creationId="{25FA5733-A7E2-4E9C-8DF7-5F8DD82AFE9B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3.033" v="9576" actId="2696"/>
        <pc:sldMkLst>
          <pc:docMk/>
          <pc:sldMk cId="2463321729" sldId="597"/>
        </pc:sldMkLst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92" creationId="{FE095B71-1A0D-4A4A-B7BF-267B0E97D8B8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06" creationId="{32BFF4B4-FA36-40F2-A563-3D75E24895A1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13" creationId="{41BB140F-7844-4032-9C71-DEBB80B58F44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15" creationId="{4DEF06EC-0E47-4D9A-800A-458E59748C75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0" creationId="{B3D300C9-6F37-4DF2-9207-A5DE60591DAB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1" creationId="{611B0271-E664-4B1A-BCB6-AB68771AE745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2" creationId="{59C0AEDC-D6D9-4295-B67A-B7A3F5875545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6" creationId="{D413DDD1-197C-4CC6-9A98-6B74AE471A88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7" creationId="{FC9B0465-A56E-4BF3-8780-CF4ED15FD0F1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67" creationId="{386BBBA8-8BC6-4A8C-8D91-9937C7049421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68" creationId="{86144460-DC93-4A7B-8B4C-25745D3F44F4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69" creationId="{3384A666-6BC8-4FD4-86FA-AE14291DB231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70" creationId="{09DF3C10-A827-4251-A1E4-EB7369E8A328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5" creationId="{FEFDB43C-6154-4596-93CF-7C6403489648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7" creationId="{ABB7BE96-6045-4062-89BB-12034121D733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14" creationId="{BB7612FB-278A-4E92-B92A-B1C3186E7C3F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19" creationId="{D21FBD3A-D7F6-4102-80AA-AD9E5498BCB6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31" creationId="{E0898B15-C7A5-48C4-BE6E-03D7604E4C5C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128" creationId="{0F05A49F-C152-4512-B885-0E4119B65464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144" creationId="{659DBB84-FD45-4101-A1C4-5425D046D394}"/>
          </ac:grpSpMkLst>
        </pc:grp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05" creationId="{EF239300-3AEB-4841-8212-1A19CB0C9188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10" creationId="{D8F40441-B536-44F6-8E71-962AE4C36A02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11" creationId="{6031A816-7253-4716-9DD9-47EE31F4FC9C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12" creationId="{4CD71EDE-9B81-4E6C-A7F4-944155D99801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14" creationId="{D2FB5052-C2CE-451D-BDA1-762B9511DFB3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23" creationId="{29924E6C-437E-4B5F-B3DC-35D4F5A607BA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24" creationId="{990C134D-008B-400C-9758-7F3E88A42E06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25" creationId="{25FA5733-A7E2-4E9C-8DF7-5F8DD82AFE9B}"/>
          </ac:cxnSpMkLst>
        </pc:cxnChg>
      </pc:sldChg>
      <pc:sldChg chg="new del">
        <pc:chgData name="Daniel Khashabi" userId="62390808-c838-45e6-be59-d6fd0d208bc8" providerId="ADAL" clId="{FB8821F7-EC71-8247-AF27-A4E23E202A20}" dt="2023-01-05T03:03:02.634" v="9575" actId="2696"/>
        <pc:sldMkLst>
          <pc:docMk/>
          <pc:sldMk cId="1192437491" sldId="598"/>
        </pc:sldMkLst>
      </pc:sldChg>
      <pc:sldChg chg="modSp new del mod">
        <pc:chgData name="Daniel Khashabi" userId="62390808-c838-45e6-be59-d6fd0d208bc8" providerId="ADAL" clId="{FB8821F7-EC71-8247-AF27-A4E23E202A20}" dt="2023-01-04T18:47:05.904" v="595" actId="2696"/>
        <pc:sldMkLst>
          <pc:docMk/>
          <pc:sldMk cId="365601272" sldId="599"/>
        </pc:sldMkLst>
        <pc:spChg chg="mod">
          <ac:chgData name="Daniel Khashabi" userId="62390808-c838-45e6-be59-d6fd0d208bc8" providerId="ADAL" clId="{FB8821F7-EC71-8247-AF27-A4E23E202A20}" dt="2023-01-04T18:39:10.624" v="313" actId="27636"/>
          <ac:spMkLst>
            <pc:docMk/>
            <pc:sldMk cId="365601272" sldId="599"/>
            <ac:spMk id="2" creationId="{62C8488A-D32F-1089-A50D-E0094C3B997E}"/>
          </ac:spMkLst>
        </pc:spChg>
      </pc:sldChg>
      <pc:sldChg chg="modSp add del mod modAnim chgLayout">
        <pc:chgData name="Daniel Khashabi" userId="62390808-c838-45e6-be59-d6fd0d208bc8" providerId="ADAL" clId="{FB8821F7-EC71-8247-AF27-A4E23E202A20}" dt="2023-01-04T22:25:39.647" v="1572" actId="2696"/>
        <pc:sldMkLst>
          <pc:docMk/>
          <pc:sldMk cId="2829705521" sldId="600"/>
        </pc:sldMkLst>
        <pc:spChg chg="mod ord">
          <ac:chgData name="Daniel Khashabi" userId="62390808-c838-45e6-be59-d6fd0d208bc8" providerId="ADAL" clId="{FB8821F7-EC71-8247-AF27-A4E23E202A20}" dt="2023-01-04T18:47:11.521" v="598" actId="20577"/>
          <ac:spMkLst>
            <pc:docMk/>
            <pc:sldMk cId="2829705521" sldId="60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47:44.168" v="1176" actId="20577"/>
          <ac:spMkLst>
            <pc:docMk/>
            <pc:sldMk cId="2829705521" sldId="600"/>
            <ac:spMk id="3" creationId="{00000000-0000-0000-0000-000000000000}"/>
          </ac:spMkLst>
        </pc:spChg>
        <pc:picChg chg="mod modCrop">
          <ac:chgData name="Daniel Khashabi" userId="62390808-c838-45e6-be59-d6fd0d208bc8" providerId="ADAL" clId="{FB8821F7-EC71-8247-AF27-A4E23E202A20}" dt="2023-01-04T20:47:43.772" v="1174" actId="14100"/>
          <ac:picMkLst>
            <pc:docMk/>
            <pc:sldMk cId="2829705521" sldId="600"/>
            <ac:picMk id="87042" creationId="{00000000-0000-0000-0000-000000000000}"/>
          </ac:picMkLst>
        </pc:picChg>
        <pc:picChg chg="mod">
          <ac:chgData name="Daniel Khashabi" userId="62390808-c838-45e6-be59-d6fd0d208bc8" providerId="ADAL" clId="{FB8821F7-EC71-8247-AF27-A4E23E202A20}" dt="2023-01-04T18:47:03.747" v="594" actId="1076"/>
          <ac:picMkLst>
            <pc:docMk/>
            <pc:sldMk cId="2829705521" sldId="600"/>
            <ac:picMk id="87043" creationId="{00000000-0000-0000-0000-000000000000}"/>
          </ac:picMkLst>
        </pc:picChg>
        <pc:picChg chg="mod">
          <ac:chgData name="Daniel Khashabi" userId="62390808-c838-45e6-be59-d6fd0d208bc8" providerId="ADAL" clId="{FB8821F7-EC71-8247-AF27-A4E23E202A20}" dt="2023-01-04T18:44:49.541" v="328" actId="1076"/>
          <ac:picMkLst>
            <pc:docMk/>
            <pc:sldMk cId="2829705521" sldId="600"/>
            <ac:picMk id="87044" creationId="{00000000-0000-0000-0000-000000000000}"/>
          </ac:picMkLst>
        </pc:picChg>
      </pc:sldChg>
      <pc:sldChg chg="modSp add del mod">
        <pc:chgData name="Daniel Khashabi" userId="62390808-c838-45e6-be59-d6fd0d208bc8" providerId="ADAL" clId="{FB8821F7-EC71-8247-AF27-A4E23E202A20}" dt="2023-01-04T23:38:55.744" v="2423" actId="2696"/>
        <pc:sldMkLst>
          <pc:docMk/>
          <pc:sldMk cId="697338698" sldId="601"/>
        </pc:sldMkLst>
        <pc:spChg chg="mod">
          <ac:chgData name="Daniel Khashabi" userId="62390808-c838-45e6-be59-d6fd0d208bc8" providerId="ADAL" clId="{FB8821F7-EC71-8247-AF27-A4E23E202A20}" dt="2023-01-04T18:47:39.014" v="600" actId="27636"/>
          <ac:spMkLst>
            <pc:docMk/>
            <pc:sldMk cId="697338698" sldId="601"/>
            <ac:spMk id="2" creationId="{00000000-0000-0000-0000-000000000000}"/>
          </ac:spMkLst>
        </pc:spChg>
        <pc:grpChg chg="mod">
          <ac:chgData name="Daniel Khashabi" userId="62390808-c838-45e6-be59-d6fd0d208bc8" providerId="ADAL" clId="{FB8821F7-EC71-8247-AF27-A4E23E202A20}" dt="2023-01-04T20:45:45.224" v="1163" actId="1035"/>
          <ac:grpSpMkLst>
            <pc:docMk/>
            <pc:sldMk cId="697338698" sldId="601"/>
            <ac:grpSpMk id="17" creationId="{00000000-0000-0000-0000-000000000000}"/>
          </ac:grpSpMkLst>
        </pc:grpChg>
      </pc:sldChg>
      <pc:sldChg chg="add del">
        <pc:chgData name="Daniel Khashabi" userId="62390808-c838-45e6-be59-d6fd0d208bc8" providerId="ADAL" clId="{FB8821F7-EC71-8247-AF27-A4E23E202A20}" dt="2023-01-04T23:50:16.259" v="3254"/>
        <pc:sldMkLst>
          <pc:docMk/>
          <pc:sldMk cId="3621448206" sldId="602"/>
        </pc:sldMkLst>
      </pc:sldChg>
      <pc:sldChg chg="addSp delSp modSp add del mod ord setBg modAnim chgLayout modNotes">
        <pc:chgData name="Daniel Khashabi" userId="62390808-c838-45e6-be59-d6fd0d208bc8" providerId="ADAL" clId="{FB8821F7-EC71-8247-AF27-A4E23E202A20}" dt="2023-01-09T14:50:08.609" v="34208"/>
        <pc:sldMkLst>
          <pc:docMk/>
          <pc:sldMk cId="4138898221" sldId="602"/>
        </pc:sldMkLst>
        <pc:spChg chg="mod ord">
          <ac:chgData name="Daniel Khashabi" userId="62390808-c838-45e6-be59-d6fd0d208bc8" providerId="ADAL" clId="{FB8821F7-EC71-8247-AF27-A4E23E202A20}" dt="2023-01-04T23:41:23.727" v="2634" actId="20577"/>
          <ac:spMkLst>
            <pc:docMk/>
            <pc:sldMk cId="4138898221" sldId="602"/>
            <ac:spMk id="6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38898221" sldId="602"/>
            <ac:spMk id="7" creationId="{66AC3DF7-EBB6-545F-A979-C5F5FF3302A3}"/>
          </ac:spMkLst>
        </pc:spChg>
        <pc:spChg chg="mod ord">
          <ac:chgData name="Daniel Khashabi" userId="62390808-c838-45e6-be59-d6fd0d208bc8" providerId="ADAL" clId="{FB8821F7-EC71-8247-AF27-A4E23E202A20}" dt="2023-01-04T23:48:56.069" v="3191" actId="20577"/>
          <ac:spMkLst>
            <pc:docMk/>
            <pc:sldMk cId="4138898221" sldId="602"/>
            <ac:spMk id="8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4T23:48:59.269" v="3192" actId="478"/>
          <ac:spMkLst>
            <pc:docMk/>
            <pc:sldMk cId="4138898221" sldId="602"/>
            <ac:spMk id="9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38898221" sldId="602"/>
            <ac:spMk id="10" creationId="{F92F5E44-F4A1-EFAF-F928-B9574D6EB1D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38898221" sldId="602"/>
            <ac:spMk id="12" creationId="{6B4B712A-CA4E-16E0-9A47-118284B452CE}"/>
          </ac:spMkLst>
        </pc:spChg>
        <pc:picChg chg="add del mod">
          <ac:chgData name="Daniel Khashabi" userId="62390808-c838-45e6-be59-d6fd0d208bc8" providerId="ADAL" clId="{FB8821F7-EC71-8247-AF27-A4E23E202A20}" dt="2023-01-04T23:49:02.870" v="3193" actId="1076"/>
          <ac:picMkLst>
            <pc:docMk/>
            <pc:sldMk cId="4138898221" sldId="602"/>
            <ac:picMk id="3" creationId="{E122145A-8907-C7A9-6E0F-89BD22535F50}"/>
          </ac:picMkLst>
        </pc:picChg>
        <pc:picChg chg="add del mod modCrop">
          <ac:chgData name="Daniel Khashabi" userId="62390808-c838-45e6-be59-d6fd0d208bc8" providerId="ADAL" clId="{FB8821F7-EC71-8247-AF27-A4E23E202A20}" dt="2023-01-04T23:44:22.789" v="2829" actId="478"/>
          <ac:picMkLst>
            <pc:docMk/>
            <pc:sldMk cId="4138898221" sldId="602"/>
            <ac:picMk id="5" creationId="{A9A531AB-E8D9-14B4-5F65-2679D7C1DC8D}"/>
          </ac:picMkLst>
        </pc:picChg>
        <pc:picChg chg="del mod">
          <ac:chgData name="Daniel Khashabi" userId="62390808-c838-45e6-be59-d6fd0d208bc8" providerId="ADAL" clId="{FB8821F7-EC71-8247-AF27-A4E23E202A20}" dt="2023-01-04T23:43:22.887" v="2805" actId="478"/>
          <ac:picMkLst>
            <pc:docMk/>
            <pc:sldMk cId="4138898221" sldId="602"/>
            <ac:picMk id="49155" creationId="{00000000-0000-0000-0000-000000000000}"/>
          </ac:picMkLst>
        </pc:picChg>
        <pc:cxnChg chg="add del">
          <ac:chgData name="Daniel Khashabi" userId="62390808-c838-45e6-be59-d6fd0d208bc8" providerId="ADAL" clId="{FB8821F7-EC71-8247-AF27-A4E23E202A20}" dt="2023-01-04T23:47:07.423" v="3069" actId="478"/>
          <ac:cxnSpMkLst>
            <pc:docMk/>
            <pc:sldMk cId="4138898221" sldId="602"/>
            <ac:cxnSpMk id="14" creationId="{7B929A42-4AD9-1DA5-442E-915066973AB9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138898221" sldId="602"/>
            <ac:cxnSpMk id="16" creationId="{4DB9396B-3AE1-9F07-6EAA-82FC30E4DD3C}"/>
          </ac:cxnSpMkLst>
        </pc:cxnChg>
      </pc:sldChg>
      <pc:sldChg chg="modSp add del mod setBg chgLayout modNotes">
        <pc:chgData name="Daniel Khashabi" userId="62390808-c838-45e6-be59-d6fd0d208bc8" providerId="ADAL" clId="{FB8821F7-EC71-8247-AF27-A4E23E202A20}" dt="2023-01-04T23:54:59.120" v="3565" actId="2696"/>
        <pc:sldMkLst>
          <pc:docMk/>
          <pc:sldMk cId="1172780906" sldId="603"/>
        </pc:sldMkLst>
        <pc:spChg chg="mod ord">
          <ac:chgData name="Daniel Khashabi" userId="62390808-c838-45e6-be59-d6fd0d208bc8" providerId="ADAL" clId="{FB8821F7-EC71-8247-AF27-A4E23E202A20}" dt="2023-01-04T18:48:10.223" v="606" actId="700"/>
          <ac:spMkLst>
            <pc:docMk/>
            <pc:sldMk cId="1172780906" sldId="60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18:48:10.223" v="606" actId="700"/>
          <ac:spMkLst>
            <pc:docMk/>
            <pc:sldMk cId="1172780906" sldId="603"/>
            <ac:spMk id="7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4T18:48:18.398" v="627" actId="1036"/>
          <ac:picMkLst>
            <pc:docMk/>
            <pc:sldMk cId="1172780906" sldId="603"/>
            <ac:picMk id="167938" creationId="{00000000-0000-0000-0000-000000000000}"/>
          </ac:picMkLst>
        </pc:picChg>
        <pc:picChg chg="mod">
          <ac:chgData name="Daniel Khashabi" userId="62390808-c838-45e6-be59-d6fd0d208bc8" providerId="ADAL" clId="{FB8821F7-EC71-8247-AF27-A4E23E202A20}" dt="2023-01-04T18:48:18.398" v="627" actId="1036"/>
          <ac:picMkLst>
            <pc:docMk/>
            <pc:sldMk cId="1172780906" sldId="603"/>
            <ac:picMk id="167940" creationId="{00000000-0000-0000-0000-000000000000}"/>
          </ac:picMkLst>
        </pc:picChg>
      </pc:sldChg>
      <pc:sldChg chg="addSp delSp modSp add mod setBg">
        <pc:chgData name="Daniel Khashabi" userId="62390808-c838-45e6-be59-d6fd0d208bc8" providerId="ADAL" clId="{FB8821F7-EC71-8247-AF27-A4E23E202A20}" dt="2023-01-09T14:50:08.609" v="34208"/>
        <pc:sldMkLst>
          <pc:docMk/>
          <pc:sldMk cId="1474581986" sldId="604"/>
        </pc:sldMkLst>
        <pc:spChg chg="mod">
          <ac:chgData name="Daniel Khashabi" userId="62390808-c838-45e6-be59-d6fd0d208bc8" providerId="ADAL" clId="{FB8821F7-EC71-8247-AF27-A4E23E202A20}" dt="2023-01-04T18:49:57.326" v="643" actId="27636"/>
          <ac:spMkLst>
            <pc:docMk/>
            <pc:sldMk cId="1474581986" sldId="604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474581986" sldId="604"/>
            <ac:spMk id="3" creationId="{A5AEE923-FF71-D2C9-533D-CF0AAA88A3B8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24" creationId="{00000000-0000-0000-0000-000000000000}"/>
          </ac:spMkLst>
        </pc:spChg>
        <pc:spChg chg="del mod">
          <ac:chgData name="Daniel Khashabi" userId="62390808-c838-45e6-be59-d6fd0d208bc8" providerId="ADAL" clId="{FB8821F7-EC71-8247-AF27-A4E23E202A20}" dt="2023-01-05T02:43:31.931" v="8299" actId="478"/>
          <ac:spMkLst>
            <pc:docMk/>
            <pc:sldMk cId="1474581986" sldId="604"/>
            <ac:spMk id="70" creationId="{00000000-0000-0000-0000-000000000000}"/>
          </ac:spMkLst>
        </pc:spChg>
      </pc:sldChg>
      <pc:sldChg chg="addSp delSp modSp add mod setBg">
        <pc:chgData name="Daniel Khashabi" userId="62390808-c838-45e6-be59-d6fd0d208bc8" providerId="ADAL" clId="{FB8821F7-EC71-8247-AF27-A4E23E202A20}" dt="2023-01-09T14:50:08.609" v="34208"/>
        <pc:sldMkLst>
          <pc:docMk/>
          <pc:sldMk cId="371778147" sldId="605"/>
        </pc:sldMkLst>
        <pc:spChg chg="mod">
          <ac:chgData name="Daniel Khashabi" userId="62390808-c838-45e6-be59-d6fd0d208bc8" providerId="ADAL" clId="{FB8821F7-EC71-8247-AF27-A4E23E202A20}" dt="2023-01-04T18:49:57.445" v="644" actId="27636"/>
          <ac:spMkLst>
            <pc:docMk/>
            <pc:sldMk cId="371778147" sldId="605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778147" sldId="605"/>
            <ac:spMk id="3" creationId="{615ACA5E-1911-F4FB-96EA-C03E75C9353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34.225" v="8301" actId="478"/>
          <ac:spMkLst>
            <pc:docMk/>
            <pc:sldMk cId="371778147" sldId="605"/>
            <ac:spMk id="71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347635045" sldId="64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347635045" sldId="641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134005277" sldId="643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134005277" sldId="643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067159562" sldId="645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067159562" sldId="645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4160380674" sldId="646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4160380674" sldId="646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333534135" sldId="647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333534135" sldId="647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3676387152" sldId="648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676387152" sldId="648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3222863056" sldId="649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222863056" sldId="649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714166389" sldId="650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714166389" sldId="650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4102626847" sldId="65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4102626847" sldId="651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3228301726" sldId="652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228301726" sldId="652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669193884" sldId="653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669193884" sldId="653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461509477" sldId="654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461509477" sldId="654"/>
            <ac:spMk id="2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5T04:07:19.535" v="10466" actId="2696"/>
        <pc:sldMkLst>
          <pc:docMk/>
          <pc:sldMk cId="1523385809" sldId="657"/>
        </pc:sldMkLst>
        <pc:spChg chg="mod ord">
          <ac:chgData name="Daniel Khashabi" userId="62390808-c838-45e6-be59-d6fd0d208bc8" providerId="ADAL" clId="{FB8821F7-EC71-8247-AF27-A4E23E202A20}" dt="2023-01-04T20:20:07.350" v="764" actId="700"/>
          <ac:spMkLst>
            <pc:docMk/>
            <pc:sldMk cId="1523385809" sldId="657"/>
            <ac:spMk id="2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4T20:20:07.350" v="764" actId="700"/>
          <ac:spMkLst>
            <pc:docMk/>
            <pc:sldMk cId="1523385809" sldId="657"/>
            <ac:spMk id="6" creationId="{2D88568F-CAF7-0F3E-FF26-9F3679CD6598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5T04:37:48.287" v="11433" actId="2696"/>
        <pc:sldMkLst>
          <pc:docMk/>
          <pc:sldMk cId="3908116909" sldId="658"/>
        </pc:sldMkLst>
        <pc:spChg chg="mod ord">
          <ac:chgData name="Daniel Khashabi" userId="62390808-c838-45e6-be59-d6fd0d208bc8" providerId="ADAL" clId="{FB8821F7-EC71-8247-AF27-A4E23E202A20}" dt="2023-01-04T20:20:32.287" v="765" actId="700"/>
          <ac:spMkLst>
            <pc:docMk/>
            <pc:sldMk cId="3908116909" sldId="658"/>
            <ac:spMk id="2" creationId="{00000000-0000-0000-0000-000000000000}"/>
          </ac:spMkLst>
        </pc:spChg>
        <pc:spChg chg="del mod">
          <ac:chgData name="Daniel Khashabi" userId="62390808-c838-45e6-be59-d6fd0d208bc8" providerId="ADAL" clId="{FB8821F7-EC71-8247-AF27-A4E23E202A20}" dt="2023-01-04T20:20:44.445" v="777"/>
          <ac:spMkLst>
            <pc:docMk/>
            <pc:sldMk cId="3908116909" sldId="658"/>
            <ac:spMk id="3" creationId="{00000000-0000-0000-0000-000000000000}"/>
          </ac:spMkLst>
        </pc:spChg>
        <pc:spChg chg="del mod">
          <ac:chgData name="Daniel Khashabi" userId="62390808-c838-45e6-be59-d6fd0d208bc8" providerId="ADAL" clId="{FB8821F7-EC71-8247-AF27-A4E23E202A20}" dt="2023-01-04T20:20:44.685" v="779"/>
          <ac:spMkLst>
            <pc:docMk/>
            <pc:sldMk cId="3908116909" sldId="658"/>
            <ac:spMk id="5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4T20:20:48.695" v="781" actId="20577"/>
          <ac:spMkLst>
            <pc:docMk/>
            <pc:sldMk cId="3908116909" sldId="658"/>
            <ac:spMk id="7" creationId="{37CA4489-473B-AF15-2EC8-018F50319807}"/>
          </ac:spMkLst>
        </pc:spChg>
      </pc:sldChg>
      <pc:sldChg chg="modSp add del mod">
        <pc:chgData name="Daniel Khashabi" userId="62390808-c838-45e6-be59-d6fd0d208bc8" providerId="ADAL" clId="{FB8821F7-EC71-8247-AF27-A4E23E202A20}" dt="2023-01-05T04:40:40.427" v="11434" actId="2696"/>
        <pc:sldMkLst>
          <pc:docMk/>
          <pc:sldMk cId="1382510525" sldId="659"/>
        </pc:sldMkLst>
        <pc:spChg chg="mod">
          <ac:chgData name="Daniel Khashabi" userId="62390808-c838-45e6-be59-d6fd0d208bc8" providerId="ADAL" clId="{FB8821F7-EC71-8247-AF27-A4E23E202A20}" dt="2023-01-04T20:19:23.669" v="705" actId="27636"/>
          <ac:spMkLst>
            <pc:docMk/>
            <pc:sldMk cId="1382510525" sldId="659"/>
            <ac:spMk id="2" creationId="{00000000-0000-0000-0000-000000000000}"/>
          </ac:spMkLst>
        </pc:spChg>
      </pc:sldChg>
      <pc:sldChg chg="modSp add mod modShow">
        <pc:chgData name="Daniel Khashabi" userId="62390808-c838-45e6-be59-d6fd0d208bc8" providerId="ADAL" clId="{FB8821F7-EC71-8247-AF27-A4E23E202A20}" dt="2023-01-09T14:50:08.609" v="34208"/>
        <pc:sldMkLst>
          <pc:docMk/>
          <pc:sldMk cId="85248778" sldId="705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85248778" sldId="705"/>
            <ac:spMk id="6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8T21:30:22.365" v="29260" actId="1076"/>
          <ac:picMkLst>
            <pc:docMk/>
            <pc:sldMk cId="85248778" sldId="705"/>
            <ac:picMk id="4" creationId="{00000000-0000-0000-0000-000000000000}"/>
          </ac:picMkLst>
        </pc:picChg>
      </pc:sldChg>
      <pc:sldChg chg="modSp add del mod chgLayout">
        <pc:chgData name="Daniel Khashabi" userId="62390808-c838-45e6-be59-d6fd0d208bc8" providerId="ADAL" clId="{FB8821F7-EC71-8247-AF27-A4E23E202A20}" dt="2023-01-06T05:33:38.867" v="26508" actId="2696"/>
        <pc:sldMkLst>
          <pc:docMk/>
          <pc:sldMk cId="3198899837" sldId="705"/>
        </pc:sldMkLst>
        <pc:spChg chg="mod ord">
          <ac:chgData name="Daniel Khashabi" userId="62390808-c838-45e6-be59-d6fd0d208bc8" providerId="ADAL" clId="{FB8821F7-EC71-8247-AF27-A4E23E202A20}" dt="2023-01-04T20:23:31.273" v="790" actId="700"/>
          <ac:spMkLst>
            <pc:docMk/>
            <pc:sldMk cId="3198899837" sldId="70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3:31.273" v="790" actId="700"/>
          <ac:spMkLst>
            <pc:docMk/>
            <pc:sldMk cId="3198899837" sldId="705"/>
            <ac:spMk id="3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4T20:23:39.696" v="792" actId="1076"/>
          <ac:picMkLst>
            <pc:docMk/>
            <pc:sldMk cId="3198899837" sldId="705"/>
            <ac:picMk id="4" creationId="{00000000-0000-0000-0000-000000000000}"/>
          </ac:picMkLst>
        </pc:picChg>
      </pc:sldChg>
      <pc:sldChg chg="modSp add del mod chgLayout">
        <pc:chgData name="Daniel Khashabi" userId="62390808-c838-45e6-be59-d6fd0d208bc8" providerId="ADAL" clId="{FB8821F7-EC71-8247-AF27-A4E23E202A20}" dt="2023-01-05T04:36:31.115" v="11426" actId="2696"/>
        <pc:sldMkLst>
          <pc:docMk/>
          <pc:sldMk cId="4143546998" sldId="709"/>
        </pc:sldMkLst>
        <pc:spChg chg="mod ord">
          <ac:chgData name="Daniel Khashabi" userId="62390808-c838-45e6-be59-d6fd0d208bc8" providerId="ADAL" clId="{FB8821F7-EC71-8247-AF27-A4E23E202A20}" dt="2023-01-04T20:21:21.803" v="782" actId="700"/>
          <ac:spMkLst>
            <pc:docMk/>
            <pc:sldMk cId="4143546998" sldId="709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1:21.803" v="782" actId="700"/>
          <ac:spMkLst>
            <pc:docMk/>
            <pc:sldMk cId="4143546998" sldId="709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04:36:28.568" v="11425" actId="2696"/>
        <pc:sldMkLst>
          <pc:docMk/>
          <pc:sldMk cId="2973380252" sldId="710"/>
        </pc:sldMkLst>
        <pc:spChg chg="mod">
          <ac:chgData name="Daniel Khashabi" userId="62390808-c838-45e6-be59-d6fd0d208bc8" providerId="ADAL" clId="{FB8821F7-EC71-8247-AF27-A4E23E202A20}" dt="2023-01-04T20:19:23.644" v="704" actId="27636"/>
          <ac:spMkLst>
            <pc:docMk/>
            <pc:sldMk cId="2973380252" sldId="710"/>
            <ac:spMk id="2" creationId="{00000000-0000-0000-0000-000000000000}"/>
          </ac:spMkLst>
        </pc:spChg>
      </pc:sldChg>
      <pc:sldChg chg="modSp add del mod setBg modShow chgLayout">
        <pc:chgData name="Daniel Khashabi" userId="62390808-c838-45e6-be59-d6fd0d208bc8" providerId="ADAL" clId="{FB8821F7-EC71-8247-AF27-A4E23E202A20}" dt="2023-01-05T04:59:18.639" v="11450" actId="2696"/>
        <pc:sldMkLst>
          <pc:docMk/>
          <pc:sldMk cId="2548549324" sldId="711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548549324" sldId="711"/>
            <ac:spMk id="25293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288" v="800" actId="27636"/>
          <ac:spMkLst>
            <pc:docMk/>
            <pc:sldMk cId="2548549324" sldId="711"/>
            <ac:spMk id="252931" creationId="{00000000-0000-0000-0000-000000000000}"/>
          </ac:spMkLst>
        </pc:spChg>
      </pc:sldChg>
      <pc:sldChg chg="modSp add del mod setBg modShow chgLayout">
        <pc:chgData name="Daniel Khashabi" userId="62390808-c838-45e6-be59-d6fd0d208bc8" providerId="ADAL" clId="{FB8821F7-EC71-8247-AF27-A4E23E202A20}" dt="2023-01-05T04:59:19.494" v="11451" actId="2696"/>
        <pc:sldMkLst>
          <pc:docMk/>
          <pc:sldMk cId="1143293750" sldId="712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43293750" sldId="712"/>
            <ac:spMk id="25395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321" v="801" actId="27636"/>
          <ac:spMkLst>
            <pc:docMk/>
            <pc:sldMk cId="1143293750" sldId="712"/>
            <ac:spMk id="253957" creationId="{00000000-0000-0000-0000-000000000000}"/>
          </ac:spMkLst>
        </pc:spChg>
      </pc:sldChg>
      <pc:sldChg chg="modSp add del mod setBg modShow chgLayout">
        <pc:chgData name="Daniel Khashabi" userId="62390808-c838-45e6-be59-d6fd0d208bc8" providerId="ADAL" clId="{FB8821F7-EC71-8247-AF27-A4E23E202A20}" dt="2023-01-05T04:59:20.344" v="11452" actId="2696"/>
        <pc:sldMkLst>
          <pc:docMk/>
          <pc:sldMk cId="32981509" sldId="713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981509" sldId="713"/>
            <ac:spMk id="25497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334" v="802" actId="27636"/>
          <ac:spMkLst>
            <pc:docMk/>
            <pc:sldMk cId="32981509" sldId="713"/>
            <ac:spMk id="254980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9T00:35:01.460" v="32615" actId="2696"/>
        <pc:sldMkLst>
          <pc:docMk/>
          <pc:sldMk cId="311992980" sldId="715"/>
        </pc:sldMkLst>
        <pc:spChg chg="mod ord">
          <ac:chgData name="Daniel Khashabi" userId="62390808-c838-45e6-be59-d6fd0d208bc8" providerId="ADAL" clId="{FB8821F7-EC71-8247-AF27-A4E23E202A20}" dt="2023-01-06T05:35:55.770" v="26525" actId="20577"/>
          <ac:spMkLst>
            <pc:docMk/>
            <pc:sldMk cId="311992980" sldId="71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9:30.731" v="26473" actId="20577"/>
          <ac:spMkLst>
            <pc:docMk/>
            <pc:sldMk cId="311992980" sldId="715"/>
            <ac:spMk id="3" creationId="{00000000-0000-0000-0000-000000000000}"/>
          </ac:spMkLst>
        </pc:spChg>
        <pc:picChg chg="add mod">
          <ac:chgData name="Daniel Khashabi" userId="62390808-c838-45e6-be59-d6fd0d208bc8" providerId="ADAL" clId="{FB8821F7-EC71-8247-AF27-A4E23E202A20}" dt="2023-01-06T05:30:36.647" v="26476" actId="1076"/>
          <ac:picMkLst>
            <pc:docMk/>
            <pc:sldMk cId="311992980" sldId="715"/>
            <ac:picMk id="4" creationId="{1704F958-5597-4520-659D-ACFEF9551419}"/>
          </ac:picMkLst>
        </pc:picChg>
      </pc:sldChg>
      <pc:sldChg chg="modSp add mod">
        <pc:chgData name="Daniel Khashabi" userId="62390808-c838-45e6-be59-d6fd0d208bc8" providerId="ADAL" clId="{FB8821F7-EC71-8247-AF27-A4E23E202A20}" dt="2023-01-09T00:49:06.955" v="34053" actId="20577"/>
        <pc:sldMkLst>
          <pc:docMk/>
          <pc:sldMk cId="3261606683" sldId="715"/>
        </pc:sldMkLst>
        <pc:spChg chg="mod">
          <ac:chgData name="Daniel Khashabi" userId="62390808-c838-45e6-be59-d6fd0d208bc8" providerId="ADAL" clId="{FB8821F7-EC71-8247-AF27-A4E23E202A20}" dt="2023-01-09T00:49:06.955" v="34053" actId="20577"/>
          <ac:spMkLst>
            <pc:docMk/>
            <pc:sldMk cId="3261606683" sldId="715"/>
            <ac:spMk id="3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2.435" v="26081" actId="2696"/>
        <pc:sldMkLst>
          <pc:docMk/>
          <pc:sldMk cId="4200116376" sldId="730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200116376" sldId="73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165" v="798" actId="27636"/>
          <ac:spMkLst>
            <pc:docMk/>
            <pc:sldMk cId="4200116376" sldId="730"/>
            <ac:spMk id="3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4.212" v="26082" actId="2696"/>
        <pc:sldMkLst>
          <pc:docMk/>
          <pc:sldMk cId="3256411104" sldId="731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56411104" sldId="73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56411104" sldId="731"/>
            <ac:spMk id="3" creationId="{00000000-0000-0000-0000-000000000000}"/>
          </ac:spMkLst>
        </pc:spChg>
      </pc:sldChg>
      <pc:sldChg chg="modSp add del mod modShow chgLayout">
        <pc:chgData name="Daniel Khashabi" userId="62390808-c838-45e6-be59-d6fd0d208bc8" providerId="ADAL" clId="{FB8821F7-EC71-8247-AF27-A4E23E202A20}" dt="2023-01-05T04:59:16.521" v="11448" actId="2696"/>
        <pc:sldMkLst>
          <pc:docMk/>
          <pc:sldMk cId="3421552208" sldId="732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421552208" sldId="732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421552208" sldId="732"/>
            <ac:spMk id="3" creationId="{00000000-0000-0000-0000-000000000000}"/>
          </ac:spMkLst>
        </pc:spChg>
      </pc:sldChg>
      <pc:sldChg chg="modSp add del mod modShow chgLayout">
        <pc:chgData name="Daniel Khashabi" userId="62390808-c838-45e6-be59-d6fd0d208bc8" providerId="ADAL" clId="{FB8821F7-EC71-8247-AF27-A4E23E202A20}" dt="2023-01-05T04:59:17.659" v="11449" actId="2696"/>
        <pc:sldMkLst>
          <pc:docMk/>
          <pc:sldMk cId="2387298994" sldId="733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387298994" sldId="73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387298994" sldId="733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686527951" sldId="815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686527951" sldId="815"/>
            <ac:spMk id="2" creationId="{36ED6A55-2270-4CEE-99B4-D2D6E7217C0F}"/>
          </ac:spMkLst>
        </pc:spChg>
      </pc:sldChg>
      <pc:sldChg chg="addSp delSp modSp add del mod chgLayout modNotes">
        <pc:chgData name="Daniel Khashabi" userId="62390808-c838-45e6-be59-d6fd0d208bc8" providerId="ADAL" clId="{FB8821F7-EC71-8247-AF27-A4E23E202A20}" dt="2023-01-04T20:44:22.784" v="1127" actId="2696"/>
        <pc:sldMkLst>
          <pc:docMk/>
          <pc:sldMk cId="2400660491" sldId="816"/>
        </pc:sldMkLst>
        <pc:spChg chg="add del 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3" creationId="{3F686C81-017B-F7D6-5AD2-B3C52BCAE8C0}"/>
          </ac:spMkLst>
        </pc:spChg>
        <pc:spChg chg="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1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15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16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19" creationId="{78710D27-D5F9-50C1-1D73-2BBA82EC9358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4095173157" sldId="817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095173157" sldId="817"/>
            <ac:spMk id="3" creationId="{420D6768-9377-59F2-8920-575C9D99CD23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095173157" sldId="817"/>
            <ac:spMk id="1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095173157" sldId="817"/>
            <ac:spMk id="2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095173157" sldId="817"/>
            <ac:spMk id="23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2277927999" sldId="818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277927999" sldId="818"/>
            <ac:spMk id="3" creationId="{8D06B58B-7957-3984-33A7-04412A30716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277927999" sldId="818"/>
            <ac:spMk id="1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277927999" sldId="818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277927999" sldId="818"/>
            <ac:spMk id="27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647777322" sldId="819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647777322" sldId="819"/>
            <ac:spMk id="3" creationId="{068777BD-FF4F-80AF-FD10-530B179FB22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647777322" sldId="819"/>
            <ac:spMk id="1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647777322" sldId="819"/>
            <ac:spMk id="25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647777322" sldId="819"/>
            <ac:spMk id="26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3792606445" sldId="820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792606445" sldId="820"/>
            <ac:spMk id="3" creationId="{979A808A-7C70-6546-9554-6CEB1AB535A6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792606445" sldId="820"/>
            <ac:spMk id="1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792606445" sldId="820"/>
            <ac:spMk id="25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792606445" sldId="820"/>
            <ac:spMk id="26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991110188" sldId="821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991110188" sldId="821"/>
            <ac:spMk id="3" creationId="{112596F5-0DF9-FD71-A549-3E9E4C05CF6E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991110188" sldId="821"/>
            <ac:spMk id="1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991110188" sldId="821"/>
            <ac:spMk id="2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991110188" sldId="821"/>
            <ac:spMk id="25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1095981132" sldId="822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095981132" sldId="822"/>
            <ac:spMk id="3" creationId="{4FE45054-A0AF-49F2-C60C-86610D8BA05F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095981132" sldId="822"/>
            <ac:spMk id="1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095981132" sldId="822"/>
            <ac:spMk id="2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095981132" sldId="822"/>
            <ac:spMk id="25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1882999488" sldId="823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82999488" sldId="823"/>
            <ac:spMk id="3" creationId="{45446F7A-FA54-1101-9DDE-EE979839E8C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82999488" sldId="823"/>
            <ac:spMk id="11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82999488" sldId="823"/>
            <ac:spMk id="2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82999488" sldId="823"/>
            <ac:spMk id="24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2993179097" sldId="824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993179097" sldId="824"/>
            <ac:spMk id="3" creationId="{38F3DA51-57C7-9BE1-47E8-5B2CEDAAA726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993179097" sldId="824"/>
            <ac:spMk id="11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993179097" sldId="824"/>
            <ac:spMk id="2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993179097" sldId="824"/>
            <ac:spMk id="24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3249328629" sldId="825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49328629" sldId="825"/>
            <ac:spMk id="3" creationId="{8B4ED702-83E4-57CF-F8F1-4391B22CCAB2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49328629" sldId="825"/>
            <ac:spMk id="1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49328629" sldId="825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49328629" sldId="825"/>
            <ac:spMk id="27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2499096098" sldId="826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499096098" sldId="826"/>
            <ac:spMk id="3" creationId="{C8B815EB-1E46-187F-CF5B-E17F11E4926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499096098" sldId="826"/>
            <ac:spMk id="1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499096098" sldId="826"/>
            <ac:spMk id="2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499096098" sldId="826"/>
            <ac:spMk id="23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112679207" sldId="827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2679207" sldId="827"/>
            <ac:spMk id="3" creationId="{1AD86CEE-16F9-333F-CAA4-BF7990807596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2679207" sldId="827"/>
            <ac:spMk id="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2679207" sldId="827"/>
            <ac:spMk id="2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2679207" sldId="827"/>
            <ac:spMk id="24" creationId="{00000000-0000-0000-0000-000000000000}"/>
          </ac:spMkLst>
        </pc:spChg>
      </pc:sldChg>
      <pc:sldChg chg="addSp delSp modSp add del mod setBg chgLayout">
        <pc:chgData name="Daniel Khashabi" userId="62390808-c838-45e6-be59-d6fd0d208bc8" providerId="ADAL" clId="{FB8821F7-EC71-8247-AF27-A4E23E202A20}" dt="2023-01-06T04:52:10.357" v="26085" actId="2696"/>
        <pc:sldMkLst>
          <pc:docMk/>
          <pc:sldMk cId="1224082313" sldId="828"/>
        </pc:sldMkLst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2" creationId="{00000000-0000-0000-0000-000000000000}"/>
          </ac:spMkLst>
        </pc:spChg>
        <pc:spChg chg="add del mod ord">
          <ac:chgData name="Daniel Khashabi" userId="62390808-c838-45e6-be59-d6fd0d208bc8" providerId="ADAL" clId="{FB8821F7-EC71-8247-AF27-A4E23E202A20}" dt="2023-01-04T20:32:12.986" v="806" actId="478"/>
          <ac:spMkLst>
            <pc:docMk/>
            <pc:sldMk cId="1224082313" sldId="828"/>
            <ac:spMk id="3" creationId="{EC1C6E1F-C2D7-0CC6-5065-1AC2FB2A4818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7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33:14.841" v="856" actId="403"/>
          <ac:spMkLst>
            <pc:docMk/>
            <pc:sldMk cId="1224082313" sldId="828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33:11.446" v="854" actId="700"/>
          <ac:spMkLst>
            <pc:docMk/>
            <pc:sldMk cId="1224082313" sldId="828"/>
            <ac:spMk id="2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33:11.446" v="854" actId="700"/>
          <ac:spMkLst>
            <pc:docMk/>
            <pc:sldMk cId="1224082313" sldId="828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3:02.393" v="847" actId="21"/>
          <ac:spMkLst>
            <pc:docMk/>
            <pc:sldMk cId="1224082313" sldId="828"/>
            <ac:spMk id="23" creationId="{2840467C-EC6E-4A25-8035-3CC8CCF2AEC1}"/>
          </ac:spMkLst>
        </pc:spChg>
        <pc:spChg chg="add del mod ord">
          <ac:chgData name="Daniel Khashabi" userId="62390808-c838-45e6-be59-d6fd0d208bc8" providerId="ADAL" clId="{FB8821F7-EC71-8247-AF27-A4E23E202A20}" dt="2023-01-04T20:32:59.389" v="846" actId="478"/>
          <ac:spMkLst>
            <pc:docMk/>
            <pc:sldMk cId="1224082313" sldId="828"/>
            <ac:spMk id="24" creationId="{D3DA72FD-1FA3-DC19-5162-2C0F670BB7C8}"/>
          </ac:spMkLst>
        </pc:spChg>
        <pc:spChg chg="add mod ord">
          <ac:chgData name="Daniel Khashabi" userId="62390808-c838-45e6-be59-d6fd0d208bc8" providerId="ADAL" clId="{FB8821F7-EC71-8247-AF27-A4E23E202A20}" dt="2023-01-04T20:33:28.390" v="861" actId="1076"/>
          <ac:spMkLst>
            <pc:docMk/>
            <pc:sldMk cId="1224082313" sldId="828"/>
            <ac:spMk id="25" creationId="{C0CA1D8D-A871-BB8C-571A-026EBB986C4B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4T20:39:52.167" v="930" actId="2696"/>
        <pc:sldMkLst>
          <pc:docMk/>
          <pc:sldMk cId="4272494012" sldId="829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272494012" sldId="829"/>
            <ac:spMk id="17" creationId="{00000000-0000-0000-0000-000000000000}"/>
          </ac:spMkLst>
        </pc:spChg>
        <pc:spChg chg="add del mod">
          <ac:chgData name="Daniel Khashabi" userId="62390808-c838-45e6-be59-d6fd0d208bc8" providerId="ADAL" clId="{FB8821F7-EC71-8247-AF27-A4E23E202A20}" dt="2023-01-04T20:39:18.146" v="864" actId="478"/>
          <ac:spMkLst>
            <pc:docMk/>
            <pc:sldMk cId="4272494012" sldId="829"/>
            <ac:spMk id="22" creationId="{754302C7-45A8-1A7F-49CE-01B5D1B7AE59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272494012" sldId="829"/>
            <ac:spMk id="2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272494012" sldId="829"/>
            <ac:spMk id="25" creationId="{00000000-0000-0000-0000-000000000000}"/>
          </ac:spMkLst>
        </pc:spChg>
        <pc:spChg chg="add del mod ord">
          <ac:chgData name="Daniel Khashabi" userId="62390808-c838-45e6-be59-d6fd0d208bc8" providerId="ADAL" clId="{FB8821F7-EC71-8247-AF27-A4E23E202A20}" dt="2023-01-04T20:39:18.146" v="864" actId="478"/>
          <ac:spMkLst>
            <pc:docMk/>
            <pc:sldMk cId="4272494012" sldId="829"/>
            <ac:spMk id="27" creationId="{4ADC6376-1720-448C-8705-B0473F45A403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40:25.568" v="996" actId="2696"/>
        <pc:sldMkLst>
          <pc:docMk/>
          <pc:sldMk cId="174649775" sldId="830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74649775" sldId="830"/>
            <ac:spMk id="17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74649775" sldId="830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74649775" sldId="830"/>
            <ac:spMk id="28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74649775" sldId="830"/>
            <ac:spMk id="29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40:45.640" v="1038" actId="2696"/>
        <pc:sldMkLst>
          <pc:docMk/>
          <pc:sldMk cId="825699900" sldId="831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825699900" sldId="831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825699900" sldId="831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825699900" sldId="831"/>
            <ac:spMk id="3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825699900" sldId="831"/>
            <ac:spMk id="33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41:17.165" v="1085" actId="2696"/>
        <pc:sldMkLst>
          <pc:docMk/>
          <pc:sldMk cId="1213477211" sldId="832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213477211" sldId="832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213477211" sldId="832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213477211" sldId="832"/>
            <ac:spMk id="3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213477211" sldId="832"/>
            <ac:spMk id="37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41:51.007" v="1125" actId="2696"/>
        <pc:sldMkLst>
          <pc:docMk/>
          <pc:sldMk cId="787015244" sldId="833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87015244" sldId="833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87015244" sldId="833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87015244" sldId="833"/>
            <ac:spMk id="38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87015244" sldId="833"/>
            <ac:spMk id="39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49:51.720" v="641"/>
        <pc:sldMkLst>
          <pc:docMk/>
          <pc:sldMk cId="1784938702" sldId="838"/>
        </pc:sldMkLst>
        <pc:spChg chg="mod">
          <ac:chgData name="Daniel Khashabi" userId="62390808-c838-45e6-be59-d6fd0d208bc8" providerId="ADAL" clId="{FB8821F7-EC71-8247-AF27-A4E23E202A20}" dt="2023-01-04T18:49:00.799" v="632" actId="14100"/>
          <ac:spMkLst>
            <pc:docMk/>
            <pc:sldMk cId="1784938702" sldId="83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8:48:56.482" v="631" actId="14100"/>
          <ac:spMkLst>
            <pc:docMk/>
            <pc:sldMk cId="1784938702" sldId="838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8:49:51.720" v="641"/>
          <ac:spMkLst>
            <pc:docMk/>
            <pc:sldMk cId="1784938702" sldId="838"/>
            <ac:spMk id="1536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181090594" sldId="839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181090594" sldId="839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318756302" sldId="840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18756302" sldId="840"/>
            <ac:spMk id="19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944634379" sldId="84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944634379" sldId="841"/>
            <ac:spMk id="25" creationId="{00000000-0000-0000-0000-000000000000}"/>
          </ac:spMkLst>
        </pc:spChg>
      </pc:sldChg>
      <pc:sldChg chg="modSp add del mod chgLayout modNotes">
        <pc:chgData name="Daniel Khashabi" userId="62390808-c838-45e6-be59-d6fd0d208bc8" providerId="ADAL" clId="{FB8821F7-EC71-8247-AF27-A4E23E202A20}" dt="2023-01-05T04:58:48.562" v="11439" actId="2696"/>
        <pc:sldMkLst>
          <pc:docMk/>
          <pc:sldMk cId="1169472925" sldId="845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69472925" sldId="845"/>
            <ac:spMk id="2" creationId="{159917AC-5F97-434D-9169-A265EB207148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69472925" sldId="845"/>
            <ac:spMk id="3" creationId="{929E9DAC-42D7-42D3-BB1B-ED6013A13E7E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49.443" v="11440" actId="2696"/>
        <pc:sldMkLst>
          <pc:docMk/>
          <pc:sldMk cId="592037826" sldId="863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592037826" sldId="863"/>
            <ac:spMk id="2" creationId="{B4E79EC4-1021-4737-ABFC-3F55622609A8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592037826" sldId="863"/>
            <ac:spMk id="3" creationId="{2468173C-CBED-4856-B4FC-2F4FC0B403D7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52.874" v="11441" actId="2696"/>
        <pc:sldMkLst>
          <pc:docMk/>
          <pc:sldMk cId="3106059882" sldId="864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106059882" sldId="864"/>
            <ac:spMk id="2" creationId="{598EE415-F2B4-486A-8F2A-BF62B7C64F32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106059882" sldId="864"/>
            <ac:spMk id="3" creationId="{61693F61-BC37-4840-93BD-0FFF91A0F6FE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1.180" v="26080" actId="2696"/>
        <pc:sldMkLst>
          <pc:docMk/>
          <pc:sldMk cId="1185789220" sldId="865"/>
        </pc:sldMkLst>
        <pc:spChg chg="mod ord">
          <ac:chgData name="Daniel Khashabi" userId="62390808-c838-45e6-be59-d6fd0d208bc8" providerId="ADAL" clId="{FB8821F7-EC71-8247-AF27-A4E23E202A20}" dt="2023-01-04T20:24:37.117" v="797" actId="27636"/>
          <ac:spMkLst>
            <pc:docMk/>
            <pc:sldMk cId="1185789220" sldId="865"/>
            <ac:spMk id="2" creationId="{A43EB0B4-18BA-4C58-8BAC-679C5A05057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85789220" sldId="865"/>
            <ac:spMk id="3" creationId="{7EFCFAEF-96EE-4DC7-917A-CF2F2299F97C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53.833" v="11442" actId="2696"/>
        <pc:sldMkLst>
          <pc:docMk/>
          <pc:sldMk cId="3401216038" sldId="867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401216038" sldId="867"/>
            <ac:spMk id="2" creationId="{481B3A0A-1993-4C80-AC60-C3118EF7341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401216038" sldId="867"/>
            <ac:spMk id="3" creationId="{2D10EFE4-6565-485F-8DC5-5E8DEE6DB607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5.940" v="26083" actId="2696"/>
        <pc:sldMkLst>
          <pc:docMk/>
          <pc:sldMk cId="3506157818" sldId="868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506157818" sldId="868"/>
            <ac:spMk id="2" creationId="{A04DAFF6-F7BB-44F8-A21C-E2F71F4744AA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506157818" sldId="868"/>
            <ac:spMk id="3" creationId="{0B60E4A8-6004-4D8B-92E8-CC231955C4FD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751155917" sldId="1077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751155917" sldId="1077"/>
            <ac:spMk id="2" creationId="{629707B7-14DD-47F0-BCA5-15424E480523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556413034" sldId="1078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556413034" sldId="1078"/>
            <ac:spMk id="2" creationId="{D93CBF0D-C971-47F7-9822-339AA691B02B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487713193" sldId="1079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487713193" sldId="1079"/>
            <ac:spMk id="2" creationId="{53A36CD9-CBB4-4E3D-BDC2-C296E36DC8DC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440185002" sldId="108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440185002" sldId="1081"/>
            <ac:spMk id="2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19:13:36.262" v="11475" actId="2696"/>
        <pc:sldMkLst>
          <pc:docMk/>
          <pc:sldMk cId="2835704100" sldId="1083"/>
        </pc:sldMkLst>
        <pc:spChg chg="mod">
          <ac:chgData name="Daniel Khashabi" userId="62390808-c838-45e6-be59-d6fd0d208bc8" providerId="ADAL" clId="{FB8821F7-EC71-8247-AF27-A4E23E202A20}" dt="2023-01-04T20:19:23.785" v="709" actId="27636"/>
          <ac:spMkLst>
            <pc:docMk/>
            <pc:sldMk cId="2835704100" sldId="1083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23:20.836" v="789" actId="113"/>
          <ac:spMkLst>
            <pc:docMk/>
            <pc:sldMk cId="2835704100" sldId="1083"/>
            <ac:spMk id="3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4T20:23:10.218" v="787" actId="1076"/>
          <ac:picMkLst>
            <pc:docMk/>
            <pc:sldMk cId="2835704100" sldId="1083"/>
            <ac:picMk id="5" creationId="{00000000-0000-0000-0000-000000000000}"/>
          </ac:picMkLst>
        </pc:picChg>
      </pc:sldChg>
      <pc:sldChg chg="modSp add del mod chgLayout">
        <pc:chgData name="Daniel Khashabi" userId="62390808-c838-45e6-be59-d6fd0d208bc8" providerId="ADAL" clId="{FB8821F7-EC71-8247-AF27-A4E23E202A20}" dt="2023-01-05T04:58:45.641" v="11436" actId="2696"/>
        <pc:sldMkLst>
          <pc:docMk/>
          <pc:sldMk cId="1893472104" sldId="1084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93472104" sldId="1084"/>
            <ac:spMk id="25293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900" v="794" actId="27636"/>
          <ac:spMkLst>
            <pc:docMk/>
            <pc:sldMk cId="1893472104" sldId="1084"/>
            <ac:spMk id="252931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46.288" v="11437" actId="2696"/>
        <pc:sldMkLst>
          <pc:docMk/>
          <pc:sldMk cId="3526284292" sldId="1085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526284292" sldId="1085"/>
            <ac:spMk id="25395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012" v="795" actId="27636"/>
          <ac:spMkLst>
            <pc:docMk/>
            <pc:sldMk cId="3526284292" sldId="1085"/>
            <ac:spMk id="253957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46.987" v="11438" actId="2696"/>
        <pc:sldMkLst>
          <pc:docMk/>
          <pc:sldMk cId="3360162322" sldId="1086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360162322" sldId="1086"/>
            <ac:spMk id="25497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033" v="796" actId="27636"/>
          <ac:spMkLst>
            <pc:docMk/>
            <pc:sldMk cId="3360162322" sldId="1086"/>
            <ac:spMk id="254980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9.324" v="26084" actId="2696"/>
        <pc:sldMkLst>
          <pc:docMk/>
          <pc:sldMk cId="773402406" sldId="1087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73402406" sldId="1087"/>
            <ac:spMk id="2" creationId="{BEC48A7E-5A1E-4E69-9597-D86522AE9229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73402406" sldId="1087"/>
            <ac:spMk id="3" creationId="{6C1BFD9C-8B5C-4787-B5D1-7C33D3010A62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4269796833" sldId="1088"/>
        </pc:sldMkLst>
      </pc:sldChg>
      <pc:sldChg chg="modSp add del mod modNotes">
        <pc:chgData name="Daniel Khashabi" userId="62390808-c838-45e6-be59-d6fd0d208bc8" providerId="ADAL" clId="{FB8821F7-EC71-8247-AF27-A4E23E202A20}" dt="2023-01-04T18:20:22.439" v="130"/>
        <pc:sldMkLst>
          <pc:docMk/>
          <pc:sldMk cId="2829705521" sldId="1089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829705521" sldId="1089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697338698" sldId="1090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697338698" sldId="1090"/>
            <ac:spMk id="2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19:39.728" v="725" actId="2696"/>
        <pc:sldMkLst>
          <pc:docMk/>
          <pc:sldMk cId="2334635080" sldId="1090"/>
        </pc:sldMkLst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342991247" sldId="1091"/>
        </pc:sldMkLst>
      </pc:sldChg>
      <pc:sldChg chg="modSp add del mod setBg modNotes">
        <pc:chgData name="Daniel Khashabi" userId="62390808-c838-45e6-be59-d6fd0d208bc8" providerId="ADAL" clId="{FB8821F7-EC71-8247-AF27-A4E23E202A20}" dt="2023-01-04T18:20:22.439" v="130"/>
        <pc:sldMkLst>
          <pc:docMk/>
          <pc:sldMk cId="4138898221" sldId="109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4138898221" sldId="1091"/>
            <ac:spMk id="6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938425608" sldId="1092"/>
        </pc:sldMkLst>
      </pc:sldChg>
      <pc:sldChg chg="modSp add del mod setBg modNotes">
        <pc:chgData name="Daniel Khashabi" userId="62390808-c838-45e6-be59-d6fd0d208bc8" providerId="ADAL" clId="{FB8821F7-EC71-8247-AF27-A4E23E202A20}" dt="2023-01-04T18:20:22.439" v="130"/>
        <pc:sldMkLst>
          <pc:docMk/>
          <pc:sldMk cId="1172780906" sldId="1092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172780906" sldId="1092"/>
            <ac:spMk id="2" creationId="{00000000-0000-0000-0000-000000000000}"/>
          </ac:spMkLst>
        </pc:spChg>
      </pc:sldChg>
      <pc:sldChg chg="modSp add del mod setBg">
        <pc:chgData name="Daniel Khashabi" userId="62390808-c838-45e6-be59-d6fd0d208bc8" providerId="ADAL" clId="{FB8821F7-EC71-8247-AF27-A4E23E202A20}" dt="2023-01-04T18:20:22.439" v="130"/>
        <pc:sldMkLst>
          <pc:docMk/>
          <pc:sldMk cId="1474581986" sldId="1093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474581986" sldId="1093"/>
            <ac:spMk id="2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1581629989" sldId="1093"/>
        </pc:sldMkLst>
      </pc:sldChg>
      <pc:sldChg chg="modSp add del mod setBg">
        <pc:chgData name="Daniel Khashabi" userId="62390808-c838-45e6-be59-d6fd0d208bc8" providerId="ADAL" clId="{FB8821F7-EC71-8247-AF27-A4E23E202A20}" dt="2023-01-04T18:20:22.439" v="130"/>
        <pc:sldMkLst>
          <pc:docMk/>
          <pc:sldMk cId="371778147" sldId="1094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71778147" sldId="1094"/>
            <ac:spMk id="2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2406170982" sldId="1094"/>
        </pc:sldMkLst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3546612328" sldId="1095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3818362759" sldId="1095"/>
        </pc:sldMkLst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215588684" sldId="1096"/>
        </pc:sldMkLst>
      </pc:sldChg>
      <pc:sldChg chg="modSp add del mod modNotes">
        <pc:chgData name="Daniel Khashabi" userId="62390808-c838-45e6-be59-d6fd0d208bc8" providerId="ADAL" clId="{FB8821F7-EC71-8247-AF27-A4E23E202A20}" dt="2023-01-04T18:20:22.439" v="130"/>
        <pc:sldMkLst>
          <pc:docMk/>
          <pc:sldMk cId="1825938028" sldId="1096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825938028" sldId="1096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38053445" sldId="1097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38053445" sldId="1097"/>
            <ac:spMk id="2" creationId="{7FDAB226-48A9-4501-829B-DBDCD0163D77}"/>
          </ac:spMkLst>
        </pc:spChg>
      </pc:sldChg>
      <pc:sldChg chg="add del">
        <pc:chgData name="Daniel Khashabi" userId="62390808-c838-45e6-be59-d6fd0d208bc8" providerId="ADAL" clId="{FB8821F7-EC71-8247-AF27-A4E23E202A20}" dt="2023-01-04T20:22:17.516" v="784" actId="2696"/>
        <pc:sldMkLst>
          <pc:docMk/>
          <pc:sldMk cId="4007915609" sldId="1097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2334635080" sldId="1098"/>
        </pc:sldMkLst>
      </pc:sldChg>
      <pc:sldChg chg="add del">
        <pc:chgData name="Daniel Khashabi" userId="62390808-c838-45e6-be59-d6fd0d208bc8" providerId="ADAL" clId="{FB8821F7-EC71-8247-AF27-A4E23E202A20}" dt="2023-01-04T20:22:17.516" v="784" actId="2696"/>
        <pc:sldMkLst>
          <pc:docMk/>
          <pc:sldMk cId="4125353548" sldId="1098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342991247" sldId="1099"/>
        </pc:sldMkLst>
      </pc:sldChg>
      <pc:sldChg chg="modSp add del mod setBg chgLayout">
        <pc:chgData name="Daniel Khashabi" userId="62390808-c838-45e6-be59-d6fd0d208bc8" providerId="ADAL" clId="{FB8821F7-EC71-8247-AF27-A4E23E202A20}" dt="2023-01-05T20:28:41.785" v="14091" actId="2696"/>
        <pc:sldMkLst>
          <pc:docMk/>
          <pc:sldMk cId="1106938030" sldId="1099"/>
        </pc:sldMkLst>
        <pc:spChg chg="mod ord">
          <ac:chgData name="Daniel Khashabi" userId="62390808-c838-45e6-be59-d6fd0d208bc8" providerId="ADAL" clId="{FB8821F7-EC71-8247-AF27-A4E23E202A20}" dt="2023-01-04T20:22:51.706" v="786" actId="27636"/>
          <ac:spMkLst>
            <pc:docMk/>
            <pc:sldMk cId="1106938030" sldId="1099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2:51.682" v="785" actId="700"/>
          <ac:spMkLst>
            <pc:docMk/>
            <pc:sldMk cId="1106938030" sldId="1099"/>
            <ac:spMk id="258050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6T04:54:08.214" v="26133" actId="2696"/>
        <pc:sldMkLst>
          <pc:docMk/>
          <pc:sldMk cId="1581635585" sldId="1099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938425608" sldId="1100"/>
        </pc:sldMkLst>
      </pc:sldChg>
      <pc:sldChg chg="modSp add del mod chgLayout modNotes">
        <pc:chgData name="Daniel Khashabi" userId="62390808-c838-45e6-be59-d6fd0d208bc8" providerId="ADAL" clId="{FB8821F7-EC71-8247-AF27-A4E23E202A20}" dt="2023-01-05T04:59:15.196" v="11447" actId="2696"/>
        <pc:sldMkLst>
          <pc:docMk/>
          <pc:sldMk cId="3860210909" sldId="1100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860210909" sldId="110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217" v="799" actId="27636"/>
          <ac:spMkLst>
            <pc:docMk/>
            <pc:sldMk cId="3860210909" sldId="1100"/>
            <ac:spMk id="3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1581629989" sldId="1101"/>
        </pc:sldMkLst>
      </pc:sldChg>
      <pc:sldChg chg="modSp add del mod">
        <pc:chgData name="Daniel Khashabi" userId="62390808-c838-45e6-be59-d6fd0d208bc8" providerId="ADAL" clId="{FB8821F7-EC71-8247-AF27-A4E23E202A20}" dt="2023-01-09T05:47:50.844" v="34145" actId="2696"/>
        <pc:sldMkLst>
          <pc:docMk/>
          <pc:sldMk cId="3355069094" sldId="1101"/>
        </pc:sldMkLst>
        <pc:spChg chg="mod">
          <ac:chgData name="Daniel Khashabi" userId="62390808-c838-45e6-be59-d6fd0d208bc8" providerId="ADAL" clId="{FB8821F7-EC71-8247-AF27-A4E23E202A20}" dt="2023-01-08T19:41:45.662" v="28571"/>
          <ac:spMkLst>
            <pc:docMk/>
            <pc:sldMk cId="3355069094" sldId="1101"/>
            <ac:spMk id="3" creationId="{2BAE67F7-BFC3-5C68-93F5-C23BA66F363E}"/>
          </ac:spMkLst>
        </pc:spChg>
      </pc:sldChg>
      <pc:sldChg chg="addSp modSp add del mod">
        <pc:chgData name="Daniel Khashabi" userId="62390808-c838-45e6-be59-d6fd0d208bc8" providerId="ADAL" clId="{FB8821F7-EC71-8247-AF27-A4E23E202A20}" dt="2023-01-06T04:52:11.802" v="26086" actId="2696"/>
        <pc:sldMkLst>
          <pc:docMk/>
          <pc:sldMk cId="773532794" sldId="1102"/>
        </pc:sldMkLst>
        <pc:spChg chg="add mod">
          <ac:chgData name="Daniel Khashabi" userId="62390808-c838-45e6-be59-d6fd0d208bc8" providerId="ADAL" clId="{FB8821F7-EC71-8247-AF27-A4E23E202A20}" dt="2023-01-04T20:39:36.584" v="897" actId="5793"/>
          <ac:spMkLst>
            <pc:docMk/>
            <pc:sldMk cId="773532794" sldId="1102"/>
            <ac:spMk id="3" creationId="{FEFF0827-DF76-14C7-EE3F-26EAC976A74D}"/>
          </ac:spMkLst>
        </pc:spChg>
        <pc:spChg chg="add mod">
          <ac:chgData name="Daniel Khashabi" userId="62390808-c838-45e6-be59-d6fd0d208bc8" providerId="ADAL" clId="{FB8821F7-EC71-8247-AF27-A4E23E202A20}" dt="2023-01-04T20:39:29.536" v="891" actId="1036"/>
          <ac:spMkLst>
            <pc:docMk/>
            <pc:sldMk cId="773532794" sldId="1102"/>
            <ac:spMk id="24" creationId="{A938C797-96EF-2AB0-4516-E9EEDA11F81E}"/>
          </ac:spMkLst>
        </pc:spChg>
        <pc:spChg chg="add mod">
          <ac:chgData name="Daniel Khashabi" userId="62390808-c838-45e6-be59-d6fd0d208bc8" providerId="ADAL" clId="{FB8821F7-EC71-8247-AF27-A4E23E202A20}" dt="2023-01-04T20:39:29.536" v="891" actId="1036"/>
          <ac:spMkLst>
            <pc:docMk/>
            <pc:sldMk cId="773532794" sldId="1102"/>
            <ac:spMk id="26" creationId="{F8DCFBC3-5C87-7438-C764-6B62D97FBFF5}"/>
          </ac:spMkLst>
        </pc:spChg>
        <pc:spChg chg="add mod">
          <ac:chgData name="Daniel Khashabi" userId="62390808-c838-45e6-be59-d6fd0d208bc8" providerId="ADAL" clId="{FB8821F7-EC71-8247-AF27-A4E23E202A20}" dt="2023-01-04T20:39:48.781" v="929" actId="1035"/>
          <ac:spMkLst>
            <pc:docMk/>
            <pc:sldMk cId="773532794" sldId="1102"/>
            <ac:spMk id="27" creationId="{13625785-15AE-975C-5ACE-128590658563}"/>
          </ac:spMkLst>
        </pc:spChg>
        <pc:spChg chg="add mod">
          <ac:chgData name="Daniel Khashabi" userId="62390808-c838-45e6-be59-d6fd0d208bc8" providerId="ADAL" clId="{FB8821F7-EC71-8247-AF27-A4E23E202A20}" dt="2023-01-04T20:39:48.781" v="929" actId="1035"/>
          <ac:spMkLst>
            <pc:docMk/>
            <pc:sldMk cId="773532794" sldId="1102"/>
            <ac:spMk id="28" creationId="{8008D6A8-7B40-F672-A3CA-33A3C1406222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2406170982" sldId="1102"/>
        </pc:sldMkLst>
      </pc:sldChg>
      <pc:sldChg chg="addSp modSp add del mod">
        <pc:chgData name="Daniel Khashabi" userId="62390808-c838-45e6-be59-d6fd0d208bc8" providerId="ADAL" clId="{FB8821F7-EC71-8247-AF27-A4E23E202A20}" dt="2023-01-06T04:52:13.339" v="26087" actId="2696"/>
        <pc:sldMkLst>
          <pc:docMk/>
          <pc:sldMk cId="3360990685" sldId="1103"/>
        </pc:sldMkLst>
        <pc:spChg chg="add mod">
          <ac:chgData name="Daniel Khashabi" userId="62390808-c838-45e6-be59-d6fd0d208bc8" providerId="ADAL" clId="{FB8821F7-EC71-8247-AF27-A4E23E202A20}" dt="2023-01-04T20:40:04.622" v="962" actId="1038"/>
          <ac:spMkLst>
            <pc:docMk/>
            <pc:sldMk cId="3360990685" sldId="1103"/>
            <ac:spMk id="29" creationId="{5270898F-6ECD-BDD4-886D-CEB9A4E71C43}"/>
          </ac:spMkLst>
        </pc:spChg>
        <pc:spChg chg="add mod">
          <ac:chgData name="Daniel Khashabi" userId="62390808-c838-45e6-be59-d6fd0d208bc8" providerId="ADAL" clId="{FB8821F7-EC71-8247-AF27-A4E23E202A20}" dt="2023-01-04T20:40:04.622" v="962" actId="1038"/>
          <ac:spMkLst>
            <pc:docMk/>
            <pc:sldMk cId="3360990685" sldId="1103"/>
            <ac:spMk id="30" creationId="{2FE3FC5F-0D60-B72E-D064-8E5A1BF6CBAD}"/>
          </ac:spMkLst>
        </pc:spChg>
        <pc:spChg chg="add mod">
          <ac:chgData name="Daniel Khashabi" userId="62390808-c838-45e6-be59-d6fd0d208bc8" providerId="ADAL" clId="{FB8821F7-EC71-8247-AF27-A4E23E202A20}" dt="2023-01-04T20:40:18.070" v="994" actId="1036"/>
          <ac:spMkLst>
            <pc:docMk/>
            <pc:sldMk cId="3360990685" sldId="1103"/>
            <ac:spMk id="31" creationId="{358A5AE8-61D9-D1D0-7F0C-8A930D8689C5}"/>
          </ac:spMkLst>
        </pc:spChg>
        <pc:spChg chg="add mod">
          <ac:chgData name="Daniel Khashabi" userId="62390808-c838-45e6-be59-d6fd0d208bc8" providerId="ADAL" clId="{FB8821F7-EC71-8247-AF27-A4E23E202A20}" dt="2023-01-04T20:40:18.070" v="994" actId="1036"/>
          <ac:spMkLst>
            <pc:docMk/>
            <pc:sldMk cId="3360990685" sldId="1103"/>
            <ac:spMk id="32" creationId="{83117C6E-9EFB-0006-DE35-2B2F07F727AE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3546612328" sldId="1103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215588684" sldId="1104"/>
        </pc:sldMkLst>
      </pc:sldChg>
      <pc:sldChg chg="addSp modSp add del mod">
        <pc:chgData name="Daniel Khashabi" userId="62390808-c838-45e6-be59-d6fd0d208bc8" providerId="ADAL" clId="{FB8821F7-EC71-8247-AF27-A4E23E202A20}" dt="2023-01-06T05:33:38.867" v="26508" actId="2696"/>
        <pc:sldMkLst>
          <pc:docMk/>
          <pc:sldMk cId="693515313" sldId="1104"/>
        </pc:sldMkLst>
        <pc:spChg chg="add mod">
          <ac:chgData name="Daniel Khashabi" userId="62390808-c838-45e6-be59-d6fd0d208bc8" providerId="ADAL" clId="{FB8821F7-EC71-8247-AF27-A4E23E202A20}" dt="2023-01-04T20:40:40.752" v="1037" actId="1036"/>
          <ac:spMkLst>
            <pc:docMk/>
            <pc:sldMk cId="693515313" sldId="1104"/>
            <ac:spMk id="33" creationId="{9789964B-96E9-5FDF-6CCF-4EEBDE436627}"/>
          </ac:spMkLst>
        </pc:spChg>
        <pc:spChg chg="add mod">
          <ac:chgData name="Daniel Khashabi" userId="62390808-c838-45e6-be59-d6fd0d208bc8" providerId="ADAL" clId="{FB8821F7-EC71-8247-AF27-A4E23E202A20}" dt="2023-01-04T20:40:40.752" v="1037" actId="1036"/>
          <ac:spMkLst>
            <pc:docMk/>
            <pc:sldMk cId="693515313" sldId="1104"/>
            <ac:spMk id="34" creationId="{ABB1EB92-80B1-48BA-D223-2A9D33FD8CBC}"/>
          </ac:spMkLst>
        </pc:spChg>
        <pc:spChg chg="add mod">
          <ac:chgData name="Daniel Khashabi" userId="62390808-c838-45e6-be59-d6fd0d208bc8" providerId="ADAL" clId="{FB8821F7-EC71-8247-AF27-A4E23E202A20}" dt="2023-01-04T20:40:40.752" v="1037" actId="1036"/>
          <ac:spMkLst>
            <pc:docMk/>
            <pc:sldMk cId="693515313" sldId="1104"/>
            <ac:spMk id="35" creationId="{44362F06-1015-3AE3-7743-13D3AEA47553}"/>
          </ac:spMkLst>
        </pc:spChg>
        <pc:spChg chg="add mod">
          <ac:chgData name="Daniel Khashabi" userId="62390808-c838-45e6-be59-d6fd0d208bc8" providerId="ADAL" clId="{FB8821F7-EC71-8247-AF27-A4E23E202A20}" dt="2023-01-04T20:40:40.752" v="1037" actId="1036"/>
          <ac:spMkLst>
            <pc:docMk/>
            <pc:sldMk cId="693515313" sldId="1104"/>
            <ac:spMk id="36" creationId="{3C6C7A78-CCB1-A660-653B-BC8496428BE9}"/>
          </ac:spMkLst>
        </pc:spChg>
      </pc:sldChg>
      <pc:sldChg chg="modSp add mod modShow">
        <pc:chgData name="Daniel Khashabi" userId="62390808-c838-45e6-be59-d6fd0d208bc8" providerId="ADAL" clId="{FB8821F7-EC71-8247-AF27-A4E23E202A20}" dt="2023-01-09T14:50:08.609" v="34208"/>
        <pc:sldMkLst>
          <pc:docMk/>
          <pc:sldMk cId="1900749564" sldId="1104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46.610" v="34207"/>
          <ac:spMkLst>
            <pc:docMk/>
            <pc:sldMk cId="1900749564" sldId="1104"/>
            <ac:spMk id="3" creationId="{FEFF0827-DF76-14C7-EE3F-26EAC976A74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2" creationId="{D84D0E67-07FA-4D6E-B162-4F5EB6CFC83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00749564" sldId="1104"/>
            <ac:spMk id="23" creationId="{2840467C-EC6E-4A25-8035-3CC8CCF2AEC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4" creationId="{A938C797-96EF-2AB0-4516-E9EEDA11F81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6" creationId="{F8DCFBC3-5C87-7438-C764-6B62D97FBFF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7" creationId="{13625785-15AE-975C-5ACE-12859065856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8" creationId="{8008D6A8-7B40-F672-A3CA-33A3C140622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9" creationId="{5270898F-6ECD-BDD4-886D-CEB9A4E71C4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0" creationId="{2FE3FC5F-0D60-B72E-D064-8E5A1BF6CBA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1" creationId="{358A5AE8-61D9-D1D0-7F0C-8A930D8689C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2" creationId="{83117C6E-9EFB-0006-DE35-2B2F07F727A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3" creationId="{9789964B-96E9-5FDF-6CCF-4EEBDE43662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4" creationId="{ABB1EB92-80B1-48BA-D223-2A9D33FD8CB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5" creationId="{44362F06-1015-3AE3-7743-13D3AEA4755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6" creationId="{3C6C7A78-CCB1-A660-653B-BC8496428BE9}"/>
          </ac:spMkLst>
        </pc:spChg>
      </pc:sldChg>
      <pc:sldChg chg="modSp add mod modShow">
        <pc:chgData name="Daniel Khashabi" userId="62390808-c838-45e6-be59-d6fd0d208bc8" providerId="ADAL" clId="{FB8821F7-EC71-8247-AF27-A4E23E202A20}" dt="2023-01-09T14:50:08.609" v="34208"/>
        <pc:sldMkLst>
          <pc:docMk/>
          <pc:sldMk cId="2594384784" sldId="1105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46.610" v="34207"/>
          <ac:spMkLst>
            <pc:docMk/>
            <pc:sldMk cId="2594384784" sldId="1105"/>
            <ac:spMk id="3" creationId="{FEFF0827-DF76-14C7-EE3F-26EAC976A74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2" creationId="{D84D0E67-07FA-4D6E-B162-4F5EB6CFC83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594384784" sldId="1105"/>
            <ac:spMk id="23" creationId="{2840467C-EC6E-4A25-8035-3CC8CCF2AEC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4" creationId="{A938C797-96EF-2AB0-4516-E9EEDA11F81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6" creationId="{F8DCFBC3-5C87-7438-C764-6B62D97FBFF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7" creationId="{13625785-15AE-975C-5ACE-12859065856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8" creationId="{8008D6A8-7B40-F672-A3CA-33A3C140622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9" creationId="{5270898F-6ECD-BDD4-886D-CEB9A4E71C4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0" creationId="{2FE3FC5F-0D60-B72E-D064-8E5A1BF6CBA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1" creationId="{358A5AE8-61D9-D1D0-7F0C-8A930D8689C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2" creationId="{83117C6E-9EFB-0006-DE35-2B2F07F727A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3" creationId="{9789964B-96E9-5FDF-6CCF-4EEBDE43662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4" creationId="{ABB1EB92-80B1-48BA-D223-2A9D33FD8CB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5" creationId="{44362F06-1015-3AE3-7743-13D3AEA4755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6" creationId="{3C6C7A78-CCB1-A660-653B-BC8496428BE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7" creationId="{C1DDD919-801B-A488-2842-F0C21A3AB71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8" creationId="{9EF6ED43-642B-2AC9-BE6E-4A5BAF0AEC5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9" creationId="{3211A15B-78E9-5234-C4A9-BEA5E9E3CE10}"/>
          </ac:spMkLst>
        </pc:spChg>
      </pc:sldChg>
      <pc:sldChg chg="addSp modSp add del mod">
        <pc:chgData name="Daniel Khashabi" userId="62390808-c838-45e6-be59-d6fd0d208bc8" providerId="ADAL" clId="{FB8821F7-EC71-8247-AF27-A4E23E202A20}" dt="2023-01-06T05:33:38.867" v="26508" actId="2696"/>
        <pc:sldMkLst>
          <pc:docMk/>
          <pc:sldMk cId="3268546843" sldId="1105"/>
        </pc:sldMkLst>
        <pc:spChg chg="add mod">
          <ac:chgData name="Daniel Khashabi" userId="62390808-c838-45e6-be59-d6fd0d208bc8" providerId="ADAL" clId="{FB8821F7-EC71-8247-AF27-A4E23E202A20}" dt="2023-01-04T20:41:02.534" v="1084" actId="1037"/>
          <ac:spMkLst>
            <pc:docMk/>
            <pc:sldMk cId="3268546843" sldId="1105"/>
            <ac:spMk id="37" creationId="{C1DDD919-801B-A488-2842-F0C21A3AB717}"/>
          </ac:spMkLst>
        </pc:spChg>
        <pc:spChg chg="add mod">
          <ac:chgData name="Daniel Khashabi" userId="62390808-c838-45e6-be59-d6fd0d208bc8" providerId="ADAL" clId="{FB8821F7-EC71-8247-AF27-A4E23E202A20}" dt="2023-01-04T20:41:02.534" v="1084" actId="1037"/>
          <ac:spMkLst>
            <pc:docMk/>
            <pc:sldMk cId="3268546843" sldId="1105"/>
            <ac:spMk id="38" creationId="{9EF6ED43-642B-2AC9-BE6E-4A5BAF0AEC5B}"/>
          </ac:spMkLst>
        </pc:spChg>
        <pc:spChg chg="add mod">
          <ac:chgData name="Daniel Khashabi" userId="62390808-c838-45e6-be59-d6fd0d208bc8" providerId="ADAL" clId="{FB8821F7-EC71-8247-AF27-A4E23E202A20}" dt="2023-01-04T20:41:02.534" v="1084" actId="1037"/>
          <ac:spMkLst>
            <pc:docMk/>
            <pc:sldMk cId="3268546843" sldId="1105"/>
            <ac:spMk id="39" creationId="{3211A15B-78E9-5234-C4A9-BEA5E9E3CE10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4007915609" sldId="1105"/>
        </pc:sldMkLst>
      </pc:sldChg>
      <pc:sldChg chg="modSp add mod modShow">
        <pc:chgData name="Daniel Khashabi" userId="62390808-c838-45e6-be59-d6fd0d208bc8" providerId="ADAL" clId="{FB8821F7-EC71-8247-AF27-A4E23E202A20}" dt="2023-01-09T14:50:08.609" v="34208"/>
        <pc:sldMkLst>
          <pc:docMk/>
          <pc:sldMk cId="2015211970" sldId="1106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46.610" v="34207"/>
          <ac:spMkLst>
            <pc:docMk/>
            <pc:sldMk cId="2015211970" sldId="1106"/>
            <ac:spMk id="3" creationId="{FEFF0827-DF76-14C7-EE3F-26EAC976A74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2" creationId="{D84D0E67-07FA-4D6E-B162-4F5EB6CFC83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015211970" sldId="1106"/>
            <ac:spMk id="23" creationId="{2840467C-EC6E-4A25-8035-3CC8CCF2AEC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4" creationId="{A938C797-96EF-2AB0-4516-E9EEDA11F81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6" creationId="{F8DCFBC3-5C87-7438-C764-6B62D97FBFF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7" creationId="{13625785-15AE-975C-5ACE-12859065856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8" creationId="{8008D6A8-7B40-F672-A3CA-33A3C140622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9" creationId="{5270898F-6ECD-BDD4-886D-CEB9A4E71C4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0" creationId="{2FE3FC5F-0D60-B72E-D064-8E5A1BF6CBA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1" creationId="{358A5AE8-61D9-D1D0-7F0C-8A930D8689C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2" creationId="{83117C6E-9EFB-0006-DE35-2B2F07F727A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3" creationId="{9789964B-96E9-5FDF-6CCF-4EEBDE43662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4" creationId="{ABB1EB92-80B1-48BA-D223-2A9D33FD8CB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5" creationId="{44362F06-1015-3AE3-7743-13D3AEA4755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6" creationId="{3C6C7A78-CCB1-A660-653B-BC8496428BE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7" creationId="{C1DDD919-801B-A488-2842-F0C21A3AB71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8" creationId="{9EF6ED43-642B-2AC9-BE6E-4A5BAF0AEC5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9" creationId="{3211A15B-78E9-5234-C4A9-BEA5E9E3CE1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40" creationId="{2BAFE023-3832-89B5-1930-D89FCBB84E4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41" creationId="{41F14CB8-41D7-1537-7F90-E40165E85F03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4125353548" sldId="1106"/>
        </pc:sldMkLst>
      </pc:sldChg>
      <pc:sldChg chg="addSp modSp add del mod">
        <pc:chgData name="Daniel Khashabi" userId="62390808-c838-45e6-be59-d6fd0d208bc8" providerId="ADAL" clId="{FB8821F7-EC71-8247-AF27-A4E23E202A20}" dt="2023-01-06T05:33:38.867" v="26508" actId="2696"/>
        <pc:sldMkLst>
          <pc:docMk/>
          <pc:sldMk cId="4168740967" sldId="1106"/>
        </pc:sldMkLst>
        <pc:spChg chg="add mod">
          <ac:chgData name="Daniel Khashabi" userId="62390808-c838-45e6-be59-d6fd0d208bc8" providerId="ADAL" clId="{FB8821F7-EC71-8247-AF27-A4E23E202A20}" dt="2023-01-04T20:41:31.030" v="1124" actId="1036"/>
          <ac:spMkLst>
            <pc:docMk/>
            <pc:sldMk cId="4168740967" sldId="1106"/>
            <ac:spMk id="40" creationId="{2BAFE023-3832-89B5-1930-D89FCBB84E46}"/>
          </ac:spMkLst>
        </pc:spChg>
        <pc:spChg chg="add mod">
          <ac:chgData name="Daniel Khashabi" userId="62390808-c838-45e6-be59-d6fd0d208bc8" providerId="ADAL" clId="{FB8821F7-EC71-8247-AF27-A4E23E202A20}" dt="2023-01-04T20:41:31.030" v="1124" actId="1036"/>
          <ac:spMkLst>
            <pc:docMk/>
            <pc:sldMk cId="4168740967" sldId="1106"/>
            <ac:spMk id="41" creationId="{41F14CB8-41D7-1537-7F90-E40165E85F03}"/>
          </ac:spMkLst>
        </pc:spChg>
      </pc:sldChg>
      <pc:sldChg chg="modSp add del mod setBg">
        <pc:chgData name="Daniel Khashabi" userId="62390808-c838-45e6-be59-d6fd0d208bc8" providerId="ADAL" clId="{FB8821F7-EC71-8247-AF27-A4E23E202A20}" dt="2023-01-04T18:20:22.439" v="130"/>
        <pc:sldMkLst>
          <pc:docMk/>
          <pc:sldMk cId="1106938030" sldId="1107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106938030" sldId="1107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106938030" sldId="1107"/>
            <ac:spMk id="258050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9T05:43:24.352" v="34058" actId="2696"/>
        <pc:sldMkLst>
          <pc:docMk/>
          <pc:sldMk cId="1464589550" sldId="1107"/>
        </pc:sldMkLst>
        <pc:spChg chg="mod">
          <ac:chgData name="Daniel Khashabi" userId="62390808-c838-45e6-be59-d6fd0d208bc8" providerId="ADAL" clId="{FB8821F7-EC71-8247-AF27-A4E23E202A20}" dt="2023-01-08T19:41:45.662" v="28571"/>
          <ac:spMkLst>
            <pc:docMk/>
            <pc:sldMk cId="1464589550" sldId="1107"/>
            <ac:spMk id="3" creationId="{2BAE67F7-BFC3-5C68-93F5-C23BA66F363E}"/>
          </ac:spMkLst>
        </pc:spChg>
      </pc:sldChg>
      <pc:sldChg chg="modSp add mod">
        <pc:chgData name="Daniel Khashabi" userId="62390808-c838-45e6-be59-d6fd0d208bc8" providerId="ADAL" clId="{FB8821F7-EC71-8247-AF27-A4E23E202A20}" dt="2023-01-09T05:47:08.863" v="34140" actId="20577"/>
        <pc:sldMkLst>
          <pc:docMk/>
          <pc:sldMk cId="238736979" sldId="1108"/>
        </pc:sldMkLst>
        <pc:spChg chg="mod">
          <ac:chgData name="Daniel Khashabi" userId="62390808-c838-45e6-be59-d6fd0d208bc8" providerId="ADAL" clId="{FB8821F7-EC71-8247-AF27-A4E23E202A20}" dt="2023-01-09T05:47:08.863" v="34140" actId="20577"/>
          <ac:spMkLst>
            <pc:docMk/>
            <pc:sldMk cId="238736979" sldId="1108"/>
            <ac:spMk id="3" creationId="{2BAE67F7-BFC3-5C68-93F5-C23BA66F363E}"/>
          </ac:spMkLst>
        </pc:spChg>
      </pc:sldChg>
      <pc:sldChg chg="modSp add del mod">
        <pc:chgData name="Daniel Khashabi" userId="62390808-c838-45e6-be59-d6fd0d208bc8" providerId="ADAL" clId="{FB8821F7-EC71-8247-AF27-A4E23E202A20}" dt="2023-01-05T02:39:06.022" v="8062" actId="2696"/>
        <pc:sldMkLst>
          <pc:docMk/>
          <pc:sldMk cId="641685535" sldId="1108"/>
        </pc:sldMkLst>
        <pc:spChg chg="mod">
          <ac:chgData name="Daniel Khashabi" userId="62390808-c838-45e6-be59-d6fd0d208bc8" providerId="ADAL" clId="{FB8821F7-EC71-8247-AF27-A4E23E202A20}" dt="2023-01-05T00:28:45.235" v="4540"/>
          <ac:spMkLst>
            <pc:docMk/>
            <pc:sldMk cId="641685535" sldId="1108"/>
            <ac:spMk id="3" creationId="{2BAE67F7-BFC3-5C68-93F5-C23BA66F363E}"/>
          </ac:spMkLst>
        </pc:spChg>
      </pc:sldChg>
      <pc:sldChg chg="modSp add del mod modNotes">
        <pc:chgData name="Daniel Khashabi" userId="62390808-c838-45e6-be59-d6fd0d208bc8" providerId="ADAL" clId="{FB8821F7-EC71-8247-AF27-A4E23E202A20}" dt="2023-01-04T18:20:22.439" v="130"/>
        <pc:sldMkLst>
          <pc:docMk/>
          <pc:sldMk cId="3860210909" sldId="1108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860210909" sldId="110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860210909" sldId="1108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3:55:00.345" v="3566" actId="2696"/>
        <pc:sldMkLst>
          <pc:docMk/>
          <pc:sldMk cId="598968125" sldId="1198"/>
        </pc:sldMkLst>
        <pc:spChg chg="mod">
          <ac:chgData name="Daniel Khashabi" userId="62390808-c838-45e6-be59-d6fd0d208bc8" providerId="ADAL" clId="{FB8821F7-EC71-8247-AF27-A4E23E202A20}" dt="2023-01-04T20:48:08.370" v="1182" actId="27636"/>
          <ac:spMkLst>
            <pc:docMk/>
            <pc:sldMk cId="598968125" sldId="119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8:08.373" v="1183" actId="27636"/>
          <ac:spMkLst>
            <pc:docMk/>
            <pc:sldMk cId="598968125" sldId="1198"/>
            <ac:spMk id="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49:57.674" v="1195" actId="2696"/>
        <pc:sldMkLst>
          <pc:docMk/>
          <pc:sldMk cId="4117643184" sldId="1201"/>
        </pc:sldMkLst>
        <pc:spChg chg="mod">
          <ac:chgData name="Daniel Khashabi" userId="62390808-c838-45e6-be59-d6fd0d208bc8" providerId="ADAL" clId="{FB8821F7-EC71-8247-AF27-A4E23E202A20}" dt="2023-01-04T20:48:51.242" v="1186" actId="27636"/>
          <ac:spMkLst>
            <pc:docMk/>
            <pc:sldMk cId="4117643184" sldId="1201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8:51.239" v="1185" actId="27636"/>
          <ac:spMkLst>
            <pc:docMk/>
            <pc:sldMk cId="4117643184" sldId="1201"/>
            <ac:spMk id="808962" creationId="{00000000-0000-0000-0000-000000000000}"/>
          </ac:spMkLst>
        </pc:spChg>
      </pc:sldChg>
      <pc:sldChg chg="modSp add del mod ord">
        <pc:chgData name="Daniel Khashabi" userId="62390808-c838-45e6-be59-d6fd0d208bc8" providerId="ADAL" clId="{FB8821F7-EC71-8247-AF27-A4E23E202A20}" dt="2023-01-04T23:54:50.179" v="3561" actId="2696"/>
        <pc:sldMkLst>
          <pc:docMk/>
          <pc:sldMk cId="4142879075" sldId="1202"/>
        </pc:sldMkLst>
        <pc:spChg chg="mod">
          <ac:chgData name="Daniel Khashabi" userId="62390808-c838-45e6-be59-d6fd0d208bc8" providerId="ADAL" clId="{FB8821F7-EC71-8247-AF27-A4E23E202A20}" dt="2023-01-04T20:49:56.302" v="1194" actId="27636"/>
          <ac:spMkLst>
            <pc:docMk/>
            <pc:sldMk cId="4142879075" sldId="1202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9:56.300" v="1193" actId="27636"/>
          <ac:spMkLst>
            <pc:docMk/>
            <pc:sldMk cId="4142879075" sldId="1202"/>
            <ac:spMk id="45" creationId="{00000000-0000-0000-0000-000000000000}"/>
          </ac:spMkLst>
        </pc:spChg>
      </pc:sldChg>
      <pc:sldChg chg="modSp add del mod ord">
        <pc:chgData name="Daniel Khashabi" userId="62390808-c838-45e6-be59-d6fd0d208bc8" providerId="ADAL" clId="{FB8821F7-EC71-8247-AF27-A4E23E202A20}" dt="2023-01-05T19:57:09.053" v="13443" actId="2696"/>
        <pc:sldMkLst>
          <pc:docMk/>
          <pc:sldMk cId="76147428" sldId="1207"/>
        </pc:sldMkLst>
        <pc:spChg chg="mod">
          <ac:chgData name="Daniel Khashabi" userId="62390808-c838-45e6-be59-d6fd0d208bc8" providerId="ADAL" clId="{FB8821F7-EC71-8247-AF27-A4E23E202A20}" dt="2023-01-05T19:12:02.206" v="11458" actId="27636"/>
          <ac:spMkLst>
            <pc:docMk/>
            <pc:sldMk cId="76147428" sldId="1207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02.234" v="11459" actId="27636"/>
          <ac:spMkLst>
            <pc:docMk/>
            <pc:sldMk cId="76147428" sldId="1207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02.238" v="11460" actId="27636"/>
          <ac:spMkLst>
            <pc:docMk/>
            <pc:sldMk cId="76147428" sldId="1207"/>
            <ac:spMk id="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28:35.069" v="14090" actId="2696"/>
        <pc:sldMkLst>
          <pc:docMk/>
          <pc:sldMk cId="81072951" sldId="1212"/>
        </pc:sldMkLst>
        <pc:spChg chg="mod">
          <ac:chgData name="Daniel Khashabi" userId="62390808-c838-45e6-be59-d6fd0d208bc8" providerId="ADAL" clId="{FB8821F7-EC71-8247-AF27-A4E23E202A20}" dt="2023-01-05T19:13:09.506" v="11473" actId="27636"/>
          <ac:spMkLst>
            <pc:docMk/>
            <pc:sldMk cId="81072951" sldId="1212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09.502" v="11472" actId="27636"/>
          <ac:spMkLst>
            <pc:docMk/>
            <pc:sldMk cId="81072951" sldId="1212"/>
            <ac:spMk id="80896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09.534" v="11474" actId="27636"/>
          <ac:spMkLst>
            <pc:docMk/>
            <pc:sldMk cId="81072951" sldId="1212"/>
            <ac:spMk id="80896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2:28:52.147" v="16601" actId="2696"/>
        <pc:sldMkLst>
          <pc:docMk/>
          <pc:sldMk cId="2421924811" sldId="1213"/>
        </pc:sldMkLst>
        <pc:spChg chg="mod">
          <ac:chgData name="Daniel Khashabi" userId="62390808-c838-45e6-be59-d6fd0d208bc8" providerId="ADAL" clId="{FB8821F7-EC71-8247-AF27-A4E23E202A20}" dt="2023-01-05T19:13:38.486" v="11493" actId="27636"/>
          <ac:spMkLst>
            <pc:docMk/>
            <pc:sldMk cId="2421924811" sldId="1213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481" v="11492" actId="27636"/>
          <ac:spMkLst>
            <pc:docMk/>
            <pc:sldMk cId="2421924811" sldId="1213"/>
            <ac:spMk id="106496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2:38:50.430" v="16931" actId="2696"/>
        <pc:sldMkLst>
          <pc:docMk/>
          <pc:sldMk cId="977763223" sldId="1214"/>
        </pc:sldMkLst>
        <pc:spChg chg="mod">
          <ac:chgData name="Daniel Khashabi" userId="62390808-c838-45e6-be59-d6fd0d208bc8" providerId="ADAL" clId="{FB8821F7-EC71-8247-AF27-A4E23E202A20}" dt="2023-01-05T19:13:37.859" v="11477" actId="27636"/>
          <ac:spMkLst>
            <pc:docMk/>
            <pc:sldMk cId="977763223" sldId="1214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7.861" v="11478" actId="27636"/>
          <ac:spMkLst>
            <pc:docMk/>
            <pc:sldMk cId="977763223" sldId="1214"/>
            <ac:spMk id="106496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2:38:51.990" v="16932" actId="2696"/>
        <pc:sldMkLst>
          <pc:docMk/>
          <pc:sldMk cId="3343883663" sldId="1215"/>
        </pc:sldMkLst>
        <pc:spChg chg="mod">
          <ac:chgData name="Daniel Khashabi" userId="62390808-c838-45e6-be59-d6fd0d208bc8" providerId="ADAL" clId="{FB8821F7-EC71-8247-AF27-A4E23E202A20}" dt="2023-01-05T19:13:37.984" v="11480" actId="27636"/>
          <ac:spMkLst>
            <pc:docMk/>
            <pc:sldMk cId="3343883663" sldId="1215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7.977" v="11479" actId="27636"/>
          <ac:spMkLst>
            <pc:docMk/>
            <pc:sldMk cId="3343883663" sldId="1215"/>
            <ac:spMk id="106496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11:44.436" v="13684" actId="2696"/>
        <pc:sldMkLst>
          <pc:docMk/>
          <pc:sldMk cId="2900209620" sldId="1216"/>
        </pc:sldMkLst>
        <pc:spChg chg="mod">
          <ac:chgData name="Daniel Khashabi" userId="62390808-c838-45e6-be59-d6fd0d208bc8" providerId="ADAL" clId="{FB8821F7-EC71-8247-AF27-A4E23E202A20}" dt="2023-01-05T19:12:49.255" v="11466" actId="27636"/>
          <ac:spMkLst>
            <pc:docMk/>
            <pc:sldMk cId="2900209620" sldId="1216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49.253" v="11465" actId="27636"/>
          <ac:spMkLst>
            <pc:docMk/>
            <pc:sldMk cId="2900209620" sldId="1216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49.168" v="11464" actId="27636"/>
          <ac:spMkLst>
            <pc:docMk/>
            <pc:sldMk cId="2900209620" sldId="1216"/>
            <ac:spMk id="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6T04:52:24.002" v="26090" actId="2696"/>
        <pc:sldMkLst>
          <pc:docMk/>
          <pc:sldMk cId="1832334831" sldId="1225"/>
        </pc:sldMkLst>
        <pc:spChg chg="mod">
          <ac:chgData name="Daniel Khashabi" userId="62390808-c838-45e6-be59-d6fd0d208bc8" providerId="ADAL" clId="{FB8821F7-EC71-8247-AF27-A4E23E202A20}" dt="2023-01-05T19:14:07.417" v="11495" actId="27636"/>
          <ac:spMkLst>
            <pc:docMk/>
            <pc:sldMk cId="1832334831" sldId="1225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07.422" v="11496" actId="27636"/>
          <ac:spMkLst>
            <pc:docMk/>
            <pc:sldMk cId="1832334831" sldId="1225"/>
            <ac:spMk id="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6T04:08:21.170" v="24093" actId="2696"/>
        <pc:sldMkLst>
          <pc:docMk/>
          <pc:sldMk cId="1608866700" sldId="1226"/>
        </pc:sldMkLst>
        <pc:spChg chg="mod">
          <ac:chgData name="Daniel Khashabi" userId="62390808-c838-45e6-be59-d6fd0d208bc8" providerId="ADAL" clId="{FB8821F7-EC71-8247-AF27-A4E23E202A20}" dt="2023-01-05T19:14:21.526" v="11516" actId="27636"/>
          <ac:spMkLst>
            <pc:docMk/>
            <pc:sldMk cId="1608866700" sldId="1226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21.524" v="11515" actId="27636"/>
          <ac:spMkLst>
            <pc:docMk/>
            <pc:sldMk cId="1608866700" sldId="1226"/>
            <ac:spMk id="5" creationId="{00000000-0000-0000-0000-000000000000}"/>
          </ac:spMkLst>
        </pc:spChg>
      </pc:sldChg>
      <pc:sldChg chg="addSp delSp modSp add mod ord modNotes">
        <pc:chgData name="Daniel Khashabi" userId="62390808-c838-45e6-be59-d6fd0d208bc8" providerId="ADAL" clId="{FB8821F7-EC71-8247-AF27-A4E23E202A20}" dt="2023-01-09T14:50:08.609" v="34208"/>
        <pc:sldMkLst>
          <pc:docMk/>
          <pc:sldMk cId="182054962" sldId="1230"/>
        </pc:sldMkLst>
        <pc:spChg chg="mod">
          <ac:chgData name="Daniel Khashabi" userId="62390808-c838-45e6-be59-d6fd0d208bc8" providerId="ADAL" clId="{FB8821F7-EC71-8247-AF27-A4E23E202A20}" dt="2023-01-08T22:21:51.691" v="30818" actId="1076"/>
          <ac:spMkLst>
            <pc:docMk/>
            <pc:sldMk cId="182054962" sldId="1230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8T23:59:23.747" v="31113" actId="20577"/>
          <ac:spMkLst>
            <pc:docMk/>
            <pc:sldMk cId="182054962" sldId="1230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2054962" sldId="1230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2054962" sldId="1230"/>
            <ac:spMk id="6" creationId="{4D23A7D8-DAD6-6EE1-B6C9-4662A1C43C09}"/>
          </ac:spMkLst>
        </pc:spChg>
        <pc:spChg chg="add del mod">
          <ac:chgData name="Daniel Khashabi" userId="62390808-c838-45e6-be59-d6fd0d208bc8" providerId="ADAL" clId="{FB8821F7-EC71-8247-AF27-A4E23E202A20}" dt="2023-01-08T23:54:36.566" v="30851"/>
          <ac:spMkLst>
            <pc:docMk/>
            <pc:sldMk cId="182054962" sldId="1230"/>
            <ac:spMk id="7" creationId="{2633062E-23AD-E1C9-A7BF-8A6A318022BC}"/>
          </ac:spMkLst>
        </pc:spChg>
        <pc:picChg chg="add mod modCrop">
          <ac:chgData name="Daniel Khashabi" userId="62390808-c838-45e6-be59-d6fd0d208bc8" providerId="ADAL" clId="{FB8821F7-EC71-8247-AF27-A4E23E202A20}" dt="2023-01-08T23:59:11.553" v="31112" actId="1076"/>
          <ac:picMkLst>
            <pc:docMk/>
            <pc:sldMk cId="182054962" sldId="1230"/>
            <ac:picMk id="8" creationId="{48B0974A-D5D0-99B4-A1D5-50E930A27DB5}"/>
          </ac:picMkLst>
        </pc:picChg>
        <pc:picChg chg="del mod">
          <ac:chgData name="Daniel Khashabi" userId="62390808-c838-45e6-be59-d6fd0d208bc8" providerId="ADAL" clId="{FB8821F7-EC71-8247-AF27-A4E23E202A20}" dt="2023-01-08T23:52:58.192" v="30830" actId="478"/>
          <ac:picMkLst>
            <pc:docMk/>
            <pc:sldMk cId="182054962" sldId="1230"/>
            <ac:picMk id="1026" creationId="{00000000-0000-0000-0000-000000000000}"/>
          </ac:picMkLst>
        </pc:picChg>
        <pc:picChg chg="add mod">
          <ac:chgData name="Daniel Khashabi" userId="62390808-c838-45e6-be59-d6fd0d208bc8" providerId="ADAL" clId="{FB8821F7-EC71-8247-AF27-A4E23E202A20}" dt="2023-01-08T23:58:47.287" v="31105" actId="1076"/>
          <ac:picMkLst>
            <pc:docMk/>
            <pc:sldMk cId="182054962" sldId="1230"/>
            <ac:picMk id="6146" creationId="{88BFDEFE-8342-31E7-DEB6-B70C9DFDE80B}"/>
          </ac:picMkLst>
        </pc:pic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3124486975" sldId="1230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124486975" sldId="123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473" v="26140" actId="27636"/>
          <ac:spMkLst>
            <pc:docMk/>
            <pc:sldMk cId="3124486975" sldId="1230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379" v="26139" actId="27636"/>
          <ac:spMkLst>
            <pc:docMk/>
            <pc:sldMk cId="3124486975" sldId="1230"/>
            <ac:spMk id="4" creationId="{00000000-0000-0000-0000-000000000000}"/>
          </ac:spMkLst>
        </pc:sp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750103397" sldId="1231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750103397" sldId="123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576" v="26142" actId="27636"/>
          <ac:spMkLst>
            <pc:docMk/>
            <pc:sldMk cId="750103397" sldId="1231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486" v="26141" actId="27636"/>
          <ac:spMkLst>
            <pc:docMk/>
            <pc:sldMk cId="750103397" sldId="1231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9T00:01:37.093" v="31246" actId="2696"/>
        <pc:sldMkLst>
          <pc:docMk/>
          <pc:sldMk cId="2891549622" sldId="1231"/>
        </pc:sldMkLst>
        <pc:picChg chg="mod">
          <ac:chgData name="Daniel Khashabi" userId="62390808-c838-45e6-be59-d6fd0d208bc8" providerId="ADAL" clId="{FB8821F7-EC71-8247-AF27-A4E23E202A20}" dt="2023-01-08T22:21:27.155" v="30808" actId="1076"/>
          <ac:picMkLst>
            <pc:docMk/>
            <pc:sldMk cId="2891549622" sldId="1231"/>
            <ac:picMk id="7" creationId="{00000000-0000-0000-0000-000000000000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9T14:50:08.609" v="34208"/>
        <pc:sldMkLst>
          <pc:docMk/>
          <pc:sldMk cId="1837816344" sldId="1232"/>
        </pc:sldMkLst>
        <pc:spChg chg="mod">
          <ac:chgData name="Daniel Khashabi" userId="62390808-c838-45e6-be59-d6fd0d208bc8" providerId="ADAL" clId="{FB8821F7-EC71-8247-AF27-A4E23E202A20}" dt="2023-01-09T00:01:37.933" v="31256" actId="20577"/>
          <ac:spMkLst>
            <pc:docMk/>
            <pc:sldMk cId="1837816344" sldId="1232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00:33:57.124" v="32614" actId="20577"/>
          <ac:spMkLst>
            <pc:docMk/>
            <pc:sldMk cId="1837816344" sldId="1232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4" creationId="{00000000-0000-0000-0000-000000000000}"/>
          </ac:spMkLst>
        </pc:spChg>
        <pc:spChg chg="add del mod">
          <ac:chgData name="Daniel Khashabi" userId="62390808-c838-45e6-be59-d6fd0d208bc8" providerId="ADAL" clId="{FB8821F7-EC71-8247-AF27-A4E23E202A20}" dt="2023-01-09T00:27:52.115" v="32297" actId="478"/>
          <ac:spMkLst>
            <pc:docMk/>
            <pc:sldMk cId="1837816344" sldId="1232"/>
            <ac:spMk id="13" creationId="{028FF678-81F3-B0D2-009E-C8E06E94E80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15" creationId="{A238E3BB-6591-3D28-E9BC-D7F208CF5AE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17" creationId="{F20DDF21-4D7F-6A2B-F5B7-353D00B40E5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19" creationId="{081F2798-6802-D811-9CE0-A2BC51F7EAB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0" creationId="{AEE07FBF-E2D4-A24E-5BF8-F47C79EE589D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1" creationId="{038C28B2-05A2-137C-511F-DC5C583C8F6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2" creationId="{C61B1704-0932-8BE1-3E83-6009CC194DFB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3" creationId="{99F9AD0B-60FA-7045-3576-A0FF3E30C9C4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4" creationId="{86145DD8-63D3-C932-7C68-B071DA33912D}"/>
          </ac:spMkLst>
        </pc:spChg>
        <pc:grpChg chg="add del mod">
          <ac:chgData name="Daniel Khashabi" userId="62390808-c838-45e6-be59-d6fd0d208bc8" providerId="ADAL" clId="{FB8821F7-EC71-8247-AF27-A4E23E202A20}" dt="2023-01-09T00:23:07.799" v="32127" actId="21"/>
          <ac:grpSpMkLst>
            <pc:docMk/>
            <pc:sldMk cId="1837816344" sldId="1232"/>
            <ac:grpSpMk id="8" creationId="{48AE7E25-89CE-37A3-0F25-218FA09079C5}"/>
          </ac:grpSpMkLst>
        </pc:grpChg>
        <pc:grpChg chg="add mod">
          <ac:chgData name="Daniel Khashabi" userId="62390808-c838-45e6-be59-d6fd0d208bc8" providerId="ADAL" clId="{FB8821F7-EC71-8247-AF27-A4E23E202A20}" dt="2023-01-09T00:29:31.380" v="32405" actId="164"/>
          <ac:grpSpMkLst>
            <pc:docMk/>
            <pc:sldMk cId="1837816344" sldId="1232"/>
            <ac:grpSpMk id="14" creationId="{41BB4521-1726-8C52-E906-F345D8FA688A}"/>
          </ac:grpSpMkLst>
        </pc:grpChg>
        <pc:grpChg chg="add mod">
          <ac:chgData name="Daniel Khashabi" userId="62390808-c838-45e6-be59-d6fd0d208bc8" providerId="ADAL" clId="{FB8821F7-EC71-8247-AF27-A4E23E202A20}" dt="2023-01-09T00:32:04.456" v="32503" actId="1076"/>
          <ac:grpSpMkLst>
            <pc:docMk/>
            <pc:sldMk cId="1837816344" sldId="1232"/>
            <ac:grpSpMk id="25" creationId="{6D3580C6-864D-F4AE-74ED-CAAE2CA70406}"/>
          </ac:grpSpMkLst>
        </pc:grpChg>
        <pc:picChg chg="add mod">
          <ac:chgData name="Daniel Khashabi" userId="62390808-c838-45e6-be59-d6fd0d208bc8" providerId="ADAL" clId="{FB8821F7-EC71-8247-AF27-A4E23E202A20}" dt="2023-01-09T00:32:28.859" v="32509" actId="1076"/>
          <ac:picMkLst>
            <pc:docMk/>
            <pc:sldMk cId="1837816344" sldId="1232"/>
            <ac:picMk id="5" creationId="{C31F70E2-3298-B5A6-D8ED-FAA43E136081}"/>
          </ac:picMkLst>
        </pc:picChg>
        <pc:picChg chg="add mod">
          <ac:chgData name="Daniel Khashabi" userId="62390808-c838-45e6-be59-d6fd0d208bc8" providerId="ADAL" clId="{FB8821F7-EC71-8247-AF27-A4E23E202A20}" dt="2023-01-09T00:22:45.870" v="32118" actId="1076"/>
          <ac:picMkLst>
            <pc:docMk/>
            <pc:sldMk cId="1837816344" sldId="1232"/>
            <ac:picMk id="6" creationId="{18EB93BD-81C2-DA9A-402F-1B73284984BD}"/>
          </ac:picMkLst>
        </pc:picChg>
        <pc:picChg chg="add del mod">
          <ac:chgData name="Daniel Khashabi" userId="62390808-c838-45e6-be59-d6fd0d208bc8" providerId="ADAL" clId="{FB8821F7-EC71-8247-AF27-A4E23E202A20}" dt="2023-01-09T00:15:21.434" v="31619" actId="478"/>
          <ac:picMkLst>
            <pc:docMk/>
            <pc:sldMk cId="1837816344" sldId="1232"/>
            <ac:picMk id="7" creationId="{57CF5460-D585-8070-D267-F7171CCF5C8E}"/>
          </ac:picMkLst>
        </pc:picChg>
        <pc:picChg chg="del mod topLvl">
          <ac:chgData name="Daniel Khashabi" userId="62390808-c838-45e6-be59-d6fd0d208bc8" providerId="ADAL" clId="{FB8821F7-EC71-8247-AF27-A4E23E202A20}" dt="2023-01-09T00:23:07.799" v="32127" actId="21"/>
          <ac:picMkLst>
            <pc:docMk/>
            <pc:sldMk cId="1837816344" sldId="1232"/>
            <ac:picMk id="9" creationId="{AB60636D-3E39-8F9C-E219-51C4AF93DC00}"/>
          </ac:picMkLst>
        </pc:picChg>
        <pc:picChg chg="del mod topLvl modCrop">
          <ac:chgData name="Daniel Khashabi" userId="62390808-c838-45e6-be59-d6fd0d208bc8" providerId="ADAL" clId="{FB8821F7-EC71-8247-AF27-A4E23E202A20}" dt="2023-01-09T00:26:47.393" v="32275" actId="478"/>
          <ac:picMkLst>
            <pc:docMk/>
            <pc:sldMk cId="1837816344" sldId="1232"/>
            <ac:picMk id="10" creationId="{961398EF-0817-8DC3-84D1-C538C195A1B0}"/>
          </ac:picMkLst>
        </pc:picChg>
        <pc:picChg chg="add del mod">
          <ac:chgData name="Daniel Khashabi" userId="62390808-c838-45e6-be59-d6fd0d208bc8" providerId="ADAL" clId="{FB8821F7-EC71-8247-AF27-A4E23E202A20}" dt="2023-01-09T00:26:47.393" v="32275" actId="478"/>
          <ac:picMkLst>
            <pc:docMk/>
            <pc:sldMk cId="1837816344" sldId="1232"/>
            <ac:picMk id="11" creationId="{A731472C-CD4B-A8F4-613F-767A73DA7638}"/>
          </ac:picMkLst>
        </pc:picChg>
        <pc:picChg chg="mod">
          <ac:chgData name="Daniel Khashabi" userId="62390808-c838-45e6-be59-d6fd0d208bc8" providerId="ADAL" clId="{FB8821F7-EC71-8247-AF27-A4E23E202A20}" dt="2023-01-09T00:29:17.577" v="32398"/>
          <ac:picMkLst>
            <pc:docMk/>
            <pc:sldMk cId="1837816344" sldId="1232"/>
            <ac:picMk id="16" creationId="{D1976AF9-2B0B-5705-E48E-8FF233E60A31}"/>
          </ac:picMkLst>
        </pc:picChg>
        <pc:picChg chg="mod">
          <ac:chgData name="Daniel Khashabi" userId="62390808-c838-45e6-be59-d6fd0d208bc8" providerId="ADAL" clId="{FB8821F7-EC71-8247-AF27-A4E23E202A20}" dt="2023-01-09T00:29:17.577" v="32398"/>
          <ac:picMkLst>
            <pc:docMk/>
            <pc:sldMk cId="1837816344" sldId="1232"/>
            <ac:picMk id="18" creationId="{D69AF8AE-D7BF-C1EA-CBBE-AAF79FE02B6E}"/>
          </ac:picMkLst>
        </pc:picChg>
        <pc:picChg chg="del">
          <ac:chgData name="Daniel Khashabi" userId="62390808-c838-45e6-be59-d6fd0d208bc8" providerId="ADAL" clId="{FB8821F7-EC71-8247-AF27-A4E23E202A20}" dt="2023-01-09T00:02:47.262" v="31265" actId="478"/>
          <ac:picMkLst>
            <pc:docMk/>
            <pc:sldMk cId="1837816344" sldId="1232"/>
            <ac:picMk id="2051" creationId="{00000000-0000-0000-0000-000000000000}"/>
          </ac:picMkLst>
        </pc:picChg>
        <pc:picChg chg="add del mod">
          <ac:chgData name="Daniel Khashabi" userId="62390808-c838-45e6-be59-d6fd0d208bc8" providerId="ADAL" clId="{FB8821F7-EC71-8247-AF27-A4E23E202A20}" dt="2023-01-09T00:16:27.633" v="31622" actId="478"/>
          <ac:picMkLst>
            <pc:docMk/>
            <pc:sldMk cId="1837816344" sldId="1232"/>
            <ac:picMk id="7170" creationId="{97580C08-4FF6-2D54-912E-2AC0B08A46C2}"/>
          </ac:picMkLst>
        </pc:picChg>
        <pc:picChg chg="add del">
          <ac:chgData name="Daniel Khashabi" userId="62390808-c838-45e6-be59-d6fd0d208bc8" providerId="ADAL" clId="{FB8821F7-EC71-8247-AF27-A4E23E202A20}" dt="2023-01-09T00:16:30.193" v="31624" actId="478"/>
          <ac:picMkLst>
            <pc:docMk/>
            <pc:sldMk cId="1837816344" sldId="1232"/>
            <ac:picMk id="7172" creationId="{8D5D4688-689C-D875-996D-5E6F803D4A42}"/>
          </ac:picMkLst>
        </pc:picChg>
        <pc:picChg chg="add del mod">
          <ac:chgData name="Daniel Khashabi" userId="62390808-c838-45e6-be59-d6fd0d208bc8" providerId="ADAL" clId="{FB8821F7-EC71-8247-AF27-A4E23E202A20}" dt="2023-01-09T00:29:16.763" v="32397" actId="478"/>
          <ac:picMkLst>
            <pc:docMk/>
            <pc:sldMk cId="1837816344" sldId="1232"/>
            <ac:picMk id="7174" creationId="{BFAEEF34-0607-EEC5-58E2-AD56AEA077AE}"/>
          </ac:picMkLst>
        </pc:pic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3105521771" sldId="1232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105521771" sldId="1232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105521771" sldId="1232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670" v="26143" actId="27636"/>
          <ac:spMkLst>
            <pc:docMk/>
            <pc:sldMk cId="3105521771" sldId="1232"/>
            <ac:spMk id="4" creationId="{00000000-0000-0000-0000-000000000000}"/>
          </ac:spMkLst>
        </pc:spChg>
      </pc:sldChg>
      <pc:sldChg chg="delSp modSp add del mod chgLayout">
        <pc:chgData name="Daniel Khashabi" userId="62390808-c838-45e6-be59-d6fd0d208bc8" providerId="ADAL" clId="{FB8821F7-EC71-8247-AF27-A4E23E202A20}" dt="2023-01-06T05:30:49.179" v="26477" actId="2696"/>
        <pc:sldMkLst>
          <pc:docMk/>
          <pc:sldMk cId="422953826" sldId="1243"/>
        </pc:sldMkLst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422953826" sldId="1243"/>
            <ac:spMk id="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422953826" sldId="1243"/>
            <ac:spMk id="106496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422953826" sldId="1243"/>
            <ac:spMk id="1064963" creationId="{00000000-0000-0000-0000-000000000000}"/>
          </ac:spMkLst>
        </pc:spChg>
        <pc:grpChg chg="del">
          <ac:chgData name="Daniel Khashabi" userId="62390808-c838-45e6-be59-d6fd0d208bc8" providerId="ADAL" clId="{FB8821F7-EC71-8247-AF27-A4E23E202A20}" dt="2023-01-06T05:30:32.696" v="26474" actId="478"/>
          <ac:grpSpMkLst>
            <pc:docMk/>
            <pc:sldMk cId="422953826" sldId="1243"/>
            <ac:grpSpMk id="7" creationId="{00000000-0000-0000-0000-000000000000}"/>
          </ac:grpSpMkLst>
        </pc:grp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16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17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18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19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0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1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2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3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4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5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6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7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8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9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1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2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3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4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5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6" creationId="{00000000-0000-0000-0000-000000000000}"/>
          </ac:cxnSpMkLst>
        </pc:cxnChg>
      </pc:sldChg>
      <pc:sldChg chg="add del">
        <pc:chgData name="Daniel Khashabi" userId="62390808-c838-45e6-be59-d6fd0d208bc8" providerId="ADAL" clId="{FB8821F7-EC71-8247-AF27-A4E23E202A20}" dt="2023-01-06T04:56:53.587" v="26204" actId="2696"/>
        <pc:sldMkLst>
          <pc:docMk/>
          <pc:sldMk cId="1733419856" sldId="1243"/>
        </pc:sldMkLst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3680713261" sldId="1243"/>
        </pc:sldMkLst>
        <pc:spChg chg="mod ord">
          <ac:chgData name="Daniel Khashabi" userId="62390808-c838-45e6-be59-d6fd0d208bc8" providerId="ADAL" clId="{FB8821F7-EC71-8247-AF27-A4E23E202A20}" dt="2023-01-06T04:54:37.689" v="26144" actId="27636"/>
          <ac:spMkLst>
            <pc:docMk/>
            <pc:sldMk cId="3680713261" sldId="1243"/>
            <ac:spMk id="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680713261" sldId="1243"/>
            <ac:spMk id="106496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797" v="26145" actId="27636"/>
          <ac:spMkLst>
            <pc:docMk/>
            <pc:sldMk cId="3680713261" sldId="1243"/>
            <ac:spMk id="106496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16:59.956" v="14012" actId="2696"/>
        <pc:sldMkLst>
          <pc:docMk/>
          <pc:sldMk cId="212781772" sldId="1279"/>
        </pc:sldMkLst>
        <pc:spChg chg="mod">
          <ac:chgData name="Daniel Khashabi" userId="62390808-c838-45e6-be59-d6fd0d208bc8" providerId="ADAL" clId="{FB8821F7-EC71-8247-AF27-A4E23E202A20}" dt="2023-01-05T19:12:59.868" v="11469" actId="27636"/>
          <ac:spMkLst>
            <pc:docMk/>
            <pc:sldMk cId="212781772" sldId="1279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59.870" v="11470" actId="27636"/>
          <ac:spMkLst>
            <pc:docMk/>
            <pc:sldMk cId="212781772" sldId="1279"/>
            <ac:spMk id="80896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59.864" v="11468" actId="27636"/>
          <ac:spMkLst>
            <pc:docMk/>
            <pc:sldMk cId="212781772" sldId="1279"/>
            <ac:spMk id="80896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36:09.955" v="14135" actId="2696"/>
        <pc:sldMkLst>
          <pc:docMk/>
          <pc:sldMk cId="294132638" sldId="1280"/>
        </pc:sldMkLst>
        <pc:spChg chg="mod">
          <ac:chgData name="Daniel Khashabi" userId="62390808-c838-45e6-be59-d6fd0d208bc8" providerId="ADAL" clId="{FB8821F7-EC71-8247-AF27-A4E23E202A20}" dt="2023-01-05T19:13:38.032" v="11481" actId="27636"/>
          <ac:spMkLst>
            <pc:docMk/>
            <pc:sldMk cId="294132638" sldId="1280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038" v="11482" actId="27636"/>
          <ac:spMkLst>
            <pc:docMk/>
            <pc:sldMk cId="294132638" sldId="1280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3:15:15.363" v="17697" actId="2696"/>
        <pc:sldMkLst>
          <pc:docMk/>
          <pc:sldMk cId="866575960" sldId="1280"/>
        </pc:sldMkLst>
      </pc:sldChg>
      <pc:sldChg chg="modSp add del mod">
        <pc:chgData name="Daniel Khashabi" userId="62390808-c838-45e6-be59-d6fd0d208bc8" providerId="ADAL" clId="{FB8821F7-EC71-8247-AF27-A4E23E202A20}" dt="2023-01-05T00:26:28.983" v="4539" actId="2696"/>
        <pc:sldMkLst>
          <pc:docMk/>
          <pc:sldMk cId="1932414128" sldId="1281"/>
        </pc:sldMkLst>
        <pc:spChg chg="mod">
          <ac:chgData name="Daniel Khashabi" userId="62390808-c838-45e6-be59-d6fd0d208bc8" providerId="ADAL" clId="{FB8821F7-EC71-8247-AF27-A4E23E202A20}" dt="2023-01-04T20:49:39.968" v="1189" actId="27636"/>
          <ac:spMkLst>
            <pc:docMk/>
            <pc:sldMk cId="1932414128" sldId="1281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9:39.967" v="1188" actId="27636"/>
          <ac:spMkLst>
            <pc:docMk/>
            <pc:sldMk cId="1932414128" sldId="1281"/>
            <ac:spMk id="4" creationId="{00000000-0000-0000-0000-000000000000}"/>
          </ac:spMkLst>
        </pc:spChg>
      </pc:sldChg>
      <pc:sldChg chg="addSp modSp add del mod modAnim">
        <pc:chgData name="Daniel Khashabi" userId="62390808-c838-45e6-be59-d6fd0d208bc8" providerId="ADAL" clId="{FB8821F7-EC71-8247-AF27-A4E23E202A20}" dt="2023-01-05T20:40:51.517" v="14301" actId="2696"/>
        <pc:sldMkLst>
          <pc:docMk/>
          <pc:sldMk cId="1539738384" sldId="1282"/>
        </pc:sldMkLst>
        <pc:spChg chg="add mod">
          <ac:chgData name="Daniel Khashabi" userId="62390808-c838-45e6-be59-d6fd0d208bc8" providerId="ADAL" clId="{FB8821F7-EC71-8247-AF27-A4E23E202A20}" dt="2023-01-05T20:39:19.197" v="14233" actId="1037"/>
          <ac:spMkLst>
            <pc:docMk/>
            <pc:sldMk cId="1539738384" sldId="1282"/>
            <ac:spMk id="3" creationId="{A9EEA59D-8573-DBFF-0FFD-1C900437DB97}"/>
          </ac:spMkLst>
        </pc:spChg>
        <pc:spChg chg="mod">
          <ac:chgData name="Daniel Khashabi" userId="62390808-c838-45e6-be59-d6fd0d208bc8" providerId="ADAL" clId="{FB8821F7-EC71-8247-AF27-A4E23E202A20}" dt="2023-01-05T19:13:38.369" v="11490" actId="27636"/>
          <ac:spMkLst>
            <pc:docMk/>
            <pc:sldMk cId="1539738384" sldId="1282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372" v="11491" actId="27636"/>
          <ac:spMkLst>
            <pc:docMk/>
            <pc:sldMk cId="1539738384" sldId="1282"/>
            <ac:spMk id="106496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20:38:46.313" v="14179" actId="20577"/>
          <ac:spMkLst>
            <pc:docMk/>
            <pc:sldMk cId="1539738384" sldId="1282"/>
            <ac:spMk id="1064963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5T20:38:48.896" v="14180" actId="1076"/>
          <ac:picMkLst>
            <pc:docMk/>
            <pc:sldMk cId="1539738384" sldId="1282"/>
            <ac:picMk id="4" creationId="{00000000-0000-0000-0000-000000000000}"/>
          </ac:picMkLst>
        </pc:picChg>
      </pc:sldChg>
      <pc:sldChg chg="add del">
        <pc:chgData name="Daniel Khashabi" userId="62390808-c838-45e6-be59-d6fd0d208bc8" providerId="ADAL" clId="{FB8821F7-EC71-8247-AF27-A4E23E202A20}" dt="2023-01-05T23:18:11.627" v="17789" actId="2696"/>
        <pc:sldMkLst>
          <pc:docMk/>
          <pc:sldMk cId="494603042" sldId="1283"/>
        </pc:sldMkLst>
      </pc:sldChg>
      <pc:sldChg chg="modSp add del mod">
        <pc:chgData name="Daniel Khashabi" userId="62390808-c838-45e6-be59-d6fd0d208bc8" providerId="ADAL" clId="{FB8821F7-EC71-8247-AF27-A4E23E202A20}" dt="2023-01-05T20:36:09.955" v="14135" actId="2696"/>
        <pc:sldMkLst>
          <pc:docMk/>
          <pc:sldMk cId="1527239007" sldId="1283"/>
        </pc:sldMkLst>
        <pc:spChg chg="mod">
          <ac:chgData name="Daniel Khashabi" userId="62390808-c838-45e6-be59-d6fd0d208bc8" providerId="ADAL" clId="{FB8821F7-EC71-8247-AF27-A4E23E202A20}" dt="2023-01-05T19:13:38.062" v="11483" actId="27636"/>
          <ac:spMkLst>
            <pc:docMk/>
            <pc:sldMk cId="1527239007" sldId="1283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066" v="11484" actId="27636"/>
          <ac:spMkLst>
            <pc:docMk/>
            <pc:sldMk cId="1527239007" sldId="1283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36:09.955" v="14135" actId="2696"/>
        <pc:sldMkLst>
          <pc:docMk/>
          <pc:sldMk cId="957624175" sldId="1284"/>
        </pc:sldMkLst>
        <pc:spChg chg="mod">
          <ac:chgData name="Daniel Khashabi" userId="62390808-c838-45e6-be59-d6fd0d208bc8" providerId="ADAL" clId="{FB8821F7-EC71-8247-AF27-A4E23E202A20}" dt="2023-01-05T19:13:38.182" v="11485" actId="27636"/>
          <ac:spMkLst>
            <pc:docMk/>
            <pc:sldMk cId="957624175" sldId="1284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187" v="11486" actId="27636"/>
          <ac:spMkLst>
            <pc:docMk/>
            <pc:sldMk cId="957624175" sldId="1284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3:12:06.064" v="17660" actId="2696"/>
        <pc:sldMkLst>
          <pc:docMk/>
          <pc:sldMk cId="2320172842" sldId="1284"/>
        </pc:sldMkLst>
      </pc:sldChg>
      <pc:sldChg chg="add del">
        <pc:chgData name="Daniel Khashabi" userId="62390808-c838-45e6-be59-d6fd0d208bc8" providerId="ADAL" clId="{FB8821F7-EC71-8247-AF27-A4E23E202A20}" dt="2023-01-06T04:56:44.573" v="26203" actId="2696"/>
        <pc:sldMkLst>
          <pc:docMk/>
          <pc:sldMk cId="3454055935" sldId="1284"/>
        </pc:sldMkLst>
      </pc:sldChg>
      <pc:sldChg chg="modSp add del mod">
        <pc:chgData name="Daniel Khashabi" userId="62390808-c838-45e6-be59-d6fd0d208bc8" providerId="ADAL" clId="{FB8821F7-EC71-8247-AF27-A4E23E202A20}" dt="2023-01-06T04:57:57.527" v="26206" actId="2696"/>
        <pc:sldMkLst>
          <pc:docMk/>
          <pc:sldMk cId="624557563" sldId="1287"/>
        </pc:sldMkLst>
        <pc:spChg chg="mod">
          <ac:chgData name="Daniel Khashabi" userId="62390808-c838-45e6-be59-d6fd0d208bc8" providerId="ADAL" clId="{FB8821F7-EC71-8247-AF27-A4E23E202A20}" dt="2023-01-05T19:14:21.542" v="11518" actId="27636"/>
          <ac:spMkLst>
            <pc:docMk/>
            <pc:sldMk cId="624557563" sldId="1287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21.540" v="11517" actId="27636"/>
          <ac:spMkLst>
            <pc:docMk/>
            <pc:sldMk cId="624557563" sldId="1287"/>
            <ac:spMk id="4" creationId="{00000000-0000-0000-0000-000000000000}"/>
          </ac:spMkLst>
        </pc:spChg>
      </pc:sldChg>
      <pc:sldChg chg="modSp add mod modClrScheme chgLayout">
        <pc:chgData name="Daniel Khashabi" userId="62390808-c838-45e6-be59-d6fd0d208bc8" providerId="ADAL" clId="{FB8821F7-EC71-8247-AF27-A4E23E202A20}" dt="2023-01-09T14:50:08.609" v="34208"/>
        <pc:sldMkLst>
          <pc:docMk/>
          <pc:sldMk cId="1300597920" sldId="1287"/>
        </pc:sldMkLst>
        <pc:spChg chg="mod ord">
          <ac:chgData name="Daniel Khashabi" userId="62390808-c838-45e6-be59-d6fd0d208bc8" providerId="ADAL" clId="{FB8821F7-EC71-8247-AF27-A4E23E202A20}" dt="2023-01-06T04:58:22.727" v="26208" actId="700"/>
          <ac:spMkLst>
            <pc:docMk/>
            <pc:sldMk cId="1300597920" sldId="1287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8:22.727" v="26208" actId="700"/>
          <ac:spMkLst>
            <pc:docMk/>
            <pc:sldMk cId="1300597920" sldId="1287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300597920" sldId="1287"/>
            <ac:spMk id="4" creationId="{00000000-0000-0000-0000-000000000000}"/>
          </ac:spMkLst>
        </pc:spChg>
      </pc:sldChg>
      <pc:sldChg chg="addSp modSp add del mod modAnim">
        <pc:chgData name="Daniel Khashabi" userId="62390808-c838-45e6-be59-d6fd0d208bc8" providerId="ADAL" clId="{FB8821F7-EC71-8247-AF27-A4E23E202A20}" dt="2023-01-05T02:39:06.022" v="8062" actId="2696"/>
        <pc:sldMkLst>
          <pc:docMk/>
          <pc:sldMk cId="1105227203" sldId="1288"/>
        </pc:sldMkLst>
        <pc:spChg chg="mod">
          <ac:chgData name="Daniel Khashabi" userId="62390808-c838-45e6-be59-d6fd0d208bc8" providerId="ADAL" clId="{FB8821F7-EC71-8247-AF27-A4E23E202A20}" dt="2023-01-04T20:59:05.264" v="1261" actId="20577"/>
          <ac:spMkLst>
            <pc:docMk/>
            <pc:sldMk cId="1105227203" sldId="128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1:19:47.939" v="1420" actId="20577"/>
          <ac:spMkLst>
            <pc:docMk/>
            <pc:sldMk cId="1105227203" sldId="1288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56:30.369" v="1218" actId="27636"/>
          <ac:spMkLst>
            <pc:docMk/>
            <pc:sldMk cId="1105227203" sldId="1288"/>
            <ac:spMk id="5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4T21:01:39.530" v="1366" actId="1076"/>
          <ac:spMkLst>
            <pc:docMk/>
            <pc:sldMk cId="1105227203" sldId="1288"/>
            <ac:spMk id="7" creationId="{091BCF95-E805-BED6-6519-3C0C0FDAE0C6}"/>
          </ac:spMkLst>
        </pc:spChg>
        <pc:graphicFrameChg chg="add mod">
          <ac:chgData name="Daniel Khashabi" userId="62390808-c838-45e6-be59-d6fd0d208bc8" providerId="ADAL" clId="{FB8821F7-EC71-8247-AF27-A4E23E202A20}" dt="2023-01-04T21:19:50.758" v="1421" actId="1076"/>
          <ac:graphicFrameMkLst>
            <pc:docMk/>
            <pc:sldMk cId="1105227203" sldId="1288"/>
            <ac:graphicFrameMk id="4" creationId="{D2F4E909-2F54-A1C0-E840-5DF023BB182C}"/>
          </ac:graphicFrameMkLst>
        </pc:graphicFrameChg>
      </pc:sldChg>
      <pc:sldChg chg="addSp delSp modSp add mod modClrScheme chgLayout modNotes">
        <pc:chgData name="Daniel Khashabi" userId="62390808-c838-45e6-be59-d6fd0d208bc8" providerId="ADAL" clId="{FB8821F7-EC71-8247-AF27-A4E23E202A20}" dt="2023-01-09T14:50:08.609" v="34208"/>
        <pc:sldMkLst>
          <pc:docMk/>
          <pc:sldMk cId="3923463868" sldId="1288"/>
        </pc:sldMkLst>
        <pc:spChg chg="mod ord">
          <ac:chgData name="Daniel Khashabi" userId="62390808-c838-45e6-be59-d6fd0d208bc8" providerId="ADAL" clId="{FB8821F7-EC71-8247-AF27-A4E23E202A20}" dt="2023-01-05T02:42:34.945" v="8274" actId="20577"/>
          <ac:spMkLst>
            <pc:docMk/>
            <pc:sldMk cId="3923463868" sldId="1288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49:46.610" v="34207"/>
          <ac:spMkLst>
            <pc:docMk/>
            <pc:sldMk cId="3923463868" sldId="1288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3923463868" sldId="1288"/>
            <ac:spMk id="5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923463868" sldId="1288"/>
            <ac:spMk id="6" creationId="{D6BF7738-E3C7-C4A9-0276-FEE44246FCED}"/>
          </ac:spMkLst>
        </pc:spChg>
        <pc:spChg chg="del mod">
          <ac:chgData name="Daniel Khashabi" userId="62390808-c838-45e6-be59-d6fd0d208bc8" providerId="ADAL" clId="{FB8821F7-EC71-8247-AF27-A4E23E202A20}" dt="2023-01-05T02:50:20.552" v="8791" actId="478"/>
          <ac:spMkLst>
            <pc:docMk/>
            <pc:sldMk cId="3923463868" sldId="1288"/>
            <ac:spMk id="7" creationId="{091BCF95-E805-BED6-6519-3C0C0FDAE0C6}"/>
          </ac:spMkLst>
        </pc:spChg>
        <pc:graphicFrameChg chg="mod">
          <ac:chgData name="Daniel Khashabi" userId="62390808-c838-45e6-be59-d6fd0d208bc8" providerId="ADAL" clId="{FB8821F7-EC71-8247-AF27-A4E23E202A20}" dt="2023-01-08T14:22:13.175" v="27083" actId="1035"/>
          <ac:graphicFrameMkLst>
            <pc:docMk/>
            <pc:sldMk cId="3923463868" sldId="1288"/>
            <ac:graphicFrameMk id="4" creationId="{D2F4E909-2F54-A1C0-E840-5DF023BB182C}"/>
          </ac:graphicFrameMkLst>
        </pc:graphicFrameChg>
      </pc:sldChg>
      <pc:sldChg chg="add del">
        <pc:chgData name="Daniel Khashabi" userId="62390808-c838-45e6-be59-d6fd0d208bc8" providerId="ADAL" clId="{FB8821F7-EC71-8247-AF27-A4E23E202A20}" dt="2023-01-05T20:36:09.955" v="14135" actId="2696"/>
        <pc:sldMkLst>
          <pc:docMk/>
          <pc:sldMk cId="1282028439" sldId="1291"/>
        </pc:sldMkLst>
      </pc:sldChg>
      <pc:sldChg chg="add del">
        <pc:chgData name="Daniel Khashabi" userId="62390808-c838-45e6-be59-d6fd0d208bc8" providerId="ADAL" clId="{FB8821F7-EC71-8247-AF27-A4E23E202A20}" dt="2023-01-05T23:19:37.602" v="17882" actId="2696"/>
        <pc:sldMkLst>
          <pc:docMk/>
          <pc:sldMk cId="1696486812" sldId="1291"/>
        </pc:sldMkLst>
      </pc:sldChg>
      <pc:sldChg chg="modSp add del mod ord modClrScheme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577397944" sldId="1293"/>
        </pc:sldMkLst>
        <pc:spChg chg="mod ord">
          <ac:chgData name="Daniel Khashabi" userId="62390808-c838-45e6-be59-d6fd0d208bc8" providerId="ADAL" clId="{FB8821F7-EC71-8247-AF27-A4E23E202A20}" dt="2023-01-04T21:01:46.507" v="1378" actId="20577"/>
          <ac:spMkLst>
            <pc:docMk/>
            <pc:sldMk cId="577397944" sldId="129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34.622" v="1212" actId="700"/>
          <ac:spMkLst>
            <pc:docMk/>
            <pc:sldMk cId="577397944" sldId="129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34.629" v="1213" actId="27636"/>
          <ac:spMkLst>
            <pc:docMk/>
            <pc:sldMk cId="577397944" sldId="1293"/>
            <ac:spMk id="5" creationId="{00000000-0000-0000-0000-000000000000}"/>
          </ac:spMkLst>
        </pc:spChg>
      </pc:sldChg>
      <pc:sldChg chg="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1360060083" sldId="1293"/>
        </pc:sldMkLst>
        <pc:spChg chg="mod ord">
          <ac:chgData name="Daniel Khashabi" userId="62390808-c838-45e6-be59-d6fd0d208bc8" providerId="ADAL" clId="{FB8821F7-EC71-8247-AF27-A4E23E202A20}" dt="2023-01-05T02:42:03.968" v="8209" actId="20577"/>
          <ac:spMkLst>
            <pc:docMk/>
            <pc:sldMk cId="1360060083" sldId="129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1360060083" sldId="129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360060083" sldId="1293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360060083" sldId="1293"/>
            <ac:spMk id="9" creationId="{26C591E3-12A0-2849-9364-568C56A30BAE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360060083" sldId="1293"/>
            <ac:spMk id="10" creationId="{3CF7019A-371B-C340-A497-954630156734}"/>
          </ac:spMkLst>
        </pc:spChg>
        <pc:picChg chg="mod">
          <ac:chgData name="Daniel Khashabi" userId="62390808-c838-45e6-be59-d6fd0d208bc8" providerId="ADAL" clId="{FB8821F7-EC71-8247-AF27-A4E23E202A20}" dt="2023-01-05T19:15:10.480" v="11526" actId="1076"/>
          <ac:picMkLst>
            <pc:docMk/>
            <pc:sldMk cId="1360060083" sldId="1293"/>
            <ac:picMk id="7" creationId="{636C439D-A4C4-5D44-A65E-14F377631555}"/>
          </ac:picMkLst>
        </pc:pic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207850078" sldId="1300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7850078" sldId="1300"/>
            <ac:spMk id="4" creationId="{00000000-0000-0000-0000-000000000000}"/>
          </ac:spMkLst>
        </pc:spChg>
      </pc:sldChg>
      <pc:sldChg chg="addSp delSp modSp add del mod">
        <pc:chgData name="Daniel Khashabi" userId="62390808-c838-45e6-be59-d6fd0d208bc8" providerId="ADAL" clId="{FB8821F7-EC71-8247-AF27-A4E23E202A20}" dt="2023-01-04T22:25:36.694" v="1571" actId="2696"/>
        <pc:sldMkLst>
          <pc:docMk/>
          <pc:sldMk cId="1044192178" sldId="1311"/>
        </pc:sldMkLst>
        <pc:spChg chg="mod">
          <ac:chgData name="Daniel Khashabi" userId="62390808-c838-45e6-be59-d6fd0d208bc8" providerId="ADAL" clId="{FB8821F7-EC71-8247-AF27-A4E23E202A20}" dt="2023-01-04T20:47:47.633" v="1180" actId="27636"/>
          <ac:spMkLst>
            <pc:docMk/>
            <pc:sldMk cId="1044192178" sldId="1311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7:47.632" v="1179" actId="27636"/>
          <ac:spMkLst>
            <pc:docMk/>
            <pc:sldMk cId="1044192178" sldId="1311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7:47.607" v="1178" actId="27636"/>
          <ac:spMkLst>
            <pc:docMk/>
            <pc:sldMk cId="1044192178" sldId="1311"/>
            <ac:spMk id="5" creationId="{00000000-0000-0000-0000-000000000000}"/>
          </ac:spMkLst>
        </pc:spChg>
        <pc:picChg chg="add del mod">
          <ac:chgData name="Daniel Khashabi" userId="62390808-c838-45e6-be59-d6fd0d208bc8" providerId="ADAL" clId="{FB8821F7-EC71-8247-AF27-A4E23E202A20}" dt="2023-01-04T22:24:33.870" v="1543" actId="21"/>
          <ac:picMkLst>
            <pc:docMk/>
            <pc:sldMk cId="1044192178" sldId="1311"/>
            <ac:picMk id="9" creationId="{B3171172-6F7F-7362-7D2F-40E862438835}"/>
          </ac:picMkLst>
        </pc:picChg>
      </pc:sldChg>
      <pc:sldChg chg="modSp add del mod">
        <pc:chgData name="Daniel Khashabi" userId="62390808-c838-45e6-be59-d6fd0d208bc8" providerId="ADAL" clId="{FB8821F7-EC71-8247-AF27-A4E23E202A20}" dt="2023-01-04T23:41:46.500" v="2662" actId="2696"/>
        <pc:sldMkLst>
          <pc:docMk/>
          <pc:sldMk cId="4030202622" sldId="1312"/>
        </pc:sldMkLst>
        <pc:spChg chg="mod">
          <ac:chgData name="Daniel Khashabi" userId="62390808-c838-45e6-be59-d6fd0d208bc8" providerId="ADAL" clId="{FB8821F7-EC71-8247-AF27-A4E23E202A20}" dt="2023-01-04T20:49:56.222" v="1191" actId="27636"/>
          <ac:spMkLst>
            <pc:docMk/>
            <pc:sldMk cId="4030202622" sldId="1312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9:56.224" v="1192" actId="27636"/>
          <ac:spMkLst>
            <pc:docMk/>
            <pc:sldMk cId="4030202622" sldId="1312"/>
            <ac:spMk id="808962" creationId="{00000000-0000-0000-0000-000000000000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2873572946" sldId="1313"/>
        </pc:sldMkLst>
        <pc:spChg chg="mod">
          <ac:chgData name="Daniel Khashabi" userId="62390808-c838-45e6-be59-d6fd0d208bc8" providerId="ADAL" clId="{FB8821F7-EC71-8247-AF27-A4E23E202A20}" dt="2023-01-04T21:52:46.781" v="1425" actId="27636"/>
          <ac:spMkLst>
            <pc:docMk/>
            <pc:sldMk cId="2873572946" sldId="1313"/>
            <ac:spMk id="2" creationId="{F93AC56C-6471-DF49-3FA8-5BD1CC3D863C}"/>
          </ac:spMkLst>
        </pc:spChg>
        <pc:spChg chg="del">
          <ac:chgData name="Daniel Khashabi" userId="62390808-c838-45e6-be59-d6fd0d208bc8" providerId="ADAL" clId="{FB8821F7-EC71-8247-AF27-A4E23E202A20}" dt="2023-01-04T21:52:46.638" v="1424"/>
          <ac:spMkLst>
            <pc:docMk/>
            <pc:sldMk cId="2873572946" sldId="1313"/>
            <ac:spMk id="3" creationId="{1AE9D7E2-0707-4B9D-D542-156865530375}"/>
          </ac:spMkLst>
        </pc:spChg>
        <pc:picChg chg="add mod">
          <ac:chgData name="Daniel Khashabi" userId="62390808-c838-45e6-be59-d6fd0d208bc8" providerId="ADAL" clId="{FB8821F7-EC71-8247-AF27-A4E23E202A20}" dt="2023-01-04T21:52:49.460" v="1427" actId="962"/>
          <ac:picMkLst>
            <pc:docMk/>
            <pc:sldMk cId="2873572946" sldId="1313"/>
            <ac:picMk id="5" creationId="{CC71003D-2218-99F9-8824-C7AAA880A231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1609894248" sldId="1314"/>
        </pc:sldMkLst>
        <pc:spChg chg="mod">
          <ac:chgData name="Daniel Khashabi" userId="62390808-c838-45e6-be59-d6fd0d208bc8" providerId="ADAL" clId="{FB8821F7-EC71-8247-AF27-A4E23E202A20}" dt="2023-01-04T21:53:06.987" v="1434" actId="27636"/>
          <ac:spMkLst>
            <pc:docMk/>
            <pc:sldMk cId="1609894248" sldId="1314"/>
            <ac:spMk id="2" creationId="{A5F0347B-4EE8-8B6F-6EDE-F8863FE90C6B}"/>
          </ac:spMkLst>
        </pc:spChg>
        <pc:spChg chg="del">
          <ac:chgData name="Daniel Khashabi" userId="62390808-c838-45e6-be59-d6fd0d208bc8" providerId="ADAL" clId="{FB8821F7-EC71-8247-AF27-A4E23E202A20}" dt="2023-01-04T21:53:06.828" v="1433"/>
          <ac:spMkLst>
            <pc:docMk/>
            <pc:sldMk cId="1609894248" sldId="1314"/>
            <ac:spMk id="3" creationId="{B8CDB3D5-E83D-83FF-C8BB-48E0E86E621F}"/>
          </ac:spMkLst>
        </pc:spChg>
        <pc:picChg chg="add mod">
          <ac:chgData name="Daniel Khashabi" userId="62390808-c838-45e6-be59-d6fd0d208bc8" providerId="ADAL" clId="{FB8821F7-EC71-8247-AF27-A4E23E202A20}" dt="2023-01-04T21:53:08.489" v="1440" actId="962"/>
          <ac:picMkLst>
            <pc:docMk/>
            <pc:sldMk cId="1609894248" sldId="1314"/>
            <ac:picMk id="5" creationId="{9A4DF043-6EF2-25BA-689B-E86DD5E0F4AE}"/>
          </ac:picMkLst>
        </pc:pic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2561513674" sldId="1315"/>
        </pc:sldMkLst>
        <pc:spChg chg="mod">
          <ac:chgData name="Daniel Khashabi" userId="62390808-c838-45e6-be59-d6fd0d208bc8" providerId="ADAL" clId="{FB8821F7-EC71-8247-AF27-A4E23E202A20}" dt="2023-01-05T19:14:21.564" v="11519" actId="27636"/>
          <ac:spMkLst>
            <pc:docMk/>
            <pc:sldMk cId="2561513674" sldId="1315"/>
            <ac:spMk id="2" creationId="{F2D22B65-D8C6-6845-938D-AE38B5E33A73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3313028086" sldId="1315"/>
        </pc:sldMkLst>
        <pc:spChg chg="mod">
          <ac:chgData name="Daniel Khashabi" userId="62390808-c838-45e6-be59-d6fd0d208bc8" providerId="ADAL" clId="{FB8821F7-EC71-8247-AF27-A4E23E202A20}" dt="2023-01-04T21:53:07.586" v="1435" actId="27636"/>
          <ac:spMkLst>
            <pc:docMk/>
            <pc:sldMk cId="3313028086" sldId="1315"/>
            <ac:spMk id="2" creationId="{274C2D70-EAF6-1E87-4A2B-A79279A0D816}"/>
          </ac:spMkLst>
        </pc:spChg>
        <pc:spChg chg="del">
          <ac:chgData name="Daniel Khashabi" userId="62390808-c838-45e6-be59-d6fd0d208bc8" providerId="ADAL" clId="{FB8821F7-EC71-8247-AF27-A4E23E202A20}" dt="2023-01-04T21:53:14.706" v="1441"/>
          <ac:spMkLst>
            <pc:docMk/>
            <pc:sldMk cId="3313028086" sldId="1315"/>
            <ac:spMk id="3" creationId="{8314B12A-EADE-B192-B776-B5883F93DBA1}"/>
          </ac:spMkLst>
        </pc:spChg>
        <pc:picChg chg="add mod">
          <ac:chgData name="Daniel Khashabi" userId="62390808-c838-45e6-be59-d6fd0d208bc8" providerId="ADAL" clId="{FB8821F7-EC71-8247-AF27-A4E23E202A20}" dt="2023-01-04T21:53:18.568" v="1442" actId="27614"/>
          <ac:picMkLst>
            <pc:docMk/>
            <pc:sldMk cId="3313028086" sldId="1315"/>
            <ac:picMk id="5" creationId="{3447E7C5-7367-772C-CCB3-48AACADDE84A}"/>
          </ac:picMkLst>
        </pc:pic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3509953148" sldId="1316"/>
        </pc:sldMkLst>
        <pc:spChg chg="mod">
          <ac:chgData name="Daniel Khashabi" userId="62390808-c838-45e6-be59-d6fd0d208bc8" providerId="ADAL" clId="{FB8821F7-EC71-8247-AF27-A4E23E202A20}" dt="2023-01-05T19:14:21.677" v="11521" actId="27636"/>
          <ac:spMkLst>
            <pc:docMk/>
            <pc:sldMk cId="3509953148" sldId="1316"/>
            <ac:spMk id="2" creationId="{F2D22B65-D8C6-6845-938D-AE38B5E33A73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3640416745" sldId="1316"/>
        </pc:sldMkLst>
        <pc:spChg chg="mod">
          <ac:chgData name="Daniel Khashabi" userId="62390808-c838-45e6-be59-d6fd0d208bc8" providerId="ADAL" clId="{FB8821F7-EC71-8247-AF27-A4E23E202A20}" dt="2023-01-04T21:53:07.627" v="1436" actId="27636"/>
          <ac:spMkLst>
            <pc:docMk/>
            <pc:sldMk cId="3640416745" sldId="1316"/>
            <ac:spMk id="2" creationId="{3B810AA6-F8C8-FA19-0301-6E63ECEACBDD}"/>
          </ac:spMkLst>
        </pc:spChg>
        <pc:spChg chg="del">
          <ac:chgData name="Daniel Khashabi" userId="62390808-c838-45e6-be59-d6fd0d208bc8" providerId="ADAL" clId="{FB8821F7-EC71-8247-AF27-A4E23E202A20}" dt="2023-01-04T21:53:24.159" v="1443"/>
          <ac:spMkLst>
            <pc:docMk/>
            <pc:sldMk cId="3640416745" sldId="1316"/>
            <ac:spMk id="3" creationId="{5E4C3849-67E5-857B-C953-6A844B18E060}"/>
          </ac:spMkLst>
        </pc:spChg>
        <pc:picChg chg="add mod">
          <ac:chgData name="Daniel Khashabi" userId="62390808-c838-45e6-be59-d6fd0d208bc8" providerId="ADAL" clId="{FB8821F7-EC71-8247-AF27-A4E23E202A20}" dt="2023-01-04T21:53:27.710" v="1444" actId="27614"/>
          <ac:picMkLst>
            <pc:docMk/>
            <pc:sldMk cId="3640416745" sldId="1316"/>
            <ac:picMk id="5" creationId="{BDB81A1C-0F1F-CB91-2AA4-9B301DA30036}"/>
          </ac:picMkLst>
        </pc:pic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2452612073" sldId="1317"/>
        </pc:sldMkLst>
        <pc:spChg chg="mod">
          <ac:chgData name="Daniel Khashabi" userId="62390808-c838-45e6-be59-d6fd0d208bc8" providerId="ADAL" clId="{FB8821F7-EC71-8247-AF27-A4E23E202A20}" dt="2023-01-05T19:14:21.656" v="11520" actId="27636"/>
          <ac:spMkLst>
            <pc:docMk/>
            <pc:sldMk cId="2452612073" sldId="1317"/>
            <ac:spMk id="2" creationId="{F2D22B65-D8C6-6845-938D-AE38B5E33A73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4178255115" sldId="1317"/>
        </pc:sldMkLst>
        <pc:spChg chg="mod">
          <ac:chgData name="Daniel Khashabi" userId="62390808-c838-45e6-be59-d6fd0d208bc8" providerId="ADAL" clId="{FB8821F7-EC71-8247-AF27-A4E23E202A20}" dt="2023-01-04T21:53:07.663" v="1437" actId="27636"/>
          <ac:spMkLst>
            <pc:docMk/>
            <pc:sldMk cId="4178255115" sldId="1317"/>
            <ac:spMk id="2" creationId="{9E2BDE9D-9C70-A8DF-02F2-591E68D72E49}"/>
          </ac:spMkLst>
        </pc:spChg>
        <pc:spChg chg="del">
          <ac:chgData name="Daniel Khashabi" userId="62390808-c838-45e6-be59-d6fd0d208bc8" providerId="ADAL" clId="{FB8821F7-EC71-8247-AF27-A4E23E202A20}" dt="2023-01-04T21:53:34.308" v="1445"/>
          <ac:spMkLst>
            <pc:docMk/>
            <pc:sldMk cId="4178255115" sldId="1317"/>
            <ac:spMk id="3" creationId="{218CEF7E-5965-096D-360F-0B64676B267A}"/>
          </ac:spMkLst>
        </pc:spChg>
        <pc:picChg chg="add mod">
          <ac:chgData name="Daniel Khashabi" userId="62390808-c838-45e6-be59-d6fd0d208bc8" providerId="ADAL" clId="{FB8821F7-EC71-8247-AF27-A4E23E202A20}" dt="2023-01-04T21:53:36.667" v="1447" actId="962"/>
          <ac:picMkLst>
            <pc:docMk/>
            <pc:sldMk cId="4178255115" sldId="1317"/>
            <ac:picMk id="5" creationId="{D040CBBA-F5A1-2289-8856-42C33A42EFE4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2652236666" sldId="1318"/>
        </pc:sldMkLst>
        <pc:spChg chg="mod">
          <ac:chgData name="Daniel Khashabi" userId="62390808-c838-45e6-be59-d6fd0d208bc8" providerId="ADAL" clId="{FB8821F7-EC71-8247-AF27-A4E23E202A20}" dt="2023-01-04T21:53:07.691" v="1438" actId="27636"/>
          <ac:spMkLst>
            <pc:docMk/>
            <pc:sldMk cId="2652236666" sldId="1318"/>
            <ac:spMk id="2" creationId="{FF5A5803-EC89-F4BB-721B-10BFE8F0F8F3}"/>
          </ac:spMkLst>
        </pc:spChg>
        <pc:spChg chg="del">
          <ac:chgData name="Daniel Khashabi" userId="62390808-c838-45e6-be59-d6fd0d208bc8" providerId="ADAL" clId="{FB8821F7-EC71-8247-AF27-A4E23E202A20}" dt="2023-01-04T21:54:35.091" v="1448"/>
          <ac:spMkLst>
            <pc:docMk/>
            <pc:sldMk cId="2652236666" sldId="1318"/>
            <ac:spMk id="3" creationId="{41F605E0-715D-6584-E726-A23A63A2C357}"/>
          </ac:spMkLst>
        </pc:spChg>
        <pc:picChg chg="add mod">
          <ac:chgData name="Daniel Khashabi" userId="62390808-c838-45e6-be59-d6fd0d208bc8" providerId="ADAL" clId="{FB8821F7-EC71-8247-AF27-A4E23E202A20}" dt="2023-01-04T21:54:37.438" v="1450" actId="962"/>
          <ac:picMkLst>
            <pc:docMk/>
            <pc:sldMk cId="2652236666" sldId="1318"/>
            <ac:picMk id="5" creationId="{8F2EA2A9-3632-6574-8806-FC5C373E0321}"/>
          </ac:picMkLst>
        </pc:pic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4064181606" sldId="1318"/>
        </pc:sldMkLst>
        <pc:spChg chg="mod">
          <ac:chgData name="Daniel Khashabi" userId="62390808-c838-45e6-be59-d6fd0d208bc8" providerId="ADAL" clId="{FB8821F7-EC71-8247-AF27-A4E23E202A20}" dt="2023-01-05T19:14:21.701" v="11522" actId="27636"/>
          <ac:spMkLst>
            <pc:docMk/>
            <pc:sldMk cId="4064181606" sldId="1318"/>
            <ac:spMk id="2" creationId="{F2D22B65-D8C6-6845-938D-AE38B5E33A73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9T05:43:24.352" v="34058" actId="2696"/>
        <pc:sldMkLst>
          <pc:docMk/>
          <pc:sldMk cId="4185547407" sldId="1319"/>
        </pc:sldMkLst>
        <pc:spChg chg="mod">
          <ac:chgData name="Daniel Khashabi" userId="62390808-c838-45e6-be59-d6fd0d208bc8" providerId="ADAL" clId="{FB8821F7-EC71-8247-AF27-A4E23E202A20}" dt="2023-01-05T01:57:00.319" v="6404" actId="20577"/>
          <ac:spMkLst>
            <pc:docMk/>
            <pc:sldMk cId="4185547407" sldId="1319"/>
            <ac:spMk id="2" creationId="{57393DB4-67F1-457A-295C-A79488E38DF1}"/>
          </ac:spMkLst>
        </pc:spChg>
        <pc:spChg chg="del">
          <ac:chgData name="Daniel Khashabi" userId="62390808-c838-45e6-be59-d6fd0d208bc8" providerId="ADAL" clId="{FB8821F7-EC71-8247-AF27-A4E23E202A20}" dt="2023-01-04T22:09:52.217" v="1476"/>
          <ac:spMkLst>
            <pc:docMk/>
            <pc:sldMk cId="4185547407" sldId="1319"/>
            <ac:spMk id="3" creationId="{A1396FCF-B60E-E6FA-E2A9-103623F1FF77}"/>
          </ac:spMkLst>
        </pc:spChg>
        <pc:spChg chg="add mod">
          <ac:chgData name="Daniel Khashabi" userId="62390808-c838-45e6-be59-d6fd0d208bc8" providerId="ADAL" clId="{FB8821F7-EC71-8247-AF27-A4E23E202A20}" dt="2023-01-05T01:58:42.531" v="6608" actId="20577"/>
          <ac:spMkLst>
            <pc:docMk/>
            <pc:sldMk cId="4185547407" sldId="1319"/>
            <ac:spMk id="7" creationId="{E6CBB357-581A-AEE8-334F-B64DF7996C72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8" creationId="{1B621691-7346-E615-D5D9-650BF0A80AD1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9" creationId="{CA153C7B-27A5-D8E8-131B-7D9EE8251BA1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10" creationId="{4EA52EA4-FEF4-68C7-43E4-534D359DE291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11" creationId="{E7FB16E4-6739-2DBF-15E6-2FCDB8463093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12" creationId="{162552B8-DDE1-8C4B-F39E-540F6341B7CA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13" creationId="{B9DC00BB-77AC-A1E0-93D8-476E6EF621A1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14" creationId="{9DC9FA5B-707C-3FCB-865A-4177FA509699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15" creationId="{50F5C4A4-B586-31FF-16D9-B77142904034}"/>
          </ac:spMkLst>
        </pc:spChg>
        <pc:spChg chg="add del mod">
          <ac:chgData name="Daniel Khashabi" userId="62390808-c838-45e6-be59-d6fd0d208bc8" providerId="ADAL" clId="{FB8821F7-EC71-8247-AF27-A4E23E202A20}" dt="2023-01-05T02:21:15.529" v="7765" actId="478"/>
          <ac:spMkLst>
            <pc:docMk/>
            <pc:sldMk cId="4185547407" sldId="1319"/>
            <ac:spMk id="16" creationId="{B487E0EA-221F-1366-C88D-AA55087C62F6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17" creationId="{1FCFEE26-C06B-F333-9F54-D27C49A2E42D}"/>
          </ac:spMkLst>
        </pc:spChg>
        <pc:spChg chg="add del mod">
          <ac:chgData name="Daniel Khashabi" userId="62390808-c838-45e6-be59-d6fd0d208bc8" providerId="ADAL" clId="{FB8821F7-EC71-8247-AF27-A4E23E202A20}" dt="2023-01-05T02:21:15.529" v="7765" actId="478"/>
          <ac:spMkLst>
            <pc:docMk/>
            <pc:sldMk cId="4185547407" sldId="1319"/>
            <ac:spMk id="18" creationId="{42FBF3C8-72DA-2AE3-652E-69E289B38DAE}"/>
          </ac:spMkLst>
        </pc:spChg>
        <pc:spChg chg="add del mod">
          <ac:chgData name="Daniel Khashabi" userId="62390808-c838-45e6-be59-d6fd0d208bc8" providerId="ADAL" clId="{FB8821F7-EC71-8247-AF27-A4E23E202A20}" dt="2023-01-05T02:21:15.529" v="7765" actId="478"/>
          <ac:spMkLst>
            <pc:docMk/>
            <pc:sldMk cId="4185547407" sldId="1319"/>
            <ac:spMk id="19" creationId="{440D413D-613C-39C6-078B-5799775EC4DF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25" creationId="{F0000C1D-9AAA-E89C-210B-0212A2F736B8}"/>
          </ac:spMkLst>
        </pc:spChg>
        <pc:spChg chg="add del mod">
          <ac:chgData name="Daniel Khashabi" userId="62390808-c838-45e6-be59-d6fd0d208bc8" providerId="ADAL" clId="{FB8821F7-EC71-8247-AF27-A4E23E202A20}" dt="2023-01-05T02:11:42.697" v="7167" actId="21"/>
          <ac:spMkLst>
            <pc:docMk/>
            <pc:sldMk cId="4185547407" sldId="1319"/>
            <ac:spMk id="38" creationId="{9941CCBE-427E-1BBC-FA37-FA2E61EA86CE}"/>
          </ac:spMkLst>
        </pc:spChg>
        <pc:spChg chg="add mod">
          <ac:chgData name="Daniel Khashabi" userId="62390808-c838-45e6-be59-d6fd0d208bc8" providerId="ADAL" clId="{FB8821F7-EC71-8247-AF27-A4E23E202A20}" dt="2023-01-05T02:21:15.803" v="7766"/>
          <ac:spMkLst>
            <pc:docMk/>
            <pc:sldMk cId="4185547407" sldId="1319"/>
            <ac:spMk id="39" creationId="{2D225A69-237B-41E4-328D-59E00232739C}"/>
          </ac:spMkLst>
        </pc:spChg>
        <pc:spChg chg="add mod">
          <ac:chgData name="Daniel Khashabi" userId="62390808-c838-45e6-be59-d6fd0d208bc8" providerId="ADAL" clId="{FB8821F7-EC71-8247-AF27-A4E23E202A20}" dt="2023-01-05T02:21:15.803" v="7766"/>
          <ac:spMkLst>
            <pc:docMk/>
            <pc:sldMk cId="4185547407" sldId="1319"/>
            <ac:spMk id="40" creationId="{413806C5-B797-D2AD-A50C-D05043E5BAFB}"/>
          </ac:spMkLst>
        </pc:spChg>
        <pc:spChg chg="add mod">
          <ac:chgData name="Daniel Khashabi" userId="62390808-c838-45e6-be59-d6fd0d208bc8" providerId="ADAL" clId="{FB8821F7-EC71-8247-AF27-A4E23E202A20}" dt="2023-01-05T02:21:15.803" v="7766"/>
          <ac:spMkLst>
            <pc:docMk/>
            <pc:sldMk cId="4185547407" sldId="1319"/>
            <ac:spMk id="41" creationId="{AB020CE1-B4D9-0C6C-2E41-0E5189BF2A5A}"/>
          </ac:spMkLst>
        </pc:spChg>
        <pc:picChg chg="add del mod">
          <ac:chgData name="Daniel Khashabi" userId="62390808-c838-45e6-be59-d6fd0d208bc8" providerId="ADAL" clId="{FB8821F7-EC71-8247-AF27-A4E23E202A20}" dt="2023-01-05T01:46:39.740" v="6092" actId="478"/>
          <ac:picMkLst>
            <pc:docMk/>
            <pc:sldMk cId="4185547407" sldId="1319"/>
            <ac:picMk id="5" creationId="{67EA295F-B82E-0AF9-8736-2198EDE70571}"/>
          </ac:picMkLst>
        </pc:picChg>
        <pc:picChg chg="add del mod">
          <ac:chgData name="Daniel Khashabi" userId="62390808-c838-45e6-be59-d6fd0d208bc8" providerId="ADAL" clId="{FB8821F7-EC71-8247-AF27-A4E23E202A20}" dt="2023-01-05T01:56:25.844" v="6367"/>
          <ac:picMkLst>
            <pc:docMk/>
            <pc:sldMk cId="4185547407" sldId="1319"/>
            <ac:picMk id="35" creationId="{9DDDA283-A8F8-020C-1ADD-8FD410BF79AE}"/>
          </ac:picMkLst>
        </pc:picChg>
        <pc:picChg chg="add del mod">
          <ac:chgData name="Daniel Khashabi" userId="62390808-c838-45e6-be59-d6fd0d208bc8" providerId="ADAL" clId="{FB8821F7-EC71-8247-AF27-A4E23E202A20}" dt="2023-01-05T01:59:21.838" v="6629" actId="478"/>
          <ac:picMkLst>
            <pc:docMk/>
            <pc:sldMk cId="4185547407" sldId="1319"/>
            <ac:picMk id="36" creationId="{3BD42162-4DC1-52CF-DA78-391521E999A2}"/>
          </ac:picMkLst>
        </pc:picChg>
        <pc:cxnChg chg="add mod">
          <ac:chgData name="Daniel Khashabi" userId="62390808-c838-45e6-be59-d6fd0d208bc8" providerId="ADAL" clId="{FB8821F7-EC71-8247-AF27-A4E23E202A20}" dt="2023-01-05T01:55:11.989" v="6279"/>
          <ac:cxnSpMkLst>
            <pc:docMk/>
            <pc:sldMk cId="4185547407" sldId="1319"/>
            <ac:cxnSpMk id="20" creationId="{B30BE311-72EF-FDB4-B344-A52ECC5DBAC8}"/>
          </ac:cxnSpMkLst>
        </pc:cxnChg>
        <pc:cxnChg chg="add del mod">
          <ac:chgData name="Daniel Khashabi" userId="62390808-c838-45e6-be59-d6fd0d208bc8" providerId="ADAL" clId="{FB8821F7-EC71-8247-AF27-A4E23E202A20}" dt="2023-01-05T01:47:27.771" v="6152" actId="478"/>
          <ac:cxnSpMkLst>
            <pc:docMk/>
            <pc:sldMk cId="4185547407" sldId="1319"/>
            <ac:cxnSpMk id="21" creationId="{59BE19F5-5034-EB6C-0809-20D017FB090A}"/>
          </ac:cxnSpMkLst>
        </pc:cxnChg>
        <pc:cxnChg chg="add del mod">
          <ac:chgData name="Daniel Khashabi" userId="62390808-c838-45e6-be59-d6fd0d208bc8" providerId="ADAL" clId="{FB8821F7-EC71-8247-AF27-A4E23E202A20}" dt="2023-01-05T01:47:27.771" v="6152" actId="478"/>
          <ac:cxnSpMkLst>
            <pc:docMk/>
            <pc:sldMk cId="4185547407" sldId="1319"/>
            <ac:cxnSpMk id="22" creationId="{6BBC051A-09C3-B0A5-B79B-48400A2FA55D}"/>
          </ac:cxnSpMkLst>
        </pc:cxnChg>
        <pc:cxnChg chg="add mod">
          <ac:chgData name="Daniel Khashabi" userId="62390808-c838-45e6-be59-d6fd0d208bc8" providerId="ADAL" clId="{FB8821F7-EC71-8247-AF27-A4E23E202A20}" dt="2023-01-05T01:55:11.989" v="6279"/>
          <ac:cxnSpMkLst>
            <pc:docMk/>
            <pc:sldMk cId="4185547407" sldId="1319"/>
            <ac:cxnSpMk id="23" creationId="{1512D110-D854-9BC4-2B54-873D891C8E92}"/>
          </ac:cxnSpMkLst>
        </pc:cxnChg>
        <pc:cxnChg chg="add mod">
          <ac:chgData name="Daniel Khashabi" userId="62390808-c838-45e6-be59-d6fd0d208bc8" providerId="ADAL" clId="{FB8821F7-EC71-8247-AF27-A4E23E202A20}" dt="2023-01-05T01:55:11.989" v="6279"/>
          <ac:cxnSpMkLst>
            <pc:docMk/>
            <pc:sldMk cId="4185547407" sldId="1319"/>
            <ac:cxnSpMk id="26" creationId="{DAC011FE-C113-9CDF-4F7C-0B0EA0E37A4E}"/>
          </ac:cxnSpMkLst>
        </pc:cxnChg>
        <pc:cxnChg chg="add mod">
          <ac:chgData name="Daniel Khashabi" userId="62390808-c838-45e6-be59-d6fd0d208bc8" providerId="ADAL" clId="{FB8821F7-EC71-8247-AF27-A4E23E202A20}" dt="2023-01-05T01:55:11.989" v="6279"/>
          <ac:cxnSpMkLst>
            <pc:docMk/>
            <pc:sldMk cId="4185547407" sldId="1319"/>
            <ac:cxnSpMk id="30" creationId="{1B9F5F9B-DC09-4414-1E8D-A910C0555F58}"/>
          </ac:cxnSpMkLst>
        </pc:cxnChg>
      </pc:sldChg>
      <pc:sldChg chg="addSp delSp modSp new del mod">
        <pc:chgData name="Daniel Khashabi" userId="62390808-c838-45e6-be59-d6fd0d208bc8" providerId="ADAL" clId="{FB8821F7-EC71-8247-AF27-A4E23E202A20}" dt="2023-01-05T02:35:18.130" v="7809" actId="2696"/>
        <pc:sldMkLst>
          <pc:docMk/>
          <pc:sldMk cId="4047274674" sldId="1320"/>
        </pc:sldMkLst>
        <pc:spChg chg="mod">
          <ac:chgData name="Daniel Khashabi" userId="62390808-c838-45e6-be59-d6fd0d208bc8" providerId="ADAL" clId="{FB8821F7-EC71-8247-AF27-A4E23E202A20}" dt="2023-01-04T21:57:59.594" v="1457" actId="27636"/>
          <ac:spMkLst>
            <pc:docMk/>
            <pc:sldMk cId="4047274674" sldId="1320"/>
            <ac:spMk id="2" creationId="{91837521-D8C4-BE4E-DE71-D80F2F867407}"/>
          </ac:spMkLst>
        </pc:spChg>
        <pc:spChg chg="del">
          <ac:chgData name="Daniel Khashabi" userId="62390808-c838-45e6-be59-d6fd0d208bc8" providerId="ADAL" clId="{FB8821F7-EC71-8247-AF27-A4E23E202A20}" dt="2023-01-04T22:15:35.985" v="1479"/>
          <ac:spMkLst>
            <pc:docMk/>
            <pc:sldMk cId="4047274674" sldId="1320"/>
            <ac:spMk id="3" creationId="{A18F9294-4F08-CF19-3EE3-25E5F23D645E}"/>
          </ac:spMkLst>
        </pc:spChg>
        <pc:spChg chg="add mod">
          <ac:chgData name="Daniel Khashabi" userId="62390808-c838-45e6-be59-d6fd0d208bc8" providerId="ADAL" clId="{FB8821F7-EC71-8247-AF27-A4E23E202A20}" dt="2023-01-05T02:35:13.506" v="7807" actId="478"/>
          <ac:spMkLst>
            <pc:docMk/>
            <pc:sldMk cId="4047274674" sldId="1320"/>
            <ac:spMk id="7" creationId="{7FB939A5-0E96-9E9F-3C22-1ABE75B92D7F}"/>
          </ac:spMkLst>
        </pc:spChg>
        <pc:picChg chg="add del mod">
          <ac:chgData name="Daniel Khashabi" userId="62390808-c838-45e6-be59-d6fd0d208bc8" providerId="ADAL" clId="{FB8821F7-EC71-8247-AF27-A4E23E202A20}" dt="2023-01-05T02:35:13.506" v="7807" actId="478"/>
          <ac:picMkLst>
            <pc:docMk/>
            <pc:sldMk cId="4047274674" sldId="1320"/>
            <ac:picMk id="5" creationId="{19D3A71D-B45F-5F56-457B-AD5C0DD43790}"/>
          </ac:picMkLst>
        </pc:picChg>
      </pc:sldChg>
      <pc:sldChg chg="modSp new add del mod">
        <pc:chgData name="Daniel Khashabi" userId="62390808-c838-45e6-be59-d6fd0d208bc8" providerId="ADAL" clId="{FB8821F7-EC71-8247-AF27-A4E23E202A20}" dt="2023-01-04T22:19:34.503" v="1484" actId="2696"/>
        <pc:sldMkLst>
          <pc:docMk/>
          <pc:sldMk cId="3277716815" sldId="1321"/>
        </pc:sldMkLst>
        <pc:spChg chg="mod">
          <ac:chgData name="Daniel Khashabi" userId="62390808-c838-45e6-be59-d6fd0d208bc8" providerId="ADAL" clId="{FB8821F7-EC71-8247-AF27-A4E23E202A20}" dt="2023-01-04T21:57:59.619" v="1458" actId="27636"/>
          <ac:spMkLst>
            <pc:docMk/>
            <pc:sldMk cId="3277716815" sldId="1321"/>
            <ac:spMk id="2" creationId="{C2845AF4-ED44-BD3B-D21B-CCA5C7BF29B4}"/>
          </ac:spMkLst>
        </pc:spChg>
      </pc:sldChg>
      <pc:sldChg chg="modSp add mod">
        <pc:chgData name="Daniel Khashabi" userId="62390808-c838-45e6-be59-d6fd0d208bc8" providerId="ADAL" clId="{FB8821F7-EC71-8247-AF27-A4E23E202A20}" dt="2023-01-09T05:47:13.396" v="34141" actId="20577"/>
        <pc:sldMkLst>
          <pc:docMk/>
          <pc:sldMk cId="2978229083" sldId="1322"/>
        </pc:sldMkLst>
        <pc:spChg chg="mod">
          <ac:chgData name="Daniel Khashabi" userId="62390808-c838-45e6-be59-d6fd0d208bc8" providerId="ADAL" clId="{FB8821F7-EC71-8247-AF27-A4E23E202A20}" dt="2023-01-09T05:47:13.396" v="34141" actId="20577"/>
          <ac:spMkLst>
            <pc:docMk/>
            <pc:sldMk cId="2978229083" sldId="1322"/>
            <ac:spMk id="3" creationId="{2BAE67F7-BFC3-5C68-93F5-C23BA66F363E}"/>
          </ac:spMkLst>
        </pc:spChg>
      </pc:sldChg>
      <pc:sldChg chg="addSp delSp modSp new mod modAnim">
        <pc:chgData name="Daniel Khashabi" userId="62390808-c838-45e6-be59-d6fd0d208bc8" providerId="ADAL" clId="{FB8821F7-EC71-8247-AF27-A4E23E202A20}" dt="2023-01-09T14:50:08.609" v="34208"/>
        <pc:sldMkLst>
          <pc:docMk/>
          <pc:sldMk cId="2604108235" sldId="1323"/>
        </pc:sldMkLst>
        <pc:spChg chg="mod">
          <ac:chgData name="Daniel Khashabi" userId="62390808-c838-45e6-be59-d6fd0d208bc8" providerId="ADAL" clId="{FB8821F7-EC71-8247-AF27-A4E23E202A20}" dt="2023-01-05T01:21:27.171" v="6038" actId="20577"/>
          <ac:spMkLst>
            <pc:docMk/>
            <pc:sldMk cId="2604108235" sldId="1323"/>
            <ac:spMk id="2" creationId="{97BCDD0B-2941-954C-6BBD-B8FE8056DE8E}"/>
          </ac:spMkLst>
        </pc:spChg>
        <pc:spChg chg="del">
          <ac:chgData name="Daniel Khashabi" userId="62390808-c838-45e6-be59-d6fd0d208bc8" providerId="ADAL" clId="{FB8821F7-EC71-8247-AF27-A4E23E202A20}" dt="2023-01-04T22:07:22.360" v="1467"/>
          <ac:spMkLst>
            <pc:docMk/>
            <pc:sldMk cId="2604108235" sldId="1323"/>
            <ac:spMk id="3" creationId="{1A9376FF-D03E-F0BE-7881-5FD9DF0238BF}"/>
          </ac:spMkLst>
        </pc:spChg>
        <pc:spChg chg="add del">
          <ac:chgData name="Daniel Khashabi" userId="62390808-c838-45e6-be59-d6fd0d208bc8" providerId="ADAL" clId="{FB8821F7-EC71-8247-AF27-A4E23E202A20}" dt="2023-01-05T00:29:01.571" v="4542" actId="22"/>
          <ac:spMkLst>
            <pc:docMk/>
            <pc:sldMk cId="2604108235" sldId="1323"/>
            <ac:spMk id="7" creationId="{A349518B-C669-7D1F-F43A-4B316DB667A6}"/>
          </ac:spMkLst>
        </pc:spChg>
        <pc:spChg chg="add mod">
          <ac:chgData name="Daniel Khashabi" userId="62390808-c838-45e6-be59-d6fd0d208bc8" providerId="ADAL" clId="{FB8821F7-EC71-8247-AF27-A4E23E202A20}" dt="2023-01-05T03:08:43.150" v="9782" actId="20577"/>
          <ac:spMkLst>
            <pc:docMk/>
            <pc:sldMk cId="2604108235" sldId="1323"/>
            <ac:spMk id="9" creationId="{30C115D8-82AE-0907-9AAF-35526FC4E01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0" creationId="{0B5A57AD-A6FC-451C-B203-03B2F3B871F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1" creationId="{6D136FB2-B4B1-596B-2ED1-4D82B0960F5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2" creationId="{6F047E05-2100-F815-8FAE-AD70CD2F2624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3" creationId="{9C85B52D-03D1-E30B-1CCE-EC87F4D6C87D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4" creationId="{A453C437-C3AF-6DB6-2A96-8DC09E3468F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5" creationId="{5A90F56F-A735-C699-78EA-8B7A67E3866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6" creationId="{4E990083-A55C-7757-03B0-D5FB5D9C1BB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7" creationId="{E29EE467-41C2-B566-F314-74E868826DDC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8" creationId="{9EC72F83-8166-50B4-BD67-29EA010AE16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9" creationId="{EE8CE1A2-B9CE-476B-D4E8-2110B6C0DF8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20" creationId="{38A7528B-4E7D-116B-8BA9-2C4B95D6029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21" creationId="{AF0ED5B8-0E83-599D-7D98-9A3AD545141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26" creationId="{1D23A088-45AC-9EB8-6782-00E0F8A66C70}"/>
          </ac:spMkLst>
        </pc:spChg>
        <pc:picChg chg="add del mod">
          <ac:chgData name="Daniel Khashabi" userId="62390808-c838-45e6-be59-d6fd0d208bc8" providerId="ADAL" clId="{FB8821F7-EC71-8247-AF27-A4E23E202A20}" dt="2023-01-05T00:33:30.275" v="4572" actId="478"/>
          <ac:picMkLst>
            <pc:docMk/>
            <pc:sldMk cId="2604108235" sldId="1323"/>
            <ac:picMk id="5" creationId="{6F8E6F57-1A5D-1816-2457-378F1ED903A6}"/>
          </ac:picMkLst>
        </pc:picChg>
        <pc:picChg chg="add mod">
          <ac:chgData name="Daniel Khashabi" userId="62390808-c838-45e6-be59-d6fd0d208bc8" providerId="ADAL" clId="{FB8821F7-EC71-8247-AF27-A4E23E202A20}" dt="2023-01-05T03:08:50.280" v="9783" actId="1076"/>
          <ac:picMkLst>
            <pc:docMk/>
            <pc:sldMk cId="2604108235" sldId="1323"/>
            <ac:picMk id="27" creationId="{D4075FF2-E79B-7505-4E2B-15C15479C06B}"/>
          </ac:picMkLst>
        </pc:picChg>
        <pc:cxnChg chg="add mod">
          <ac:chgData name="Daniel Khashabi" userId="62390808-c838-45e6-be59-d6fd0d208bc8" providerId="ADAL" clId="{FB8821F7-EC71-8247-AF27-A4E23E202A20}" dt="2023-01-05T00:40:30.175" v="4789" actId="1036"/>
          <ac:cxnSpMkLst>
            <pc:docMk/>
            <pc:sldMk cId="2604108235" sldId="1323"/>
            <ac:cxnSpMk id="22" creationId="{425C4B66-4969-BD67-8CF8-296AB26D3CFD}"/>
          </ac:cxnSpMkLst>
        </pc:cxnChg>
        <pc:cxnChg chg="add mod">
          <ac:chgData name="Daniel Khashabi" userId="62390808-c838-45e6-be59-d6fd0d208bc8" providerId="ADAL" clId="{FB8821F7-EC71-8247-AF27-A4E23E202A20}" dt="2023-01-05T00:40:30.175" v="4789" actId="1036"/>
          <ac:cxnSpMkLst>
            <pc:docMk/>
            <pc:sldMk cId="2604108235" sldId="1323"/>
            <ac:cxnSpMk id="23" creationId="{0F3F7282-4937-2F36-8775-30E02ECBB2CB}"/>
          </ac:cxnSpMkLst>
        </pc:cxnChg>
        <pc:cxnChg chg="add mod">
          <ac:chgData name="Daniel Khashabi" userId="62390808-c838-45e6-be59-d6fd0d208bc8" providerId="ADAL" clId="{FB8821F7-EC71-8247-AF27-A4E23E202A20}" dt="2023-01-05T00:40:30.175" v="4789" actId="1036"/>
          <ac:cxnSpMkLst>
            <pc:docMk/>
            <pc:sldMk cId="2604108235" sldId="1323"/>
            <ac:cxnSpMk id="24" creationId="{B6E1428F-CF44-C382-001F-206F76F3DE51}"/>
          </ac:cxnSpMkLst>
        </pc:cxnChg>
        <pc:cxnChg chg="add mod">
          <ac:chgData name="Daniel Khashabi" userId="62390808-c838-45e6-be59-d6fd0d208bc8" providerId="ADAL" clId="{FB8821F7-EC71-8247-AF27-A4E23E202A20}" dt="2023-01-05T00:40:30.175" v="4789" actId="1036"/>
          <ac:cxnSpMkLst>
            <pc:docMk/>
            <pc:sldMk cId="2604108235" sldId="1323"/>
            <ac:cxnSpMk id="25" creationId="{5134C3F5-2B39-E891-47F6-33F54CDE74BE}"/>
          </ac:cxnSpMkLst>
        </pc:cxnChg>
      </pc:sldChg>
      <pc:sldChg chg="addSp delSp modSp new del mod">
        <pc:chgData name="Daniel Khashabi" userId="62390808-c838-45e6-be59-d6fd0d208bc8" providerId="ADAL" clId="{FB8821F7-EC71-8247-AF27-A4E23E202A20}" dt="2023-01-05T00:57:36.468" v="5450" actId="2696"/>
        <pc:sldMkLst>
          <pc:docMk/>
          <pc:sldMk cId="1568905941" sldId="1324"/>
        </pc:sldMkLst>
        <pc:spChg chg="mod">
          <ac:chgData name="Daniel Khashabi" userId="62390808-c838-45e6-be59-d6fd0d208bc8" providerId="ADAL" clId="{FB8821F7-EC71-8247-AF27-A4E23E202A20}" dt="2023-01-04T22:07:22.555" v="1469" actId="27636"/>
          <ac:spMkLst>
            <pc:docMk/>
            <pc:sldMk cId="1568905941" sldId="1324"/>
            <ac:spMk id="2" creationId="{C8495BA5-5BE1-2F52-66A9-EF6F1BA36845}"/>
          </ac:spMkLst>
        </pc:spChg>
        <pc:spChg chg="del">
          <ac:chgData name="Daniel Khashabi" userId="62390808-c838-45e6-be59-d6fd0d208bc8" providerId="ADAL" clId="{FB8821F7-EC71-8247-AF27-A4E23E202A20}" dt="2023-01-04T22:07:31.145" v="1473"/>
          <ac:spMkLst>
            <pc:docMk/>
            <pc:sldMk cId="1568905941" sldId="1324"/>
            <ac:spMk id="3" creationId="{8F298A1C-AB4B-BF69-F3F2-8B5163631F7D}"/>
          </ac:spMkLst>
        </pc:spChg>
        <pc:picChg chg="add mod">
          <ac:chgData name="Daniel Khashabi" userId="62390808-c838-45e6-be59-d6fd0d208bc8" providerId="ADAL" clId="{FB8821F7-EC71-8247-AF27-A4E23E202A20}" dt="2023-01-04T22:07:33.606" v="1475" actId="962"/>
          <ac:picMkLst>
            <pc:docMk/>
            <pc:sldMk cId="1568905941" sldId="1324"/>
            <ac:picMk id="5" creationId="{A08994CC-DAD3-2C07-6F94-59D77490C6A7}"/>
          </ac:picMkLst>
        </pc:picChg>
      </pc:sldChg>
      <pc:sldChg chg="modSp new del mod">
        <pc:chgData name="Daniel Khashabi" userId="62390808-c838-45e6-be59-d6fd0d208bc8" providerId="ADAL" clId="{FB8821F7-EC71-8247-AF27-A4E23E202A20}" dt="2023-01-05T00:57:44.157" v="5452" actId="2696"/>
        <pc:sldMkLst>
          <pc:docMk/>
          <pc:sldMk cId="2109722053" sldId="1325"/>
        </pc:sldMkLst>
        <pc:spChg chg="mod">
          <ac:chgData name="Daniel Khashabi" userId="62390808-c838-45e6-be59-d6fd0d208bc8" providerId="ADAL" clId="{FB8821F7-EC71-8247-AF27-A4E23E202A20}" dt="2023-01-04T22:07:22.647" v="1470" actId="27636"/>
          <ac:spMkLst>
            <pc:docMk/>
            <pc:sldMk cId="2109722053" sldId="1325"/>
            <ac:spMk id="2" creationId="{90579367-E5C0-6D60-9EB3-819C1A060122}"/>
          </ac:spMkLst>
        </pc:spChg>
      </pc:sldChg>
      <pc:sldChg chg="addSp delSp modSp new mod">
        <pc:chgData name="Daniel Khashabi" userId="62390808-c838-45e6-be59-d6fd0d208bc8" providerId="ADAL" clId="{FB8821F7-EC71-8247-AF27-A4E23E202A20}" dt="2023-01-09T14:50:08.609" v="34208"/>
        <pc:sldMkLst>
          <pc:docMk/>
          <pc:sldMk cId="1133297247" sldId="1326"/>
        </pc:sldMkLst>
        <pc:spChg chg="mod">
          <ac:chgData name="Daniel Khashabi" userId="62390808-c838-45e6-be59-d6fd0d208bc8" providerId="ADAL" clId="{FB8821F7-EC71-8247-AF27-A4E23E202A20}" dt="2023-01-04T22:22:57.033" v="1503" actId="20577"/>
          <ac:spMkLst>
            <pc:docMk/>
            <pc:sldMk cId="1133297247" sldId="1326"/>
            <ac:spMk id="2" creationId="{59B7971B-4D24-BAF9-6C38-13031D76F561}"/>
          </ac:spMkLst>
        </pc:spChg>
        <pc:spChg chg="mod">
          <ac:chgData name="Daniel Khashabi" userId="62390808-c838-45e6-be59-d6fd0d208bc8" providerId="ADAL" clId="{FB8821F7-EC71-8247-AF27-A4E23E202A20}" dt="2023-01-05T02:21:50.178" v="7793" actId="114"/>
          <ac:spMkLst>
            <pc:docMk/>
            <pc:sldMk cId="1133297247" sldId="1326"/>
            <ac:spMk id="3" creationId="{7B23721F-79E6-A0B6-94D4-9FADB7F6C51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133297247" sldId="1326"/>
            <ac:spMk id="7" creationId="{1098EA17-B2E1-5943-7FA4-31FA66B096A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133297247" sldId="1326"/>
            <ac:spMk id="8" creationId="{45232A21-2D54-5130-EA47-7F594E9F160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133297247" sldId="1326"/>
            <ac:spMk id="9" creationId="{C1B19584-F8F4-14D6-F53D-D300B8224C7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133297247" sldId="1326"/>
            <ac:spMk id="10" creationId="{18269F0C-A7B4-3BB7-CDA5-49DC9C2DC2C7}"/>
          </ac:spMkLst>
        </pc:spChg>
        <pc:picChg chg="add mod modCrop">
          <ac:chgData name="Daniel Khashabi" userId="62390808-c838-45e6-be59-d6fd0d208bc8" providerId="ADAL" clId="{FB8821F7-EC71-8247-AF27-A4E23E202A20}" dt="2023-01-04T23:36:24.979" v="2273" actId="1076"/>
          <ac:picMkLst>
            <pc:docMk/>
            <pc:sldMk cId="1133297247" sldId="1326"/>
            <ac:picMk id="4" creationId="{8830E3D7-C79B-A956-8291-DDA44B08AAAE}"/>
          </ac:picMkLst>
        </pc:picChg>
        <pc:picChg chg="add del mod">
          <ac:chgData name="Daniel Khashabi" userId="62390808-c838-45e6-be59-d6fd0d208bc8" providerId="ADAL" clId="{FB8821F7-EC71-8247-AF27-A4E23E202A20}" dt="2023-01-04T23:01:29.350" v="1629" actId="478"/>
          <ac:picMkLst>
            <pc:docMk/>
            <pc:sldMk cId="1133297247" sldId="1326"/>
            <ac:picMk id="6" creationId="{0992B1E1-B355-8598-7A79-6FF429FC46D9}"/>
          </ac:picMkLst>
        </pc:picChg>
      </pc:sldChg>
      <pc:sldChg chg="modSp add mod">
        <pc:chgData name="Daniel Khashabi" userId="62390808-c838-45e6-be59-d6fd0d208bc8" providerId="ADAL" clId="{FB8821F7-EC71-8247-AF27-A4E23E202A20}" dt="2023-01-08T14:21:05.049" v="27043" actId="20577"/>
        <pc:sldMkLst>
          <pc:docMk/>
          <pc:sldMk cId="3606690519" sldId="1327"/>
        </pc:sldMkLst>
        <pc:spChg chg="mod">
          <ac:chgData name="Daniel Khashabi" userId="62390808-c838-45e6-be59-d6fd0d208bc8" providerId="ADAL" clId="{FB8821F7-EC71-8247-AF27-A4E23E202A20}" dt="2023-01-08T14:21:05.049" v="27043" actId="20577"/>
          <ac:spMkLst>
            <pc:docMk/>
            <pc:sldMk cId="3606690519" sldId="1327"/>
            <ac:spMk id="3" creationId="{7B23721F-79E6-A0B6-94D4-9FADB7F6C517}"/>
          </ac:spMkLst>
        </pc:spChg>
        <pc:picChg chg="mod">
          <ac:chgData name="Daniel Khashabi" userId="62390808-c838-45e6-be59-d6fd0d208bc8" providerId="ADAL" clId="{FB8821F7-EC71-8247-AF27-A4E23E202A20}" dt="2023-01-05T02:43:50.305" v="8308" actId="1076"/>
          <ac:picMkLst>
            <pc:docMk/>
            <pc:sldMk cId="3606690519" sldId="1327"/>
            <ac:picMk id="4" creationId="{8830E3D7-C79B-A956-8291-DDA44B08AAAE}"/>
          </ac:picMkLst>
        </pc:picChg>
        <pc:picChg chg="mod">
          <ac:chgData name="Daniel Khashabi" userId="62390808-c838-45e6-be59-d6fd0d208bc8" providerId="ADAL" clId="{FB8821F7-EC71-8247-AF27-A4E23E202A20}" dt="2023-01-05T02:43:53.429" v="8311" actId="1037"/>
          <ac:picMkLst>
            <pc:docMk/>
            <pc:sldMk cId="3606690519" sldId="1327"/>
            <ac:picMk id="6" creationId="{0992B1E1-B355-8598-7A79-6FF429FC46D9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4T23:55:22.028" v="3567" actId="2696"/>
        <pc:sldMkLst>
          <pc:docMk/>
          <pc:sldMk cId="3907874833" sldId="1327"/>
        </pc:sldMkLst>
        <pc:spChg chg="mod">
          <ac:chgData name="Daniel Khashabi" userId="62390808-c838-45e6-be59-d6fd0d208bc8" providerId="ADAL" clId="{FB8821F7-EC71-8247-AF27-A4E23E202A20}" dt="2023-01-04T23:39:20.898" v="2470" actId="20577"/>
          <ac:spMkLst>
            <pc:docMk/>
            <pc:sldMk cId="3907874833" sldId="1327"/>
            <ac:spMk id="2" creationId="{59B7971B-4D24-BAF9-6C38-13031D76F561}"/>
          </ac:spMkLst>
        </pc:spChg>
        <pc:spChg chg="mod">
          <ac:chgData name="Daniel Khashabi" userId="62390808-c838-45e6-be59-d6fd0d208bc8" providerId="ADAL" clId="{FB8821F7-EC71-8247-AF27-A4E23E202A20}" dt="2023-01-04T23:49:40.759" v="3247" actId="20577"/>
          <ac:spMkLst>
            <pc:docMk/>
            <pc:sldMk cId="3907874833" sldId="1327"/>
            <ac:spMk id="3" creationId="{7B23721F-79E6-A0B6-94D4-9FADB7F6C517}"/>
          </ac:spMkLst>
        </pc:spChg>
        <pc:spChg chg="add del mod">
          <ac:chgData name="Daniel Khashabi" userId="62390808-c838-45e6-be59-d6fd0d208bc8" providerId="ADAL" clId="{FB8821F7-EC71-8247-AF27-A4E23E202A20}" dt="2023-01-04T23:39:50.121" v="2543" actId="478"/>
          <ac:spMkLst>
            <pc:docMk/>
            <pc:sldMk cId="3907874833" sldId="1327"/>
            <ac:spMk id="7" creationId="{447667D8-6158-860B-4B59-4930B1B812DA}"/>
          </ac:spMkLst>
        </pc:spChg>
        <pc:picChg chg="mod">
          <ac:chgData name="Daniel Khashabi" userId="62390808-c838-45e6-be59-d6fd0d208bc8" providerId="ADAL" clId="{FB8821F7-EC71-8247-AF27-A4E23E202A20}" dt="2023-01-04T23:49:39.378" v="3246" actId="1038"/>
          <ac:picMkLst>
            <pc:docMk/>
            <pc:sldMk cId="3907874833" sldId="1327"/>
            <ac:picMk id="4" creationId="{8830E3D7-C79B-A956-8291-DDA44B08AAAE}"/>
          </ac:picMkLst>
        </pc:picChg>
        <pc:picChg chg="mod">
          <ac:chgData name="Daniel Khashabi" userId="62390808-c838-45e6-be59-d6fd0d208bc8" providerId="ADAL" clId="{FB8821F7-EC71-8247-AF27-A4E23E202A20}" dt="2023-01-04T23:49:39.378" v="3246" actId="1038"/>
          <ac:picMkLst>
            <pc:docMk/>
            <pc:sldMk cId="3907874833" sldId="1327"/>
            <ac:picMk id="6" creationId="{0992B1E1-B355-8598-7A79-6FF429FC46D9}"/>
          </ac:picMkLst>
        </pc:picChg>
      </pc:sldChg>
      <pc:sldChg chg="addSp delSp modSp new mod modAnim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3372223436" sldId="1328"/>
        </pc:sldMkLst>
        <pc:spChg chg="mod">
          <ac:chgData name="Daniel Khashabi" userId="62390808-c838-45e6-be59-d6fd0d208bc8" providerId="ADAL" clId="{FB8821F7-EC71-8247-AF27-A4E23E202A20}" dt="2023-01-05T04:00:32.731" v="10419" actId="20577"/>
          <ac:spMkLst>
            <pc:docMk/>
            <pc:sldMk cId="3372223436" sldId="1328"/>
            <ac:spMk id="2" creationId="{D018F559-E2C9-00E5-B5E1-1ABC6B8276F3}"/>
          </ac:spMkLst>
        </pc:spChg>
        <pc:spChg chg="mod">
          <ac:chgData name="Daniel Khashabi" userId="62390808-c838-45e6-be59-d6fd0d208bc8" providerId="ADAL" clId="{FB8821F7-EC71-8247-AF27-A4E23E202A20}" dt="2023-01-04T23:54:21.672" v="3557" actId="15"/>
          <ac:spMkLst>
            <pc:docMk/>
            <pc:sldMk cId="3372223436" sldId="1328"/>
            <ac:spMk id="3" creationId="{6D2C0977-115F-A07C-3849-8F0CE9A80548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6" creationId="{32553913-8E8E-0A9C-4303-EAEC29ECF859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7" creationId="{6D98DEF2-D6BC-CA7C-F692-F18083DEF124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8" creationId="{B09B3DC3-C1C0-254F-7B43-D442818148ED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9" creationId="{AAA846BE-FB05-E32F-B159-BAC324CF25E3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10" creationId="{7D31C4BF-E781-E359-0D6B-E31ADC45111F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11" creationId="{578F6C21-6655-6FFE-7C10-DDD6D5678278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12" creationId="{4A9728EE-A350-61C0-8735-F7EA03DD576B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0" creationId="{C0108948-E5F1-3899-FD81-DEBF3AF6C3FF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1" creationId="{BFE83EA7-D711-39F2-93C3-11E653860403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2" creationId="{EAC26793-07A5-74C2-AB00-439223B383E3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3" creationId="{3287EB9C-4226-5A62-7C5F-6BF8C28AB9A4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4" creationId="{5FD69117-0433-D4BF-32B8-A2D26D671B11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5" creationId="{C44763D2-A6DC-501C-2E58-405DF6F4233D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6" creationId="{8010D559-7533-C20E-853D-1DD4A344D751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7" creationId="{BF119FBB-BD5C-55A7-481D-EF70F3D4D4A1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8" creationId="{68956D77-12D9-AFE7-6697-4F3CCC03C95C}"/>
          </ac:spMkLst>
        </pc:spChg>
        <pc:grpChg chg="add del mod">
          <ac:chgData name="Daniel Khashabi" userId="62390808-c838-45e6-be59-d6fd0d208bc8" providerId="ADAL" clId="{FB8821F7-EC71-8247-AF27-A4E23E202A20}" dt="2023-01-04T23:52:50.420" v="3380" actId="478"/>
          <ac:grpSpMkLst>
            <pc:docMk/>
            <pc:sldMk cId="3372223436" sldId="1328"/>
            <ac:grpSpMk id="5" creationId="{80C60164-979A-CCF8-8EA7-16A9CF0E9823}"/>
          </ac:grpSpMkLst>
        </pc:grpChg>
        <pc:graphicFrameChg chg="mod">
          <ac:chgData name="Daniel Khashabi" userId="62390808-c838-45e6-be59-d6fd0d208bc8" providerId="ADAL" clId="{FB8821F7-EC71-8247-AF27-A4E23E202A20}" dt="2023-01-04T23:52:05.403" v="3379" actId="1076"/>
          <ac:graphicFrameMkLst>
            <pc:docMk/>
            <pc:sldMk cId="3372223436" sldId="1328"/>
            <ac:graphicFrameMk id="19" creationId="{C4A4DAD9-B1EF-D210-F003-C02469FDAE38}"/>
          </ac:graphicFrameMkLst>
        </pc:graphicFrameChg>
        <pc:picChg chg="add mod">
          <ac:chgData name="Daniel Khashabi" userId="62390808-c838-45e6-be59-d6fd0d208bc8" providerId="ADAL" clId="{FB8821F7-EC71-8247-AF27-A4E23E202A20}" dt="2023-01-04T23:51:22.925" v="3310" actId="1076"/>
          <ac:picMkLst>
            <pc:docMk/>
            <pc:sldMk cId="3372223436" sldId="1328"/>
            <ac:picMk id="4" creationId="{231D3770-83F4-FD99-96EE-4C5229965090}"/>
          </ac:picMkLst>
        </pc:picChg>
        <pc:picChg chg="add del mod">
          <ac:chgData name="Daniel Khashabi" userId="62390808-c838-45e6-be59-d6fd0d208bc8" providerId="ADAL" clId="{FB8821F7-EC71-8247-AF27-A4E23E202A20}" dt="2023-01-04T23:52:51.659" v="3381" actId="478"/>
          <ac:picMkLst>
            <pc:docMk/>
            <pc:sldMk cId="3372223436" sldId="1328"/>
            <ac:picMk id="29" creationId="{7F3E015F-08F5-FD23-9D6C-8840A3954EE1}"/>
          </ac:picMkLst>
        </pc:picChg>
        <pc:picChg chg="add mod">
          <ac:chgData name="Daniel Khashabi" userId="62390808-c838-45e6-be59-d6fd0d208bc8" providerId="ADAL" clId="{FB8821F7-EC71-8247-AF27-A4E23E202A20}" dt="2023-01-04T23:54:42.119" v="3558" actId="1076"/>
          <ac:picMkLst>
            <pc:docMk/>
            <pc:sldMk cId="3372223436" sldId="1328"/>
            <ac:picMk id="30" creationId="{DAAF7C00-AC55-89B6-D5C1-88264738356F}"/>
          </ac:picMkLst>
        </pc:picChg>
        <pc:picChg chg="add mod">
          <ac:chgData name="Daniel Khashabi" userId="62390808-c838-45e6-be59-d6fd0d208bc8" providerId="ADAL" clId="{FB8821F7-EC71-8247-AF27-A4E23E202A20}" dt="2023-01-04T23:54:47.059" v="3560" actId="1076"/>
          <ac:picMkLst>
            <pc:docMk/>
            <pc:sldMk cId="3372223436" sldId="1328"/>
            <ac:picMk id="31" creationId="{F0904F82-BD77-978C-477D-1009EBF60495}"/>
          </ac:picMkLst>
        </pc:pic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3" creationId="{847F7B14-0F16-894C-D9BD-7DDF23847A1A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4" creationId="{D400B96D-EE8A-BE38-CAD9-0E1C9A1C040D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5" creationId="{FE714814-E09C-8D9C-95EB-03B4017404D8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6" creationId="{5C746322-C189-C968-6A0F-0D75D9DC6F91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7" creationId="{303C4495-274B-C649-8E4A-519656420022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8" creationId="{787CB56A-159C-2F17-2E63-0CD95649B9E2}"/>
          </ac:cxnSpMkLst>
        </pc:cxn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776019446" sldId="1329"/>
        </pc:sldMkLst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776019446" sldId="1329"/>
            <ac:spMk id="3" creationId="{DA0BC7F9-689F-D193-67F6-3BE9F7D2C70C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776019446" sldId="1329"/>
            <ac:spMk id="4" creationId="{807872B7-6863-5412-FAB3-BDA72D7196F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776019446" sldId="1329"/>
            <ac:spMk id="5" creationId="{604BDE8E-6D60-C426-BD2A-F8B9C66935DE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6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776019446" sldId="1329"/>
            <ac:spMk id="8" creationId="{F7DF31BE-DA57-D3A3-DA81-A0B9D5962E5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2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3:57:50.854" v="3826" actId="20577"/>
          <ac:spMkLst>
            <pc:docMk/>
            <pc:sldMk cId="776019446" sldId="1329"/>
            <ac:spMk id="69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40.137" v="8305" actId="478"/>
          <ac:spMkLst>
            <pc:docMk/>
            <pc:sldMk cId="776019446" sldId="1329"/>
            <ac:spMk id="70" creationId="{00000000-0000-0000-0000-000000000000}"/>
          </ac:spMkLst>
        </pc:spChg>
      </pc:sldChg>
      <pc:sldChg chg="modSp new mod">
        <pc:chgData name="Daniel Khashabi" userId="62390808-c838-45e6-be59-d6fd0d208bc8" providerId="ADAL" clId="{FB8821F7-EC71-8247-AF27-A4E23E202A20}" dt="2023-01-05T00:26:14.754" v="4538" actId="27636"/>
        <pc:sldMkLst>
          <pc:docMk/>
          <pc:sldMk cId="2789226646" sldId="1330"/>
        </pc:sldMkLst>
        <pc:spChg chg="mod">
          <ac:chgData name="Daniel Khashabi" userId="62390808-c838-45e6-be59-d6fd0d208bc8" providerId="ADAL" clId="{FB8821F7-EC71-8247-AF27-A4E23E202A20}" dt="2023-01-04T23:59:22.417" v="3861" actId="20577"/>
          <ac:spMkLst>
            <pc:docMk/>
            <pc:sldMk cId="2789226646" sldId="1330"/>
            <ac:spMk id="2" creationId="{A6CF088A-855E-C912-2CA5-465EEF35DE87}"/>
          </ac:spMkLst>
        </pc:spChg>
        <pc:spChg chg="mod">
          <ac:chgData name="Daniel Khashabi" userId="62390808-c838-45e6-be59-d6fd0d208bc8" providerId="ADAL" clId="{FB8821F7-EC71-8247-AF27-A4E23E202A20}" dt="2023-01-05T00:26:14.754" v="4538" actId="27636"/>
          <ac:spMkLst>
            <pc:docMk/>
            <pc:sldMk cId="2789226646" sldId="1330"/>
            <ac:spMk id="3" creationId="{B8E2F964-D330-75FD-DF01-369C8292D43A}"/>
          </ac:spMkLst>
        </pc:spChg>
      </pc:sldChg>
      <pc:sldChg chg="addSp delSp modSp new del mod modShow">
        <pc:chgData name="Daniel Khashabi" userId="62390808-c838-45e6-be59-d6fd0d208bc8" providerId="ADAL" clId="{FB8821F7-EC71-8247-AF27-A4E23E202A20}" dt="2023-01-05T00:44:16.719" v="4877" actId="2696"/>
        <pc:sldMkLst>
          <pc:docMk/>
          <pc:sldMk cId="3157870957" sldId="1331"/>
        </pc:sldMkLst>
        <pc:picChg chg="add mod">
          <ac:chgData name="Daniel Khashabi" userId="62390808-c838-45e6-be59-d6fd0d208bc8" providerId="ADAL" clId="{FB8821F7-EC71-8247-AF27-A4E23E202A20}" dt="2023-01-05T00:29:52.336" v="4545" actId="27636"/>
          <ac:picMkLst>
            <pc:docMk/>
            <pc:sldMk cId="3157870957" sldId="1331"/>
            <ac:picMk id="6146" creationId="{38967CB5-B182-8156-F2A6-1421FAC6E105}"/>
          </ac:picMkLst>
        </pc:picChg>
        <pc:picChg chg="add del">
          <ac:chgData name="Daniel Khashabi" userId="62390808-c838-45e6-be59-d6fd0d208bc8" providerId="ADAL" clId="{FB8821F7-EC71-8247-AF27-A4E23E202A20}" dt="2023-01-05T00:30:00.508" v="4547"/>
          <ac:picMkLst>
            <pc:docMk/>
            <pc:sldMk cId="3157870957" sldId="1331"/>
            <ac:picMk id="6148" creationId="{15C63BE4-DB85-8D55-1E06-705110ED8B8B}"/>
          </ac:picMkLst>
        </pc:picChg>
      </pc:sldChg>
      <pc:sldChg chg="modSp add del mod modAnim">
        <pc:chgData name="Daniel Khashabi" userId="62390808-c838-45e6-be59-d6fd0d208bc8" providerId="ADAL" clId="{FB8821F7-EC71-8247-AF27-A4E23E202A20}" dt="2023-01-06T04:54:01.521" v="26132" actId="2696"/>
        <pc:sldMkLst>
          <pc:docMk/>
          <pc:sldMk cId="4048297716" sldId="1331"/>
        </pc:sldMkLst>
        <pc:spChg chg="mod">
          <ac:chgData name="Daniel Khashabi" userId="62390808-c838-45e6-be59-d6fd0d208bc8" providerId="ADAL" clId="{FB8821F7-EC71-8247-AF27-A4E23E202A20}" dt="2023-01-05T19:14:20.961" v="11499" actId="27636"/>
          <ac:spMkLst>
            <pc:docMk/>
            <pc:sldMk cId="4048297716" sldId="1331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6T04:53:24.014" v="26102" actId="27636"/>
          <ac:spMkLst>
            <pc:docMk/>
            <pc:sldMk cId="4048297716" sldId="1331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20.965" v="11500" actId="27636"/>
          <ac:spMkLst>
            <pc:docMk/>
            <pc:sldMk cId="4048297716" sldId="1331"/>
            <ac:spMk id="5" creationId="{00000000-0000-0000-0000-000000000000}"/>
          </ac:spMkLst>
        </pc:spChg>
      </pc:sldChg>
      <pc:sldChg chg="addSp delSp modSp new mod chgLayout">
        <pc:chgData name="Daniel Khashabi" userId="62390808-c838-45e6-be59-d6fd0d208bc8" providerId="ADAL" clId="{FB8821F7-EC71-8247-AF27-A4E23E202A20}" dt="2023-01-05T01:22:08.610" v="6084" actId="20577"/>
        <pc:sldMkLst>
          <pc:docMk/>
          <pc:sldMk cId="1524441890" sldId="1332"/>
        </pc:sldMkLst>
        <pc:spChg chg="mod ord">
          <ac:chgData name="Daniel Khashabi" userId="62390808-c838-45e6-be59-d6fd0d208bc8" providerId="ADAL" clId="{FB8821F7-EC71-8247-AF27-A4E23E202A20}" dt="2023-01-05T01:21:57.506" v="6047" actId="700"/>
          <ac:spMkLst>
            <pc:docMk/>
            <pc:sldMk cId="1524441890" sldId="1332"/>
            <ac:spMk id="2" creationId="{2EB43F0D-B91A-2BD0-1850-E7FD46B59A1A}"/>
          </ac:spMkLst>
        </pc:spChg>
        <pc:spChg chg="del">
          <ac:chgData name="Daniel Khashabi" userId="62390808-c838-45e6-be59-d6fd0d208bc8" providerId="ADAL" clId="{FB8821F7-EC71-8247-AF27-A4E23E202A20}" dt="2023-01-05T00:46:25.737" v="4897" actId="478"/>
          <ac:spMkLst>
            <pc:docMk/>
            <pc:sldMk cId="1524441890" sldId="1332"/>
            <ac:spMk id="3" creationId="{F772D668-6F83-10EC-CE3D-F31B7BEA7370}"/>
          </ac:spMkLst>
        </pc:spChg>
        <pc:spChg chg="add mod">
          <ac:chgData name="Daniel Khashabi" userId="62390808-c838-45e6-be59-d6fd0d208bc8" providerId="ADAL" clId="{FB8821F7-EC71-8247-AF27-A4E23E202A20}" dt="2023-01-05T00:52:45.170" v="5276" actId="14100"/>
          <ac:spMkLst>
            <pc:docMk/>
            <pc:sldMk cId="1524441890" sldId="1332"/>
            <ac:spMk id="5" creationId="{7E4799C6-47CD-F82B-1795-50DE314DF726}"/>
          </ac:spMkLst>
        </pc:spChg>
        <pc:spChg chg="add del mod">
          <ac:chgData name="Daniel Khashabi" userId="62390808-c838-45e6-be59-d6fd0d208bc8" providerId="ADAL" clId="{FB8821F7-EC71-8247-AF27-A4E23E202A20}" dt="2023-01-05T00:50:10.889" v="5034" actId="478"/>
          <ac:spMkLst>
            <pc:docMk/>
            <pc:sldMk cId="1524441890" sldId="1332"/>
            <ac:spMk id="6" creationId="{8652914A-C325-925D-93AE-879F620013C9}"/>
          </ac:spMkLst>
        </pc:spChg>
        <pc:spChg chg="add mod">
          <ac:chgData name="Daniel Khashabi" userId="62390808-c838-45e6-be59-d6fd0d208bc8" providerId="ADAL" clId="{FB8821F7-EC71-8247-AF27-A4E23E202A20}" dt="2023-01-05T00:52:47.220" v="5277" actId="14100"/>
          <ac:spMkLst>
            <pc:docMk/>
            <pc:sldMk cId="1524441890" sldId="1332"/>
            <ac:spMk id="7" creationId="{C794DDB4-3C32-D64A-19D0-FE6742AFA85D}"/>
          </ac:spMkLst>
        </pc:spChg>
        <pc:spChg chg="add mod">
          <ac:chgData name="Daniel Khashabi" userId="62390808-c838-45e6-be59-d6fd0d208bc8" providerId="ADAL" clId="{FB8821F7-EC71-8247-AF27-A4E23E202A20}" dt="2023-01-05T00:52:50.486" v="5278" actId="14100"/>
          <ac:spMkLst>
            <pc:docMk/>
            <pc:sldMk cId="1524441890" sldId="1332"/>
            <ac:spMk id="8" creationId="{3D88B7FC-379A-F558-88F4-E6AEE1F83C4D}"/>
          </ac:spMkLst>
        </pc:spChg>
        <pc:spChg chg="add mod">
          <ac:chgData name="Daniel Khashabi" userId="62390808-c838-45e6-be59-d6fd0d208bc8" providerId="ADAL" clId="{FB8821F7-EC71-8247-AF27-A4E23E202A20}" dt="2023-01-05T00:53:23.799" v="5379" actId="20577"/>
          <ac:spMkLst>
            <pc:docMk/>
            <pc:sldMk cId="1524441890" sldId="1332"/>
            <ac:spMk id="9" creationId="{8309526B-1478-2617-2C72-F8178A6058A9}"/>
          </ac:spMkLst>
        </pc:spChg>
        <pc:spChg chg="add del">
          <ac:chgData name="Daniel Khashabi" userId="62390808-c838-45e6-be59-d6fd0d208bc8" providerId="ADAL" clId="{FB8821F7-EC71-8247-AF27-A4E23E202A20}" dt="2023-01-05T00:53:54.410" v="5381" actId="478"/>
          <ac:spMkLst>
            <pc:docMk/>
            <pc:sldMk cId="1524441890" sldId="1332"/>
            <ac:spMk id="10" creationId="{7C29FFC8-ED3C-7DD5-9DD8-8EEB41768C7C}"/>
          </ac:spMkLst>
        </pc:spChg>
        <pc:spChg chg="add del mod">
          <ac:chgData name="Daniel Khashabi" userId="62390808-c838-45e6-be59-d6fd0d208bc8" providerId="ADAL" clId="{FB8821F7-EC71-8247-AF27-A4E23E202A20}" dt="2023-01-05T00:56:28.512" v="5436" actId="478"/>
          <ac:spMkLst>
            <pc:docMk/>
            <pc:sldMk cId="1524441890" sldId="1332"/>
            <ac:spMk id="19" creationId="{12307212-86B0-9B9F-2C0E-D55422F6A26A}"/>
          </ac:spMkLst>
        </pc:spChg>
        <pc:spChg chg="add del mod">
          <ac:chgData name="Daniel Khashabi" userId="62390808-c838-45e6-be59-d6fd0d208bc8" providerId="ADAL" clId="{FB8821F7-EC71-8247-AF27-A4E23E202A20}" dt="2023-01-05T00:56:40.049" v="5440" actId="478"/>
          <ac:spMkLst>
            <pc:docMk/>
            <pc:sldMk cId="1524441890" sldId="1332"/>
            <ac:spMk id="20" creationId="{62CE457F-8400-4407-98E2-E0075F554467}"/>
          </ac:spMkLst>
        </pc:spChg>
        <pc:spChg chg="add del mod">
          <ac:chgData name="Daniel Khashabi" userId="62390808-c838-45e6-be59-d6fd0d208bc8" providerId="ADAL" clId="{FB8821F7-EC71-8247-AF27-A4E23E202A20}" dt="2023-01-05T00:56:18.139" v="5434" actId="478"/>
          <ac:spMkLst>
            <pc:docMk/>
            <pc:sldMk cId="1524441890" sldId="1332"/>
            <ac:spMk id="21" creationId="{784CDDF5-FDAA-0ECB-7B42-162130F8C544}"/>
          </ac:spMkLst>
        </pc:spChg>
        <pc:spChg chg="add mod ord">
          <ac:chgData name="Daniel Khashabi" userId="62390808-c838-45e6-be59-d6fd0d208bc8" providerId="ADAL" clId="{FB8821F7-EC71-8247-AF27-A4E23E202A20}" dt="2023-01-05T01:22:08.610" v="6084" actId="20577"/>
          <ac:spMkLst>
            <pc:docMk/>
            <pc:sldMk cId="1524441890" sldId="1332"/>
            <ac:spMk id="30" creationId="{5B19476C-E393-BF2A-E36C-82879E61F167}"/>
          </ac:spMkLst>
        </pc:spChg>
        <pc:picChg chg="add mod">
          <ac:chgData name="Daniel Khashabi" userId="62390808-c838-45e6-be59-d6fd0d208bc8" providerId="ADAL" clId="{FB8821F7-EC71-8247-AF27-A4E23E202A20}" dt="2023-01-05T00:50:00.111" v="5029" actId="1076"/>
          <ac:picMkLst>
            <pc:docMk/>
            <pc:sldMk cId="1524441890" sldId="1332"/>
            <ac:picMk id="4" creationId="{321DBB77-EA22-CEF9-EB38-F696D65ADDA0}"/>
          </ac:picMkLst>
        </pc:picChg>
        <pc:picChg chg="add mod">
          <ac:chgData name="Daniel Khashabi" userId="62390808-c838-45e6-be59-d6fd0d208bc8" providerId="ADAL" clId="{FB8821F7-EC71-8247-AF27-A4E23E202A20}" dt="2023-01-05T00:55:42.020" v="5420" actId="1076"/>
          <ac:picMkLst>
            <pc:docMk/>
            <pc:sldMk cId="1524441890" sldId="1332"/>
            <ac:picMk id="7170" creationId="{D1874A19-1B85-BCFE-3C26-FCC5DDB2AD3B}"/>
          </ac:picMkLst>
        </pc:picChg>
        <pc:cxnChg chg="add del mod">
          <ac:chgData name="Daniel Khashabi" userId="62390808-c838-45e6-be59-d6fd0d208bc8" providerId="ADAL" clId="{FB8821F7-EC71-8247-AF27-A4E23E202A20}" dt="2023-01-05T00:55:13.291" v="5403" actId="478"/>
          <ac:cxnSpMkLst>
            <pc:docMk/>
            <pc:sldMk cId="1524441890" sldId="1332"/>
            <ac:cxnSpMk id="12" creationId="{65E23E9D-4171-3F7C-64B8-A936ABA6426F}"/>
          </ac:cxnSpMkLst>
        </pc:cxnChg>
        <pc:cxnChg chg="add mod">
          <ac:chgData name="Daniel Khashabi" userId="62390808-c838-45e6-be59-d6fd0d208bc8" providerId="ADAL" clId="{FB8821F7-EC71-8247-AF27-A4E23E202A20}" dt="2023-01-05T00:57:00.299" v="5448" actId="208"/>
          <ac:cxnSpMkLst>
            <pc:docMk/>
            <pc:sldMk cId="1524441890" sldId="1332"/>
            <ac:cxnSpMk id="23" creationId="{DF67DBA6-8361-4F60-D122-036F78CE896C}"/>
          </ac:cxnSpMkLst>
        </pc:cxnChg>
        <pc:cxnChg chg="add mod">
          <ac:chgData name="Daniel Khashabi" userId="62390808-c838-45e6-be59-d6fd0d208bc8" providerId="ADAL" clId="{FB8821F7-EC71-8247-AF27-A4E23E202A20}" dt="2023-01-05T00:57:00.299" v="5448" actId="208"/>
          <ac:cxnSpMkLst>
            <pc:docMk/>
            <pc:sldMk cId="1524441890" sldId="1332"/>
            <ac:cxnSpMk id="26" creationId="{0F8690D0-D655-F424-91AD-D4CE5B952716}"/>
          </ac:cxnSpMkLst>
        </pc:cxnChg>
        <pc:cxnChg chg="add mod">
          <ac:chgData name="Daniel Khashabi" userId="62390808-c838-45e6-be59-d6fd0d208bc8" providerId="ADAL" clId="{FB8821F7-EC71-8247-AF27-A4E23E202A20}" dt="2023-01-05T00:57:00.299" v="5448" actId="208"/>
          <ac:cxnSpMkLst>
            <pc:docMk/>
            <pc:sldMk cId="1524441890" sldId="1332"/>
            <ac:cxnSpMk id="28" creationId="{0ABF9725-B563-FA7C-8DB2-F4DBC65C2D13}"/>
          </ac:cxnSpMkLst>
        </pc:cxn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189648782" sldId="1333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9648782" sldId="1333"/>
            <ac:spMk id="5" creationId="{00000000-0000-0000-0000-000000000000}"/>
          </ac:spMkLst>
        </pc:spChg>
      </pc:sldChg>
      <pc:sldChg chg="addSp modSp new del">
        <pc:chgData name="Daniel Khashabi" userId="62390808-c838-45e6-be59-d6fd0d208bc8" providerId="ADAL" clId="{FB8821F7-EC71-8247-AF27-A4E23E202A20}" dt="2023-01-05T00:57:18.433" v="5449" actId="2696"/>
        <pc:sldMkLst>
          <pc:docMk/>
          <pc:sldMk cId="620739703" sldId="1333"/>
        </pc:sldMkLst>
        <pc:picChg chg="add mod">
          <ac:chgData name="Daniel Khashabi" userId="62390808-c838-45e6-be59-d6fd0d208bc8" providerId="ADAL" clId="{FB8821F7-EC71-8247-AF27-A4E23E202A20}" dt="2023-01-05T00:30:20.479" v="4553" actId="27636"/>
          <ac:picMkLst>
            <pc:docMk/>
            <pc:sldMk cId="620739703" sldId="1333"/>
            <ac:picMk id="8194" creationId="{897D68A1-B1FD-0A3E-2074-6B45E58F79C1}"/>
          </ac:picMkLst>
        </pc:pic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3154839109" sldId="1333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154839109" sldId="133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366" v="26138" actId="27636"/>
          <ac:spMkLst>
            <pc:docMk/>
            <pc:sldMk cId="3154839109" sldId="133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316" v="26137" actId="27636"/>
          <ac:spMkLst>
            <pc:docMk/>
            <pc:sldMk cId="3154839109" sldId="1333"/>
            <ac:spMk id="5" creationId="{00000000-0000-0000-0000-000000000000}"/>
          </ac:spMkLst>
        </pc:spChg>
      </pc:sldChg>
      <pc:sldChg chg="addSp delSp modSp add del mod">
        <pc:chgData name="Daniel Khashabi" userId="62390808-c838-45e6-be59-d6fd0d208bc8" providerId="ADAL" clId="{FB8821F7-EC71-8247-AF27-A4E23E202A20}" dt="2023-01-05T03:09:32.559" v="9812" actId="2696"/>
        <pc:sldMkLst>
          <pc:docMk/>
          <pc:sldMk cId="2433109034" sldId="1334"/>
        </pc:sldMkLst>
        <pc:spChg chg="mod">
          <ac:chgData name="Daniel Khashabi" userId="62390808-c838-45e6-be59-d6fd0d208bc8" providerId="ADAL" clId="{FB8821F7-EC71-8247-AF27-A4E23E202A20}" dt="2023-01-05T01:21:17.266" v="6033" actId="20577"/>
          <ac:spMkLst>
            <pc:docMk/>
            <pc:sldMk cId="2433109034" sldId="1334"/>
            <ac:spMk id="2" creationId="{97BCDD0B-2941-954C-6BBD-B8FE8056DE8E}"/>
          </ac:spMkLst>
        </pc:spChg>
        <pc:spChg chg="add del mod">
          <ac:chgData name="Daniel Khashabi" userId="62390808-c838-45e6-be59-d6fd0d208bc8" providerId="ADAL" clId="{FB8821F7-EC71-8247-AF27-A4E23E202A20}" dt="2023-01-05T00:44:51.729" v="4886" actId="478"/>
          <ac:spMkLst>
            <pc:docMk/>
            <pc:sldMk cId="2433109034" sldId="1334"/>
            <ac:spMk id="3" creationId="{25124952-3D2D-C043-314E-F48E74920000}"/>
          </ac:spMkLst>
        </pc:spChg>
        <pc:spChg chg="add del mod">
          <ac:chgData name="Daniel Khashabi" userId="62390808-c838-45e6-be59-d6fd0d208bc8" providerId="ADAL" clId="{FB8821F7-EC71-8247-AF27-A4E23E202A20}" dt="2023-01-05T00:44:51.729" v="4886" actId="478"/>
          <ac:spMkLst>
            <pc:docMk/>
            <pc:sldMk cId="2433109034" sldId="1334"/>
            <ac:spMk id="4" creationId="{D649DB96-5EAD-F2A5-9E95-558BA93FB9D2}"/>
          </ac:spMkLst>
        </pc:spChg>
        <pc:spChg chg="add mod">
          <ac:chgData name="Daniel Khashabi" userId="62390808-c838-45e6-be59-d6fd0d208bc8" providerId="ADAL" clId="{FB8821F7-EC71-8247-AF27-A4E23E202A20}" dt="2023-01-05T00:45:06.349" v="4895" actId="122"/>
          <ac:spMkLst>
            <pc:docMk/>
            <pc:sldMk cId="2433109034" sldId="1334"/>
            <ac:spMk id="5" creationId="{E57586B2-ADF2-0EBE-BF13-F4CE7953FA54}"/>
          </ac:spMkLst>
        </pc:spChg>
        <pc:spChg chg="add mod">
          <ac:chgData name="Daniel Khashabi" userId="62390808-c838-45e6-be59-d6fd0d208bc8" providerId="ADAL" clId="{FB8821F7-EC71-8247-AF27-A4E23E202A20}" dt="2023-01-05T00:45:00.369" v="4891" actId="20577"/>
          <ac:spMkLst>
            <pc:docMk/>
            <pc:sldMk cId="2433109034" sldId="1334"/>
            <ac:spMk id="6" creationId="{D55F113E-CD0E-4E54-0C43-D9349DA04CD6}"/>
          </ac:spMkLst>
        </pc:spChg>
        <pc:spChg chg="add del mod">
          <ac:chgData name="Daniel Khashabi" userId="62390808-c838-45e6-be59-d6fd0d208bc8" providerId="ADAL" clId="{FB8821F7-EC71-8247-AF27-A4E23E202A20}" dt="2023-01-05T00:44:51.729" v="4886" actId="478"/>
          <ac:spMkLst>
            <pc:docMk/>
            <pc:sldMk cId="2433109034" sldId="1334"/>
            <ac:spMk id="7" creationId="{EE1DE37A-7A9F-B428-0CF1-88AF58CD6BC6}"/>
          </ac:spMkLst>
        </pc:spChg>
        <pc:spChg chg="add del mod">
          <ac:chgData name="Daniel Khashabi" userId="62390808-c838-45e6-be59-d6fd0d208bc8" providerId="ADAL" clId="{FB8821F7-EC71-8247-AF27-A4E23E202A20}" dt="2023-01-05T00:44:54.215" v="4887" actId="478"/>
          <ac:spMkLst>
            <pc:docMk/>
            <pc:sldMk cId="2433109034" sldId="1334"/>
            <ac:spMk id="8" creationId="{6830A48C-5AF3-5C23-B240-F27DDD06DE3D}"/>
          </ac:spMkLst>
        </pc:spChg>
        <pc:spChg chg="mod">
          <ac:chgData name="Daniel Khashabi" userId="62390808-c838-45e6-be59-d6fd0d208bc8" providerId="ADAL" clId="{FB8821F7-EC71-8247-AF27-A4E23E202A20}" dt="2023-01-05T03:07:16.689" v="9757" actId="1076"/>
          <ac:spMkLst>
            <pc:docMk/>
            <pc:sldMk cId="2433109034" sldId="1334"/>
            <ac:spMk id="9" creationId="{30C115D8-82AE-0907-9AAF-35526FC4E017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0" creationId="{0B5A57AD-A6FC-451C-B203-03B2F3B871FA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1" creationId="{6D136FB2-B4B1-596B-2ED1-4D82B0960F50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2" creationId="{6F047E05-2100-F815-8FAE-AD70CD2F2624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3" creationId="{9C85B52D-03D1-E30B-1CCE-EC87F4D6C87D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4" creationId="{A453C437-C3AF-6DB6-2A96-8DC09E3468FA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5" creationId="{5A90F56F-A735-C699-78EA-8B7A67E38667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6" creationId="{4E990083-A55C-7757-03B0-D5FB5D9C1BB7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7" creationId="{E29EE467-41C2-B566-F314-74E868826DDC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8" creationId="{9EC72F83-8166-50B4-BD67-29EA010AE169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9" creationId="{EE8CE1A2-B9CE-476B-D4E8-2110B6C0DF89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20" creationId="{38A7528B-4E7D-116B-8BA9-2C4B95D60296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21" creationId="{AF0ED5B8-0E83-599D-7D98-9A3AD5451419}"/>
          </ac:spMkLst>
        </pc:spChg>
        <pc:spChg chg="add del mod">
          <ac:chgData name="Daniel Khashabi" userId="62390808-c838-45e6-be59-d6fd0d208bc8" providerId="ADAL" clId="{FB8821F7-EC71-8247-AF27-A4E23E202A20}" dt="2023-01-05T00:44:54.215" v="4887" actId="478"/>
          <ac:spMkLst>
            <pc:docMk/>
            <pc:sldMk cId="2433109034" sldId="1334"/>
            <ac:spMk id="27" creationId="{48285187-FC6F-23A5-ADB5-83159EC22939}"/>
          </ac:spMkLst>
        </pc:spChg>
        <pc:picChg chg="add mod">
          <ac:chgData name="Daniel Khashabi" userId="62390808-c838-45e6-be59-d6fd0d208bc8" providerId="ADAL" clId="{FB8821F7-EC71-8247-AF27-A4E23E202A20}" dt="2023-01-05T00:46:08.619" v="4896" actId="1076"/>
          <ac:picMkLst>
            <pc:docMk/>
            <pc:sldMk cId="2433109034" sldId="1334"/>
            <ac:picMk id="9218" creationId="{552B1BCC-6E1B-04F3-4D1C-FE9A1836C096}"/>
          </ac:picMkLst>
        </pc:picChg>
        <pc:cxnChg chg="del mod">
          <ac:chgData name="Daniel Khashabi" userId="62390808-c838-45e6-be59-d6fd0d208bc8" providerId="ADAL" clId="{FB8821F7-EC71-8247-AF27-A4E23E202A20}" dt="2023-01-05T00:44:24.836" v="4879" actId="478"/>
          <ac:cxnSpMkLst>
            <pc:docMk/>
            <pc:sldMk cId="2433109034" sldId="1334"/>
            <ac:cxnSpMk id="22" creationId="{425C4B66-4969-BD67-8CF8-296AB26D3CFD}"/>
          </ac:cxnSpMkLst>
        </pc:cxnChg>
        <pc:cxnChg chg="del mod">
          <ac:chgData name="Daniel Khashabi" userId="62390808-c838-45e6-be59-d6fd0d208bc8" providerId="ADAL" clId="{FB8821F7-EC71-8247-AF27-A4E23E202A20}" dt="2023-01-05T00:44:24.836" v="4879" actId="478"/>
          <ac:cxnSpMkLst>
            <pc:docMk/>
            <pc:sldMk cId="2433109034" sldId="1334"/>
            <ac:cxnSpMk id="23" creationId="{0F3F7282-4937-2F36-8775-30E02ECBB2CB}"/>
          </ac:cxnSpMkLst>
        </pc:cxnChg>
        <pc:cxnChg chg="del mod">
          <ac:chgData name="Daniel Khashabi" userId="62390808-c838-45e6-be59-d6fd0d208bc8" providerId="ADAL" clId="{FB8821F7-EC71-8247-AF27-A4E23E202A20}" dt="2023-01-05T00:44:24.836" v="4879" actId="478"/>
          <ac:cxnSpMkLst>
            <pc:docMk/>
            <pc:sldMk cId="2433109034" sldId="1334"/>
            <ac:cxnSpMk id="24" creationId="{B6E1428F-CF44-C382-001F-206F76F3DE51}"/>
          </ac:cxnSpMkLst>
        </pc:cxnChg>
        <pc:cxnChg chg="del mod">
          <ac:chgData name="Daniel Khashabi" userId="62390808-c838-45e6-be59-d6fd0d208bc8" providerId="ADAL" clId="{FB8821F7-EC71-8247-AF27-A4E23E202A20}" dt="2023-01-05T00:44:24.836" v="4879" actId="478"/>
          <ac:cxnSpMkLst>
            <pc:docMk/>
            <pc:sldMk cId="2433109034" sldId="1334"/>
            <ac:cxnSpMk id="25" creationId="{5134C3F5-2B39-E891-47F6-33F54CDE74BE}"/>
          </ac:cxnSpMkLst>
        </pc:cxnChg>
        <pc:cxnChg chg="add del mod">
          <ac:chgData name="Daniel Khashabi" userId="62390808-c838-45e6-be59-d6fd0d208bc8" providerId="ADAL" clId="{FB8821F7-EC71-8247-AF27-A4E23E202A20}" dt="2023-01-05T00:44:51.729" v="4886" actId="478"/>
          <ac:cxnSpMkLst>
            <pc:docMk/>
            <pc:sldMk cId="2433109034" sldId="1334"/>
            <ac:cxnSpMk id="28" creationId="{E41815B1-B238-1E67-AECE-372307050036}"/>
          </ac:cxnSpMkLst>
        </pc:cxnChg>
        <pc:cxnChg chg="add mod">
          <ac:chgData name="Daniel Khashabi" userId="62390808-c838-45e6-be59-d6fd0d208bc8" providerId="ADAL" clId="{FB8821F7-EC71-8247-AF27-A4E23E202A20}" dt="2023-01-05T00:44:58.266" v="4888" actId="1076"/>
          <ac:cxnSpMkLst>
            <pc:docMk/>
            <pc:sldMk cId="2433109034" sldId="1334"/>
            <ac:cxnSpMk id="29" creationId="{E794F7B7-B235-A5CE-FD32-E46C3B7A3795}"/>
          </ac:cxnSpMkLst>
        </pc:cxnChg>
      </pc:sldChg>
      <pc:sldChg chg="addSp delSp 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679433528" sldId="1335"/>
        </pc:sldMkLst>
        <pc:spChg chg="mod ord">
          <ac:chgData name="Daniel Khashabi" userId="62390808-c838-45e6-be59-d6fd0d208bc8" providerId="ADAL" clId="{FB8821F7-EC71-8247-AF27-A4E23E202A20}" dt="2023-01-05T00:58:12.765" v="5479" actId="700"/>
          <ac:spMkLst>
            <pc:docMk/>
            <pc:sldMk cId="679433528" sldId="1335"/>
            <ac:spMk id="2" creationId="{2EB43F0D-B91A-2BD0-1850-E7FD46B59A1A}"/>
          </ac:spMkLst>
        </pc:spChg>
        <pc:spChg chg="add mod ord">
          <ac:chgData name="Daniel Khashabi" userId="62390808-c838-45e6-be59-d6fd0d208bc8" providerId="ADAL" clId="{FB8821F7-EC71-8247-AF27-A4E23E202A20}" dt="2023-01-09T05:43:52.544" v="34094" actId="20577"/>
          <ac:spMkLst>
            <pc:docMk/>
            <pc:sldMk cId="679433528" sldId="1335"/>
            <ac:spMk id="3" creationId="{74DCB1AE-09D5-A4F9-3FC7-FE4C604EAB92}"/>
          </ac:spMkLst>
        </pc:spChg>
        <pc:spChg chg="del">
          <ac:chgData name="Daniel Khashabi" userId="62390808-c838-45e6-be59-d6fd0d208bc8" providerId="ADAL" clId="{FB8821F7-EC71-8247-AF27-A4E23E202A20}" dt="2023-01-05T00:57:53.619" v="5454" actId="478"/>
          <ac:spMkLst>
            <pc:docMk/>
            <pc:sldMk cId="679433528" sldId="1335"/>
            <ac:spMk id="5" creationId="{7E4799C6-47CD-F82B-1795-50DE314DF72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679433528" sldId="1335"/>
            <ac:spMk id="6" creationId="{EC82E30D-6F29-601B-5AEA-BC54A99FEE71}"/>
          </ac:spMkLst>
        </pc:spChg>
        <pc:spChg chg="del">
          <ac:chgData name="Daniel Khashabi" userId="62390808-c838-45e6-be59-d6fd0d208bc8" providerId="ADAL" clId="{FB8821F7-EC71-8247-AF27-A4E23E202A20}" dt="2023-01-05T00:57:53.619" v="5454" actId="478"/>
          <ac:spMkLst>
            <pc:docMk/>
            <pc:sldMk cId="679433528" sldId="1335"/>
            <ac:spMk id="7" creationId="{C794DDB4-3C32-D64A-19D0-FE6742AFA85D}"/>
          </ac:spMkLst>
        </pc:spChg>
        <pc:spChg chg="del">
          <ac:chgData name="Daniel Khashabi" userId="62390808-c838-45e6-be59-d6fd0d208bc8" providerId="ADAL" clId="{FB8821F7-EC71-8247-AF27-A4E23E202A20}" dt="2023-01-05T00:57:53.619" v="5454" actId="478"/>
          <ac:spMkLst>
            <pc:docMk/>
            <pc:sldMk cId="679433528" sldId="1335"/>
            <ac:spMk id="8" creationId="{3D88B7FC-379A-F558-88F4-E6AEE1F83C4D}"/>
          </ac:spMkLst>
        </pc:spChg>
        <pc:spChg chg="del">
          <ac:chgData name="Daniel Khashabi" userId="62390808-c838-45e6-be59-d6fd0d208bc8" providerId="ADAL" clId="{FB8821F7-EC71-8247-AF27-A4E23E202A20}" dt="2023-01-05T00:57:53.619" v="5454" actId="478"/>
          <ac:spMkLst>
            <pc:docMk/>
            <pc:sldMk cId="679433528" sldId="1335"/>
            <ac:spMk id="9" creationId="{8309526B-1478-2617-2C72-F8178A6058A9}"/>
          </ac:spMkLst>
        </pc:spChg>
        <pc:picChg chg="del">
          <ac:chgData name="Daniel Khashabi" userId="62390808-c838-45e6-be59-d6fd0d208bc8" providerId="ADAL" clId="{FB8821F7-EC71-8247-AF27-A4E23E202A20}" dt="2023-01-05T00:57:49.370" v="5453" actId="478"/>
          <ac:picMkLst>
            <pc:docMk/>
            <pc:sldMk cId="679433528" sldId="1335"/>
            <ac:picMk id="4" creationId="{321DBB77-EA22-CEF9-EB38-F696D65ADDA0}"/>
          </ac:picMkLst>
        </pc:picChg>
        <pc:picChg chg="mod">
          <ac:chgData name="Daniel Khashabi" userId="62390808-c838-45e6-be59-d6fd0d208bc8" providerId="ADAL" clId="{FB8821F7-EC71-8247-AF27-A4E23E202A20}" dt="2023-01-05T01:22:22.509" v="6089" actId="1076"/>
          <ac:picMkLst>
            <pc:docMk/>
            <pc:sldMk cId="679433528" sldId="1335"/>
            <ac:picMk id="7170" creationId="{D1874A19-1B85-BCFE-3C26-FCC5DDB2AD3B}"/>
          </ac:picMkLst>
        </pc:picChg>
        <pc:cxnChg chg="del">
          <ac:chgData name="Daniel Khashabi" userId="62390808-c838-45e6-be59-d6fd0d208bc8" providerId="ADAL" clId="{FB8821F7-EC71-8247-AF27-A4E23E202A20}" dt="2023-01-05T00:57:49.370" v="5453" actId="478"/>
          <ac:cxnSpMkLst>
            <pc:docMk/>
            <pc:sldMk cId="679433528" sldId="1335"/>
            <ac:cxnSpMk id="23" creationId="{DF67DBA6-8361-4F60-D122-036F78CE896C}"/>
          </ac:cxnSpMkLst>
        </pc:cxnChg>
        <pc:cxnChg chg="del">
          <ac:chgData name="Daniel Khashabi" userId="62390808-c838-45e6-be59-d6fd0d208bc8" providerId="ADAL" clId="{FB8821F7-EC71-8247-AF27-A4E23E202A20}" dt="2023-01-05T00:57:49.370" v="5453" actId="478"/>
          <ac:cxnSpMkLst>
            <pc:docMk/>
            <pc:sldMk cId="679433528" sldId="1335"/>
            <ac:cxnSpMk id="26" creationId="{0F8690D0-D655-F424-91AD-D4CE5B952716}"/>
          </ac:cxnSpMkLst>
        </pc:cxnChg>
        <pc:cxnChg chg="del">
          <ac:chgData name="Daniel Khashabi" userId="62390808-c838-45e6-be59-d6fd0d208bc8" providerId="ADAL" clId="{FB8821F7-EC71-8247-AF27-A4E23E202A20}" dt="2023-01-05T00:57:49.370" v="5453" actId="478"/>
          <ac:cxnSpMkLst>
            <pc:docMk/>
            <pc:sldMk cId="679433528" sldId="1335"/>
            <ac:cxnSpMk id="28" creationId="{0ABF9725-B563-FA7C-8DB2-F4DBC65C2D13}"/>
          </ac:cxnSpMkLst>
        </pc:cxnChg>
      </pc:sldChg>
      <pc:sldChg chg="delSp modSp add del">
        <pc:chgData name="Daniel Khashabi" userId="62390808-c838-45e6-be59-d6fd0d208bc8" providerId="ADAL" clId="{FB8821F7-EC71-8247-AF27-A4E23E202A20}" dt="2023-01-05T00:47:14.015" v="4907" actId="2696"/>
        <pc:sldMkLst>
          <pc:docMk/>
          <pc:sldMk cId="2768662257" sldId="1335"/>
        </pc:sldMkLst>
        <pc:picChg chg="mod">
          <ac:chgData name="Daniel Khashabi" userId="62390808-c838-45e6-be59-d6fd0d208bc8" providerId="ADAL" clId="{FB8821F7-EC71-8247-AF27-A4E23E202A20}" dt="2023-01-05T00:46:48.169" v="4906" actId="1076"/>
          <ac:picMkLst>
            <pc:docMk/>
            <pc:sldMk cId="2768662257" sldId="1335"/>
            <ac:picMk id="4" creationId="{321DBB77-EA22-CEF9-EB38-F696D65ADDA0}"/>
          </ac:picMkLst>
        </pc:picChg>
        <pc:picChg chg="del">
          <ac:chgData name="Daniel Khashabi" userId="62390808-c838-45e6-be59-d6fd0d208bc8" providerId="ADAL" clId="{FB8821F7-EC71-8247-AF27-A4E23E202A20}" dt="2023-01-05T00:46:45.838" v="4905" actId="478"/>
          <ac:picMkLst>
            <pc:docMk/>
            <pc:sldMk cId="2768662257" sldId="1335"/>
            <ac:picMk id="7170" creationId="{D1874A19-1B85-BCFE-3C26-FCC5DDB2AD3B}"/>
          </ac:picMkLst>
        </pc:picChg>
      </pc:sldChg>
      <pc:sldChg chg="add del">
        <pc:chgData name="Daniel Khashabi" userId="62390808-c838-45e6-be59-d6fd0d208bc8" providerId="ADAL" clId="{FB8821F7-EC71-8247-AF27-A4E23E202A20}" dt="2023-01-05T01:58:58.094" v="6625" actId="2696"/>
        <pc:sldMkLst>
          <pc:docMk/>
          <pc:sldMk cId="701430913" sldId="1336"/>
        </pc:sldMkLst>
      </pc:sldChg>
      <pc:sldChg chg="add del">
        <pc:chgData name="Daniel Khashabi" userId="62390808-c838-45e6-be59-d6fd0d208bc8" providerId="ADAL" clId="{FB8821F7-EC71-8247-AF27-A4E23E202A20}" dt="2023-01-05T01:59:17.104" v="6627"/>
        <pc:sldMkLst>
          <pc:docMk/>
          <pc:sldMk cId="2092884691" sldId="1336"/>
        </pc:sldMkLst>
      </pc:sldChg>
      <pc:sldChg chg="addSp delSp modSp add del mod">
        <pc:chgData name="Daniel Khashabi" userId="62390808-c838-45e6-be59-d6fd0d208bc8" providerId="ADAL" clId="{FB8821F7-EC71-8247-AF27-A4E23E202A20}" dt="2023-01-09T05:43:24.352" v="34058" actId="2696"/>
        <pc:sldMkLst>
          <pc:docMk/>
          <pc:sldMk cId="2331692486" sldId="1336"/>
        </pc:sldMkLst>
        <pc:spChg chg="add del mod">
          <ac:chgData name="Daniel Khashabi" userId="62390808-c838-45e6-be59-d6fd0d208bc8" providerId="ADAL" clId="{FB8821F7-EC71-8247-AF27-A4E23E202A20}" dt="2023-01-05T02:02:30.674" v="6640" actId="478"/>
          <ac:spMkLst>
            <pc:docMk/>
            <pc:sldMk cId="2331692486" sldId="1336"/>
            <ac:spMk id="3" creationId="{9C65C203-7F6B-6D0A-0D2D-45919A9B7985}"/>
          </ac:spMkLst>
        </pc:spChg>
        <pc:spChg chg="add del">
          <ac:chgData name="Daniel Khashabi" userId="62390808-c838-45e6-be59-d6fd0d208bc8" providerId="ADAL" clId="{FB8821F7-EC71-8247-AF27-A4E23E202A20}" dt="2023-01-05T02:02:33.754" v="6642" actId="478"/>
          <ac:spMkLst>
            <pc:docMk/>
            <pc:sldMk cId="2331692486" sldId="1336"/>
            <ac:spMk id="5" creationId="{EE1ADF3C-986C-634B-CDB3-C399B847806F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6" creationId="{5DCAD4E7-CB28-E65F-8147-CCBBB26D7E6E}"/>
          </ac:spMkLst>
        </pc:spChg>
        <pc:spChg chg="mod">
          <ac:chgData name="Daniel Khashabi" userId="62390808-c838-45e6-be59-d6fd0d208bc8" providerId="ADAL" clId="{FB8821F7-EC71-8247-AF27-A4E23E202A20}" dt="2023-01-05T02:20:36.458" v="7748" actId="207"/>
          <ac:spMkLst>
            <pc:docMk/>
            <pc:sldMk cId="2331692486" sldId="1336"/>
            <ac:spMk id="7" creationId="{E6CBB357-581A-AEE8-334F-B64DF7996C72}"/>
          </ac:spMkLst>
        </pc:spChg>
        <pc:spChg chg="mod">
          <ac:chgData name="Daniel Khashabi" userId="62390808-c838-45e6-be59-d6fd0d208bc8" providerId="ADAL" clId="{FB8821F7-EC71-8247-AF27-A4E23E202A20}" dt="2023-01-05T02:03:59.507" v="6669" actId="1076"/>
          <ac:spMkLst>
            <pc:docMk/>
            <pc:sldMk cId="2331692486" sldId="1336"/>
            <ac:spMk id="12" creationId="{162552B8-DDE1-8C4B-F39E-540F6341B7CA}"/>
          </ac:spMkLst>
        </pc:spChg>
        <pc:spChg chg="mod">
          <ac:chgData name="Daniel Khashabi" userId="62390808-c838-45e6-be59-d6fd0d208bc8" providerId="ADAL" clId="{FB8821F7-EC71-8247-AF27-A4E23E202A20}" dt="2023-01-05T02:03:53.637" v="6668" actId="14100"/>
          <ac:spMkLst>
            <pc:docMk/>
            <pc:sldMk cId="2331692486" sldId="1336"/>
            <ac:spMk id="13" creationId="{B9DC00BB-77AC-A1E0-93D8-476E6EF621A1}"/>
          </ac:spMkLst>
        </pc:spChg>
        <pc:spChg chg="mod">
          <ac:chgData name="Daniel Khashabi" userId="62390808-c838-45e6-be59-d6fd0d208bc8" providerId="ADAL" clId="{FB8821F7-EC71-8247-AF27-A4E23E202A20}" dt="2023-01-05T02:04:06.690" v="6670" actId="1076"/>
          <ac:spMkLst>
            <pc:docMk/>
            <pc:sldMk cId="2331692486" sldId="1336"/>
            <ac:spMk id="14" creationId="{9DC9FA5B-707C-3FCB-865A-4177FA509699}"/>
          </ac:spMkLst>
        </pc:spChg>
        <pc:spChg chg="mod">
          <ac:chgData name="Daniel Khashabi" userId="62390808-c838-45e6-be59-d6fd0d208bc8" providerId="ADAL" clId="{FB8821F7-EC71-8247-AF27-A4E23E202A20}" dt="2023-01-05T02:21:05.187" v="7764" actId="1035"/>
          <ac:spMkLst>
            <pc:docMk/>
            <pc:sldMk cId="2331692486" sldId="1336"/>
            <ac:spMk id="18" creationId="{42FBF3C8-72DA-2AE3-652E-69E289B38DAE}"/>
          </ac:spMkLst>
        </pc:spChg>
        <pc:spChg chg="del">
          <ac:chgData name="Daniel Khashabi" userId="62390808-c838-45e6-be59-d6fd0d208bc8" providerId="ADAL" clId="{FB8821F7-EC71-8247-AF27-A4E23E202A20}" dt="2023-01-05T02:11:33.537" v="7163" actId="478"/>
          <ac:spMkLst>
            <pc:docMk/>
            <pc:sldMk cId="2331692486" sldId="1336"/>
            <ac:spMk id="19" creationId="{440D413D-613C-39C6-078B-5799775EC4DF}"/>
          </ac:spMkLst>
        </pc:spChg>
        <pc:spChg chg="mod">
          <ac:chgData name="Daniel Khashabi" userId="62390808-c838-45e6-be59-d6fd0d208bc8" providerId="ADAL" clId="{FB8821F7-EC71-8247-AF27-A4E23E202A20}" dt="2023-01-05T02:04:12.722" v="6671" actId="1076"/>
          <ac:spMkLst>
            <pc:docMk/>
            <pc:sldMk cId="2331692486" sldId="1336"/>
            <ac:spMk id="25" creationId="{F0000C1D-9AAA-E89C-210B-0212A2F736B8}"/>
          </ac:spMkLst>
        </pc:spChg>
        <pc:spChg chg="add del mod">
          <ac:chgData name="Daniel Khashabi" userId="62390808-c838-45e6-be59-d6fd0d208bc8" providerId="ADAL" clId="{FB8821F7-EC71-8247-AF27-A4E23E202A20}" dt="2023-01-05T02:04:41.039" v="6715" actId="478"/>
          <ac:spMkLst>
            <pc:docMk/>
            <pc:sldMk cId="2331692486" sldId="1336"/>
            <ac:spMk id="31" creationId="{68193846-D27F-0426-0F36-77AF83D4EE1F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32" creationId="{5EB9C6D4-A513-5EC7-6CCB-2EA4CFE9DBF4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33" creationId="{68F34219-5370-7FEA-E2C3-2A149D0ABA91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34" creationId="{DD2EA24B-FE57-9120-84C6-7CC56FF38E45}"/>
          </ac:spMkLst>
        </pc:spChg>
        <pc:spChg chg="add del mod">
          <ac:chgData name="Daniel Khashabi" userId="62390808-c838-45e6-be59-d6fd0d208bc8" providerId="ADAL" clId="{FB8821F7-EC71-8247-AF27-A4E23E202A20}" dt="2023-01-05T02:11:04.772" v="7160" actId="478"/>
          <ac:spMkLst>
            <pc:docMk/>
            <pc:sldMk cId="2331692486" sldId="1336"/>
            <ac:spMk id="35" creationId="{AF937048-B5CA-8339-FB6D-B3D7C513052C}"/>
          </ac:spMkLst>
        </pc:spChg>
        <pc:spChg chg="add del mod">
          <ac:chgData name="Daniel Khashabi" userId="62390808-c838-45e6-be59-d6fd0d208bc8" providerId="ADAL" clId="{FB8821F7-EC71-8247-AF27-A4E23E202A20}" dt="2023-01-05T02:36:04.900" v="7904" actId="1037"/>
          <ac:spMkLst>
            <pc:docMk/>
            <pc:sldMk cId="2331692486" sldId="1336"/>
            <ac:spMk id="37" creationId="{82854B4D-1791-9AE5-F00D-C84A2C1FB594}"/>
          </ac:spMkLst>
        </pc:spChg>
        <pc:spChg chg="add del mod">
          <ac:chgData name="Daniel Khashabi" userId="62390808-c838-45e6-be59-d6fd0d208bc8" providerId="ADAL" clId="{FB8821F7-EC71-8247-AF27-A4E23E202A20}" dt="2023-01-05T02:09:28.472" v="7053" actId="478"/>
          <ac:spMkLst>
            <pc:docMk/>
            <pc:sldMk cId="2331692486" sldId="1336"/>
            <ac:spMk id="38" creationId="{27738B81-EA6C-BC36-81CF-63B01DE0F8E1}"/>
          </ac:spMkLst>
        </pc:spChg>
        <pc:spChg chg="add del mod">
          <ac:chgData name="Daniel Khashabi" userId="62390808-c838-45e6-be59-d6fd0d208bc8" providerId="ADAL" clId="{FB8821F7-EC71-8247-AF27-A4E23E202A20}" dt="2023-01-05T02:21:40.558" v="7792" actId="1036"/>
          <ac:spMkLst>
            <pc:docMk/>
            <pc:sldMk cId="2331692486" sldId="1336"/>
            <ac:spMk id="39" creationId="{DAE26337-DADC-6028-F7CB-2E7D0CEA24F3}"/>
          </ac:spMkLst>
        </pc:spChg>
        <pc:spChg chg="add mod">
          <ac:chgData name="Daniel Khashabi" userId="62390808-c838-45e6-be59-d6fd0d208bc8" providerId="ADAL" clId="{FB8821F7-EC71-8247-AF27-A4E23E202A20}" dt="2023-01-05T02:11:33.812" v="7164"/>
          <ac:spMkLst>
            <pc:docMk/>
            <pc:sldMk cId="2331692486" sldId="1336"/>
            <ac:spMk id="52" creationId="{309547D8-86E6-9C8E-69FF-C57204ADD227}"/>
          </ac:spMkLst>
        </pc:spChg>
        <pc:spChg chg="add mod">
          <ac:chgData name="Daniel Khashabi" userId="62390808-c838-45e6-be59-d6fd0d208bc8" providerId="ADAL" clId="{FB8821F7-EC71-8247-AF27-A4E23E202A20}" dt="2023-01-05T02:17:10.365" v="7490" actId="1037"/>
          <ac:spMkLst>
            <pc:docMk/>
            <pc:sldMk cId="2331692486" sldId="1336"/>
            <ac:spMk id="53" creationId="{DD3B1CD3-1C8D-E3B2-2E7E-3942C2651905}"/>
          </ac:spMkLst>
        </pc:spChg>
        <pc:spChg chg="add mod">
          <ac:chgData name="Daniel Khashabi" userId="62390808-c838-45e6-be59-d6fd0d208bc8" providerId="ADAL" clId="{FB8821F7-EC71-8247-AF27-A4E23E202A20}" dt="2023-01-05T02:20:47.695" v="7755" actId="1035"/>
          <ac:spMkLst>
            <pc:docMk/>
            <pc:sldMk cId="2331692486" sldId="1336"/>
            <ac:spMk id="54" creationId="{5663F002-0D23-1DC7-BEE3-263EA9978632}"/>
          </ac:spMkLst>
        </pc:spChg>
        <pc:spChg chg="add del mod">
          <ac:chgData name="Daniel Khashabi" userId="62390808-c838-45e6-be59-d6fd0d208bc8" providerId="ADAL" clId="{FB8821F7-EC71-8247-AF27-A4E23E202A20}" dt="2023-01-05T02:14:03.376" v="7311" actId="478"/>
          <ac:spMkLst>
            <pc:docMk/>
            <pc:sldMk cId="2331692486" sldId="1336"/>
            <ac:spMk id="56" creationId="{F1622B95-A842-5D47-D582-C60D4588C0E5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58" creationId="{1949FCE7-8DC4-E8D2-C066-EDB30B3CB653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59" creationId="{3AB93308-28F7-23E4-49E5-F889A26F62E8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60" creationId="{B9F8540A-3473-597A-2691-F34FD21D9BE2}"/>
          </ac:spMkLst>
        </pc:spChg>
        <pc:spChg chg="add del mod">
          <ac:chgData name="Daniel Khashabi" userId="62390808-c838-45e6-be59-d6fd0d208bc8" providerId="ADAL" clId="{FB8821F7-EC71-8247-AF27-A4E23E202A20}" dt="2023-01-05T02:34:48.394" v="7806"/>
          <ac:spMkLst>
            <pc:docMk/>
            <pc:sldMk cId="2331692486" sldId="1336"/>
            <ac:spMk id="63" creationId="{4343B3F2-1749-C344-28AE-60EDD369106F}"/>
          </ac:spMkLst>
        </pc:spChg>
        <pc:spChg chg="add del">
          <ac:chgData name="Daniel Khashabi" userId="62390808-c838-45e6-be59-d6fd0d208bc8" providerId="ADAL" clId="{FB8821F7-EC71-8247-AF27-A4E23E202A20}" dt="2023-01-05T02:23:17.337" v="7797" actId="22"/>
          <ac:spMkLst>
            <pc:docMk/>
            <pc:sldMk cId="2331692486" sldId="1336"/>
            <ac:spMk id="65" creationId="{EC7A19A7-A813-F0BC-3E7A-1D6F17BD1CCD}"/>
          </ac:spMkLst>
        </pc:spChg>
        <pc:spChg chg="add mod">
          <ac:chgData name="Daniel Khashabi" userId="62390808-c838-45e6-be59-d6fd0d208bc8" providerId="ADAL" clId="{FB8821F7-EC71-8247-AF27-A4E23E202A20}" dt="2023-01-05T02:24:02.356" v="7804"/>
          <ac:spMkLst>
            <pc:docMk/>
            <pc:sldMk cId="2331692486" sldId="1336"/>
            <ac:spMk id="66" creationId="{C43694A1-60A6-BF65-0B45-951BAA1ED5B8}"/>
          </ac:spMkLst>
        </pc:spChg>
        <pc:grpChg chg="add mod">
          <ac:chgData name="Daniel Khashabi" userId="62390808-c838-45e6-be59-d6fd0d208bc8" providerId="ADAL" clId="{FB8821F7-EC71-8247-AF27-A4E23E202A20}" dt="2023-01-05T02:15:29.447" v="7384" actId="164"/>
          <ac:grpSpMkLst>
            <pc:docMk/>
            <pc:sldMk cId="2331692486" sldId="1336"/>
            <ac:grpSpMk id="61" creationId="{2546A773-C48E-200D-77E8-362BA436B859}"/>
          </ac:grpSpMkLst>
        </pc:grpChg>
        <pc:picChg chg="del">
          <ac:chgData name="Daniel Khashabi" userId="62390808-c838-45e6-be59-d6fd0d208bc8" providerId="ADAL" clId="{FB8821F7-EC71-8247-AF27-A4E23E202A20}" dt="2023-01-05T01:59:47.969" v="6638" actId="478"/>
          <ac:picMkLst>
            <pc:docMk/>
            <pc:sldMk cId="2331692486" sldId="1336"/>
            <ac:picMk id="36" creationId="{3BD42162-4DC1-52CF-DA78-391521E999A2}"/>
          </ac:picMkLst>
        </pc:picChg>
        <pc:picChg chg="add del mod">
          <ac:chgData name="Daniel Khashabi" userId="62390808-c838-45e6-be59-d6fd0d208bc8" providerId="ADAL" clId="{FB8821F7-EC71-8247-AF27-A4E23E202A20}" dt="2023-01-05T02:14:03.376" v="7311" actId="478"/>
          <ac:picMkLst>
            <pc:docMk/>
            <pc:sldMk cId="2331692486" sldId="1336"/>
            <ac:picMk id="55" creationId="{B2C1CA63-64FD-7515-A7ED-3D1A6F0EABA3}"/>
          </ac:picMkLst>
        </pc:picChg>
        <pc:picChg chg="add mod">
          <ac:chgData name="Daniel Khashabi" userId="62390808-c838-45e6-be59-d6fd0d208bc8" providerId="ADAL" clId="{FB8821F7-EC71-8247-AF27-A4E23E202A20}" dt="2023-01-05T02:16:51.099" v="7477" actId="1036"/>
          <ac:picMkLst>
            <pc:docMk/>
            <pc:sldMk cId="2331692486" sldId="1336"/>
            <ac:picMk id="57" creationId="{6AF7D0C2-94B8-71A7-1E53-6E06ADD767F7}"/>
          </ac:picMkLst>
        </pc:picChg>
        <pc:cxnChg chg="add del mod">
          <ac:chgData name="Daniel Khashabi" userId="62390808-c838-45e6-be59-d6fd0d208bc8" providerId="ADAL" clId="{FB8821F7-EC71-8247-AF27-A4E23E202A20}" dt="2023-01-05T02:10:25.322" v="7124" actId="478"/>
          <ac:cxnSpMkLst>
            <pc:docMk/>
            <pc:sldMk cId="2331692486" sldId="1336"/>
            <ac:cxnSpMk id="20" creationId="{B30BE311-72EF-FDB4-B344-A52ECC5DBAC8}"/>
          </ac:cxnSpMkLst>
        </pc:cxnChg>
        <pc:cxnChg chg="add del mod">
          <ac:chgData name="Daniel Khashabi" userId="62390808-c838-45e6-be59-d6fd0d208bc8" providerId="ADAL" clId="{FB8821F7-EC71-8247-AF27-A4E23E202A20}" dt="2023-01-05T02:10:26.798" v="7125" actId="478"/>
          <ac:cxnSpMkLst>
            <pc:docMk/>
            <pc:sldMk cId="2331692486" sldId="1336"/>
            <ac:cxnSpMk id="23" creationId="{1512D110-D854-9BC4-2B54-873D891C8E92}"/>
          </ac:cxnSpMkLst>
        </pc:cxnChg>
        <pc:cxnChg chg="add del mod">
          <ac:chgData name="Daniel Khashabi" userId="62390808-c838-45e6-be59-d6fd0d208bc8" providerId="ADAL" clId="{FB8821F7-EC71-8247-AF27-A4E23E202A20}" dt="2023-01-05T02:10:23.767" v="7123" actId="478"/>
          <ac:cxnSpMkLst>
            <pc:docMk/>
            <pc:sldMk cId="2331692486" sldId="1336"/>
            <ac:cxnSpMk id="26" creationId="{DAC011FE-C113-9CDF-4F7C-0B0EA0E37A4E}"/>
          </ac:cxnSpMkLst>
        </pc:cxnChg>
        <pc:cxnChg chg="add del mod">
          <ac:chgData name="Daniel Khashabi" userId="62390808-c838-45e6-be59-d6fd0d208bc8" providerId="ADAL" clId="{FB8821F7-EC71-8247-AF27-A4E23E202A20}" dt="2023-01-05T02:16:51.099" v="7477" actId="1036"/>
          <ac:cxnSpMkLst>
            <pc:docMk/>
            <pc:sldMk cId="2331692486" sldId="1336"/>
            <ac:cxnSpMk id="30" creationId="{1B9F5F9B-DC09-4414-1E8D-A910C0555F58}"/>
          </ac:cxnSpMkLst>
        </pc:cxnChg>
        <pc:cxnChg chg="add mod">
          <ac:chgData name="Daniel Khashabi" userId="62390808-c838-45e6-be59-d6fd0d208bc8" providerId="ADAL" clId="{FB8821F7-EC71-8247-AF27-A4E23E202A20}" dt="2023-01-05T02:16:51.099" v="7477" actId="1036"/>
          <ac:cxnSpMkLst>
            <pc:docMk/>
            <pc:sldMk cId="2331692486" sldId="1336"/>
            <ac:cxnSpMk id="43" creationId="{B9593F31-247D-8006-E6DF-A6F75A365014}"/>
          </ac:cxnSpMkLst>
        </pc:cxnChg>
        <pc:cxnChg chg="add mod">
          <ac:chgData name="Daniel Khashabi" userId="62390808-c838-45e6-be59-d6fd0d208bc8" providerId="ADAL" clId="{FB8821F7-EC71-8247-AF27-A4E23E202A20}" dt="2023-01-05T02:16:51.099" v="7477" actId="1036"/>
          <ac:cxnSpMkLst>
            <pc:docMk/>
            <pc:sldMk cId="2331692486" sldId="1336"/>
            <ac:cxnSpMk id="46" creationId="{4910F773-5BF7-A3D0-5FEC-E9D17924F6CE}"/>
          </ac:cxnSpMkLst>
        </pc:cxnChg>
        <pc:cxnChg chg="add mod">
          <ac:chgData name="Daniel Khashabi" userId="62390808-c838-45e6-be59-d6fd0d208bc8" providerId="ADAL" clId="{FB8821F7-EC71-8247-AF27-A4E23E202A20}" dt="2023-01-05T02:16:51.099" v="7477" actId="1036"/>
          <ac:cxnSpMkLst>
            <pc:docMk/>
            <pc:sldMk cId="2331692486" sldId="1336"/>
            <ac:cxnSpMk id="49" creationId="{C48592BC-A5EB-C3F3-D7DC-4E54BD39ED2A}"/>
          </ac:cxnSpMkLst>
        </pc:cxnChg>
      </pc:sldChg>
      <pc:sldChg chg="delSp add del mod">
        <pc:chgData name="Daniel Khashabi" userId="62390808-c838-45e6-be59-d6fd0d208bc8" providerId="ADAL" clId="{FB8821F7-EC71-8247-AF27-A4E23E202A20}" dt="2023-01-05T01:57:50.544" v="6514" actId="2696"/>
        <pc:sldMkLst>
          <pc:docMk/>
          <pc:sldMk cId="3066944700" sldId="1336"/>
        </pc:sldMkLst>
        <pc:picChg chg="del">
          <ac:chgData name="Daniel Khashabi" userId="62390808-c838-45e6-be59-d6fd0d208bc8" providerId="ADAL" clId="{FB8821F7-EC71-8247-AF27-A4E23E202A20}" dt="2023-01-05T01:56:39.549" v="6373" actId="478"/>
          <ac:picMkLst>
            <pc:docMk/>
            <pc:sldMk cId="3066944700" sldId="1336"/>
            <ac:picMk id="36" creationId="{3BD42162-4DC1-52CF-DA78-391521E999A2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9T05:43:24.352" v="34058" actId="2696"/>
        <pc:sldMkLst>
          <pc:docMk/>
          <pc:sldMk cId="3583253818" sldId="1337"/>
        </pc:sldMkLst>
        <pc:spChg chg="add mod">
          <ac:chgData name="Daniel Khashabi" userId="62390808-c838-45e6-be59-d6fd0d208bc8" providerId="ADAL" clId="{FB8821F7-EC71-8247-AF27-A4E23E202A20}" dt="2023-01-05T02:36:08.715" v="7906"/>
          <ac:spMkLst>
            <pc:docMk/>
            <pc:sldMk cId="3583253818" sldId="1337"/>
            <ac:spMk id="3" creationId="{60A9B6B7-87E7-F03B-93B5-88C6790A6C9F}"/>
          </ac:spMkLst>
        </pc:spChg>
        <pc:spChg chg="mod">
          <ac:chgData name="Daniel Khashabi" userId="62390808-c838-45e6-be59-d6fd0d208bc8" providerId="ADAL" clId="{FB8821F7-EC71-8247-AF27-A4E23E202A20}" dt="2023-01-05T19:16:50.260" v="11558" actId="20577"/>
          <ac:spMkLst>
            <pc:docMk/>
            <pc:sldMk cId="3583253818" sldId="1337"/>
            <ac:spMk id="7" creationId="{E6CBB357-581A-AEE8-334F-B64DF7996C72}"/>
          </ac:spMkLst>
        </pc:spChg>
        <pc:spChg chg="del">
          <ac:chgData name="Daniel Khashabi" userId="62390808-c838-45e6-be59-d6fd0d208bc8" providerId="ADAL" clId="{FB8821F7-EC71-8247-AF27-A4E23E202A20}" dt="2023-01-05T02:36:07.331" v="7905" actId="478"/>
          <ac:spMkLst>
            <pc:docMk/>
            <pc:sldMk cId="3583253818" sldId="1337"/>
            <ac:spMk id="37" creationId="{82854B4D-1791-9AE5-F00D-C84A2C1FB594}"/>
          </ac:spMkLst>
        </pc:spChg>
        <pc:spChg chg="add del">
          <ac:chgData name="Daniel Khashabi" userId="62390808-c838-45e6-be59-d6fd0d208bc8" providerId="ADAL" clId="{FB8821F7-EC71-8247-AF27-A4E23E202A20}" dt="2023-01-05T02:35:31.637" v="7811" actId="478"/>
          <ac:spMkLst>
            <pc:docMk/>
            <pc:sldMk cId="3583253818" sldId="1337"/>
            <ac:spMk id="58" creationId="{1949FCE7-8DC4-E8D2-C066-EDB30B3CB653}"/>
          </ac:spMkLst>
        </pc:spChg>
        <pc:spChg chg="add del">
          <ac:chgData name="Daniel Khashabi" userId="62390808-c838-45e6-be59-d6fd0d208bc8" providerId="ADAL" clId="{FB8821F7-EC71-8247-AF27-A4E23E202A20}" dt="2023-01-05T02:35:31.637" v="7811" actId="478"/>
          <ac:spMkLst>
            <pc:docMk/>
            <pc:sldMk cId="3583253818" sldId="1337"/>
            <ac:spMk id="59" creationId="{3AB93308-28F7-23E4-49E5-F889A26F62E8}"/>
          </ac:spMkLst>
        </pc:spChg>
        <pc:picChg chg="add del">
          <ac:chgData name="Daniel Khashabi" userId="62390808-c838-45e6-be59-d6fd0d208bc8" providerId="ADAL" clId="{FB8821F7-EC71-8247-AF27-A4E23E202A20}" dt="2023-01-05T02:35:31.637" v="7811" actId="478"/>
          <ac:picMkLst>
            <pc:docMk/>
            <pc:sldMk cId="3583253818" sldId="1337"/>
            <ac:picMk id="57" creationId="{6AF7D0C2-94B8-71A7-1E53-6E06ADD767F7}"/>
          </ac:picMkLst>
        </pc:picChg>
        <pc:picChg chg="add del mod">
          <ac:chgData name="Daniel Khashabi" userId="62390808-c838-45e6-be59-d6fd0d208bc8" providerId="ADAL" clId="{FB8821F7-EC71-8247-AF27-A4E23E202A20}" dt="2023-01-05T19:17:53.649" v="11571" actId="478"/>
          <ac:picMkLst>
            <pc:docMk/>
            <pc:sldMk cId="3583253818" sldId="1337"/>
            <ac:picMk id="14338" creationId="{4CF333E5-EDCE-9F7F-BBEB-A2C05044D0DE}"/>
          </ac:picMkLst>
        </pc:picChg>
        <pc:picChg chg="add mod">
          <ac:chgData name="Daniel Khashabi" userId="62390808-c838-45e6-be59-d6fd0d208bc8" providerId="ADAL" clId="{FB8821F7-EC71-8247-AF27-A4E23E202A20}" dt="2023-01-05T19:19:03.882" v="11593" actId="1038"/>
          <ac:picMkLst>
            <pc:docMk/>
            <pc:sldMk cId="3583253818" sldId="1337"/>
            <ac:picMk id="14340" creationId="{E99B217B-4197-D9D3-68A4-C2E0960DB849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5T03:09:30.620" v="9811" actId="2696"/>
        <pc:sldMkLst>
          <pc:docMk/>
          <pc:sldMk cId="2834201624" sldId="1338"/>
        </pc:sldMkLst>
        <pc:spChg chg="add del mod">
          <ac:chgData name="Daniel Khashabi" userId="62390808-c838-45e6-be59-d6fd0d208bc8" providerId="ADAL" clId="{FB8821F7-EC71-8247-AF27-A4E23E202A20}" dt="2023-01-05T03:07:31.683" v="9760"/>
          <ac:spMkLst>
            <pc:docMk/>
            <pc:sldMk cId="2834201624" sldId="1338"/>
            <ac:spMk id="3" creationId="{E02227BE-B812-B3CC-45D9-6D2673CD0916}"/>
          </ac:spMkLst>
        </pc:spChg>
        <pc:spChg chg="add del mod">
          <ac:chgData name="Daniel Khashabi" userId="62390808-c838-45e6-be59-d6fd0d208bc8" providerId="ADAL" clId="{FB8821F7-EC71-8247-AF27-A4E23E202A20}" dt="2023-01-05T03:07:31.683" v="9760"/>
          <ac:spMkLst>
            <pc:docMk/>
            <pc:sldMk cId="2834201624" sldId="1338"/>
            <ac:spMk id="4" creationId="{D858989A-2D6A-7619-E9AC-7D5630D27156}"/>
          </ac:spMkLst>
        </pc:spChg>
        <pc:spChg chg="add mod">
          <ac:chgData name="Daniel Khashabi" userId="62390808-c838-45e6-be59-d6fd0d208bc8" providerId="ADAL" clId="{FB8821F7-EC71-8247-AF27-A4E23E202A20}" dt="2023-01-05T03:07:41.809" v="9762" actId="1076"/>
          <ac:spMkLst>
            <pc:docMk/>
            <pc:sldMk cId="2834201624" sldId="1338"/>
            <ac:spMk id="5" creationId="{85A234FC-D51F-14BE-52A9-B115DF8EC46A}"/>
          </ac:spMkLst>
        </pc:spChg>
        <pc:spChg chg="add mod">
          <ac:chgData name="Daniel Khashabi" userId="62390808-c838-45e6-be59-d6fd0d208bc8" providerId="ADAL" clId="{FB8821F7-EC71-8247-AF27-A4E23E202A20}" dt="2023-01-05T03:07:41.809" v="9762" actId="1076"/>
          <ac:spMkLst>
            <pc:docMk/>
            <pc:sldMk cId="2834201624" sldId="1338"/>
            <ac:spMk id="6" creationId="{B6957D7E-889A-D7F2-C4D4-7FE4AB55D493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0" creationId="{0B5A57AD-A6FC-451C-B203-03B2F3B871FA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1" creationId="{6D136FB2-B4B1-596B-2ED1-4D82B0960F50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2" creationId="{6F047E05-2100-F815-8FAE-AD70CD2F2624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3" creationId="{9C85B52D-03D1-E30B-1CCE-EC87F4D6C87D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4" creationId="{A453C437-C3AF-6DB6-2A96-8DC09E3468FA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5" creationId="{5A90F56F-A735-C699-78EA-8B7A67E38667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6" creationId="{4E990083-A55C-7757-03B0-D5FB5D9C1BB7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7" creationId="{E29EE467-41C2-B566-F314-74E868826DDC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8" creationId="{9EC72F83-8166-50B4-BD67-29EA010AE169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9" creationId="{EE8CE1A2-B9CE-476B-D4E8-2110B6C0DF89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20" creationId="{38A7528B-4E7D-116B-8BA9-2C4B95D60296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21" creationId="{AF0ED5B8-0E83-599D-7D98-9A3AD5451419}"/>
          </ac:spMkLst>
        </pc:spChg>
        <pc:picChg chg="add mod">
          <ac:chgData name="Daniel Khashabi" userId="62390808-c838-45e6-be59-d6fd0d208bc8" providerId="ADAL" clId="{FB8821F7-EC71-8247-AF27-A4E23E202A20}" dt="2023-01-05T03:07:56.203" v="9781" actId="1038"/>
          <ac:picMkLst>
            <pc:docMk/>
            <pc:sldMk cId="2834201624" sldId="1338"/>
            <ac:picMk id="8" creationId="{92A36C1F-C236-D512-1B2B-F58E9231290D}"/>
          </ac:picMkLst>
        </pc:picChg>
        <pc:cxnChg chg="add mod">
          <ac:chgData name="Daniel Khashabi" userId="62390808-c838-45e6-be59-d6fd0d208bc8" providerId="ADAL" clId="{FB8821F7-EC71-8247-AF27-A4E23E202A20}" dt="2023-01-05T03:07:41.809" v="9762" actId="1076"/>
          <ac:cxnSpMkLst>
            <pc:docMk/>
            <pc:sldMk cId="2834201624" sldId="1338"/>
            <ac:cxnSpMk id="7" creationId="{F6D2F6F8-E214-BD86-38F8-7D5F62B178A2}"/>
          </ac:cxnSpMkLst>
        </pc:cxnChg>
        <pc:cxnChg chg="del mod">
          <ac:chgData name="Daniel Khashabi" userId="62390808-c838-45e6-be59-d6fd0d208bc8" providerId="ADAL" clId="{FB8821F7-EC71-8247-AF27-A4E23E202A20}" dt="2023-01-05T03:07:29.587" v="9758" actId="478"/>
          <ac:cxnSpMkLst>
            <pc:docMk/>
            <pc:sldMk cId="2834201624" sldId="1338"/>
            <ac:cxnSpMk id="22" creationId="{425C4B66-4969-BD67-8CF8-296AB26D3CFD}"/>
          </ac:cxnSpMkLst>
        </pc:cxnChg>
        <pc:cxnChg chg="del mod">
          <ac:chgData name="Daniel Khashabi" userId="62390808-c838-45e6-be59-d6fd0d208bc8" providerId="ADAL" clId="{FB8821F7-EC71-8247-AF27-A4E23E202A20}" dt="2023-01-05T03:07:29.587" v="9758" actId="478"/>
          <ac:cxnSpMkLst>
            <pc:docMk/>
            <pc:sldMk cId="2834201624" sldId="1338"/>
            <ac:cxnSpMk id="23" creationId="{0F3F7282-4937-2F36-8775-30E02ECBB2CB}"/>
          </ac:cxnSpMkLst>
        </pc:cxnChg>
        <pc:cxnChg chg="del mod">
          <ac:chgData name="Daniel Khashabi" userId="62390808-c838-45e6-be59-d6fd0d208bc8" providerId="ADAL" clId="{FB8821F7-EC71-8247-AF27-A4E23E202A20}" dt="2023-01-05T03:07:29.587" v="9758" actId="478"/>
          <ac:cxnSpMkLst>
            <pc:docMk/>
            <pc:sldMk cId="2834201624" sldId="1338"/>
            <ac:cxnSpMk id="24" creationId="{B6E1428F-CF44-C382-001F-206F76F3DE51}"/>
          </ac:cxnSpMkLst>
        </pc:cxnChg>
        <pc:cxnChg chg="del mod">
          <ac:chgData name="Daniel Khashabi" userId="62390808-c838-45e6-be59-d6fd0d208bc8" providerId="ADAL" clId="{FB8821F7-EC71-8247-AF27-A4E23E202A20}" dt="2023-01-05T03:07:29.587" v="9758" actId="478"/>
          <ac:cxnSpMkLst>
            <pc:docMk/>
            <pc:sldMk cId="2834201624" sldId="1338"/>
            <ac:cxnSpMk id="25" creationId="{5134C3F5-2B39-E891-47F6-33F54CDE74BE}"/>
          </ac:cxnSpMkLst>
        </pc:cxn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1059495149" sldId="1339"/>
        </pc:sldMkLst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059495149" sldId="1339"/>
            <ac:spMk id="3" creationId="{089173A8-2D5F-1588-51C5-13FD71796CE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059495149" sldId="1339"/>
            <ac:spMk id="4" creationId="{BFD55458-D7E7-F854-1446-129DD8E11164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0" creationId="{0B5A57AD-A6FC-451C-B203-03B2F3B871FA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1" creationId="{6D136FB2-B4B1-596B-2ED1-4D82B0960F50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2" creationId="{6F047E05-2100-F815-8FAE-AD70CD2F2624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3" creationId="{9C85B52D-03D1-E30B-1CCE-EC87F4D6C87D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4" creationId="{A453C437-C3AF-6DB6-2A96-8DC09E3468FA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5" creationId="{5A90F56F-A735-C699-78EA-8B7A67E38667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6" creationId="{4E990083-A55C-7757-03B0-D5FB5D9C1BB7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7" creationId="{E29EE467-41C2-B566-F314-74E868826DDC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8" creationId="{9EC72F83-8166-50B4-BD67-29EA010AE169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9" creationId="{EE8CE1A2-B9CE-476B-D4E8-2110B6C0DF89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20" creationId="{38A7528B-4E7D-116B-8BA9-2C4B95D60296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21" creationId="{AF0ED5B8-0E83-599D-7D98-9A3AD54514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059495149" sldId="1339"/>
            <ac:spMk id="26" creationId="{1D23A088-45AC-9EB8-6782-00E0F8A66C70}"/>
          </ac:spMkLst>
        </pc:spChg>
        <pc:picChg chg="add mod">
          <ac:chgData name="Daniel Khashabi" userId="62390808-c838-45e6-be59-d6fd0d208bc8" providerId="ADAL" clId="{FB8821F7-EC71-8247-AF27-A4E23E202A20}" dt="2023-01-05T03:09:14.679" v="9786"/>
          <ac:picMkLst>
            <pc:docMk/>
            <pc:sldMk cId="1059495149" sldId="1339"/>
            <ac:picMk id="6" creationId="{A74AA8D8-294F-E0A7-5FC4-F6D70DED02DB}"/>
          </ac:picMkLst>
        </pc:picChg>
        <pc:cxnChg chg="add mod">
          <ac:chgData name="Daniel Khashabi" userId="62390808-c838-45e6-be59-d6fd0d208bc8" providerId="ADAL" clId="{FB8821F7-EC71-8247-AF27-A4E23E202A20}" dt="2023-01-05T03:09:23.628" v="9810" actId="1035"/>
          <ac:cxnSpMkLst>
            <pc:docMk/>
            <pc:sldMk cId="1059495149" sldId="1339"/>
            <ac:cxnSpMk id="5" creationId="{B33C0D1B-B6D1-804A-C99F-19D9E00F1359}"/>
          </ac:cxnSpMkLst>
        </pc:cxnChg>
        <pc:cxnChg chg="del mod">
          <ac:chgData name="Daniel Khashabi" userId="62390808-c838-45e6-be59-d6fd0d208bc8" providerId="ADAL" clId="{FB8821F7-EC71-8247-AF27-A4E23E202A20}" dt="2023-01-05T03:09:13.973" v="9785" actId="478"/>
          <ac:cxnSpMkLst>
            <pc:docMk/>
            <pc:sldMk cId="1059495149" sldId="1339"/>
            <ac:cxnSpMk id="22" creationId="{425C4B66-4969-BD67-8CF8-296AB26D3CFD}"/>
          </ac:cxnSpMkLst>
        </pc:cxnChg>
        <pc:cxnChg chg="del mod">
          <ac:chgData name="Daniel Khashabi" userId="62390808-c838-45e6-be59-d6fd0d208bc8" providerId="ADAL" clId="{FB8821F7-EC71-8247-AF27-A4E23E202A20}" dt="2023-01-05T03:09:13.973" v="9785" actId="478"/>
          <ac:cxnSpMkLst>
            <pc:docMk/>
            <pc:sldMk cId="1059495149" sldId="1339"/>
            <ac:cxnSpMk id="23" creationId="{0F3F7282-4937-2F36-8775-30E02ECBB2CB}"/>
          </ac:cxnSpMkLst>
        </pc:cxnChg>
        <pc:cxnChg chg="del mod">
          <ac:chgData name="Daniel Khashabi" userId="62390808-c838-45e6-be59-d6fd0d208bc8" providerId="ADAL" clId="{FB8821F7-EC71-8247-AF27-A4E23E202A20}" dt="2023-01-05T03:09:13.973" v="9785" actId="478"/>
          <ac:cxnSpMkLst>
            <pc:docMk/>
            <pc:sldMk cId="1059495149" sldId="1339"/>
            <ac:cxnSpMk id="24" creationId="{B6E1428F-CF44-C382-001F-206F76F3DE51}"/>
          </ac:cxnSpMkLst>
        </pc:cxnChg>
        <pc:cxnChg chg="del mod">
          <ac:chgData name="Daniel Khashabi" userId="62390808-c838-45e6-be59-d6fd0d208bc8" providerId="ADAL" clId="{FB8821F7-EC71-8247-AF27-A4E23E202A20}" dt="2023-01-05T03:09:13.973" v="9785" actId="478"/>
          <ac:cxnSpMkLst>
            <pc:docMk/>
            <pc:sldMk cId="1059495149" sldId="1339"/>
            <ac:cxnSpMk id="25" creationId="{5134C3F5-2B39-E891-47F6-33F54CDE74BE}"/>
          </ac:cxnSpMkLst>
        </pc:cxnChg>
      </pc:sldChg>
      <pc:sldChg chg="addSp delSp modSp add mod delAnim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1353102020" sldId="1340"/>
        </pc:sldMkLst>
        <pc:spChg chg="mod">
          <ac:chgData name="Daniel Khashabi" userId="62390808-c838-45e6-be59-d6fd0d208bc8" providerId="ADAL" clId="{FB8821F7-EC71-8247-AF27-A4E23E202A20}" dt="2023-01-05T04:00:28.704" v="10417" actId="20577"/>
          <ac:spMkLst>
            <pc:docMk/>
            <pc:sldMk cId="1353102020" sldId="1340"/>
            <ac:spMk id="2" creationId="{D018F559-E2C9-00E5-B5E1-1ABC6B8276F3}"/>
          </ac:spMkLst>
        </pc:spChg>
        <pc:spChg chg="mod">
          <ac:chgData name="Daniel Khashabi" userId="62390808-c838-45e6-be59-d6fd0d208bc8" providerId="ADAL" clId="{FB8821F7-EC71-8247-AF27-A4E23E202A20}" dt="2023-01-05T03:56:42.128" v="10079" actId="1076"/>
          <ac:spMkLst>
            <pc:docMk/>
            <pc:sldMk cId="1353102020" sldId="1340"/>
            <ac:spMk id="3" creationId="{6D2C0977-115F-A07C-3849-8F0CE9A80548}"/>
          </ac:spMkLst>
        </pc:spChg>
        <pc:spChg chg="add mod">
          <ac:chgData name="Daniel Khashabi" userId="62390808-c838-45e6-be59-d6fd0d208bc8" providerId="ADAL" clId="{FB8821F7-EC71-8247-AF27-A4E23E202A20}" dt="2023-01-05T03:58:50.361" v="10328" actId="1036"/>
          <ac:spMkLst>
            <pc:docMk/>
            <pc:sldMk cId="1353102020" sldId="1340"/>
            <ac:spMk id="7" creationId="{1764D10B-30C4-AC34-5AD6-89E0ED504335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353102020" sldId="1340"/>
            <ac:spMk id="8" creationId="{0613DE37-13AC-A8DA-F3D5-5926EE69A0F9}"/>
          </ac:spMkLst>
        </pc:spChg>
        <pc:picChg chg="add del mod">
          <ac:chgData name="Daniel Khashabi" userId="62390808-c838-45e6-be59-d6fd0d208bc8" providerId="ADAL" clId="{FB8821F7-EC71-8247-AF27-A4E23E202A20}" dt="2023-01-05T03:56:53.231" v="10100" actId="478"/>
          <ac:picMkLst>
            <pc:docMk/>
            <pc:sldMk cId="1353102020" sldId="1340"/>
            <ac:picMk id="4" creationId="{231D3770-83F4-FD99-96EE-4C5229965090}"/>
          </ac:picMkLst>
        </pc:picChg>
        <pc:picChg chg="add mod">
          <ac:chgData name="Daniel Khashabi" userId="62390808-c838-45e6-be59-d6fd0d208bc8" providerId="ADAL" clId="{FB8821F7-EC71-8247-AF27-A4E23E202A20}" dt="2023-01-05T03:57:08.964" v="10107" actId="1076"/>
          <ac:picMkLst>
            <pc:docMk/>
            <pc:sldMk cId="1353102020" sldId="1340"/>
            <ac:picMk id="6" creationId="{E2819006-856B-91DD-5FB2-848AE1ECBFC8}"/>
          </ac:picMkLst>
        </pc:picChg>
        <pc:picChg chg="del">
          <ac:chgData name="Daniel Khashabi" userId="62390808-c838-45e6-be59-d6fd0d208bc8" providerId="ADAL" clId="{FB8821F7-EC71-8247-AF27-A4E23E202A20}" dt="2023-01-05T03:55:35.521" v="10009" actId="478"/>
          <ac:picMkLst>
            <pc:docMk/>
            <pc:sldMk cId="1353102020" sldId="1340"/>
            <ac:picMk id="30" creationId="{DAAF7C00-AC55-89B6-D5C1-88264738356F}"/>
          </ac:picMkLst>
        </pc:picChg>
        <pc:picChg chg="del">
          <ac:chgData name="Daniel Khashabi" userId="62390808-c838-45e6-be59-d6fd0d208bc8" providerId="ADAL" clId="{FB8821F7-EC71-8247-AF27-A4E23E202A20}" dt="2023-01-05T03:54:52.217" v="10008" actId="478"/>
          <ac:picMkLst>
            <pc:docMk/>
            <pc:sldMk cId="1353102020" sldId="1340"/>
            <ac:picMk id="31" creationId="{F0904F82-BD77-978C-477D-1009EBF60495}"/>
          </ac:picMkLst>
        </pc:picChg>
        <pc:picChg chg="add mod">
          <ac:chgData name="Daniel Khashabi" userId="62390808-c838-45e6-be59-d6fd0d208bc8" providerId="ADAL" clId="{FB8821F7-EC71-8247-AF27-A4E23E202A20}" dt="2023-01-05T03:58:55.814" v="10333" actId="1038"/>
          <ac:picMkLst>
            <pc:docMk/>
            <pc:sldMk cId="1353102020" sldId="1340"/>
            <ac:picMk id="31746" creationId="{B931FF19-C7E3-A582-C64B-D1294F8CCBE1}"/>
          </ac:picMkLst>
        </pc:picChg>
      </pc:sldChg>
      <pc:sldChg chg="addSp delSp modSp new mod ord">
        <pc:chgData name="Daniel Khashabi" userId="62390808-c838-45e6-be59-d6fd0d208bc8" providerId="ADAL" clId="{FB8821F7-EC71-8247-AF27-A4E23E202A20}" dt="2023-01-05T20:29:58.199" v="14133" actId="20577"/>
        <pc:sldMkLst>
          <pc:docMk/>
          <pc:sldMk cId="291992844" sldId="1341"/>
        </pc:sldMkLst>
        <pc:spChg chg="mod">
          <ac:chgData name="Daniel Khashabi" userId="62390808-c838-45e6-be59-d6fd0d208bc8" providerId="ADAL" clId="{FB8821F7-EC71-8247-AF27-A4E23E202A20}" dt="2023-01-05T20:29:58.199" v="14133" actId="20577"/>
          <ac:spMkLst>
            <pc:docMk/>
            <pc:sldMk cId="291992844" sldId="1341"/>
            <ac:spMk id="2" creationId="{2B3EF650-4A31-6865-42F6-A62BDA670CC3}"/>
          </ac:spMkLst>
        </pc:spChg>
        <pc:spChg chg="mod">
          <ac:chgData name="Daniel Khashabi" userId="62390808-c838-45e6-be59-d6fd0d208bc8" providerId="ADAL" clId="{FB8821F7-EC71-8247-AF27-A4E23E202A20}" dt="2023-01-05T20:28:17.997" v="14089" actId="20577"/>
          <ac:spMkLst>
            <pc:docMk/>
            <pc:sldMk cId="291992844" sldId="1341"/>
            <ac:spMk id="3" creationId="{9BD082DE-31A9-9B30-3ACC-C1B2C1229AD6}"/>
          </ac:spMkLst>
        </pc:spChg>
        <pc:spChg chg="add del mod">
          <ac:chgData name="Daniel Khashabi" userId="62390808-c838-45e6-be59-d6fd0d208bc8" providerId="ADAL" clId="{FB8821F7-EC71-8247-AF27-A4E23E202A20}" dt="2023-01-05T04:18:14.233" v="10932" actId="478"/>
          <ac:spMkLst>
            <pc:docMk/>
            <pc:sldMk cId="291992844" sldId="1341"/>
            <ac:spMk id="5" creationId="{606311CA-AB25-C463-A567-5F9BB6337DBF}"/>
          </ac:spMkLst>
        </pc:spChg>
        <pc:spChg chg="add mod">
          <ac:chgData name="Daniel Khashabi" userId="62390808-c838-45e6-be59-d6fd0d208bc8" providerId="ADAL" clId="{FB8821F7-EC71-8247-AF27-A4E23E202A20}" dt="2023-01-05T04:20:24.921" v="11148" actId="1036"/>
          <ac:spMkLst>
            <pc:docMk/>
            <pc:sldMk cId="291992844" sldId="1341"/>
            <ac:spMk id="6" creationId="{6A786203-140C-59C3-6543-5E6DE96DAB10}"/>
          </ac:spMkLst>
        </pc:spChg>
        <pc:picChg chg="add del mod">
          <ac:chgData name="Daniel Khashabi" userId="62390808-c838-45e6-be59-d6fd0d208bc8" providerId="ADAL" clId="{FB8821F7-EC71-8247-AF27-A4E23E202A20}" dt="2023-01-05T04:02:56.427" v="10461" actId="478"/>
          <ac:picMkLst>
            <pc:docMk/>
            <pc:sldMk cId="291992844" sldId="1341"/>
            <ac:picMk id="32770" creationId="{7A9AD602-493C-E458-B8ED-576043E89B7D}"/>
          </ac:picMkLst>
        </pc:picChg>
        <pc:picChg chg="add mod">
          <ac:chgData name="Daniel Khashabi" userId="62390808-c838-45e6-be59-d6fd0d208bc8" providerId="ADAL" clId="{FB8821F7-EC71-8247-AF27-A4E23E202A20}" dt="2023-01-05T04:21:01.739" v="11157" actId="1037"/>
          <ac:picMkLst>
            <pc:docMk/>
            <pc:sldMk cId="291992844" sldId="1341"/>
            <ac:picMk id="32772" creationId="{0E2FBB73-9420-40E6-93B1-6AD6D7B28395}"/>
          </ac:picMkLst>
        </pc:picChg>
      </pc:sldChg>
      <pc:sldChg chg="modSp add del mod">
        <pc:chgData name="Daniel Khashabi" userId="62390808-c838-45e6-be59-d6fd0d208bc8" providerId="ADAL" clId="{FB8821F7-EC71-8247-AF27-A4E23E202A20}" dt="2023-01-05T20:37:20.722" v="14139" actId="2696"/>
        <pc:sldMkLst>
          <pc:docMk/>
          <pc:sldMk cId="563536879" sldId="1342"/>
        </pc:sldMkLst>
        <pc:spChg chg="mod">
          <ac:chgData name="Daniel Khashabi" userId="62390808-c838-45e6-be59-d6fd0d208bc8" providerId="ADAL" clId="{FB8821F7-EC71-8247-AF27-A4E23E202A20}" dt="2023-01-05T19:13:38.305" v="11487" actId="27636"/>
          <ac:spMkLst>
            <pc:docMk/>
            <pc:sldMk cId="563536879" sldId="1342"/>
            <ac:spMk id="2" creationId="{7167FFFD-18D4-483F-BE4B-4DCBC1A61197}"/>
          </ac:spMkLst>
        </pc:spChg>
      </pc:sldChg>
      <pc:sldChg chg="add del">
        <pc:chgData name="Daniel Khashabi" userId="62390808-c838-45e6-be59-d6fd0d208bc8" providerId="ADAL" clId="{FB8821F7-EC71-8247-AF27-A4E23E202A20}" dt="2023-01-05T19:12:46.885" v="11462" actId="2696"/>
        <pc:sldMkLst>
          <pc:docMk/>
          <pc:sldMk cId="2787277333" sldId="1342"/>
        </pc:sldMkLst>
      </pc:sldChg>
      <pc:sldChg chg="modSp add del mod">
        <pc:chgData name="Daniel Khashabi" userId="62390808-c838-45e6-be59-d6fd0d208bc8" providerId="ADAL" clId="{FB8821F7-EC71-8247-AF27-A4E23E202A20}" dt="2023-01-05T20:37:26.834" v="14140" actId="2696"/>
        <pc:sldMkLst>
          <pc:docMk/>
          <pc:sldMk cId="1984390966" sldId="1343"/>
        </pc:sldMkLst>
        <pc:spChg chg="mod">
          <ac:chgData name="Daniel Khashabi" userId="62390808-c838-45e6-be59-d6fd0d208bc8" providerId="ADAL" clId="{FB8821F7-EC71-8247-AF27-A4E23E202A20}" dt="2023-01-05T19:13:38.334" v="11489" actId="27636"/>
          <ac:spMkLst>
            <pc:docMk/>
            <pc:sldMk cId="1984390966" sldId="1343"/>
            <ac:spMk id="2" creationId="{BE1B3AA6-0ABC-4859-BE61-2816CB5C2372}"/>
          </ac:spMkLst>
        </pc:spChg>
        <pc:spChg chg="mod">
          <ac:chgData name="Daniel Khashabi" userId="62390808-c838-45e6-be59-d6fd0d208bc8" providerId="ADAL" clId="{FB8821F7-EC71-8247-AF27-A4E23E202A20}" dt="2023-01-05T19:13:38.330" v="11488" actId="27636"/>
          <ac:spMkLst>
            <pc:docMk/>
            <pc:sldMk cId="1984390966" sldId="1343"/>
            <ac:spMk id="3" creationId="{CAC9FA4E-FAFC-4DDE-9405-7B5BCEB73879}"/>
          </ac:spMkLst>
        </pc:sp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2069246417" sldId="1344"/>
        </pc:sldMkLst>
        <pc:spChg chg="mod">
          <ac:chgData name="Daniel Khashabi" userId="62390808-c838-45e6-be59-d6fd0d208bc8" providerId="ADAL" clId="{FB8821F7-EC71-8247-AF27-A4E23E202A20}" dt="2023-01-05T19:14:21.765" v="11523" actId="27636"/>
          <ac:spMkLst>
            <pc:docMk/>
            <pc:sldMk cId="2069246417" sldId="1344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21.768" v="11524" actId="27636"/>
          <ac:spMkLst>
            <pc:docMk/>
            <pc:sldMk cId="2069246417" sldId="1344"/>
            <ac:spMk id="5" creationId="{00000000-0000-0000-0000-000000000000}"/>
          </ac:spMkLst>
        </pc:spChg>
      </pc:sldChg>
      <pc:sldChg chg="modSp add mod">
        <pc:chgData name="Daniel Khashabi" userId="62390808-c838-45e6-be59-d6fd0d208bc8" providerId="ADAL" clId="{FB8821F7-EC71-8247-AF27-A4E23E202A20}" dt="2023-01-09T14:50:08.609" v="34208"/>
        <pc:sldMkLst>
          <pc:docMk/>
          <pc:sldMk cId="303975254" sldId="1345"/>
        </pc:sldMkLst>
        <pc:spChg chg="mod">
          <ac:chgData name="Daniel Khashabi" userId="62390808-c838-45e6-be59-d6fd0d208bc8" providerId="ADAL" clId="{FB8821F7-EC71-8247-AF27-A4E23E202A20}" dt="2023-01-06T04:55:26.289" v="26199" actId="20577"/>
          <ac:spMkLst>
            <pc:docMk/>
            <pc:sldMk cId="303975254" sldId="1345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6T04:55:13.509" v="26181" actId="20577"/>
          <ac:spMkLst>
            <pc:docMk/>
            <pc:sldMk cId="303975254" sldId="1345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03975254" sldId="1345"/>
            <ac:spMk id="5" creationId="{00000000-0000-0000-0000-000000000000}"/>
          </ac:spMkLst>
        </pc:sp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2680195688" sldId="1345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2680195688" sldId="134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199" v="26135" actId="27636"/>
          <ac:spMkLst>
            <pc:docMk/>
            <pc:sldMk cId="2680195688" sldId="1345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202" v="26136" actId="27636"/>
          <ac:spMkLst>
            <pc:docMk/>
            <pc:sldMk cId="2680195688" sldId="1345"/>
            <ac:spMk id="5" creationId="{00000000-0000-0000-0000-000000000000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19:56:09.268" v="13423" actId="2696"/>
        <pc:sldMkLst>
          <pc:docMk/>
          <pc:sldMk cId="3792482766" sldId="1346"/>
        </pc:sldMkLst>
        <pc:spChg chg="mod">
          <ac:chgData name="Daniel Khashabi" userId="62390808-c838-45e6-be59-d6fd0d208bc8" providerId="ADAL" clId="{FB8821F7-EC71-8247-AF27-A4E23E202A20}" dt="2023-01-05T19:44:17.808" v="12837" actId="20577"/>
          <ac:spMkLst>
            <pc:docMk/>
            <pc:sldMk cId="3792482766" sldId="1346"/>
            <ac:spMk id="2" creationId="{B942F51B-58A7-F6FC-8EBD-AD9756C67941}"/>
          </ac:spMkLst>
        </pc:spChg>
        <pc:spChg chg="mod">
          <ac:chgData name="Daniel Khashabi" userId="62390808-c838-45e6-be59-d6fd0d208bc8" providerId="ADAL" clId="{FB8821F7-EC71-8247-AF27-A4E23E202A20}" dt="2023-01-05T19:43:41.669" v="12827" actId="20577"/>
          <ac:spMkLst>
            <pc:docMk/>
            <pc:sldMk cId="3792482766" sldId="1346"/>
            <ac:spMk id="3" creationId="{A0AF4A5C-AE76-C21E-BB98-1E67D69E4BEF}"/>
          </ac:spMkLst>
        </pc:spChg>
        <pc:spChg chg="add mod">
          <ac:chgData name="Daniel Khashabi" userId="62390808-c838-45e6-be59-d6fd0d208bc8" providerId="ADAL" clId="{FB8821F7-EC71-8247-AF27-A4E23E202A20}" dt="2023-01-05T19:46:07.353" v="12998" actId="1037"/>
          <ac:spMkLst>
            <pc:docMk/>
            <pc:sldMk cId="3792482766" sldId="1346"/>
            <ac:spMk id="4" creationId="{73227D68-C455-8E28-9F1B-96D1FB862A26}"/>
          </ac:spMkLst>
        </pc:spChg>
        <pc:spChg chg="add mod">
          <ac:chgData name="Daniel Khashabi" userId="62390808-c838-45e6-be59-d6fd0d208bc8" providerId="ADAL" clId="{FB8821F7-EC71-8247-AF27-A4E23E202A20}" dt="2023-01-05T19:46:07.353" v="12998" actId="1037"/>
          <ac:spMkLst>
            <pc:docMk/>
            <pc:sldMk cId="3792482766" sldId="1346"/>
            <ac:spMk id="6" creationId="{22BDFAA9-32DC-5AE9-CD1C-2FD796C29206}"/>
          </ac:spMkLst>
        </pc:spChg>
        <pc:spChg chg="add mod">
          <ac:chgData name="Daniel Khashabi" userId="62390808-c838-45e6-be59-d6fd0d208bc8" providerId="ADAL" clId="{FB8821F7-EC71-8247-AF27-A4E23E202A20}" dt="2023-01-05T19:46:07.353" v="12998" actId="1037"/>
          <ac:spMkLst>
            <pc:docMk/>
            <pc:sldMk cId="3792482766" sldId="1346"/>
            <ac:spMk id="8" creationId="{AEA92B9A-4AD5-5AFA-0CA2-010D41E34096}"/>
          </ac:spMkLst>
        </pc:spChg>
        <pc:spChg chg="add mod">
          <ac:chgData name="Daniel Khashabi" userId="62390808-c838-45e6-be59-d6fd0d208bc8" providerId="ADAL" clId="{FB8821F7-EC71-8247-AF27-A4E23E202A20}" dt="2023-01-05T19:40:05.913" v="12701" actId="1036"/>
          <ac:spMkLst>
            <pc:docMk/>
            <pc:sldMk cId="3792482766" sldId="1346"/>
            <ac:spMk id="10" creationId="{05329E9B-A744-1546-7E2C-A94BE3273124}"/>
          </ac:spMkLst>
        </pc:spChg>
        <pc:spChg chg="add mod">
          <ac:chgData name="Daniel Khashabi" userId="62390808-c838-45e6-be59-d6fd0d208bc8" providerId="ADAL" clId="{FB8821F7-EC71-8247-AF27-A4E23E202A20}" dt="2023-01-05T19:40:05.913" v="12701" actId="1036"/>
          <ac:spMkLst>
            <pc:docMk/>
            <pc:sldMk cId="3792482766" sldId="1346"/>
            <ac:spMk id="12" creationId="{632479C7-1EBF-C661-63DC-96951B39F419}"/>
          </ac:spMkLst>
        </pc:spChg>
        <pc:spChg chg="add mod">
          <ac:chgData name="Daniel Khashabi" userId="62390808-c838-45e6-be59-d6fd0d208bc8" providerId="ADAL" clId="{FB8821F7-EC71-8247-AF27-A4E23E202A20}" dt="2023-01-05T19:40:05.913" v="12701" actId="1036"/>
          <ac:spMkLst>
            <pc:docMk/>
            <pc:sldMk cId="3792482766" sldId="1346"/>
            <ac:spMk id="14" creationId="{80B7D55A-E384-8CF6-3C8D-EDD3B623E2A7}"/>
          </ac:spMkLst>
        </pc:spChg>
        <pc:spChg chg="add mod">
          <ac:chgData name="Daniel Khashabi" userId="62390808-c838-45e6-be59-d6fd0d208bc8" providerId="ADAL" clId="{FB8821F7-EC71-8247-AF27-A4E23E202A20}" dt="2023-01-05T19:46:37.070" v="13023" actId="1038"/>
          <ac:spMkLst>
            <pc:docMk/>
            <pc:sldMk cId="3792482766" sldId="1346"/>
            <ac:spMk id="16" creationId="{7BBC6B29-F702-EB4F-088C-2A2ED6D16561}"/>
          </ac:spMkLst>
        </pc:spChg>
        <pc:spChg chg="add mod">
          <ac:chgData name="Daniel Khashabi" userId="62390808-c838-45e6-be59-d6fd0d208bc8" providerId="ADAL" clId="{FB8821F7-EC71-8247-AF27-A4E23E202A20}" dt="2023-01-05T19:45:54.709" v="12987" actId="1038"/>
          <ac:spMkLst>
            <pc:docMk/>
            <pc:sldMk cId="3792482766" sldId="1346"/>
            <ac:spMk id="47" creationId="{75BBF766-3B6D-A087-7AA2-F8EFAB319CC8}"/>
          </ac:spMkLst>
        </pc:spChg>
        <pc:spChg chg="add mod">
          <ac:chgData name="Daniel Khashabi" userId="62390808-c838-45e6-be59-d6fd0d208bc8" providerId="ADAL" clId="{FB8821F7-EC71-8247-AF27-A4E23E202A20}" dt="2023-01-05T19:46:33.969" v="13019" actId="1037"/>
          <ac:spMkLst>
            <pc:docMk/>
            <pc:sldMk cId="3792482766" sldId="1346"/>
            <ac:spMk id="48" creationId="{F0C80524-F827-171D-C65D-C2D0F21AF4CD}"/>
          </ac:spMkLst>
        </pc:spChg>
        <pc:spChg chg="add mod">
          <ac:chgData name="Daniel Khashabi" userId="62390808-c838-45e6-be59-d6fd0d208bc8" providerId="ADAL" clId="{FB8821F7-EC71-8247-AF27-A4E23E202A20}" dt="2023-01-05T19:45:40.953" v="12950" actId="1037"/>
          <ac:spMkLst>
            <pc:docMk/>
            <pc:sldMk cId="3792482766" sldId="1346"/>
            <ac:spMk id="49" creationId="{FA63D150-21AA-5723-0BF7-AD660B310DB6}"/>
          </ac:spMkLst>
        </pc:spChg>
        <pc:spChg chg="add mod">
          <ac:chgData name="Daniel Khashabi" userId="62390808-c838-45e6-be59-d6fd0d208bc8" providerId="ADAL" clId="{FB8821F7-EC71-8247-AF27-A4E23E202A20}" dt="2023-01-05T19:45:24.340" v="12924" actId="1036"/>
          <ac:spMkLst>
            <pc:docMk/>
            <pc:sldMk cId="3792482766" sldId="1346"/>
            <ac:spMk id="50" creationId="{0C875971-3A18-5AAA-AE62-C7C615EA217C}"/>
          </ac:spMkLst>
        </pc:spChg>
        <pc:spChg chg="add mod">
          <ac:chgData name="Daniel Khashabi" userId="62390808-c838-45e6-be59-d6fd0d208bc8" providerId="ADAL" clId="{FB8821F7-EC71-8247-AF27-A4E23E202A20}" dt="2023-01-05T19:45:16.395" v="12919" actId="1035"/>
          <ac:spMkLst>
            <pc:docMk/>
            <pc:sldMk cId="3792482766" sldId="1346"/>
            <ac:spMk id="51" creationId="{F84F8518-AB48-4CFC-4360-33274CB367AC}"/>
          </ac:spMkLst>
        </pc:spChg>
        <pc:spChg chg="add mod">
          <ac:chgData name="Daniel Khashabi" userId="62390808-c838-45e6-be59-d6fd0d208bc8" providerId="ADAL" clId="{FB8821F7-EC71-8247-AF27-A4E23E202A20}" dt="2023-01-05T19:45:06.934" v="12912" actId="1036"/>
          <ac:spMkLst>
            <pc:docMk/>
            <pc:sldMk cId="3792482766" sldId="1346"/>
            <ac:spMk id="52" creationId="{A5414B4D-FCF8-8312-909D-96B17C060B09}"/>
          </ac:spMkLst>
        </pc:spChg>
        <pc:spChg chg="add del mod">
          <ac:chgData name="Daniel Khashabi" userId="62390808-c838-45e6-be59-d6fd0d208bc8" providerId="ADAL" clId="{FB8821F7-EC71-8247-AF27-A4E23E202A20}" dt="2023-01-05T19:24:44.138" v="12146" actId="478"/>
          <ac:spMkLst>
            <pc:docMk/>
            <pc:sldMk cId="3792482766" sldId="1346"/>
            <ac:spMk id="53" creationId="{BFCB6C6C-599F-B27B-A59F-0FD233D98D31}"/>
          </ac:spMkLst>
        </pc:spChg>
        <pc:spChg chg="add mod">
          <ac:chgData name="Daniel Khashabi" userId="62390808-c838-45e6-be59-d6fd0d208bc8" providerId="ADAL" clId="{FB8821F7-EC71-8247-AF27-A4E23E202A20}" dt="2023-01-05T19:44:58.303" v="12907" actId="1036"/>
          <ac:spMkLst>
            <pc:docMk/>
            <pc:sldMk cId="3792482766" sldId="1346"/>
            <ac:spMk id="54" creationId="{A462D30A-F273-3952-CE3B-5024EBA45A03}"/>
          </ac:spMkLst>
        </pc:spChg>
        <pc:spChg chg="add mod">
          <ac:chgData name="Daniel Khashabi" userId="62390808-c838-45e6-be59-d6fd0d208bc8" providerId="ADAL" clId="{FB8821F7-EC71-8247-AF27-A4E23E202A20}" dt="2023-01-05T19:46:37.070" v="13023" actId="1038"/>
          <ac:spMkLst>
            <pc:docMk/>
            <pc:sldMk cId="3792482766" sldId="1346"/>
            <ac:spMk id="55" creationId="{35C52BD1-0DCE-E00A-CA12-0DF6AA46F075}"/>
          </ac:spMkLst>
        </pc:spChg>
        <pc:spChg chg="add del mod">
          <ac:chgData name="Daniel Khashabi" userId="62390808-c838-45e6-be59-d6fd0d208bc8" providerId="ADAL" clId="{FB8821F7-EC71-8247-AF27-A4E23E202A20}" dt="2023-01-05T19:31:28.711" v="12287" actId="478"/>
          <ac:spMkLst>
            <pc:docMk/>
            <pc:sldMk cId="3792482766" sldId="1346"/>
            <ac:spMk id="57" creationId="{3D6A03A1-AD55-8353-9B14-7537AEDBB04D}"/>
          </ac:spMkLst>
        </pc:spChg>
        <pc:spChg chg="add mod">
          <ac:chgData name="Daniel Khashabi" userId="62390808-c838-45e6-be59-d6fd0d208bc8" providerId="ADAL" clId="{FB8821F7-EC71-8247-AF27-A4E23E202A20}" dt="2023-01-05T19:45:30.613" v="12942" actId="1037"/>
          <ac:spMkLst>
            <pc:docMk/>
            <pc:sldMk cId="3792482766" sldId="1346"/>
            <ac:spMk id="59" creationId="{652B5A37-EA1A-3FB8-C48F-BE5D04A277E3}"/>
          </ac:spMkLst>
        </pc:spChg>
        <pc:spChg chg="add mod">
          <ac:chgData name="Daniel Khashabi" userId="62390808-c838-45e6-be59-d6fd0d208bc8" providerId="ADAL" clId="{FB8821F7-EC71-8247-AF27-A4E23E202A20}" dt="2023-01-05T19:42:38.238" v="12775" actId="20577"/>
          <ac:spMkLst>
            <pc:docMk/>
            <pc:sldMk cId="3792482766" sldId="1346"/>
            <ac:spMk id="61" creationId="{35A2CA1E-4FA2-3486-4AA5-6AA8D5D98962}"/>
          </ac:spMkLst>
        </pc:spChg>
        <pc:picChg chg="add del mod">
          <ac:chgData name="Daniel Khashabi" userId="62390808-c838-45e6-be59-d6fd0d208bc8" providerId="ADAL" clId="{FB8821F7-EC71-8247-AF27-A4E23E202A20}" dt="2023-01-05T19:23:34.756" v="11954" actId="478"/>
          <ac:picMkLst>
            <pc:docMk/>
            <pc:sldMk cId="3792482766" sldId="1346"/>
            <ac:picMk id="18" creationId="{25692120-51CC-5B34-9BC4-FFCA7ABEBC8B}"/>
          </ac:picMkLst>
        </pc:picChg>
        <pc:picChg chg="add del mod">
          <ac:chgData name="Daniel Khashabi" userId="62390808-c838-45e6-be59-d6fd0d208bc8" providerId="ADAL" clId="{FB8821F7-EC71-8247-AF27-A4E23E202A20}" dt="2023-01-05T19:23:33.647" v="11953" actId="478"/>
          <ac:picMkLst>
            <pc:docMk/>
            <pc:sldMk cId="3792482766" sldId="1346"/>
            <ac:picMk id="19" creationId="{569E9F15-FF1C-1CF4-E9F8-BCFE3C8116DA}"/>
          </ac:picMkLst>
        </pc:picChg>
        <pc:picChg chg="add del mod">
          <ac:chgData name="Daniel Khashabi" userId="62390808-c838-45e6-be59-d6fd0d208bc8" providerId="ADAL" clId="{FB8821F7-EC71-8247-AF27-A4E23E202A20}" dt="2023-01-05T19:23:32.409" v="11952" actId="478"/>
          <ac:picMkLst>
            <pc:docMk/>
            <pc:sldMk cId="3792482766" sldId="1346"/>
            <ac:picMk id="20" creationId="{4D424DBF-8DB7-FD06-0A0B-78F9AEAB1C33}"/>
          </ac:picMkLst>
        </pc:picChg>
        <pc:picChg chg="add del mod">
          <ac:chgData name="Daniel Khashabi" userId="62390808-c838-45e6-be59-d6fd0d208bc8" providerId="ADAL" clId="{FB8821F7-EC71-8247-AF27-A4E23E202A20}" dt="2023-01-05T19:23:30.385" v="11951" actId="478"/>
          <ac:picMkLst>
            <pc:docMk/>
            <pc:sldMk cId="3792482766" sldId="1346"/>
            <ac:picMk id="21" creationId="{EB748996-3935-65AE-8153-F159CEFE5D43}"/>
          </ac:picMkLst>
        </pc:pic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5" creationId="{318DF860-D7C3-C6D2-8C6C-48032715B5C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7" creationId="{1F7C09AC-C728-9267-EA53-2F4BA07522BD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9" creationId="{7E8B359C-F9FB-E36C-67E6-5723D2E43398}"/>
          </ac:cxnSpMkLst>
        </pc:cxnChg>
        <pc:cxnChg chg="add mod">
          <ac:chgData name="Daniel Khashabi" userId="62390808-c838-45e6-be59-d6fd0d208bc8" providerId="ADAL" clId="{FB8821F7-EC71-8247-AF27-A4E23E202A20}" dt="2023-01-05T19:40:05.913" v="12701" actId="1036"/>
          <ac:cxnSpMkLst>
            <pc:docMk/>
            <pc:sldMk cId="3792482766" sldId="1346"/>
            <ac:cxnSpMk id="11" creationId="{607E5E87-57BD-EC45-E174-D569DEDE8525}"/>
          </ac:cxnSpMkLst>
        </pc:cxnChg>
        <pc:cxnChg chg="add mod">
          <ac:chgData name="Daniel Khashabi" userId="62390808-c838-45e6-be59-d6fd0d208bc8" providerId="ADAL" clId="{FB8821F7-EC71-8247-AF27-A4E23E202A20}" dt="2023-01-05T19:40:05.913" v="12701" actId="1036"/>
          <ac:cxnSpMkLst>
            <pc:docMk/>
            <pc:sldMk cId="3792482766" sldId="1346"/>
            <ac:cxnSpMk id="13" creationId="{1B2520EE-22E4-5E08-B724-19340D3535B6}"/>
          </ac:cxnSpMkLst>
        </pc:cxnChg>
        <pc:cxnChg chg="add mod">
          <ac:chgData name="Daniel Khashabi" userId="62390808-c838-45e6-be59-d6fd0d208bc8" providerId="ADAL" clId="{FB8821F7-EC71-8247-AF27-A4E23E202A20}" dt="2023-01-05T19:40:05.913" v="12701" actId="1036"/>
          <ac:cxnSpMkLst>
            <pc:docMk/>
            <pc:sldMk cId="3792482766" sldId="1346"/>
            <ac:cxnSpMk id="15" creationId="{A7208D47-50A4-F69B-678C-079AF3D1AF49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17" creationId="{93B986E6-47C8-069D-F85F-3142A6022B75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2" creationId="{23433B4F-0688-29B5-9473-F0C21448502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3" creationId="{829C14D8-A089-948B-B344-A00CC4918FB1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4" creationId="{D362854E-46A1-4AA3-28D9-404C38258178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5" creationId="{E4FD2ACC-33F4-9275-92A4-16F2EAF5B69F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6" creationId="{0A90AD43-F8EC-3736-E42D-C85A838FB089}"/>
          </ac:cxnSpMkLst>
        </pc:cxnChg>
        <pc:cxnChg chg="add mod">
          <ac:chgData name="Daniel Khashabi" userId="62390808-c838-45e6-be59-d6fd0d208bc8" providerId="ADAL" clId="{FB8821F7-EC71-8247-AF27-A4E23E202A20}" dt="2023-01-05T19:46:10.452" v="12999" actId="14100"/>
          <ac:cxnSpMkLst>
            <pc:docMk/>
            <pc:sldMk cId="3792482766" sldId="1346"/>
            <ac:cxnSpMk id="27" creationId="{F45C3D20-2007-E22E-5291-3F3B9D4C116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8" creationId="{F616D7B6-B7AF-A93E-2019-5E02C401E564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9" creationId="{77181004-7FEF-82F1-7DF8-5F8FD079A1BD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0" creationId="{50C3E17C-7BCD-F9E9-76E5-2C81AAC1F72E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1" creationId="{E5413A28-3DAA-B269-3A42-4DB85FBD84E7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2" creationId="{77CD8CDB-4880-0ACA-0A15-F05548039665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3" creationId="{30633902-705F-B883-F527-1F1C1C2C30C2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4" creationId="{551384E6-EEF1-D05C-DADF-DF5F3200219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5" creationId="{C9B7F097-C8C7-01CF-69A4-FB989A1BF5C8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6" creationId="{2D53DDEA-B58D-047C-8746-B3E6C4D9B032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7" creationId="{D8EE29C1-F5DE-9A8C-5CFB-3110848C78D9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8" creationId="{46D09A53-2BC0-B0A4-5C3D-D6854C8E2B34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9" creationId="{1BDC76CF-DB42-4AB5-298B-74D5B6D84CD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40" creationId="{B1FEA46F-BBC4-B8DE-C34F-257C1ED37CDF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41" creationId="{959EBA96-3E78-399A-419B-A791CA5CC024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42" creationId="{0C3B0BBE-FC36-B2E6-D6E3-3FADF90FC5BF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43" creationId="{A133E62E-A4D5-736E-CE2A-3F55AF497CE8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44" creationId="{958B7CA7-B68B-1705-CC36-2E2616EDA9C2}"/>
          </ac:cxnSpMkLst>
        </pc:cxnChg>
        <pc:cxnChg chg="add mod">
          <ac:chgData name="Daniel Khashabi" userId="62390808-c838-45e6-be59-d6fd0d208bc8" providerId="ADAL" clId="{FB8821F7-EC71-8247-AF27-A4E23E202A20}" dt="2023-01-05T19:46:20.680" v="13000" actId="14100"/>
          <ac:cxnSpMkLst>
            <pc:docMk/>
            <pc:sldMk cId="3792482766" sldId="1346"/>
            <ac:cxnSpMk id="45" creationId="{7870C736-82DB-3E19-33FE-FBC593E5DE1B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46" creationId="{C6BD9574-8051-94A3-81A1-9C6E90D52FD3}"/>
          </ac:cxnSpMkLst>
        </pc:cxnChg>
      </pc:sldChg>
      <pc:sldChg chg="delSp modSp add mod ord">
        <pc:chgData name="Daniel Khashabi" userId="62390808-c838-45e6-be59-d6fd0d208bc8" providerId="ADAL" clId="{FB8821F7-EC71-8247-AF27-A4E23E202A20}" dt="2023-01-09T14:50:08.609" v="34208"/>
        <pc:sldMkLst>
          <pc:docMk/>
          <pc:sldMk cId="4042033932" sldId="1347"/>
        </pc:sldMkLst>
        <pc:spChg chg="mod">
          <ac:chgData name="Daniel Khashabi" userId="62390808-c838-45e6-be59-d6fd0d208bc8" providerId="ADAL" clId="{FB8821F7-EC71-8247-AF27-A4E23E202A20}" dt="2023-01-05T19:54:11.124" v="13305" actId="20577"/>
          <ac:spMkLst>
            <pc:docMk/>
            <pc:sldMk cId="4042033932" sldId="1347"/>
            <ac:spMk id="3" creationId="{A0AF4A5C-AE76-C21E-BB98-1E67D69E4BE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4" creationId="{73227D68-C455-8E28-9F1B-96D1FB862A2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6" creationId="{22BDFAA9-32DC-5AE9-CD1C-2FD796C292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8" creationId="{AEA92B9A-4AD5-5AFA-0CA2-010D41E3409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10" creationId="{05329E9B-A744-1546-7E2C-A94BE327312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12" creationId="{632479C7-1EBF-C661-63DC-96951B39F419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14" creationId="{80B7D55A-E384-8CF6-3C8D-EDD3B623E2A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16" creationId="{7BBC6B29-F702-EB4F-088C-2A2ED6D1656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47" creationId="{75BBF766-3B6D-A087-7AA2-F8EFAB319C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48" creationId="{F0C80524-F827-171D-C65D-C2D0F21AF4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49" creationId="{FA63D150-21AA-5723-0BF7-AD660B310DB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0" creationId="{0C875971-3A18-5AAA-AE62-C7C615EA21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1" creationId="{F84F8518-AB48-4CFC-4360-33274CB367A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2" creationId="{A5414B4D-FCF8-8312-909D-96B17C060B0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4" creationId="{A462D30A-F273-3952-CE3B-5024EBA45A0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5" creationId="{35C52BD1-0DCE-E00A-CA12-0DF6AA46F07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9" creationId="{652B5A37-EA1A-3FB8-C48F-BE5D04A277E3}"/>
          </ac:spMkLst>
        </pc:spChg>
        <pc:spChg chg="del mod">
          <ac:chgData name="Daniel Khashabi" userId="62390808-c838-45e6-be59-d6fd0d208bc8" providerId="ADAL" clId="{FB8821F7-EC71-8247-AF27-A4E23E202A20}" dt="2023-01-05T19:51:53.259" v="13200" actId="478"/>
          <ac:spMkLst>
            <pc:docMk/>
            <pc:sldMk cId="4042033932" sldId="1347"/>
            <ac:spMk id="61" creationId="{35A2CA1E-4FA2-3486-4AA5-6AA8D5D98962}"/>
          </ac:spMkLst>
        </pc:s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29" creationId="{77181004-7FEF-82F1-7DF8-5F8FD079A1B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0" creationId="{50C3E17C-7BCD-F9E9-76E5-2C81AAC1F72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1" creationId="{E5413A28-3DAA-B269-3A42-4DB85FBD84E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2" creationId="{77CD8CDB-4880-0ACA-0A15-F05548039665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3" creationId="{30633902-705F-B883-F527-1F1C1C2C30C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4" creationId="{551384E6-EEF1-D05C-DADF-DF5F3200219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5" creationId="{C9B7F097-C8C7-01CF-69A4-FB989A1BF5C8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6" creationId="{2D53DDEA-B58D-047C-8746-B3E6C4D9B03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7" creationId="{D8EE29C1-F5DE-9A8C-5CFB-3110848C78D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8" creationId="{46D09A53-2BC0-B0A4-5C3D-D6854C8E2B34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9" creationId="{1BDC76CF-DB42-4AB5-298B-74D5B6D84CD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40" creationId="{B1FEA46F-BBC4-B8DE-C34F-257C1ED37CDF}"/>
          </ac:cxnSpMkLst>
        </pc:cxnChg>
      </pc:sldChg>
      <pc:sldChg chg="addSp delSp modSp add mod modAnim">
        <pc:chgData name="Daniel Khashabi" userId="62390808-c838-45e6-be59-d6fd0d208bc8" providerId="ADAL" clId="{FB8821F7-EC71-8247-AF27-A4E23E202A20}" dt="2023-01-09T14:50:21.182" v="34209"/>
        <pc:sldMkLst>
          <pc:docMk/>
          <pc:sldMk cId="3719016197" sldId="1348"/>
        </pc:sldMkLst>
        <pc:spChg chg="mod">
          <ac:chgData name="Daniel Khashabi" userId="62390808-c838-45e6-be59-d6fd0d208bc8" providerId="ADAL" clId="{FB8821F7-EC71-8247-AF27-A4E23E202A20}" dt="2023-01-05T19:53:08.354" v="13282" actId="20577"/>
          <ac:spMkLst>
            <pc:docMk/>
            <pc:sldMk cId="3719016197" sldId="1348"/>
            <ac:spMk id="2" creationId="{B942F51B-58A7-F6FC-8EBD-AD9756C67941}"/>
          </ac:spMkLst>
        </pc:spChg>
        <pc:spChg chg="mod">
          <ac:chgData name="Daniel Khashabi" userId="62390808-c838-45e6-be59-d6fd0d208bc8" providerId="ADAL" clId="{FB8821F7-EC71-8247-AF27-A4E23E202A20}" dt="2023-01-05T19:56:51.234" v="13442" actId="20577"/>
          <ac:spMkLst>
            <pc:docMk/>
            <pc:sldMk cId="3719016197" sldId="1348"/>
            <ac:spMk id="3" creationId="{A0AF4A5C-AE76-C21E-BB98-1E67D69E4BE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4" creationId="{73227D68-C455-8E28-9F1B-96D1FB862A2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6" creationId="{22BDFAA9-32DC-5AE9-CD1C-2FD796C292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8" creationId="{AEA92B9A-4AD5-5AFA-0CA2-010D41E3409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10" creationId="{05329E9B-A744-1546-7E2C-A94BE327312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12" creationId="{632479C7-1EBF-C661-63DC-96951B39F419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14" creationId="{80B7D55A-E384-8CF6-3C8D-EDD3B623E2A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16" creationId="{7BBC6B29-F702-EB4F-088C-2A2ED6D1656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18" creationId="{DFBBE925-4CE9-6026-3B48-A425379BBD4D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19" creationId="{2F947795-A324-13CC-B1E9-D3C3480CC9C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20" creationId="{DDF4D73F-0EAF-E1AB-20F5-DF88244EDF5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21" creationId="{92143634-991F-92FA-630A-BAC3B9A1729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47" creationId="{75BBF766-3B6D-A087-7AA2-F8EFAB319C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48" creationId="{F0C80524-F827-171D-C65D-C2D0F21AF4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49" creationId="{FA63D150-21AA-5723-0BF7-AD660B310DB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0" creationId="{0C875971-3A18-5AAA-AE62-C7C615EA21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1" creationId="{F84F8518-AB48-4CFC-4360-33274CB367A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2" creationId="{A5414B4D-FCF8-8312-909D-96B17C060B09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19016197" sldId="1348"/>
            <ac:spMk id="53" creationId="{B7ED2B7F-B8E8-7FE6-82DF-8CB3E79776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4" creationId="{A462D30A-F273-3952-CE3B-5024EBA45A0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5" creationId="{35C52BD1-0DCE-E00A-CA12-0DF6AA46F075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6" creationId="{08B5CE89-4088-808C-1C13-273CF71791C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7" creationId="{B9288E37-4901-69CC-20DE-58C3061C22DC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8" creationId="{F9FBEBCC-3B7A-CA22-8212-776B0D6DBAC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9" creationId="{652B5A37-EA1A-3FB8-C48F-BE5D04A277E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0" creationId="{19A784B0-B907-3CEC-01D6-C59C83DF987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1" creationId="{6FF70F2E-10A5-7650-1F6B-1335EB5BCDE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2" creationId="{CCAAB0D2-A695-5BB9-0700-3EAA410960AE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3" creationId="{B50FFAC9-ABDC-139C-56E4-DC956A928624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4" creationId="{D03B8289-1B0D-582F-D74A-5135049E2E56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19016197" sldId="1348"/>
            <ac:spMk id="65" creationId="{6ACA9480-4376-58BA-4D07-8FDEEF62E2C0}"/>
          </ac:spMkLst>
        </pc:spChg>
        <pc:spChg chg="add del mod">
          <ac:chgData name="Daniel Khashabi" userId="62390808-c838-45e6-be59-d6fd0d208bc8" providerId="ADAL" clId="{FB8821F7-EC71-8247-AF27-A4E23E202A20}" dt="2023-01-05T20:14:59.611" v="13806" actId="478"/>
          <ac:spMkLst>
            <pc:docMk/>
            <pc:sldMk cId="3719016197" sldId="1348"/>
            <ac:spMk id="66" creationId="{3F03EF61-25AE-36F1-CD96-769C3869D3A0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71" creationId="{6A9E495D-AC7C-C7F3-5930-33C5685A6E68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72" creationId="{D1137176-C698-6E24-591D-457FC457D16C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73" creationId="{5651CC92-BEED-E4BD-1100-74D626989E05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74" creationId="{50EEFEDA-6ED2-5609-4251-0FDC5024EB37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19016197" sldId="1348"/>
            <ac:spMk id="75" creationId="{A92DC488-2351-817D-7AC3-267B5A567703}"/>
          </ac:spMkLst>
        </pc:s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29" creationId="{77181004-7FEF-82F1-7DF8-5F8FD079A1B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0" creationId="{50C3E17C-7BCD-F9E9-76E5-2C81AAC1F72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1" creationId="{E5413A28-3DAA-B269-3A42-4DB85FBD84E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2" creationId="{77CD8CDB-4880-0ACA-0A15-F05548039665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3" creationId="{30633902-705F-B883-F527-1F1C1C2C30C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4" creationId="{551384E6-EEF1-D05C-DADF-DF5F3200219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5" creationId="{C9B7F097-C8C7-01CF-69A4-FB989A1BF5C8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6" creationId="{2D53DDEA-B58D-047C-8746-B3E6C4D9B03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7" creationId="{D8EE29C1-F5DE-9A8C-5CFB-3110848C78D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8" creationId="{46D09A53-2BC0-B0A4-5C3D-D6854C8E2B34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9" creationId="{1BDC76CF-DB42-4AB5-298B-74D5B6D84CD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40" creationId="{B1FEA46F-BBC4-B8DE-C34F-257C1ED37CDF}"/>
          </ac:cxnSpMkLst>
        </pc:cxnChg>
        <pc:cxnChg chg="add mod">
          <ac:chgData name="Daniel Khashabi" userId="62390808-c838-45e6-be59-d6fd0d208bc8" providerId="ADAL" clId="{FB8821F7-EC71-8247-AF27-A4E23E202A20}" dt="2023-01-05T19:55:41.934" v="13420" actId="1035"/>
          <ac:cxnSpMkLst>
            <pc:docMk/>
            <pc:sldMk cId="3719016197" sldId="1348"/>
            <ac:cxnSpMk id="67" creationId="{399A79E8-6B35-7357-E92C-4E10207B6C43}"/>
          </ac:cxnSpMkLst>
        </pc:cxnChg>
        <pc:cxnChg chg="add mod">
          <ac:chgData name="Daniel Khashabi" userId="62390808-c838-45e6-be59-d6fd0d208bc8" providerId="ADAL" clId="{FB8821F7-EC71-8247-AF27-A4E23E202A20}" dt="2023-01-05T19:55:41.934" v="13420" actId="1035"/>
          <ac:cxnSpMkLst>
            <pc:docMk/>
            <pc:sldMk cId="3719016197" sldId="1348"/>
            <ac:cxnSpMk id="68" creationId="{07CB7C44-9354-9861-DAEA-F5826AD61C85}"/>
          </ac:cxnSpMkLst>
        </pc:cxnChg>
        <pc:cxnChg chg="add mod">
          <ac:chgData name="Daniel Khashabi" userId="62390808-c838-45e6-be59-d6fd0d208bc8" providerId="ADAL" clId="{FB8821F7-EC71-8247-AF27-A4E23E202A20}" dt="2023-01-05T19:55:41.934" v="13420" actId="1035"/>
          <ac:cxnSpMkLst>
            <pc:docMk/>
            <pc:sldMk cId="3719016197" sldId="1348"/>
            <ac:cxnSpMk id="69" creationId="{B901430B-1E7E-F79B-A452-52700F3F6E1D}"/>
          </ac:cxnSpMkLst>
        </pc:cxnChg>
        <pc:cxnChg chg="add mod">
          <ac:chgData name="Daniel Khashabi" userId="62390808-c838-45e6-be59-d6fd0d208bc8" providerId="ADAL" clId="{FB8821F7-EC71-8247-AF27-A4E23E202A20}" dt="2023-01-05T19:55:41.934" v="13420" actId="1035"/>
          <ac:cxnSpMkLst>
            <pc:docMk/>
            <pc:sldMk cId="3719016197" sldId="1348"/>
            <ac:cxnSpMk id="70" creationId="{BCC984AE-3501-D47B-5087-F31486070411}"/>
          </ac:cxnSpMkLst>
        </pc:cxnChg>
      </pc:sldChg>
      <pc:sldChg chg="addSp modSp add mod chgLayout">
        <pc:chgData name="Daniel Khashabi" userId="62390808-c838-45e6-be59-d6fd0d208bc8" providerId="ADAL" clId="{FB8821F7-EC71-8247-AF27-A4E23E202A20}" dt="2023-01-09T14:50:21.182" v="34209"/>
        <pc:sldMkLst>
          <pc:docMk/>
          <pc:sldMk cId="141557388" sldId="1349"/>
        </pc:sldMkLst>
        <pc:spChg chg="mod ord">
          <ac:chgData name="Daniel Khashabi" userId="62390808-c838-45e6-be59-d6fd0d208bc8" providerId="ADAL" clId="{FB8821F7-EC71-8247-AF27-A4E23E202A20}" dt="2023-01-05T20:12:00.904" v="13704" actId="700"/>
          <ac:spMkLst>
            <pc:docMk/>
            <pc:sldMk cId="141557388" sldId="1349"/>
            <ac:spMk id="2" creationId="{B942F51B-58A7-F6FC-8EBD-AD9756C67941}"/>
          </ac:spMkLst>
        </pc:spChg>
        <pc:spChg chg="mod ord">
          <ac:chgData name="Daniel Khashabi" userId="62390808-c838-45e6-be59-d6fd0d208bc8" providerId="ADAL" clId="{FB8821F7-EC71-8247-AF27-A4E23E202A20}" dt="2023-01-05T20:12:40.192" v="13801" actId="1036"/>
          <ac:spMkLst>
            <pc:docMk/>
            <pc:sldMk cId="141557388" sldId="1349"/>
            <ac:spMk id="3" creationId="{A0AF4A5C-AE76-C21E-BB98-1E67D69E4BE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4" creationId="{73227D68-C455-8E28-9F1B-96D1FB862A2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6" creationId="{22BDFAA9-32DC-5AE9-CD1C-2FD796C292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8" creationId="{AEA92B9A-4AD5-5AFA-0CA2-010D41E3409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10" creationId="{05329E9B-A744-1546-7E2C-A94BE327312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12" creationId="{632479C7-1EBF-C661-63DC-96951B39F419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14" creationId="{80B7D55A-E384-8CF6-3C8D-EDD3B623E2A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16" creationId="{7BBC6B29-F702-EB4F-088C-2A2ED6D1656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18" creationId="{DFBBE925-4CE9-6026-3B48-A425379BBD4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19" creationId="{2F947795-A324-13CC-B1E9-D3C3480CC9C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20" creationId="{DDF4D73F-0EAF-E1AB-20F5-DF88244EDF5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21" creationId="{92143634-991F-92FA-630A-BAC3B9A1729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47" creationId="{75BBF766-3B6D-A087-7AA2-F8EFAB319C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48" creationId="{F0C80524-F827-171D-C65D-C2D0F21AF4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49" creationId="{FA63D150-21AA-5723-0BF7-AD660B310DB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0" creationId="{0C875971-3A18-5AAA-AE62-C7C615EA21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1" creationId="{F84F8518-AB48-4CFC-4360-33274CB367A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2" creationId="{A5414B4D-FCF8-8312-909D-96B17C060B09}"/>
          </ac:spMkLst>
        </pc:spChg>
        <pc:spChg chg="mod">
          <ac:chgData name="Daniel Khashabi" userId="62390808-c838-45e6-be59-d6fd0d208bc8" providerId="ADAL" clId="{FB8821F7-EC71-8247-AF27-A4E23E202A20}" dt="2023-01-09T14:50:21.182" v="34209"/>
          <ac:spMkLst>
            <pc:docMk/>
            <pc:sldMk cId="141557388" sldId="1349"/>
            <ac:spMk id="53" creationId="{B7ED2B7F-B8E8-7FE6-82DF-8CB3E79776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4" creationId="{A462D30A-F273-3952-CE3B-5024EBA45A0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5" creationId="{35C52BD1-0DCE-E00A-CA12-0DF6AA46F07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6" creationId="{08B5CE89-4088-808C-1C13-273CF71791C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7" creationId="{B9288E37-4901-69CC-20DE-58C3061C22D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8" creationId="{F9FBEBCC-3B7A-CA22-8212-776B0D6DBAC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9" creationId="{652B5A37-EA1A-3FB8-C48F-BE5D04A277E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0" creationId="{19A784B0-B907-3CEC-01D6-C59C83DF987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1" creationId="{6FF70F2E-10A5-7650-1F6B-1335EB5BCDE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2" creationId="{CCAAB0D2-A695-5BB9-0700-3EAA410960A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3" creationId="{B50FFAC9-ABDC-139C-56E4-DC956A92862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4" creationId="{D03B8289-1B0D-582F-D74A-5135049E2E56}"/>
          </ac:spMkLst>
        </pc:spChg>
        <pc:spChg chg="mod">
          <ac:chgData name="Daniel Khashabi" userId="62390808-c838-45e6-be59-d6fd0d208bc8" providerId="ADAL" clId="{FB8821F7-EC71-8247-AF27-A4E23E202A20}" dt="2023-01-09T14:50:21.182" v="34209"/>
          <ac:spMkLst>
            <pc:docMk/>
            <pc:sldMk cId="141557388" sldId="1349"/>
            <ac:spMk id="65" creationId="{6ACA9480-4376-58BA-4D07-8FDEEF62E2C0}"/>
          </ac:spMkLst>
        </pc:spChg>
        <pc:spChg chg="mod">
          <ac:chgData name="Daniel Khashabi" userId="62390808-c838-45e6-be59-d6fd0d208bc8" providerId="ADAL" clId="{FB8821F7-EC71-8247-AF27-A4E23E202A20}" dt="2023-01-09T14:50:21.182" v="34209"/>
          <ac:spMkLst>
            <pc:docMk/>
            <pc:sldMk cId="141557388" sldId="1349"/>
            <ac:spMk id="66" creationId="{3F03EF61-25AE-36F1-CD96-769C3869D3A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71" creationId="{6A9E495D-AC7C-C7F3-5930-33C5685A6E68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72" creationId="{D1137176-C698-6E24-591D-457FC457D16C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73" creationId="{5651CC92-BEED-E4BD-1100-74D626989E0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74" creationId="{50EEFEDA-6ED2-5609-4251-0FDC5024EB3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76" creationId="{43EDD6C3-0AA1-4ACC-F953-F0B261C19DDD}"/>
          </ac:spMkLst>
        </pc:s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29" creationId="{77181004-7FEF-82F1-7DF8-5F8FD079A1B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0" creationId="{50C3E17C-7BCD-F9E9-76E5-2C81AAC1F72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1" creationId="{E5413A28-3DAA-B269-3A42-4DB85FBD84E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2" creationId="{77CD8CDB-4880-0ACA-0A15-F05548039665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3" creationId="{30633902-705F-B883-F527-1F1C1C2C30C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4" creationId="{551384E6-EEF1-D05C-DADF-DF5F3200219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5" creationId="{C9B7F097-C8C7-01CF-69A4-FB989A1BF5C8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6" creationId="{2D53DDEA-B58D-047C-8746-B3E6C4D9B03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7" creationId="{D8EE29C1-F5DE-9A8C-5CFB-3110848C78D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8" creationId="{46D09A53-2BC0-B0A4-5C3D-D6854C8E2B34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9" creationId="{1BDC76CF-DB42-4AB5-298B-74D5B6D84CD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40" creationId="{B1FEA46F-BBC4-B8DE-C34F-257C1ED37CDF}"/>
          </ac:cxnSpMkLst>
        </pc:cxnChg>
      </pc:sldChg>
      <pc:sldChg chg="delSp modSp add mod modAnim">
        <pc:chgData name="Daniel Khashabi" userId="62390808-c838-45e6-be59-d6fd0d208bc8" providerId="ADAL" clId="{FB8821F7-EC71-8247-AF27-A4E23E202A20}" dt="2023-01-09T14:50:08.609" v="34208"/>
        <pc:sldMkLst>
          <pc:docMk/>
          <pc:sldMk cId="619202219" sldId="1350"/>
        </pc:sldMkLst>
        <pc:spChg chg="mod">
          <ac:chgData name="Daniel Khashabi" userId="62390808-c838-45e6-be59-d6fd0d208bc8" providerId="ADAL" clId="{FB8821F7-EC71-8247-AF27-A4E23E202A20}" dt="2023-01-05T20:15:28.250" v="13841" actId="20577"/>
          <ac:spMkLst>
            <pc:docMk/>
            <pc:sldMk cId="619202219" sldId="1350"/>
            <ac:spMk id="2" creationId="{B942F51B-58A7-F6FC-8EBD-AD9756C67941}"/>
          </ac:spMkLst>
        </pc:spChg>
        <pc:spChg chg="mod">
          <ac:chgData name="Daniel Khashabi" userId="62390808-c838-45e6-be59-d6fd0d208bc8" providerId="ADAL" clId="{FB8821F7-EC71-8247-AF27-A4E23E202A20}" dt="2023-01-05T20:16:56.263" v="14011" actId="20577"/>
          <ac:spMkLst>
            <pc:docMk/>
            <pc:sldMk cId="619202219" sldId="1350"/>
            <ac:spMk id="3" creationId="{A0AF4A5C-AE76-C21E-BB98-1E67D69E4BE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4" creationId="{73227D68-C455-8E28-9F1B-96D1FB862A2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6" creationId="{22BDFAA9-32DC-5AE9-CD1C-2FD796C292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8" creationId="{AEA92B9A-4AD5-5AFA-0CA2-010D41E3409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10" creationId="{05329E9B-A744-1546-7E2C-A94BE327312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12" creationId="{632479C7-1EBF-C661-63DC-96951B39F419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14" creationId="{80B7D55A-E384-8CF6-3C8D-EDD3B623E2A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16" creationId="{7BBC6B29-F702-EB4F-088C-2A2ED6D16561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18" creationId="{DFBBE925-4CE9-6026-3B48-A425379BBD4D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19" creationId="{2F947795-A324-13CC-B1E9-D3C3480CC9C2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20" creationId="{DDF4D73F-0EAF-E1AB-20F5-DF88244EDF5A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21" creationId="{92143634-991F-92FA-630A-BAC3B9A1729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47" creationId="{75BBF766-3B6D-A087-7AA2-F8EFAB319C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48" creationId="{F0C80524-F827-171D-C65D-C2D0F21AF4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49" creationId="{FA63D150-21AA-5723-0BF7-AD660B310DB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0" creationId="{0C875971-3A18-5AAA-AE62-C7C615EA21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1" creationId="{F84F8518-AB48-4CFC-4360-33274CB367A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2" creationId="{A5414B4D-FCF8-8312-909D-96B17C060B09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53" creationId="{B7ED2B7F-B8E8-7FE6-82DF-8CB3E79776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4" creationId="{A462D30A-F273-3952-CE3B-5024EBA45A0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5" creationId="{35C52BD1-0DCE-E00A-CA12-0DF6AA46F075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56" creationId="{08B5CE89-4088-808C-1C13-273CF71791C3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57" creationId="{B9288E37-4901-69CC-20DE-58C3061C22DC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58" creationId="{F9FBEBCC-3B7A-CA22-8212-776B0D6DBAC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9" creationId="{652B5A37-EA1A-3FB8-C48F-BE5D04A277E3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0" creationId="{19A784B0-B907-3CEC-01D6-C59C83DF9872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1" creationId="{6FF70F2E-10A5-7650-1F6B-1335EB5BCDE0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2" creationId="{CCAAB0D2-A695-5BB9-0700-3EAA410960AE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3" creationId="{B50FFAC9-ABDC-139C-56E4-DC956A928624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4" creationId="{D03B8289-1B0D-582F-D74A-5135049E2E56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5" creationId="{6ACA9480-4376-58BA-4D07-8FDEEF62E2C0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6" creationId="{3F03EF61-25AE-36F1-CD96-769C3869D3A0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71" creationId="{6A9E495D-AC7C-C7F3-5930-33C5685A6E68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72" creationId="{D1137176-C698-6E24-591D-457FC457D16C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73" creationId="{5651CC92-BEED-E4BD-1100-74D626989E05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74" creationId="{50EEFEDA-6ED2-5609-4251-0FDC5024EB37}"/>
          </ac:spMkLst>
        </pc:spChg>
        <pc:spChg chg="del">
          <ac:chgData name="Daniel Khashabi" userId="62390808-c838-45e6-be59-d6fd0d208bc8" providerId="ADAL" clId="{FB8821F7-EC71-8247-AF27-A4E23E202A20}" dt="2023-01-05T20:15:32.295" v="13842" actId="478"/>
          <ac:spMkLst>
            <pc:docMk/>
            <pc:sldMk cId="619202219" sldId="1350"/>
            <ac:spMk id="76" creationId="{43EDD6C3-0AA1-4ACC-F953-F0B261C19DDD}"/>
          </ac:spMkLst>
        </pc:s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29" creationId="{77181004-7FEF-82F1-7DF8-5F8FD079A1B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0" creationId="{50C3E17C-7BCD-F9E9-76E5-2C81AAC1F72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1" creationId="{E5413A28-3DAA-B269-3A42-4DB85FBD84E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2" creationId="{77CD8CDB-4880-0ACA-0A15-F05548039665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3" creationId="{30633902-705F-B883-F527-1F1C1C2C30C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4" creationId="{551384E6-EEF1-D05C-DADF-DF5F3200219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5" creationId="{C9B7F097-C8C7-01CF-69A4-FB989A1BF5C8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6" creationId="{2D53DDEA-B58D-047C-8746-B3E6C4D9B03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7" creationId="{D8EE29C1-F5DE-9A8C-5CFB-3110848C78D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8" creationId="{46D09A53-2BC0-B0A4-5C3D-D6854C8E2B34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9" creationId="{1BDC76CF-DB42-4AB5-298B-74D5B6D84CD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40" creationId="{B1FEA46F-BBC4-B8DE-C34F-257C1ED37CDF}"/>
          </ac:cxnSpMkLst>
        </pc:cxnChg>
        <pc:cxnChg chg="del">
          <ac:chgData name="Daniel Khashabi" userId="62390808-c838-45e6-be59-d6fd0d208bc8" providerId="ADAL" clId="{FB8821F7-EC71-8247-AF27-A4E23E202A20}" dt="2023-01-05T20:15:18.857" v="13809" actId="478"/>
          <ac:cxnSpMkLst>
            <pc:docMk/>
            <pc:sldMk cId="619202219" sldId="1350"/>
            <ac:cxnSpMk id="67" creationId="{399A79E8-6B35-7357-E92C-4E10207B6C43}"/>
          </ac:cxnSpMkLst>
        </pc:cxnChg>
        <pc:cxnChg chg="del">
          <ac:chgData name="Daniel Khashabi" userId="62390808-c838-45e6-be59-d6fd0d208bc8" providerId="ADAL" clId="{FB8821F7-EC71-8247-AF27-A4E23E202A20}" dt="2023-01-05T20:15:18.857" v="13809" actId="478"/>
          <ac:cxnSpMkLst>
            <pc:docMk/>
            <pc:sldMk cId="619202219" sldId="1350"/>
            <ac:cxnSpMk id="68" creationId="{07CB7C44-9354-9861-DAEA-F5826AD61C85}"/>
          </ac:cxnSpMkLst>
        </pc:cxnChg>
        <pc:cxnChg chg="del">
          <ac:chgData name="Daniel Khashabi" userId="62390808-c838-45e6-be59-d6fd0d208bc8" providerId="ADAL" clId="{FB8821F7-EC71-8247-AF27-A4E23E202A20}" dt="2023-01-05T20:15:18.857" v="13809" actId="478"/>
          <ac:cxnSpMkLst>
            <pc:docMk/>
            <pc:sldMk cId="619202219" sldId="1350"/>
            <ac:cxnSpMk id="69" creationId="{B901430B-1E7E-F79B-A452-52700F3F6E1D}"/>
          </ac:cxnSpMkLst>
        </pc:cxnChg>
        <pc:cxnChg chg="del">
          <ac:chgData name="Daniel Khashabi" userId="62390808-c838-45e6-be59-d6fd0d208bc8" providerId="ADAL" clId="{FB8821F7-EC71-8247-AF27-A4E23E202A20}" dt="2023-01-05T20:15:18.857" v="13809" actId="478"/>
          <ac:cxnSpMkLst>
            <pc:docMk/>
            <pc:sldMk cId="619202219" sldId="1350"/>
            <ac:cxnSpMk id="70" creationId="{BCC984AE-3501-D47B-5087-F31486070411}"/>
          </ac:cxnSpMkLst>
        </pc:cxnChg>
      </pc:sldChg>
      <pc:sldChg chg="modSp add del">
        <pc:chgData name="Daniel Khashabi" userId="62390808-c838-45e6-be59-d6fd0d208bc8" providerId="ADAL" clId="{FB8821F7-EC71-8247-AF27-A4E23E202A20}" dt="2023-01-05T23:04:40.811" v="17597" actId="2696"/>
        <pc:sldMkLst>
          <pc:docMk/>
          <pc:sldMk cId="0" sldId="135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1"/>
            <ac:spMk id="7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1352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2"/>
            <ac:spMk id="6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135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3"/>
            <ac:spMk id="28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1354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4"/>
            <ac:spMk id="27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1355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5"/>
            <ac:spMk id="30" creationId="{00000000-0000-0000-0000-000000000000}"/>
          </ac:spMkLst>
        </pc:sp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3068092091" sldId="1356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068092091" sldId="1356"/>
            <ac:spMk id="5" creationId="{B89D150E-B4B0-D406-565A-02A97DA1CDB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068092091" sldId="1356"/>
            <ac:spMk id="7" creationId="{4E152012-44BE-F8E3-F432-38991715643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068092091" sldId="1356"/>
            <ac:spMk id="10" creationId="{5B78CB1C-9D73-98F0-EE8A-269AFA4A348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068092091" sldId="1356"/>
            <ac:spMk id="11" creationId="{65664B77-6B69-5E25-DAA4-5728F148EF0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068092091" sldId="1356"/>
            <ac:spMk id="18" creationId="{E1F85A15-0BEB-56E3-5ACA-A2946A170242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3572393233" sldId="1356"/>
        </pc:sldMkLst>
        <pc:spChg chg="mod">
          <ac:chgData name="Daniel Khashabi" userId="62390808-c838-45e6-be59-d6fd0d208bc8" providerId="ADAL" clId="{FB8821F7-EC71-8247-AF27-A4E23E202A20}" dt="2023-01-05T21:29:06.279" v="14850" actId="313"/>
          <ac:spMkLst>
            <pc:docMk/>
            <pc:sldMk cId="3572393233" sldId="1356"/>
            <ac:spMk id="2" creationId="{DEA1669F-FD81-0F2C-AD51-522624AAE4DD}"/>
          </ac:spMkLst>
        </pc:spChg>
        <pc:spChg chg="mod">
          <ac:chgData name="Daniel Khashabi" userId="62390808-c838-45e6-be59-d6fd0d208bc8" providerId="ADAL" clId="{FB8821F7-EC71-8247-AF27-A4E23E202A20}" dt="2023-01-05T20:40:35.485" v="14266" actId="20577"/>
          <ac:spMkLst>
            <pc:docMk/>
            <pc:sldMk cId="3572393233" sldId="1356"/>
            <ac:spMk id="3" creationId="{0A5B118A-114E-26ED-B3F7-2057110797E5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5" creationId="{B89D150E-B4B0-D406-565A-02A97DA1CDBB}"/>
          </ac:spMkLst>
        </pc:spChg>
        <pc:spChg chg="add del mod">
          <ac:chgData name="Daniel Khashabi" userId="62390808-c838-45e6-be59-d6fd0d208bc8" providerId="ADAL" clId="{FB8821F7-EC71-8247-AF27-A4E23E202A20}" dt="2023-01-05T20:48:48.101" v="14567" actId="478"/>
          <ac:spMkLst>
            <pc:docMk/>
            <pc:sldMk cId="3572393233" sldId="1356"/>
            <ac:spMk id="6" creationId="{881CB3B9-AA2B-035F-D1D2-ABDCCA4BC7D6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7" creationId="{4E152012-44BE-F8E3-F432-389917156430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10" creationId="{5B78CB1C-9D73-98F0-EE8A-269AFA4A348C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11" creationId="{65664B77-6B69-5E25-DAA4-5728F148EF05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18" creationId="{E1F85A15-0BEB-56E3-5ACA-A2946A170242}"/>
          </ac:spMkLst>
        </pc:spChg>
        <pc:picChg chg="add del mod">
          <ac:chgData name="Daniel Khashabi" userId="62390808-c838-45e6-be59-d6fd0d208bc8" providerId="ADAL" clId="{FB8821F7-EC71-8247-AF27-A4E23E202A20}" dt="2023-01-05T20:49:35.566" v="14618" actId="478"/>
          <ac:picMkLst>
            <pc:docMk/>
            <pc:sldMk cId="3572393233" sldId="1356"/>
            <ac:picMk id="4" creationId="{1FF9933E-3A04-8E66-378B-FDBF1D617E27}"/>
          </ac:picMkLst>
        </pc:picChg>
        <pc:cxnChg chg="add mod">
          <ac:chgData name="Daniel Khashabi" userId="62390808-c838-45e6-be59-d6fd0d208bc8" providerId="ADAL" clId="{FB8821F7-EC71-8247-AF27-A4E23E202A20}" dt="2023-01-05T20:49:39.867" v="14619" actId="1076"/>
          <ac:cxnSpMkLst>
            <pc:docMk/>
            <pc:sldMk cId="3572393233" sldId="1356"/>
            <ac:cxnSpMk id="8" creationId="{C8660860-33F9-7687-22C8-B74B4209ABF4}"/>
          </ac:cxnSpMkLst>
        </pc:cxnChg>
        <pc:cxnChg chg="add del mod">
          <ac:chgData name="Daniel Khashabi" userId="62390808-c838-45e6-be59-d6fd0d208bc8" providerId="ADAL" clId="{FB8821F7-EC71-8247-AF27-A4E23E202A20}" dt="2023-01-05T20:48:48.101" v="14567" actId="478"/>
          <ac:cxnSpMkLst>
            <pc:docMk/>
            <pc:sldMk cId="3572393233" sldId="1356"/>
            <ac:cxnSpMk id="9" creationId="{B1FA0E7B-C32E-CDD2-2393-395E6CFF38F1}"/>
          </ac:cxnSpMkLst>
        </pc:cxn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376418352" sldId="1357"/>
        </pc:sldMkLst>
        <pc:spChg chg="mod">
          <ac:chgData name="Daniel Khashabi" userId="62390808-c838-45e6-be59-d6fd0d208bc8" providerId="ADAL" clId="{FB8821F7-EC71-8247-AF27-A4E23E202A20}" dt="2023-01-05T20:41:54.369" v="14320" actId="20577"/>
          <ac:spMkLst>
            <pc:docMk/>
            <pc:sldMk cId="376418352" sldId="1357"/>
            <ac:spMk id="2" creationId="{7AE53B7E-58DB-E86A-07D8-5FC4CD4D7E1E}"/>
          </ac:spMkLst>
        </pc:spChg>
        <pc:spChg chg="mod">
          <ac:chgData name="Daniel Khashabi" userId="62390808-c838-45e6-be59-d6fd0d208bc8" providerId="ADAL" clId="{FB8821F7-EC71-8247-AF27-A4E23E202A20}" dt="2023-01-05T21:54:01.438" v="15589" actId="20577"/>
          <ac:spMkLst>
            <pc:docMk/>
            <pc:sldMk cId="376418352" sldId="1357"/>
            <ac:spMk id="3" creationId="{08E4D562-A998-557F-AF8E-8F2BD8E6ABC4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7" creationId="{667DBCC8-DDC7-770C-23B2-2456C8FD6702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8" creationId="{1062C271-7835-CFD0-F32A-5FCDB20BAF67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9" creationId="{0A2C74BF-F78F-7F27-AF68-0F37553AEAB2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17" creationId="{AD629647-4E2B-F273-6216-76214F611D94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18" creationId="{CC866DCD-CA12-C534-1F5E-99C3D34775FC}"/>
          </ac:spMkLst>
        </pc:spChg>
        <pc:picChg chg="add del mod">
          <ac:chgData name="Daniel Khashabi" userId="62390808-c838-45e6-be59-d6fd0d208bc8" providerId="ADAL" clId="{FB8821F7-EC71-8247-AF27-A4E23E202A20}" dt="2023-01-05T20:44:41.855" v="14424" actId="478"/>
          <ac:picMkLst>
            <pc:docMk/>
            <pc:sldMk cId="376418352" sldId="1357"/>
            <ac:picMk id="4" creationId="{90469390-584F-2DCE-FC97-EF7FDB8819AB}"/>
          </ac:picMkLst>
        </pc:picChg>
        <pc:picChg chg="add del mod">
          <ac:chgData name="Daniel Khashabi" userId="62390808-c838-45e6-be59-d6fd0d208bc8" providerId="ADAL" clId="{FB8821F7-EC71-8247-AF27-A4E23E202A20}" dt="2023-01-05T20:47:51.820" v="14552" actId="478"/>
          <ac:picMkLst>
            <pc:docMk/>
            <pc:sldMk cId="376418352" sldId="1357"/>
            <ac:picMk id="6" creationId="{AF8482D3-DF5F-9545-F9F5-E0B85344DC9C}"/>
          </ac:picMkLst>
        </pc:picChg>
        <pc:cxnChg chg="add mod">
          <ac:chgData name="Daniel Khashabi" userId="62390808-c838-45e6-be59-d6fd0d208bc8" providerId="ADAL" clId="{FB8821F7-EC71-8247-AF27-A4E23E202A20}" dt="2023-01-05T20:54:57.423" v="14719" actId="1076"/>
          <ac:cxnSpMkLst>
            <pc:docMk/>
            <pc:sldMk cId="376418352" sldId="1357"/>
            <ac:cxnSpMk id="11" creationId="{09AB2DAC-B1C8-BEF9-3C9D-E7EC4383A8EA}"/>
          </ac:cxnSpMkLst>
        </pc:cxnChg>
        <pc:cxnChg chg="add mod">
          <ac:chgData name="Daniel Khashabi" userId="62390808-c838-45e6-be59-d6fd0d208bc8" providerId="ADAL" clId="{FB8821F7-EC71-8247-AF27-A4E23E202A20}" dt="2023-01-05T20:54:57.423" v="14719" actId="1076"/>
          <ac:cxnSpMkLst>
            <pc:docMk/>
            <pc:sldMk cId="376418352" sldId="1357"/>
            <ac:cxnSpMk id="13" creationId="{781D8F75-1583-A8CC-2267-F1A749209D20}"/>
          </ac:cxnSpMkLst>
        </pc:cxn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2687871800" sldId="1357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687871800" sldId="1357"/>
            <ac:spMk id="7" creationId="{667DBCC8-DDC7-770C-23B2-2456C8FD670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687871800" sldId="1357"/>
            <ac:spMk id="8" creationId="{1062C271-7835-CFD0-F32A-5FCDB20BAF6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687871800" sldId="1357"/>
            <ac:spMk id="9" creationId="{0A2C74BF-F78F-7F27-AF68-0F37553AEAB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687871800" sldId="1357"/>
            <ac:spMk id="17" creationId="{AD629647-4E2B-F273-6216-76214F611D9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687871800" sldId="1357"/>
            <ac:spMk id="18" creationId="{CC866DCD-CA12-C534-1F5E-99C3D34775FC}"/>
          </ac:spMkLst>
        </pc:spChg>
      </pc:sldChg>
      <pc:sldChg chg="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2490195101" sldId="1358"/>
        </pc:sldMkLst>
        <pc:spChg chg="mod">
          <ac:chgData name="Daniel Khashabi" userId="62390808-c838-45e6-be59-d6fd0d208bc8" providerId="ADAL" clId="{FB8821F7-EC71-8247-AF27-A4E23E202A20}" dt="2023-01-05T20:51:18.901" v="14657" actId="20577"/>
          <ac:spMkLst>
            <pc:docMk/>
            <pc:sldMk cId="2490195101" sldId="1358"/>
            <ac:spMk id="2" creationId="{9FAF63AE-DDF2-0451-0EA2-78C77CC887D7}"/>
          </ac:spMkLst>
        </pc:spChg>
      </pc:sldChg>
      <pc:sldChg chg="add">
        <pc:chgData name="Daniel Khashabi" userId="62390808-c838-45e6-be59-d6fd0d208bc8" providerId="ADAL" clId="{FB8821F7-EC71-8247-AF27-A4E23E202A20}" dt="2023-01-05T23:17:13.139" v="17787"/>
        <pc:sldMkLst>
          <pc:docMk/>
          <pc:sldMk cId="2828201348" sldId="1358"/>
        </pc:sldMkLst>
      </pc:sldChg>
      <pc:sldChg chg="modSp add del mod">
        <pc:chgData name="Daniel Khashabi" userId="62390808-c838-45e6-be59-d6fd0d208bc8" providerId="ADAL" clId="{FB8821F7-EC71-8247-AF27-A4E23E202A20}" dt="2023-01-05T23:17:28.176" v="17788" actId="2696"/>
        <pc:sldMkLst>
          <pc:docMk/>
          <pc:sldMk cId="1011004070" sldId="1359"/>
        </pc:sldMkLst>
        <pc:spChg chg="mod">
          <ac:chgData name="Daniel Khashabi" userId="62390808-c838-45e6-be59-d6fd0d208bc8" providerId="ADAL" clId="{FB8821F7-EC71-8247-AF27-A4E23E202A20}" dt="2023-01-05T23:08:56.610" v="17658" actId="20577"/>
          <ac:spMkLst>
            <pc:docMk/>
            <pc:sldMk cId="1011004070" sldId="1359"/>
            <ac:spMk id="2" creationId="{9FAF63AE-DDF2-0451-0EA2-78C77CC887D7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309678305" sldId="1360"/>
        </pc:sldMkLst>
        <pc:spChg chg="mod">
          <ac:chgData name="Daniel Khashabi" userId="62390808-c838-45e6-be59-d6fd0d208bc8" providerId="ADAL" clId="{FB8821F7-EC71-8247-AF27-A4E23E202A20}" dt="2023-01-05T21:17:37.305" v="14742" actId="20577"/>
          <ac:spMkLst>
            <pc:docMk/>
            <pc:sldMk cId="309678305" sldId="1360"/>
            <ac:spMk id="2" creationId="{66DA4186-FB46-FFD4-8283-69BBEC312C5C}"/>
          </ac:spMkLst>
        </pc:spChg>
        <pc:spChg chg="mod">
          <ac:chgData name="Daniel Khashabi" userId="62390808-c838-45e6-be59-d6fd0d208bc8" providerId="ADAL" clId="{FB8821F7-EC71-8247-AF27-A4E23E202A20}" dt="2023-01-05T21:49:13.929" v="15438"/>
          <ac:spMkLst>
            <pc:docMk/>
            <pc:sldMk cId="309678305" sldId="1360"/>
            <ac:spMk id="3" creationId="{03DA96B6-2FA6-9328-2FE0-2DDF28C9C4C9}"/>
          </ac:spMkLst>
        </pc:spChg>
        <pc:spChg chg="add del mod">
          <ac:chgData name="Daniel Khashabi" userId="62390808-c838-45e6-be59-d6fd0d208bc8" providerId="ADAL" clId="{FB8821F7-EC71-8247-AF27-A4E23E202A20}" dt="2023-01-05T21:18:03.167" v="14746" actId="478"/>
          <ac:spMkLst>
            <pc:docMk/>
            <pc:sldMk cId="309678305" sldId="1360"/>
            <ac:spMk id="4" creationId="{67E29804-2C27-4A27-96E2-7168F04A9413}"/>
          </ac:spMkLst>
        </pc:spChg>
        <pc:spChg chg="add del mod">
          <ac:chgData name="Daniel Khashabi" userId="62390808-c838-45e6-be59-d6fd0d208bc8" providerId="ADAL" clId="{FB8821F7-EC71-8247-AF27-A4E23E202A20}" dt="2023-01-05T21:19:08.514" v="14755"/>
          <ac:spMkLst>
            <pc:docMk/>
            <pc:sldMk cId="309678305" sldId="1360"/>
            <ac:spMk id="5" creationId="{C8739F94-9C35-2E8B-3187-BE17C2CC73FF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8" creationId="{5786ED36-E270-A17F-C1FD-E0ACE99377A6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9" creationId="{57E5F280-FA25-D8E1-C622-413D26160F7B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10" creationId="{03E1A3FA-D926-96C7-DB61-BB125B2CC146}"/>
          </ac:spMkLst>
        </pc:spChg>
        <pc:spChg chg="add mod">
          <ac:chgData name="Daniel Khashabi" userId="62390808-c838-45e6-be59-d6fd0d208bc8" providerId="ADAL" clId="{FB8821F7-EC71-8247-AF27-A4E23E202A20}" dt="2023-01-05T21:45:11.789" v="15227" actId="1038"/>
          <ac:spMkLst>
            <pc:docMk/>
            <pc:sldMk cId="309678305" sldId="1360"/>
            <ac:spMk id="13" creationId="{D9943A4D-D074-7A1A-AD79-72CA5C668910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14" creationId="{1C7F4AD7-485F-2872-669A-A19D14ECB7F2}"/>
          </ac:spMkLst>
        </pc:spChg>
        <pc:spChg chg="add del mod">
          <ac:chgData name="Daniel Khashabi" userId="62390808-c838-45e6-be59-d6fd0d208bc8" providerId="ADAL" clId="{FB8821F7-EC71-8247-AF27-A4E23E202A20}" dt="2023-01-05T21:29:52.316" v="14926"/>
          <ac:spMkLst>
            <pc:docMk/>
            <pc:sldMk cId="309678305" sldId="1360"/>
            <ac:spMk id="18" creationId="{96E07AA9-DF23-4A5A-CA95-D9A6ADD8BBCB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19" creationId="{A7680662-4DBF-2C66-F6D4-983B81139520}"/>
          </ac:spMkLst>
        </pc:spChg>
        <pc:spChg chg="add mod">
          <ac:chgData name="Daniel Khashabi" userId="62390808-c838-45e6-be59-d6fd0d208bc8" providerId="ADAL" clId="{FB8821F7-EC71-8247-AF27-A4E23E202A20}" dt="2023-01-05T21:50:08.206" v="15451" actId="20577"/>
          <ac:spMkLst>
            <pc:docMk/>
            <pc:sldMk cId="309678305" sldId="1360"/>
            <ac:spMk id="25" creationId="{1C21264A-4089-1154-A80B-7315153DC41F}"/>
          </ac:spMkLst>
        </pc:spChg>
        <pc:spChg chg="add mod">
          <ac:chgData name="Daniel Khashabi" userId="62390808-c838-45e6-be59-d6fd0d208bc8" providerId="ADAL" clId="{FB8821F7-EC71-8247-AF27-A4E23E202A20}" dt="2023-01-05T21:52:45.980" v="15569" actId="20577"/>
          <ac:spMkLst>
            <pc:docMk/>
            <pc:sldMk cId="309678305" sldId="1360"/>
            <ac:spMk id="26" creationId="{301D0CCF-F555-70FE-D302-D29DA85064E2}"/>
          </ac:spMkLst>
        </pc:spChg>
        <pc:picChg chg="add del mod">
          <ac:chgData name="Daniel Khashabi" userId="62390808-c838-45e6-be59-d6fd0d208bc8" providerId="ADAL" clId="{FB8821F7-EC71-8247-AF27-A4E23E202A20}" dt="2023-01-05T21:45:44.928" v="15270" actId="478"/>
          <ac:picMkLst>
            <pc:docMk/>
            <pc:sldMk cId="309678305" sldId="1360"/>
            <ac:picMk id="6" creationId="{9AFF25AF-2808-8FEB-E98F-F49FD1A46DF5}"/>
          </ac:picMkLst>
        </pc:picChg>
        <pc:picChg chg="add del mod">
          <ac:chgData name="Daniel Khashabi" userId="62390808-c838-45e6-be59-d6fd0d208bc8" providerId="ADAL" clId="{FB8821F7-EC71-8247-AF27-A4E23E202A20}" dt="2023-01-05T21:48:31.120" v="15421" actId="478"/>
          <ac:picMkLst>
            <pc:docMk/>
            <pc:sldMk cId="309678305" sldId="1360"/>
            <ac:picMk id="7" creationId="{70E407DA-CBB2-1FD5-D051-1D378AE2A8EE}"/>
          </ac:picMkLst>
        </pc:picChg>
        <pc:cxnChg chg="add mod">
          <ac:chgData name="Daniel Khashabi" userId="62390808-c838-45e6-be59-d6fd0d208bc8" providerId="ADAL" clId="{FB8821F7-EC71-8247-AF27-A4E23E202A20}" dt="2023-01-05T21:30:23.102" v="14944" actId="1037"/>
          <ac:cxnSpMkLst>
            <pc:docMk/>
            <pc:sldMk cId="309678305" sldId="1360"/>
            <ac:cxnSpMk id="11" creationId="{327FA468-8AD5-CD06-0832-92D7B4BC853B}"/>
          </ac:cxnSpMkLst>
        </pc:cxnChg>
        <pc:cxnChg chg="add mod">
          <ac:chgData name="Daniel Khashabi" userId="62390808-c838-45e6-be59-d6fd0d208bc8" providerId="ADAL" clId="{FB8821F7-EC71-8247-AF27-A4E23E202A20}" dt="2023-01-05T21:30:23.102" v="14944" actId="1037"/>
          <ac:cxnSpMkLst>
            <pc:docMk/>
            <pc:sldMk cId="309678305" sldId="1360"/>
            <ac:cxnSpMk id="12" creationId="{3F5E7FA4-D2CD-E00D-F52C-324B8BB1331F}"/>
          </ac:cxnSpMkLst>
        </pc:cxnChg>
        <pc:cxnChg chg="add mod">
          <ac:chgData name="Daniel Khashabi" userId="62390808-c838-45e6-be59-d6fd0d208bc8" providerId="ADAL" clId="{FB8821F7-EC71-8247-AF27-A4E23E202A20}" dt="2023-01-05T21:30:23.102" v="14944" actId="1037"/>
          <ac:cxnSpMkLst>
            <pc:docMk/>
            <pc:sldMk cId="309678305" sldId="1360"/>
            <ac:cxnSpMk id="20" creationId="{D3863732-A694-C737-CA67-BFF85B4693CB}"/>
          </ac:cxnSpMkLst>
        </pc:cxnChg>
      </pc:sldChg>
      <pc:sldChg chg="add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4226714625" sldId="1360"/>
        </pc:sldMkLst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5" creationId="{EDE3E97A-195E-C0F1-C993-057164D9CE0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6714625" sldId="1360"/>
            <ac:spMk id="8" creationId="{5786ED36-E270-A17F-C1FD-E0ACE99377A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6714625" sldId="1360"/>
            <ac:spMk id="9" creationId="{57E5F280-FA25-D8E1-C622-413D26160F7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6714625" sldId="1360"/>
            <ac:spMk id="10" creationId="{03E1A3FA-D926-96C7-DB61-BB125B2CC14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13" creationId="{D9943A4D-D074-7A1A-AD79-72CA5C66891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14" creationId="{1C7F4AD7-485F-2872-669A-A19D14ECB7F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6714625" sldId="1360"/>
            <ac:spMk id="19" creationId="{A7680662-4DBF-2C66-F6D4-983B8113952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25" creationId="{1C21264A-4089-1154-A80B-7315153DC41F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26" creationId="{301D0CCF-F555-70FE-D302-D29DA85064E2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2015571115" sldId="1361"/>
        </pc:sldMkLst>
        <pc:spChg chg="mod">
          <ac:chgData name="Daniel Khashabi" userId="62390808-c838-45e6-be59-d6fd0d208bc8" providerId="ADAL" clId="{FB8821F7-EC71-8247-AF27-A4E23E202A20}" dt="2023-01-05T21:40:06.973" v="14948" actId="27636"/>
          <ac:spMkLst>
            <pc:docMk/>
            <pc:sldMk cId="2015571115" sldId="1361"/>
            <ac:spMk id="2" creationId="{A4D68DEC-C67A-4B05-1672-5E44F4839F23}"/>
          </ac:spMkLst>
        </pc:spChg>
        <pc:spChg chg="mod">
          <ac:chgData name="Daniel Khashabi" userId="62390808-c838-45e6-be59-d6fd0d208bc8" providerId="ADAL" clId="{FB8821F7-EC71-8247-AF27-A4E23E202A20}" dt="2023-01-05T21:51:24.486" v="15545" actId="20577"/>
          <ac:spMkLst>
            <pc:docMk/>
            <pc:sldMk cId="2015571115" sldId="1361"/>
            <ac:spMk id="3" creationId="{3FB02C3A-E69B-3079-17D2-03A1E0623FD5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4" creationId="{B6D51593-DAFA-55B2-7815-0ECE9556C27A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5" creationId="{64D93B52-A0C7-6A14-CABA-0541C32BAC44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6" creationId="{B1B7A3DD-80C2-D554-F75A-42270F464284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9" creationId="{B1E92BE7-FDC2-9160-4497-3BF65B5E8C8A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10" creationId="{1D0C1032-ABC6-61CC-E7C7-D7B70FB14CBF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11" creationId="{93425E7E-9A09-2222-D38C-2B00EC2E73DE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17" creationId="{9860CB63-1551-3BFF-B666-6D7495A4943C}"/>
          </ac:spMkLst>
        </pc:spChg>
        <pc:spChg chg="mod">
          <ac:chgData name="Daniel Khashabi" userId="62390808-c838-45e6-be59-d6fd0d208bc8" providerId="ADAL" clId="{FB8821F7-EC71-8247-AF27-A4E23E202A20}" dt="2023-01-05T21:44:08.796" v="15221"/>
          <ac:spMkLst>
            <pc:docMk/>
            <pc:sldMk cId="2015571115" sldId="1361"/>
            <ac:spMk id="36" creationId="{15D62680-E400-15AE-D817-5A89CB8787E0}"/>
          </ac:spMkLst>
        </pc:spChg>
        <pc:spChg chg="add mod">
          <ac:chgData name="Daniel Khashabi" userId="62390808-c838-45e6-be59-d6fd0d208bc8" providerId="ADAL" clId="{FB8821F7-EC71-8247-AF27-A4E23E202A20}" dt="2023-01-05T21:56:32.411" v="15609" actId="114"/>
          <ac:spMkLst>
            <pc:docMk/>
            <pc:sldMk cId="2015571115" sldId="1361"/>
            <ac:spMk id="37" creationId="{99DF2741-0F1D-D853-E9D2-502AD52F6E88}"/>
          </ac:spMkLst>
        </pc:spChg>
        <pc:spChg chg="add mod">
          <ac:chgData name="Daniel Khashabi" userId="62390808-c838-45e6-be59-d6fd0d208bc8" providerId="ADAL" clId="{FB8821F7-EC71-8247-AF27-A4E23E202A20}" dt="2023-01-05T22:00:30.134" v="15776" actId="1037"/>
          <ac:spMkLst>
            <pc:docMk/>
            <pc:sldMk cId="2015571115" sldId="1361"/>
            <ac:spMk id="38" creationId="{2E60B745-C237-639C-2E1B-49AC34803DC9}"/>
          </ac:spMkLst>
        </pc:spChg>
        <pc:spChg chg="add mod">
          <ac:chgData name="Daniel Khashabi" userId="62390808-c838-45e6-be59-d6fd0d208bc8" providerId="ADAL" clId="{FB8821F7-EC71-8247-AF27-A4E23E202A20}" dt="2023-01-05T22:00:21.308" v="15731" actId="1076"/>
          <ac:spMkLst>
            <pc:docMk/>
            <pc:sldMk cId="2015571115" sldId="1361"/>
            <ac:spMk id="40" creationId="{D00B5273-D383-C797-78CD-3D2E37DA56C3}"/>
          </ac:spMkLst>
        </pc:spChg>
        <pc:grpChg chg="add del mod">
          <ac:chgData name="Daniel Khashabi" userId="62390808-c838-45e6-be59-d6fd0d208bc8" providerId="ADAL" clId="{FB8821F7-EC71-8247-AF27-A4E23E202A20}" dt="2023-01-05T22:00:31.990" v="15777" actId="478"/>
          <ac:grpSpMkLst>
            <pc:docMk/>
            <pc:sldMk cId="2015571115" sldId="1361"/>
            <ac:grpSpMk id="34" creationId="{483208B1-90B0-E50C-FB95-1B553BB4CA1B}"/>
          </ac:grpSpMkLst>
        </pc:grpChg>
        <pc:picChg chg="add del mod">
          <ac:chgData name="Daniel Khashabi" userId="62390808-c838-45e6-be59-d6fd0d208bc8" providerId="ADAL" clId="{FB8821F7-EC71-8247-AF27-A4E23E202A20}" dt="2023-01-05T21:50:41.873" v="15500" actId="478"/>
          <ac:picMkLst>
            <pc:docMk/>
            <pc:sldMk cId="2015571115" sldId="1361"/>
            <ac:picMk id="13" creationId="{17F5F394-9592-53AF-9D70-DEAABC037F6C}"/>
          </ac:picMkLst>
        </pc:picChg>
        <pc:picChg chg="add del mod">
          <ac:chgData name="Daniel Khashabi" userId="62390808-c838-45e6-be59-d6fd0d208bc8" providerId="ADAL" clId="{FB8821F7-EC71-8247-AF27-A4E23E202A20}" dt="2023-01-05T21:59:10.888" v="15668" actId="478"/>
          <ac:picMkLst>
            <pc:docMk/>
            <pc:sldMk cId="2015571115" sldId="1361"/>
            <ac:picMk id="33" creationId="{2313EFA2-D25B-C769-58CC-83BFDAEF8B56}"/>
          </ac:picMkLst>
        </pc:picChg>
        <pc:picChg chg="mod">
          <ac:chgData name="Daniel Khashabi" userId="62390808-c838-45e6-be59-d6fd0d208bc8" providerId="ADAL" clId="{FB8821F7-EC71-8247-AF27-A4E23E202A20}" dt="2023-01-05T21:44:08.796" v="15221"/>
          <ac:picMkLst>
            <pc:docMk/>
            <pc:sldMk cId="2015571115" sldId="1361"/>
            <ac:picMk id="35" creationId="{0116E9C2-2F19-6F43-8FE6-374F3E11809C}"/>
          </ac:picMkLst>
        </pc:pic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7" creationId="{DB0A064E-4457-A77A-272C-0F34D1460217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8" creationId="{C3B0BDF3-4742-AD2B-53D1-6519A3CD4C29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12" creationId="{B89BA981-4B18-7911-0C99-D758DEA04BFE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18" creationId="{3000C8F9-3BFC-40C7-2308-C44C280A63DB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21" creationId="{3943B371-BA54-5ED4-39FB-AE2DB09D8E6D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24" creationId="{79ECD69A-C6AA-E579-219B-83FE980BF7F1}"/>
          </ac:cxnSpMkLst>
        </pc:cxnChg>
      </pc:sldChg>
      <pc:sldChg chg="addSp delSp modSp add mod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3158429592" sldId="1361"/>
        </pc:sldMkLst>
        <pc:spChg chg="mod">
          <ac:chgData name="Daniel Khashabi" userId="62390808-c838-45e6-be59-d6fd0d208bc8" providerId="ADAL" clId="{FB8821F7-EC71-8247-AF27-A4E23E202A20}" dt="2023-01-06T01:19:49.012" v="20296"/>
          <ac:spMkLst>
            <pc:docMk/>
            <pc:sldMk cId="3158429592" sldId="1361"/>
            <ac:spMk id="3" creationId="{3FB02C3A-E69B-3079-17D2-03A1E0623FD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4" creationId="{B6D51593-DAFA-55B2-7815-0ECE9556C27A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5" creationId="{64D93B52-A0C7-6A14-CABA-0541C32BAC4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6" creationId="{B1B7A3DD-80C2-D554-F75A-42270F46428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158429592" sldId="1361"/>
            <ac:spMk id="9" creationId="{B1E92BE7-FDC2-9160-4497-3BF65B5E8C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158429592" sldId="1361"/>
            <ac:spMk id="10" creationId="{1D0C1032-ABC6-61CC-E7C7-D7B70FB14CB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11" creationId="{93425E7E-9A09-2222-D38C-2B00EC2E73DE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17" creationId="{9860CB63-1551-3BFF-B666-6D7495A4943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158429592" sldId="1361"/>
            <ac:spMk id="37" creationId="{99DF2741-0F1D-D853-E9D2-502AD52F6E8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158429592" sldId="1361"/>
            <ac:spMk id="38" creationId="{2E60B745-C237-639C-2E1B-49AC34803DC9}"/>
          </ac:spMkLst>
        </pc:spChg>
        <pc:spChg chg="del mod">
          <ac:chgData name="Daniel Khashabi" userId="62390808-c838-45e6-be59-d6fd0d208bc8" providerId="ADAL" clId="{FB8821F7-EC71-8247-AF27-A4E23E202A20}" dt="2023-01-06T01:08:02.186" v="20092"/>
          <ac:spMkLst>
            <pc:docMk/>
            <pc:sldMk cId="3158429592" sldId="1361"/>
            <ac:spMk id="40" creationId="{D00B5273-D383-C797-78CD-3D2E37DA56C3}"/>
          </ac:spMkLst>
        </pc:spChg>
        <pc:grpChg chg="add mod">
          <ac:chgData name="Daniel Khashabi" userId="62390808-c838-45e6-be59-d6fd0d208bc8" providerId="ADAL" clId="{FB8821F7-EC71-8247-AF27-A4E23E202A20}" dt="2023-01-09T14:49:18.572" v="34205"/>
          <ac:grpSpMkLst>
            <pc:docMk/>
            <pc:sldMk cId="3158429592" sldId="1361"/>
            <ac:grpSpMk id="13" creationId="{8F0B36F5-FF56-17E4-6C74-F7BB3EFFB871}"/>
          </ac:grpSpMkLst>
        </pc:gr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7" creationId="{DB0A064E-4457-A77A-272C-0F34D146021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8" creationId="{C3B0BDF3-4742-AD2B-53D1-6519A3CD4C2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12" creationId="{B89BA981-4B18-7911-0C99-D758DEA04BF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18" creationId="{3000C8F9-3BFC-40C7-2308-C44C280A63DB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21" creationId="{3943B371-BA54-5ED4-39FB-AE2DB09D8E6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24" creationId="{79ECD69A-C6AA-E579-219B-83FE980BF7F1}"/>
          </ac:cxnSpMkLst>
        </pc:cxn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886273835" sldId="1362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886273835" sldId="1362"/>
            <ac:spMk id="7" creationId="{667DBCC8-DDC7-770C-23B2-2456C8FD670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886273835" sldId="1362"/>
            <ac:spMk id="8" creationId="{1062C271-7835-CFD0-F32A-5FCDB20BAF6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886273835" sldId="1362"/>
            <ac:spMk id="9" creationId="{0A2C74BF-F78F-7F27-AF68-0F37553AEAB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886273835" sldId="1362"/>
            <ac:spMk id="17" creationId="{AD629647-4E2B-F273-6216-76214F611D9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886273835" sldId="1362"/>
            <ac:spMk id="18" creationId="{CC866DCD-CA12-C534-1F5E-99C3D34775FC}"/>
          </ac:spMkLst>
        </pc:spChg>
      </pc:sldChg>
      <pc:sldChg chg="modSp add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2624326070" sldId="1362"/>
        </pc:sldMkLst>
        <pc:spChg chg="mod">
          <ac:chgData name="Daniel Khashabi" userId="62390808-c838-45e6-be59-d6fd0d208bc8" providerId="ADAL" clId="{FB8821F7-EC71-8247-AF27-A4E23E202A20}" dt="2023-01-05T21:55:10.340" v="15605" actId="20577"/>
          <ac:spMkLst>
            <pc:docMk/>
            <pc:sldMk cId="2624326070" sldId="1362"/>
            <ac:spMk id="3" creationId="{08E4D562-A998-557F-AF8E-8F2BD8E6ABC4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1498574135" sldId="1363"/>
        </pc:sldMkLst>
        <pc:spChg chg="add del mod">
          <ac:chgData name="Daniel Khashabi" userId="62390808-c838-45e6-be59-d6fd0d208bc8" providerId="ADAL" clId="{FB8821F7-EC71-8247-AF27-A4E23E202A20}" dt="2023-01-05T22:02:35.197" v="15838" actId="13926"/>
          <ac:spMkLst>
            <pc:docMk/>
            <pc:sldMk cId="1498574135" sldId="1363"/>
            <ac:spMk id="2" creationId="{5543ACE6-351C-F292-3E50-FFA5F0054C27}"/>
          </ac:spMkLst>
        </pc:spChg>
        <pc:spChg chg="mod">
          <ac:chgData name="Daniel Khashabi" userId="62390808-c838-45e6-be59-d6fd0d208bc8" providerId="ADAL" clId="{FB8821F7-EC71-8247-AF27-A4E23E202A20}" dt="2023-01-05T22:21:30.774" v="16382" actId="20577"/>
          <ac:spMkLst>
            <pc:docMk/>
            <pc:sldMk cId="1498574135" sldId="1363"/>
            <ac:spMk id="3" creationId="{725EA8F5-C2C4-8A38-0B5E-4A969D4DB876}"/>
          </ac:spMkLst>
        </pc:spChg>
        <pc:spChg chg="add del mod">
          <ac:chgData name="Daniel Khashabi" userId="62390808-c838-45e6-be59-d6fd0d208bc8" providerId="ADAL" clId="{FB8821F7-EC71-8247-AF27-A4E23E202A20}" dt="2023-01-05T22:01:53.318" v="15831" actId="21"/>
          <ac:spMkLst>
            <pc:docMk/>
            <pc:sldMk cId="1498574135" sldId="1363"/>
            <ac:spMk id="5" creationId="{13A30C4C-612F-1485-7169-0C89A6583A6A}"/>
          </ac:spMkLst>
        </pc:spChg>
        <pc:picChg chg="add del mod">
          <ac:chgData name="Daniel Khashabi" userId="62390808-c838-45e6-be59-d6fd0d208bc8" providerId="ADAL" clId="{FB8821F7-EC71-8247-AF27-A4E23E202A20}" dt="2023-01-05T22:06:31.772" v="15858" actId="478"/>
          <ac:picMkLst>
            <pc:docMk/>
            <pc:sldMk cId="1498574135" sldId="1363"/>
            <ac:picMk id="39938" creationId="{96571F1C-D18A-24C0-73FC-EC58B8CAAD77}"/>
          </ac:picMkLst>
        </pc:picChg>
        <pc:picChg chg="add mod">
          <ac:chgData name="Daniel Khashabi" userId="62390808-c838-45e6-be59-d6fd0d208bc8" providerId="ADAL" clId="{FB8821F7-EC71-8247-AF27-A4E23E202A20}" dt="2023-01-05T22:22:12.226" v="16390"/>
          <ac:picMkLst>
            <pc:docMk/>
            <pc:sldMk cId="1498574135" sldId="1363"/>
            <ac:picMk id="39940" creationId="{DA7D1E59-1777-F333-FCF8-8E72C4F5EB7F}"/>
          </ac:picMkLst>
        </pc:picChg>
      </pc:sldChg>
      <pc:sldChg chg="modSp add mod">
        <pc:chgData name="Daniel Khashabi" userId="62390808-c838-45e6-be59-d6fd0d208bc8" providerId="ADAL" clId="{FB8821F7-EC71-8247-AF27-A4E23E202A20}" dt="2023-01-06T01:22:03.732" v="20503" actId="20577"/>
        <pc:sldMkLst>
          <pc:docMk/>
          <pc:sldMk cId="2940780699" sldId="1363"/>
        </pc:sldMkLst>
        <pc:spChg chg="mod">
          <ac:chgData name="Daniel Khashabi" userId="62390808-c838-45e6-be59-d6fd0d208bc8" providerId="ADAL" clId="{FB8821F7-EC71-8247-AF27-A4E23E202A20}" dt="2023-01-06T01:22:03.732" v="20503" actId="20577"/>
          <ac:spMkLst>
            <pc:docMk/>
            <pc:sldMk cId="2940780699" sldId="1363"/>
            <ac:spMk id="2" creationId="{5543ACE6-351C-F292-3E50-FFA5F0054C27}"/>
          </ac:spMkLst>
        </pc:spChg>
      </pc:sldChg>
      <pc:sldChg chg="addSp delSp modSp new del mod ord modAnim">
        <pc:chgData name="Daniel Khashabi" userId="62390808-c838-45e6-be59-d6fd0d208bc8" providerId="ADAL" clId="{FB8821F7-EC71-8247-AF27-A4E23E202A20}" dt="2023-01-05T23:17:07.039" v="17786" actId="2696"/>
        <pc:sldMkLst>
          <pc:docMk/>
          <pc:sldMk cId="164926729" sldId="1364"/>
        </pc:sldMkLst>
        <pc:spChg chg="mod">
          <ac:chgData name="Daniel Khashabi" userId="62390808-c838-45e6-be59-d6fd0d208bc8" providerId="ADAL" clId="{FB8821F7-EC71-8247-AF27-A4E23E202A20}" dt="2023-01-05T22:22:53.218" v="16406" actId="20577"/>
          <ac:spMkLst>
            <pc:docMk/>
            <pc:sldMk cId="164926729" sldId="1364"/>
            <ac:spMk id="2" creationId="{D9FE54A2-032A-CDC0-AFBD-906176CCBF5D}"/>
          </ac:spMkLst>
        </pc:spChg>
        <pc:spChg chg="mod">
          <ac:chgData name="Daniel Khashabi" userId="62390808-c838-45e6-be59-d6fd0d208bc8" providerId="ADAL" clId="{FB8821F7-EC71-8247-AF27-A4E23E202A20}" dt="2023-01-05T22:30:32.875" v="16650" actId="20577"/>
          <ac:spMkLst>
            <pc:docMk/>
            <pc:sldMk cId="164926729" sldId="1364"/>
            <ac:spMk id="3" creationId="{D11CAFCF-7181-28A1-A642-63B2F4C1DBBC}"/>
          </ac:spMkLst>
        </pc:spChg>
        <pc:spChg chg="add mod">
          <ac:chgData name="Daniel Khashabi" userId="62390808-c838-45e6-be59-d6fd0d208bc8" providerId="ADAL" clId="{FB8821F7-EC71-8247-AF27-A4E23E202A20}" dt="2023-01-05T22:24:03.731" v="16422" actId="1076"/>
          <ac:spMkLst>
            <pc:docMk/>
            <pc:sldMk cId="164926729" sldId="1364"/>
            <ac:spMk id="4" creationId="{473451DD-21E3-FDCC-85F0-4F2C3C47C9D3}"/>
          </ac:spMkLst>
        </pc:spChg>
        <pc:spChg chg="add mod">
          <ac:chgData name="Daniel Khashabi" userId="62390808-c838-45e6-be59-d6fd0d208bc8" providerId="ADAL" clId="{FB8821F7-EC71-8247-AF27-A4E23E202A20}" dt="2023-01-05T22:24:01.265" v="16421" actId="1076"/>
          <ac:spMkLst>
            <pc:docMk/>
            <pc:sldMk cId="164926729" sldId="1364"/>
            <ac:spMk id="5" creationId="{53C9465D-7607-3391-B7FE-F1F87214E6C1}"/>
          </ac:spMkLst>
        </pc:spChg>
        <pc:spChg chg="add mod">
          <ac:chgData name="Daniel Khashabi" userId="62390808-c838-45e6-be59-d6fd0d208bc8" providerId="ADAL" clId="{FB8821F7-EC71-8247-AF27-A4E23E202A20}" dt="2023-01-05T22:23:24.081" v="16409" actId="1076"/>
          <ac:spMkLst>
            <pc:docMk/>
            <pc:sldMk cId="164926729" sldId="1364"/>
            <ac:spMk id="6" creationId="{F68DF992-BE99-E8F3-29D7-7FB8AA6C80D4}"/>
          </ac:spMkLst>
        </pc:spChg>
        <pc:spChg chg="add mod">
          <ac:chgData name="Daniel Khashabi" userId="62390808-c838-45e6-be59-d6fd0d208bc8" providerId="ADAL" clId="{FB8821F7-EC71-8247-AF27-A4E23E202A20}" dt="2023-01-05T22:24:38.584" v="16435" actId="1076"/>
          <ac:spMkLst>
            <pc:docMk/>
            <pc:sldMk cId="164926729" sldId="1364"/>
            <ac:spMk id="9" creationId="{FB6FD7F2-EB0D-4D06-63DB-45262ED0FD8C}"/>
          </ac:spMkLst>
        </pc:spChg>
        <pc:spChg chg="add mod">
          <ac:chgData name="Daniel Khashabi" userId="62390808-c838-45e6-be59-d6fd0d208bc8" providerId="ADAL" clId="{FB8821F7-EC71-8247-AF27-A4E23E202A20}" dt="2023-01-05T22:24:41.203" v="16436" actId="1036"/>
          <ac:spMkLst>
            <pc:docMk/>
            <pc:sldMk cId="164926729" sldId="1364"/>
            <ac:spMk id="10" creationId="{919F0F0D-3665-A449-776C-89F0556C7220}"/>
          </ac:spMkLst>
        </pc:spChg>
        <pc:spChg chg="add mod">
          <ac:chgData name="Daniel Khashabi" userId="62390808-c838-45e6-be59-d6fd0d208bc8" providerId="ADAL" clId="{FB8821F7-EC71-8247-AF27-A4E23E202A20}" dt="2023-01-05T22:24:28.250" v="16431" actId="1076"/>
          <ac:spMkLst>
            <pc:docMk/>
            <pc:sldMk cId="164926729" sldId="1364"/>
            <ac:spMk id="20" creationId="{3035096F-7038-A5AC-C4C6-6236505AE027}"/>
          </ac:spMkLst>
        </pc:spChg>
        <pc:spChg chg="add del mod">
          <ac:chgData name="Daniel Khashabi" userId="62390808-c838-45e6-be59-d6fd0d208bc8" providerId="ADAL" clId="{FB8821F7-EC71-8247-AF27-A4E23E202A20}" dt="2023-01-05T22:27:38.697" v="16546"/>
          <ac:spMkLst>
            <pc:docMk/>
            <pc:sldMk cId="164926729" sldId="1364"/>
            <ac:spMk id="22" creationId="{66869252-C89E-1EE8-A30A-02DAAA7C019A}"/>
          </ac:spMkLst>
        </pc:spChg>
        <pc:spChg chg="add mod">
          <ac:chgData name="Daniel Khashabi" userId="62390808-c838-45e6-be59-d6fd0d208bc8" providerId="ADAL" clId="{FB8821F7-EC71-8247-AF27-A4E23E202A20}" dt="2023-01-05T22:30:28.156" v="16649" actId="1035"/>
          <ac:spMkLst>
            <pc:docMk/>
            <pc:sldMk cId="164926729" sldId="1364"/>
            <ac:spMk id="23" creationId="{A75B2C42-30B6-A7EF-9E92-0AD2791BA128}"/>
          </ac:spMkLst>
        </pc:spChg>
        <pc:spChg chg="add mod">
          <ac:chgData name="Daniel Khashabi" userId="62390808-c838-45e6-be59-d6fd0d208bc8" providerId="ADAL" clId="{FB8821F7-EC71-8247-AF27-A4E23E202A20}" dt="2023-01-05T22:48:46.003" v="17114"/>
          <ac:spMkLst>
            <pc:docMk/>
            <pc:sldMk cId="164926729" sldId="1364"/>
            <ac:spMk id="24" creationId="{2C8D91B6-5148-0045-CF91-E0D9D92CE617}"/>
          </ac:spMkLst>
        </pc:spChg>
        <pc:cxnChg chg="add mod">
          <ac:chgData name="Daniel Khashabi" userId="62390808-c838-45e6-be59-d6fd0d208bc8" providerId="ADAL" clId="{FB8821F7-EC71-8247-AF27-A4E23E202A20}" dt="2023-01-05T22:24:03.731" v="16422" actId="1076"/>
          <ac:cxnSpMkLst>
            <pc:docMk/>
            <pc:sldMk cId="164926729" sldId="1364"/>
            <ac:cxnSpMk id="7" creationId="{7E595EC2-A7CD-C519-FFA6-9A362E1F7923}"/>
          </ac:cxnSpMkLst>
        </pc:cxnChg>
        <pc:cxnChg chg="add mod">
          <ac:chgData name="Daniel Khashabi" userId="62390808-c838-45e6-be59-d6fd0d208bc8" providerId="ADAL" clId="{FB8821F7-EC71-8247-AF27-A4E23E202A20}" dt="2023-01-05T22:24:03.731" v="16422" actId="1076"/>
          <ac:cxnSpMkLst>
            <pc:docMk/>
            <pc:sldMk cId="164926729" sldId="1364"/>
            <ac:cxnSpMk id="8" creationId="{65FA3EBB-AC63-5177-6CE9-2CC0595FAC23}"/>
          </ac:cxnSpMkLst>
        </pc:cxn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791774702" sldId="1364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91774702" sldId="1364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91774702" sldId="1364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91774702" sldId="1364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791774702" sldId="1364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791774702" sldId="1364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791774702" sldId="1364"/>
            <ac:spMk id="20" creationId="{3035096F-7038-A5AC-C4C6-6236505AE02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91774702" sldId="1364"/>
            <ac:spMk id="23" creationId="{A75B2C42-30B6-A7EF-9E92-0AD2791BA12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791774702" sldId="1364"/>
            <ac:spMk id="24" creationId="{2C8D91B6-5148-0045-CF91-E0D9D92CE617}"/>
          </ac:spMkLst>
        </pc:spChg>
      </pc:sldChg>
      <pc:sldChg chg="new del">
        <pc:chgData name="Daniel Khashabi" userId="62390808-c838-45e6-be59-d6fd0d208bc8" providerId="ADAL" clId="{FB8821F7-EC71-8247-AF27-A4E23E202A20}" dt="2023-01-05T22:22:37.413" v="16392" actId="680"/>
        <pc:sldMkLst>
          <pc:docMk/>
          <pc:sldMk cId="2815079967" sldId="1364"/>
        </pc:sldMkLst>
      </pc:sldChg>
      <pc:sldChg chg="addSp delSp modSp add del mod">
        <pc:chgData name="Daniel Khashabi" userId="62390808-c838-45e6-be59-d6fd0d208bc8" providerId="ADAL" clId="{FB8821F7-EC71-8247-AF27-A4E23E202A20}" dt="2023-01-05T23:04:21.005" v="17595" actId="2696"/>
        <pc:sldMkLst>
          <pc:docMk/>
          <pc:sldMk cId="3994265837" sldId="1365"/>
        </pc:sldMkLst>
        <pc:spChg chg="mod">
          <ac:chgData name="Daniel Khashabi" userId="62390808-c838-45e6-be59-d6fd0d208bc8" providerId="ADAL" clId="{FB8821F7-EC71-8247-AF27-A4E23E202A20}" dt="2023-01-05T22:32:40.060" v="16759" actId="20577"/>
          <ac:spMkLst>
            <pc:docMk/>
            <pc:sldMk cId="3994265837" sldId="1365"/>
            <ac:spMk id="2" creationId="{D9FE54A2-032A-CDC0-AFBD-906176CCBF5D}"/>
          </ac:spMkLst>
        </pc:spChg>
        <pc:spChg chg="mod">
          <ac:chgData name="Daniel Khashabi" userId="62390808-c838-45e6-be59-d6fd0d208bc8" providerId="ADAL" clId="{FB8821F7-EC71-8247-AF27-A4E23E202A20}" dt="2023-01-05T22:32:26.304" v="16755" actId="14100"/>
          <ac:spMkLst>
            <pc:docMk/>
            <pc:sldMk cId="3994265837" sldId="1365"/>
            <ac:spMk id="3" creationId="{D11CAFCF-7181-28A1-A642-63B2F4C1DBBC}"/>
          </ac:spMkLst>
        </pc:spChg>
        <pc:spChg chg="mod">
          <ac:chgData name="Daniel Khashabi" userId="62390808-c838-45e6-be59-d6fd0d208bc8" providerId="ADAL" clId="{FB8821F7-EC71-8247-AF27-A4E23E202A20}" dt="2023-01-05T22:30:46.818" v="16680" actId="1038"/>
          <ac:spMkLst>
            <pc:docMk/>
            <pc:sldMk cId="3994265837" sldId="1365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5T22:31:28.046" v="16729" actId="1037"/>
          <ac:spMkLst>
            <pc:docMk/>
            <pc:sldMk cId="3994265837" sldId="1365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5T22:30:46.818" v="16680" actId="1038"/>
          <ac:spMkLst>
            <pc:docMk/>
            <pc:sldMk cId="3994265837" sldId="1365"/>
            <ac:spMk id="10" creationId="{919F0F0D-3665-A449-776C-89F0556C7220}"/>
          </ac:spMkLst>
        </pc:spChg>
        <pc:spChg chg="add mod">
          <ac:chgData name="Daniel Khashabi" userId="62390808-c838-45e6-be59-d6fd0d208bc8" providerId="ADAL" clId="{FB8821F7-EC71-8247-AF27-A4E23E202A20}" dt="2023-01-05T22:32:15.479" v="16750" actId="1036"/>
          <ac:spMkLst>
            <pc:docMk/>
            <pc:sldMk cId="3994265837" sldId="1365"/>
            <ac:spMk id="11" creationId="{8D77E342-20CB-94E9-E185-E871D5D4CF2C}"/>
          </ac:spMkLst>
        </pc:spChg>
        <pc:spChg chg="add mod">
          <ac:chgData name="Daniel Khashabi" userId="62390808-c838-45e6-be59-d6fd0d208bc8" providerId="ADAL" clId="{FB8821F7-EC71-8247-AF27-A4E23E202A20}" dt="2023-01-05T22:32:19.080" v="16753" actId="1035"/>
          <ac:spMkLst>
            <pc:docMk/>
            <pc:sldMk cId="3994265837" sldId="1365"/>
            <ac:spMk id="12" creationId="{EB0CBE4E-BAB0-BCA1-7AF0-FE2924525C42}"/>
          </ac:spMkLst>
        </pc:spChg>
        <pc:spChg chg="del">
          <ac:chgData name="Daniel Khashabi" userId="62390808-c838-45e6-be59-d6fd0d208bc8" providerId="ADAL" clId="{FB8821F7-EC71-8247-AF27-A4E23E202A20}" dt="2023-01-05T22:31:53.558" v="16739" actId="478"/>
          <ac:spMkLst>
            <pc:docMk/>
            <pc:sldMk cId="3994265837" sldId="1365"/>
            <ac:spMk id="23" creationId="{A75B2C42-30B6-A7EF-9E92-0AD2791BA128}"/>
          </ac:spMkLst>
        </pc:spChg>
        <pc:spChg chg="mod">
          <ac:chgData name="Daniel Khashabi" userId="62390808-c838-45e6-be59-d6fd0d208bc8" providerId="ADAL" clId="{FB8821F7-EC71-8247-AF27-A4E23E202A20}" dt="2023-01-05T22:32:08.153" v="16743" actId="1076"/>
          <ac:spMkLst>
            <pc:docMk/>
            <pc:sldMk cId="3994265837" sldId="1365"/>
            <ac:spMk id="24" creationId="{2C8D91B6-5148-0045-CF91-E0D9D92CE617}"/>
          </ac:spMkLst>
        </pc:spChg>
        <pc:cxnChg chg="mod">
          <ac:chgData name="Daniel Khashabi" userId="62390808-c838-45e6-be59-d6fd0d208bc8" providerId="ADAL" clId="{FB8821F7-EC71-8247-AF27-A4E23E202A20}" dt="2023-01-05T22:31:28.046" v="16729" actId="1037"/>
          <ac:cxnSpMkLst>
            <pc:docMk/>
            <pc:sldMk cId="3994265837" sldId="1365"/>
            <ac:cxnSpMk id="7" creationId="{7E595EC2-A7CD-C519-FFA6-9A362E1F7923}"/>
          </ac:cxnSpMkLst>
        </pc:cxnChg>
        <pc:cxnChg chg="mod">
          <ac:chgData name="Daniel Khashabi" userId="62390808-c838-45e6-be59-d6fd0d208bc8" providerId="ADAL" clId="{FB8821F7-EC71-8247-AF27-A4E23E202A20}" dt="2023-01-05T22:30:46.818" v="16680" actId="1038"/>
          <ac:cxnSpMkLst>
            <pc:docMk/>
            <pc:sldMk cId="3994265837" sldId="1365"/>
            <ac:cxnSpMk id="8" creationId="{65FA3EBB-AC63-5177-6CE9-2CC0595FAC23}"/>
          </ac:cxnSpMkLst>
        </pc:cxnChg>
        <pc:cxnChg chg="add mod">
          <ac:chgData name="Daniel Khashabi" userId="62390808-c838-45e6-be59-d6fd0d208bc8" providerId="ADAL" clId="{FB8821F7-EC71-8247-AF27-A4E23E202A20}" dt="2023-01-05T22:32:15.479" v="16750" actId="1036"/>
          <ac:cxnSpMkLst>
            <pc:docMk/>
            <pc:sldMk cId="3994265837" sldId="1365"/>
            <ac:cxnSpMk id="13" creationId="{84600C8E-35A1-5A92-26B8-A0C2CDACA9A5}"/>
          </ac:cxnSpMkLst>
        </pc:cxnChg>
        <pc:cxnChg chg="add mod">
          <ac:chgData name="Daniel Khashabi" userId="62390808-c838-45e6-be59-d6fd0d208bc8" providerId="ADAL" clId="{FB8821F7-EC71-8247-AF27-A4E23E202A20}" dt="2023-01-05T22:32:15.479" v="16750" actId="1036"/>
          <ac:cxnSpMkLst>
            <pc:docMk/>
            <pc:sldMk cId="3994265837" sldId="1365"/>
            <ac:cxnSpMk id="16" creationId="{A1AC3D2B-A00F-987E-09FB-914B64FD1A81}"/>
          </ac:cxnSpMkLst>
        </pc:cxnChg>
      </pc:sldChg>
      <pc:sldChg chg="addSp modSp add del mod">
        <pc:chgData name="Daniel Khashabi" userId="62390808-c838-45e6-be59-d6fd0d208bc8" providerId="ADAL" clId="{FB8821F7-EC71-8247-AF27-A4E23E202A20}" dt="2023-01-05T23:04:23.288" v="17596" actId="2696"/>
        <pc:sldMkLst>
          <pc:docMk/>
          <pc:sldMk cId="2506920824" sldId="1366"/>
        </pc:sldMkLst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1" creationId="{8D77E342-20CB-94E9-E185-E871D5D4CF2C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2" creationId="{EB0CBE4E-BAB0-BCA1-7AF0-FE2924525C42}"/>
          </ac:spMkLst>
        </pc:spChg>
        <pc:spChg chg="add 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4" creationId="{96DFC524-E459-F145-B694-DF591968D15C}"/>
          </ac:spMkLst>
        </pc:spChg>
        <pc:spChg chg="add 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5" creationId="{88E51131-9ABA-1A45-3105-4D0393EA7C29}"/>
          </ac:spMkLst>
        </pc:spChg>
        <pc:spChg chg="add 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8" creationId="{C3576588-6628-EE80-FE62-CB9F2447D9F3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20" creationId="{3035096F-7038-A5AC-C4C6-6236505AE027}"/>
          </ac:spMkLst>
        </pc:spChg>
        <pc:spChg chg="mod">
          <ac:chgData name="Daniel Khashabi" userId="62390808-c838-45e6-be59-d6fd0d208bc8" providerId="ADAL" clId="{FB8821F7-EC71-8247-AF27-A4E23E202A20}" dt="2023-01-05T22:38:23.429" v="16898" actId="1076"/>
          <ac:spMkLst>
            <pc:docMk/>
            <pc:sldMk cId="2506920824" sldId="1366"/>
            <ac:spMk id="24" creationId="{2C8D91B6-5148-0045-CF91-E0D9D92CE617}"/>
          </ac:spMkLst>
        </pc:spChg>
        <pc:cxnChg chg="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7" creationId="{7E595EC2-A7CD-C519-FFA6-9A362E1F7923}"/>
          </ac:cxnSpMkLst>
        </pc:cxnChg>
        <pc:cxnChg chg="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8" creationId="{65FA3EBB-AC63-5177-6CE9-2CC0595FAC23}"/>
          </ac:cxnSpMkLst>
        </pc:cxnChg>
        <pc:cxnChg chg="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13" creationId="{84600C8E-35A1-5A92-26B8-A0C2CDACA9A5}"/>
          </ac:cxnSpMkLst>
        </pc:cxnChg>
        <pc:cxnChg chg="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16" creationId="{A1AC3D2B-A00F-987E-09FB-914B64FD1A81}"/>
          </ac:cxnSpMkLst>
        </pc:cxnChg>
        <pc:cxnChg chg="add 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19" creationId="{A738DFD0-4833-6AAF-FDC3-5506C6475FDC}"/>
          </ac:cxnSpMkLst>
        </pc:cxnChg>
        <pc:cxnChg chg="add 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25" creationId="{C231861B-9D5B-E87E-5319-4379634C6F91}"/>
          </ac:cxnSpMkLst>
        </pc:cxnChg>
      </pc:sldChg>
      <pc:sldChg chg="addSp delSp modSp add del mod addAnim delAnim modAnim modNotes">
        <pc:chgData name="Daniel Khashabi" userId="62390808-c838-45e6-be59-d6fd0d208bc8" providerId="ADAL" clId="{FB8821F7-EC71-8247-AF27-A4E23E202A20}" dt="2023-01-05T23:17:07.039" v="17786" actId="2696"/>
        <pc:sldMkLst>
          <pc:docMk/>
          <pc:sldMk cId="64330325" sldId="1367"/>
        </pc:sldMkLst>
        <pc:spChg chg="mod">
          <ac:chgData name="Daniel Khashabi" userId="62390808-c838-45e6-be59-d6fd0d208bc8" providerId="ADAL" clId="{FB8821F7-EC71-8247-AF27-A4E23E202A20}" dt="2023-01-05T22:44:43.812" v="16976" actId="20577"/>
          <ac:spMkLst>
            <pc:docMk/>
            <pc:sldMk cId="64330325" sldId="1367"/>
            <ac:spMk id="2" creationId="{D9FE54A2-032A-CDC0-AFBD-906176CCBF5D}"/>
          </ac:spMkLst>
        </pc:spChg>
        <pc:spChg chg="mod">
          <ac:chgData name="Daniel Khashabi" userId="62390808-c838-45e6-be59-d6fd0d208bc8" providerId="ADAL" clId="{FB8821F7-EC71-8247-AF27-A4E23E202A20}" dt="2023-01-05T23:05:58.176" v="17607" actId="20577"/>
          <ac:spMkLst>
            <pc:docMk/>
            <pc:sldMk cId="64330325" sldId="1367"/>
            <ac:spMk id="3" creationId="{D11CAFCF-7181-28A1-A642-63B2F4C1DBBC}"/>
          </ac:spMkLst>
        </pc:spChg>
        <pc:spChg chg="mod">
          <ac:chgData name="Daniel Khashabi" userId="62390808-c838-45e6-be59-d6fd0d208bc8" providerId="ADAL" clId="{FB8821F7-EC71-8247-AF27-A4E23E202A20}" dt="2023-01-05T22:44:50.118" v="16979" actId="114"/>
          <ac:spMkLst>
            <pc:docMk/>
            <pc:sldMk cId="64330325" sldId="1367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5T22:44:55.927" v="16982" actId="114"/>
          <ac:spMkLst>
            <pc:docMk/>
            <pc:sldMk cId="64330325" sldId="1367"/>
            <ac:spMk id="10" creationId="{919F0F0D-3665-A449-776C-89F0556C7220}"/>
          </ac:spMkLst>
        </pc:spChg>
        <pc:spChg chg="add mod">
          <ac:chgData name="Daniel Khashabi" userId="62390808-c838-45e6-be59-d6fd0d208bc8" providerId="ADAL" clId="{FB8821F7-EC71-8247-AF27-A4E23E202A20}" dt="2023-01-05T22:51:48.680" v="17335" actId="1036"/>
          <ac:spMkLst>
            <pc:docMk/>
            <pc:sldMk cId="64330325" sldId="1367"/>
            <ac:spMk id="11" creationId="{A0C353E7-098E-83A0-E430-1BE4CB661727}"/>
          </ac:spMkLst>
        </pc:spChg>
        <pc:spChg chg="mod">
          <ac:chgData name="Daniel Khashabi" userId="62390808-c838-45e6-be59-d6fd0d208bc8" providerId="ADAL" clId="{FB8821F7-EC71-8247-AF27-A4E23E202A20}" dt="2023-01-05T22:45:08.504" v="16984" actId="114"/>
          <ac:spMkLst>
            <pc:docMk/>
            <pc:sldMk cId="64330325" sldId="1367"/>
            <ac:spMk id="20" creationId="{3035096F-7038-A5AC-C4C6-6236505AE027}"/>
          </ac:spMkLst>
        </pc:spChg>
        <pc:spChg chg="del">
          <ac:chgData name="Daniel Khashabi" userId="62390808-c838-45e6-be59-d6fd0d208bc8" providerId="ADAL" clId="{FB8821F7-EC71-8247-AF27-A4E23E202A20}" dt="2023-01-05T22:46:38.949" v="17046" actId="478"/>
          <ac:spMkLst>
            <pc:docMk/>
            <pc:sldMk cId="64330325" sldId="1367"/>
            <ac:spMk id="23" creationId="{A75B2C42-30B6-A7EF-9E92-0AD2791BA128}"/>
          </ac:spMkLst>
        </pc:spChg>
        <pc:spChg chg="add del mod">
          <ac:chgData name="Daniel Khashabi" userId="62390808-c838-45e6-be59-d6fd0d208bc8" providerId="ADAL" clId="{FB8821F7-EC71-8247-AF27-A4E23E202A20}" dt="2023-01-05T22:48:49.484" v="17118" actId="478"/>
          <ac:spMkLst>
            <pc:docMk/>
            <pc:sldMk cId="64330325" sldId="1367"/>
            <ac:spMk id="24" creationId="{2C8D91B6-5148-0045-CF91-E0D9D92CE617}"/>
          </ac:spMkLst>
        </pc:spChg>
      </pc:sldChg>
      <pc:sldChg chg="modSp add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2730759472" sldId="1367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730759472" sldId="1367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730759472" sldId="1367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730759472" sldId="1367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730759472" sldId="1367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730759472" sldId="1367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730759472" sldId="1367"/>
            <ac:spMk id="11" creationId="{A0C353E7-098E-83A0-E430-1BE4CB66172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730759472" sldId="1367"/>
            <ac:spMk id="20" creationId="{3035096F-7038-A5AC-C4C6-6236505AE027}"/>
          </ac:spMkLst>
        </pc:spChg>
      </pc:sldChg>
      <pc:sldChg chg="modSp add mod">
        <pc:chgData name="Daniel Khashabi" userId="62390808-c838-45e6-be59-d6fd0d208bc8" providerId="ADAL" clId="{FB8821F7-EC71-8247-AF27-A4E23E202A20}" dt="2023-01-09T14:50:08.609" v="34208"/>
        <pc:sldMkLst>
          <pc:docMk/>
          <pc:sldMk cId="375797642" sldId="1368"/>
        </pc:sldMkLst>
        <pc:spChg chg="mod">
          <ac:chgData name="Daniel Khashabi" userId="62390808-c838-45e6-be59-d6fd0d208bc8" providerId="ADAL" clId="{FB8821F7-EC71-8247-AF27-A4E23E202A20}" dt="2023-01-06T01:23:32.403" v="20532" actId="33524"/>
          <ac:spMkLst>
            <pc:docMk/>
            <pc:sldMk cId="375797642" sldId="1368"/>
            <ac:spMk id="3" creationId="{D11CAFCF-7181-28A1-A642-63B2F4C1DBBC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11" creationId="{8D77E342-20CB-94E9-E185-E871D5D4CF2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12" creationId="{EB0CBE4E-BAB0-BCA1-7AF0-FE2924525C4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14" creationId="{96DFC524-E459-F145-B694-DF591968D15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15" creationId="{88E51131-9ABA-1A45-3105-4D0393EA7C2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18" creationId="{C3576588-6628-EE80-FE62-CB9F2447D9F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20" creationId="{3035096F-7038-A5AC-C4C6-6236505AE027}"/>
          </ac:spMkLst>
        </pc:spChg>
      </pc:sldChg>
      <pc:sldChg chg="add del">
        <pc:chgData name="Daniel Khashabi" userId="62390808-c838-45e6-be59-d6fd0d208bc8" providerId="ADAL" clId="{FB8821F7-EC71-8247-AF27-A4E23E202A20}" dt="2023-01-05T22:52:26.178" v="17338"/>
        <pc:sldMkLst>
          <pc:docMk/>
          <pc:sldMk cId="519466323" sldId="1368"/>
        </pc:sldMkLst>
      </pc:sldChg>
      <pc:sldChg chg="delSp modSp add del mod delAnim">
        <pc:chgData name="Daniel Khashabi" userId="62390808-c838-45e6-be59-d6fd0d208bc8" providerId="ADAL" clId="{FB8821F7-EC71-8247-AF27-A4E23E202A20}" dt="2023-01-05T23:17:07.039" v="17786" actId="2696"/>
        <pc:sldMkLst>
          <pc:docMk/>
          <pc:sldMk cId="2333089343" sldId="1368"/>
        </pc:sldMkLst>
        <pc:spChg chg="mod">
          <ac:chgData name="Daniel Khashabi" userId="62390808-c838-45e6-be59-d6fd0d208bc8" providerId="ADAL" clId="{FB8821F7-EC71-8247-AF27-A4E23E202A20}" dt="2023-01-05T22:52:33.386" v="17351" actId="20577"/>
          <ac:spMkLst>
            <pc:docMk/>
            <pc:sldMk cId="2333089343" sldId="1368"/>
            <ac:spMk id="2" creationId="{D9FE54A2-032A-CDC0-AFBD-906176CCBF5D}"/>
          </ac:spMkLst>
        </pc:spChg>
        <pc:spChg chg="mod">
          <ac:chgData name="Daniel Khashabi" userId="62390808-c838-45e6-be59-d6fd0d208bc8" providerId="ADAL" clId="{FB8821F7-EC71-8247-AF27-A4E23E202A20}" dt="2023-01-05T23:06:30.782" v="17646" actId="27636"/>
          <ac:spMkLst>
            <pc:docMk/>
            <pc:sldMk cId="2333089343" sldId="1368"/>
            <ac:spMk id="3" creationId="{D11CAFCF-7181-28A1-A642-63B2F4C1DBBC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1" creationId="{8D77E342-20CB-94E9-E185-E871D5D4CF2C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2" creationId="{EB0CBE4E-BAB0-BCA1-7AF0-FE2924525C42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4" creationId="{96DFC524-E459-F145-B694-DF591968D15C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5" creationId="{88E51131-9ABA-1A45-3105-4D0393EA7C29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8" creationId="{C3576588-6628-EE80-FE62-CB9F2447D9F3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20" creationId="{3035096F-7038-A5AC-C4C6-6236505AE027}"/>
          </ac:spMkLst>
        </pc:spChg>
        <pc:spChg chg="del mod">
          <ac:chgData name="Daniel Khashabi" userId="62390808-c838-45e6-be59-d6fd0d208bc8" providerId="ADAL" clId="{FB8821F7-EC71-8247-AF27-A4E23E202A20}" dt="2023-01-05T22:59:33.939" v="17480" actId="478"/>
          <ac:spMkLst>
            <pc:docMk/>
            <pc:sldMk cId="2333089343" sldId="1368"/>
            <ac:spMk id="24" creationId="{2C8D91B6-5148-0045-CF91-E0D9D92CE617}"/>
          </ac:spMkLst>
        </pc:sp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7" creationId="{7E595EC2-A7CD-C519-FFA6-9A362E1F7923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8" creationId="{65FA3EBB-AC63-5177-6CE9-2CC0595FAC23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13" creationId="{84600C8E-35A1-5A92-26B8-A0C2CDACA9A5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16" creationId="{A1AC3D2B-A00F-987E-09FB-914B64FD1A81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19" creationId="{A738DFD0-4833-6AAF-FDC3-5506C6475FDC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25" creationId="{C231861B-9D5B-E87E-5319-4379634C6F91}"/>
          </ac:cxnSpMkLst>
        </pc:cxnChg>
      </pc:sldChg>
      <pc:sldChg chg="addSp delSp modSp add del mod modClrScheme chgLayout">
        <pc:chgData name="Daniel Khashabi" userId="62390808-c838-45e6-be59-d6fd0d208bc8" providerId="ADAL" clId="{FB8821F7-EC71-8247-AF27-A4E23E202A20}" dt="2023-01-06T15:23:20.056" v="26979" actId="2696"/>
        <pc:sldMkLst>
          <pc:docMk/>
          <pc:sldMk cId="493286036" sldId="1369"/>
        </pc:sldMkLst>
        <pc:spChg chg="mod ord">
          <ac:chgData name="Daniel Khashabi" userId="62390808-c838-45e6-be59-d6fd0d208bc8" providerId="ADAL" clId="{FB8821F7-EC71-8247-AF27-A4E23E202A20}" dt="2023-01-05T23:35:00.782" v="17947" actId="1037"/>
          <ac:spMkLst>
            <pc:docMk/>
            <pc:sldMk cId="493286036" sldId="1369"/>
            <ac:spMk id="2" creationId="{9FAF63AE-DDF2-0451-0EA2-78C77CC887D7}"/>
          </ac:spMkLst>
        </pc:spChg>
        <pc:spChg chg="add del mod ord">
          <ac:chgData name="Daniel Khashabi" userId="62390808-c838-45e6-be59-d6fd0d208bc8" providerId="ADAL" clId="{FB8821F7-EC71-8247-AF27-A4E23E202A20}" dt="2023-01-05T23:33:35.522" v="17889" actId="700"/>
          <ac:spMkLst>
            <pc:docMk/>
            <pc:sldMk cId="493286036" sldId="1369"/>
            <ac:spMk id="3" creationId="{5B7EB8CA-D447-24D2-5D8D-14B8F11DF7EA}"/>
          </ac:spMkLst>
        </pc:spChg>
        <pc:spChg chg="add del mod ord">
          <ac:chgData name="Daniel Khashabi" userId="62390808-c838-45e6-be59-d6fd0d208bc8" providerId="ADAL" clId="{FB8821F7-EC71-8247-AF27-A4E23E202A20}" dt="2023-01-05T23:33:50.435" v="17892" actId="700"/>
          <ac:spMkLst>
            <pc:docMk/>
            <pc:sldMk cId="493286036" sldId="1369"/>
            <ac:spMk id="4" creationId="{69F0534F-9659-11B4-43B7-624B69AF4475}"/>
          </ac:spMkLst>
        </pc:spChg>
      </pc:sldChg>
      <pc:sldChg chg="addSp delSp modSp new mod modAnim">
        <pc:chgData name="Daniel Khashabi" userId="62390808-c838-45e6-be59-d6fd0d208bc8" providerId="ADAL" clId="{FB8821F7-EC71-8247-AF27-A4E23E202A20}" dt="2023-01-09T14:50:21.182" v="34209"/>
        <pc:sldMkLst>
          <pc:docMk/>
          <pc:sldMk cId="3728398103" sldId="1370"/>
        </pc:sldMkLst>
        <pc:spChg chg="mod">
          <ac:chgData name="Daniel Khashabi" userId="62390808-c838-45e6-be59-d6fd0d208bc8" providerId="ADAL" clId="{FB8821F7-EC71-8247-AF27-A4E23E202A20}" dt="2023-01-05T23:12:52.331" v="17664" actId="27636"/>
          <ac:spMkLst>
            <pc:docMk/>
            <pc:sldMk cId="3728398103" sldId="1370"/>
            <ac:spMk id="2" creationId="{28856054-8BDA-0981-EB47-FE10B7221B34}"/>
          </ac:spMkLst>
        </pc:spChg>
        <pc:spChg chg="mod">
          <ac:chgData name="Daniel Khashabi" userId="62390808-c838-45e6-be59-d6fd0d208bc8" providerId="ADAL" clId="{FB8821F7-EC71-8247-AF27-A4E23E202A20}" dt="2023-01-05T23:13:42.992" v="17675" actId="20577"/>
          <ac:spMkLst>
            <pc:docMk/>
            <pc:sldMk cId="3728398103" sldId="1370"/>
            <ac:spMk id="3" creationId="{475D8049-B6A9-EE91-4E00-010EF2BC1E84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4" creationId="{4E11397F-717B-FD9E-5788-8D895F8C330F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5" creationId="{EA7BFF4F-B866-F16C-606A-C57E978D673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6" creationId="{325F0119-2848-2C5E-EE02-34AD28B075DE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7" creationId="{D933FFD1-FAB9-23B2-8677-102BB06B2B68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28398103" sldId="1370"/>
            <ac:spMk id="8" creationId="{22919142-B5F2-B2CC-8BCB-D7534A8C843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9" creationId="{8A650BA5-9D20-A154-2103-AC12176DE3EC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0" creationId="{A39F89A8-DAA5-B1CC-4298-0EBC63096D6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1" creationId="{8AAB059B-624A-8C53-70BB-DBC7FE6ABB3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2" creationId="{2885BB4E-F221-A8A9-2188-CB7C42BE527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3" creationId="{35C3D169-7B7E-A256-BAE7-258CF8DA10E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4" creationId="{48402F1A-5CD9-43B3-A486-DFC080B54C6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5" creationId="{1FB2AE95-1815-1AFD-3BBC-874CCC93AFE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6" creationId="{69CCA7D9-7535-6B3C-2B51-3A2AF707078B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28398103" sldId="1370"/>
            <ac:spMk id="17" creationId="{DF659B48-CBC2-EA5B-614E-E1807AC664F4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28398103" sldId="1370"/>
            <ac:spMk id="18" creationId="{2BC430A3-3CF5-C547-42D8-126681CDAA1A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3" creationId="{D0B24391-AC12-67F6-326D-BDF42B20488A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4" creationId="{7A54FE4A-6091-1664-A152-E5B8F4F5EDBC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5" creationId="{4AFC7536-F822-0D3A-FF62-845DB8EC75BE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6" creationId="{16E39AAB-B732-53E9-9B15-633D9F7D22CD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7" creationId="{68A06F2C-1F0A-B5A3-664E-E03866A8B7C4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9" creationId="{856B8D1D-7FE5-AE48-E358-FF5E8E586A7D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1" creationId="{E23F6B55-9987-BB92-796A-E8F3D80482DF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3" creationId="{D75C5866-4175-904D-61B1-6D9DF8542E89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5" creationId="{49D361FC-1D5D-305E-254A-2A6495C99C27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7" creationId="{BBB00593-196D-B610-46FE-75B0A32B0CFC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9" creationId="{126E7513-BB28-47B3-08BE-7B7EB21F5A10}"/>
          </ac:spMkLst>
        </pc:spChg>
        <pc:spChg chg="add del mod">
          <ac:chgData name="Daniel Khashabi" userId="62390808-c838-45e6-be59-d6fd0d208bc8" providerId="ADAL" clId="{FB8821F7-EC71-8247-AF27-A4E23E202A20}" dt="2023-01-05T23:14:27.271" v="17679" actId="478"/>
          <ac:spMkLst>
            <pc:docMk/>
            <pc:sldMk cId="3728398103" sldId="1370"/>
            <ac:spMk id="66" creationId="{B14186E2-FF47-6BA7-507D-114C181CB3CD}"/>
          </ac:spMkLst>
        </pc:spChg>
        <pc:spChg chg="add del mod">
          <ac:chgData name="Daniel Khashabi" userId="62390808-c838-45e6-be59-d6fd0d208bc8" providerId="ADAL" clId="{FB8821F7-EC71-8247-AF27-A4E23E202A20}" dt="2023-01-05T23:14:27.271" v="17679" actId="478"/>
          <ac:spMkLst>
            <pc:docMk/>
            <pc:sldMk cId="3728398103" sldId="1370"/>
            <ac:spMk id="67" creationId="{2A5C9A82-7233-F295-AB70-4C4BE0087898}"/>
          </ac:spMkLst>
        </pc:spChg>
        <pc:spChg chg="add del mod">
          <ac:chgData name="Daniel Khashabi" userId="62390808-c838-45e6-be59-d6fd0d208bc8" providerId="ADAL" clId="{FB8821F7-EC71-8247-AF27-A4E23E202A20}" dt="2023-01-05T23:14:27.271" v="17679" actId="478"/>
          <ac:spMkLst>
            <pc:docMk/>
            <pc:sldMk cId="3728398103" sldId="1370"/>
            <ac:spMk id="68" creationId="{D2EEEE2B-6008-7803-21E1-32E2106B285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69" creationId="{C80BB270-97C6-1E76-71F5-F71FC1EB923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70" creationId="{A822832C-2F9A-EE34-C14A-E6AECCDE735F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71" creationId="{15EFD8CE-0CDA-CBBC-5C1C-0E340B4D1FE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72" creationId="{DEF20492-4DA9-2D3D-FD87-2B2F549BA93C}"/>
          </ac:spMkLst>
        </pc:spChg>
        <pc:spChg chg="add del mod">
          <ac:chgData name="Daniel Khashabi" userId="62390808-c838-45e6-be59-d6fd0d208bc8" providerId="ADAL" clId="{FB8821F7-EC71-8247-AF27-A4E23E202A20}" dt="2023-01-05T23:14:24.007" v="17678" actId="478"/>
          <ac:spMkLst>
            <pc:docMk/>
            <pc:sldMk cId="3728398103" sldId="1370"/>
            <ac:spMk id="73" creationId="{009E76F9-E2D4-A6FA-B718-18D0707B337D}"/>
          </ac:spMkLst>
        </pc:spChg>
        <pc:grpChg chg="add mod">
          <ac:chgData name="Daniel Khashabi" userId="62390808-c838-45e6-be59-d6fd0d208bc8" providerId="ADAL" clId="{FB8821F7-EC71-8247-AF27-A4E23E202A20}" dt="2023-01-09T14:49:18.572" v="34205"/>
          <ac:grpSpMkLst>
            <pc:docMk/>
            <pc:sldMk cId="3728398103" sldId="1370"/>
            <ac:grpSpMk id="74" creationId="{483C941A-65BA-CDEB-A3BB-F044D0B11355}"/>
          </ac:grpSpMkLst>
        </pc:grpChg>
        <pc:cxnChg chg="add mod">
          <ac:chgData name="Daniel Khashabi" userId="62390808-c838-45e6-be59-d6fd0d208bc8" providerId="ADAL" clId="{FB8821F7-EC71-8247-AF27-A4E23E202A20}" dt="2023-01-05T23:15:11.090" v="17695" actId="1036"/>
          <ac:cxnSpMkLst>
            <pc:docMk/>
            <pc:sldMk cId="3728398103" sldId="1370"/>
            <ac:cxnSpMk id="19" creationId="{22CFBEDB-8AE6-2A28-E9CB-9AC7BF5D1DA7}"/>
          </ac:cxnSpMkLst>
        </pc:cxnChg>
        <pc:cxnChg chg="add mod">
          <ac:chgData name="Daniel Khashabi" userId="62390808-c838-45e6-be59-d6fd0d208bc8" providerId="ADAL" clId="{FB8821F7-EC71-8247-AF27-A4E23E202A20}" dt="2023-01-05T23:15:11.090" v="17695" actId="1036"/>
          <ac:cxnSpMkLst>
            <pc:docMk/>
            <pc:sldMk cId="3728398103" sldId="1370"/>
            <ac:cxnSpMk id="20" creationId="{BFADCB7C-0CA1-A4FD-E9F7-D25B488B4250}"/>
          </ac:cxnSpMkLst>
        </pc:cxnChg>
        <pc:cxnChg chg="add mod">
          <ac:chgData name="Daniel Khashabi" userId="62390808-c838-45e6-be59-d6fd0d208bc8" providerId="ADAL" clId="{FB8821F7-EC71-8247-AF27-A4E23E202A20}" dt="2023-01-05T23:15:11.090" v="17695" actId="1036"/>
          <ac:cxnSpMkLst>
            <pc:docMk/>
            <pc:sldMk cId="3728398103" sldId="1370"/>
            <ac:cxnSpMk id="21" creationId="{5C6C0555-D7D0-B547-5DB8-DB1556C2C90F}"/>
          </ac:cxnSpMkLst>
        </pc:cxnChg>
        <pc:cxnChg chg="add mod">
          <ac:chgData name="Daniel Khashabi" userId="62390808-c838-45e6-be59-d6fd0d208bc8" providerId="ADAL" clId="{FB8821F7-EC71-8247-AF27-A4E23E202A20}" dt="2023-01-05T23:15:11.090" v="17695" actId="1036"/>
          <ac:cxnSpMkLst>
            <pc:docMk/>
            <pc:sldMk cId="3728398103" sldId="1370"/>
            <ac:cxnSpMk id="22" creationId="{1EF6C011-C361-366F-14A5-DFE68E296556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28" creationId="{9F6F124B-06AB-C29F-21A7-2D3A05B5E638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0" creationId="{CE4E10DB-ED69-EA2D-BEF4-073C6F93AFC7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2" creationId="{A012004A-6221-2D42-D7E5-A6C982FB4F7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4" creationId="{E1C614FE-AB54-5A73-8CEE-5C9ED76C8982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6" creationId="{F0E7796E-828E-2573-A785-43284D62973A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8" creationId="{EBD33740-F1AC-43D6-9880-89F000439A4C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0" creationId="{F7225F8B-3B54-7DC0-D554-835A0D244887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1" creationId="{0BB17A1C-9A7B-7206-B61D-1ABA16AFAA6B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2" creationId="{E373EE67-225F-DA91-634D-86B7D512C8BC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3" creationId="{67D13AF7-B5C2-312A-169A-3D7B40F8056F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4" creationId="{715F5E81-EB8D-9ED1-E5F8-7D0AE0B8E364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5" creationId="{0ECDAD5A-F368-8987-5123-2D2ADCF19652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6" creationId="{60725BC4-FA83-576B-65D6-C0B9E8D010A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7" creationId="{C327C228-1674-4266-B82F-60CD61477D3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8" creationId="{C893B789-8762-04AA-7AF4-DF63EC218321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9" creationId="{077AE954-C318-4AD7-3C0E-65B5F4AC8165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0" creationId="{22959956-AB31-966B-B63E-3FA1ED829138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1" creationId="{F33BB3B1-68E6-58C6-EB85-D5E2B54C24CB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2" creationId="{1F627655-9656-A69C-2BB6-FB0CE8AFD7B9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3" creationId="{BFD4F066-939F-8132-9410-9F1EF2F49B6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4" creationId="{4E349A82-314F-F741-EB29-B83EC8A61750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5" creationId="{91954C66-6164-7059-D36B-114B382F9D26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6" creationId="{F6BBF22B-97AA-A78F-2A0E-5EDF1953AF39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7" creationId="{F1079A52-FD32-6E69-7A38-8C577830F2A5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8" creationId="{77002153-1933-C7AE-1766-18DCDDBE5F6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9" creationId="{E86813AC-1618-1EC1-7E46-C7A6B10C1507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0" creationId="{6A9E87E1-9DAB-D4EB-77D4-A4A6DBC3A918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1" creationId="{B9BBB2E0-B717-5BAC-10C2-2CDD137B8B9B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2" creationId="{357A18C6-31F6-6AE9-D9EC-C511236BCCFF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3" creationId="{66976820-D9AE-B8E1-26B7-B1337811EED3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4" creationId="{B164E9DC-8586-B3CE-EA0A-FF4337B2981A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5" creationId="{F1CC74B1-3E14-7CA0-4869-44C05D09DF7B}"/>
          </ac:cxnSpMkLst>
        </pc:cxnChg>
      </pc:sldChg>
      <pc:sldChg chg="addSp delSp modSp add del mod delAnim modAnim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1326551111" sldId="1371"/>
        </pc:sldMkLst>
        <pc:spChg chg="mod">
          <ac:chgData name="Daniel Khashabi" userId="62390808-c838-45e6-be59-d6fd0d208bc8" providerId="ADAL" clId="{FB8821F7-EC71-8247-AF27-A4E23E202A20}" dt="2023-01-05T23:49:16.349" v="18347" actId="1076"/>
          <ac:spMkLst>
            <pc:docMk/>
            <pc:sldMk cId="1326551111" sldId="1371"/>
            <ac:spMk id="2" creationId="{9FAF63AE-DDF2-0451-0EA2-78C77CC887D7}"/>
          </ac:spMkLst>
        </pc:spChg>
        <pc:spChg chg="mod">
          <ac:chgData name="Daniel Khashabi" userId="62390808-c838-45e6-be59-d6fd0d208bc8" providerId="ADAL" clId="{FB8821F7-EC71-8247-AF27-A4E23E202A20}" dt="2023-01-06T00:04:21.700" v="18848" actId="20577"/>
          <ac:spMkLst>
            <pc:docMk/>
            <pc:sldMk cId="1326551111" sldId="1371"/>
            <ac:spMk id="4" creationId="{69F0534F-9659-11B4-43B7-624B69AF4475}"/>
          </ac:spMkLst>
        </pc:spChg>
        <pc:spChg chg="mod topLvl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5" creationId="{9668CBDD-A64D-03C7-5589-BB115D1B0D6B}"/>
          </ac:spMkLst>
        </pc:spChg>
        <pc:spChg chg="mod topLvl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7" creationId="{6C6F3DCE-73F7-F534-CC82-68E9EA47ED62}"/>
          </ac:spMkLst>
        </pc:spChg>
        <pc:spChg chg="mod topLvl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9" creationId="{353E1BD9-FE84-A3C3-0D96-DFB0580909EC}"/>
          </ac:spMkLst>
        </pc:spChg>
        <pc:spChg chg="mod topLvl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11" creationId="{347F16DB-CEE5-137E-652E-EB1F82359A36}"/>
          </ac:spMkLst>
        </pc:spChg>
        <pc:spChg chg="del mod topLvl">
          <ac:chgData name="Daniel Khashabi" userId="62390808-c838-45e6-be59-d6fd0d208bc8" providerId="ADAL" clId="{FB8821F7-EC71-8247-AF27-A4E23E202A20}" dt="2023-01-05T23:50:39.524" v="18396" actId="478"/>
          <ac:spMkLst>
            <pc:docMk/>
            <pc:sldMk cId="1326551111" sldId="1371"/>
            <ac:spMk id="13" creationId="{7A746C02-3FC0-DA58-1781-F1F0EE484D18}"/>
          </ac:spMkLst>
        </pc:spChg>
        <pc:spChg chg="del mod topLvl">
          <ac:chgData name="Daniel Khashabi" userId="62390808-c838-45e6-be59-d6fd0d208bc8" providerId="ADAL" clId="{FB8821F7-EC71-8247-AF27-A4E23E202A20}" dt="2023-01-05T23:49:25.820" v="18349" actId="478"/>
          <ac:spMkLst>
            <pc:docMk/>
            <pc:sldMk cId="1326551111" sldId="1371"/>
            <ac:spMk id="15" creationId="{DF464401-3FF9-D732-DAC6-003DEAA5F057}"/>
          </ac:spMkLst>
        </pc:spChg>
        <pc:spChg chg="del mod topLvl">
          <ac:chgData name="Daniel Khashabi" userId="62390808-c838-45e6-be59-d6fd0d208bc8" providerId="ADAL" clId="{FB8821F7-EC71-8247-AF27-A4E23E202A20}" dt="2023-01-05T23:49:22.280" v="18348" actId="478"/>
          <ac:spMkLst>
            <pc:docMk/>
            <pc:sldMk cId="1326551111" sldId="1371"/>
            <ac:spMk id="17" creationId="{38B2C696-2425-464A-69DB-0416F3139116}"/>
          </ac:spMkLst>
        </pc:spChg>
        <pc:spChg chg="del mod">
          <ac:chgData name="Daniel Khashabi" userId="62390808-c838-45e6-be59-d6fd0d208bc8" providerId="ADAL" clId="{FB8821F7-EC71-8247-AF27-A4E23E202A20}" dt="2023-01-05T23:34:25.710" v="17940" actId="478"/>
          <ac:spMkLst>
            <pc:docMk/>
            <pc:sldMk cId="1326551111" sldId="1371"/>
            <ac:spMk id="44" creationId="{B306F73E-A455-E492-C1A0-D108BADEAC15}"/>
          </ac:spMkLst>
        </pc:spChg>
        <pc:spChg chg="del mod">
          <ac:chgData name="Daniel Khashabi" userId="62390808-c838-45e6-be59-d6fd0d208bc8" providerId="ADAL" clId="{FB8821F7-EC71-8247-AF27-A4E23E202A20}" dt="2023-01-05T23:34:25.710" v="17940" actId="478"/>
          <ac:spMkLst>
            <pc:docMk/>
            <pc:sldMk cId="1326551111" sldId="1371"/>
            <ac:spMk id="45" creationId="{79682DA9-9A16-ACA6-77EB-909D2AC8C3E7}"/>
          </ac:spMkLst>
        </pc:spChg>
        <pc:spChg chg="del mod">
          <ac:chgData name="Daniel Khashabi" userId="62390808-c838-45e6-be59-d6fd0d208bc8" providerId="ADAL" clId="{FB8821F7-EC71-8247-AF27-A4E23E202A20}" dt="2023-01-05T23:34:25.710" v="17940" actId="478"/>
          <ac:spMkLst>
            <pc:docMk/>
            <pc:sldMk cId="1326551111" sldId="1371"/>
            <ac:spMk id="46" creationId="{1557E8BF-E967-228E-1465-7B8D2E68009F}"/>
          </ac:spMkLst>
        </pc:spChg>
        <pc:spChg chg="del mod">
          <ac:chgData name="Daniel Khashabi" userId="62390808-c838-45e6-be59-d6fd0d208bc8" providerId="ADAL" clId="{FB8821F7-EC71-8247-AF27-A4E23E202A20}" dt="2023-01-05T23:34:25.710" v="17940" actId="478"/>
          <ac:spMkLst>
            <pc:docMk/>
            <pc:sldMk cId="1326551111" sldId="1371"/>
            <ac:spMk id="47" creationId="{E3F4CB18-0F8A-A68A-1494-714A3F886B8F}"/>
          </ac:spMkLst>
        </pc:spChg>
        <pc:spChg chg="add del mod">
          <ac:chgData name="Daniel Khashabi" userId="62390808-c838-45e6-be59-d6fd0d208bc8" providerId="ADAL" clId="{FB8821F7-EC71-8247-AF27-A4E23E202A20}" dt="2023-01-05T23:36:28.386" v="17989" actId="478"/>
          <ac:spMkLst>
            <pc:docMk/>
            <pc:sldMk cId="1326551111" sldId="1371"/>
            <ac:spMk id="49" creationId="{12A13759-3C8F-E610-D366-6480718842BD}"/>
          </ac:spMkLst>
        </pc:spChg>
        <pc:spChg chg="add mod">
          <ac:chgData name="Daniel Khashabi" userId="62390808-c838-45e6-be59-d6fd0d208bc8" providerId="ADAL" clId="{FB8821F7-EC71-8247-AF27-A4E23E202A20}" dt="2023-01-06T00:04:56.217" v="18851" actId="20577"/>
          <ac:spMkLst>
            <pc:docMk/>
            <pc:sldMk cId="1326551111" sldId="1371"/>
            <ac:spMk id="51" creationId="{F9E838DE-9FAA-2609-C109-E5BBAFAACAF1}"/>
          </ac:spMkLst>
        </pc:spChg>
        <pc:spChg chg="add mod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54" creationId="{69F5A58B-A892-5BC3-F149-4790DB582B5D}"/>
          </ac:spMkLst>
        </pc:spChg>
        <pc:spChg chg="add del mod">
          <ac:chgData name="Daniel Khashabi" userId="62390808-c838-45e6-be59-d6fd0d208bc8" providerId="ADAL" clId="{FB8821F7-EC71-8247-AF27-A4E23E202A20}" dt="2023-01-05T23:49:07.723" v="18344" actId="478"/>
          <ac:spMkLst>
            <pc:docMk/>
            <pc:sldMk cId="1326551111" sldId="1371"/>
            <ac:spMk id="55" creationId="{74C851DB-9758-A6E8-8482-861BD437545A}"/>
          </ac:spMkLst>
        </pc:spChg>
        <pc:spChg chg="add mod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57" creationId="{9D00A78E-5E13-9A85-38D6-32D5E6EBDB00}"/>
          </ac:spMkLst>
        </pc:spChg>
        <pc:spChg chg="add mod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59" creationId="{7194C096-C7A9-E3B9-36A1-B7BFFE47464C}"/>
          </ac:spMkLst>
        </pc:spChg>
        <pc:spChg chg="add del mod">
          <ac:chgData name="Daniel Khashabi" userId="62390808-c838-45e6-be59-d6fd0d208bc8" providerId="ADAL" clId="{FB8821F7-EC71-8247-AF27-A4E23E202A20}" dt="2023-01-05T23:49:07.723" v="18344" actId="478"/>
          <ac:spMkLst>
            <pc:docMk/>
            <pc:sldMk cId="1326551111" sldId="1371"/>
            <ac:spMk id="61" creationId="{480D4047-F1F0-88B4-9555-486866FF0BC6}"/>
          </ac:spMkLst>
        </pc:spChg>
        <pc:spChg chg="add mod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67" creationId="{8A1AF11F-5168-6027-108F-06A1617DB53F}"/>
          </ac:spMkLst>
        </pc:spChg>
        <pc:spChg chg="add del mod">
          <ac:chgData name="Daniel Khashabi" userId="62390808-c838-45e6-be59-d6fd0d208bc8" providerId="ADAL" clId="{FB8821F7-EC71-8247-AF27-A4E23E202A20}" dt="2023-01-06T00:09:40.365" v="18895" actId="478"/>
          <ac:spMkLst>
            <pc:docMk/>
            <pc:sldMk cId="1326551111" sldId="1371"/>
            <ac:spMk id="74" creationId="{2779228E-B16D-CA59-FA84-5763F1EE8FCB}"/>
          </ac:spMkLst>
        </pc:spChg>
        <pc:spChg chg="add del mod">
          <ac:chgData name="Daniel Khashabi" userId="62390808-c838-45e6-be59-d6fd0d208bc8" providerId="ADAL" clId="{FB8821F7-EC71-8247-AF27-A4E23E202A20}" dt="2023-01-06T00:09:40.365" v="18895" actId="478"/>
          <ac:spMkLst>
            <pc:docMk/>
            <pc:sldMk cId="1326551111" sldId="1371"/>
            <ac:spMk id="75" creationId="{6CB6010E-C09F-F7F5-BD7A-A6B056BB674D}"/>
          </ac:spMkLst>
        </pc:spChg>
        <pc:grpChg chg="add del mod">
          <ac:chgData name="Daniel Khashabi" userId="62390808-c838-45e6-be59-d6fd0d208bc8" providerId="ADAL" clId="{FB8821F7-EC71-8247-AF27-A4E23E202A20}" dt="2023-01-05T23:49:14.432" v="18345" actId="165"/>
          <ac:grpSpMkLst>
            <pc:docMk/>
            <pc:sldMk cId="1326551111" sldId="1371"/>
            <ac:grpSpMk id="3" creationId="{FA65221D-D0CB-BAB1-2598-AE0DBCFA4EEA}"/>
          </ac:grpSpMkLst>
        </pc:grp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6" creationId="{4D7F9E74-5A2A-553C-DF2B-0273E753ECB6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8" creationId="{D5012E26-3572-343B-EC1C-82AAF1311DDA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10" creationId="{9E1F1DAF-C5B4-424E-0C3A-07204B1068F0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12" creationId="{39AEA40A-E18A-A373-D34E-3791CAD15F87}"/>
          </ac:cxnSpMkLst>
        </pc:cxnChg>
        <pc:cxnChg chg="del mod topLvl">
          <ac:chgData name="Daniel Khashabi" userId="62390808-c838-45e6-be59-d6fd0d208bc8" providerId="ADAL" clId="{FB8821F7-EC71-8247-AF27-A4E23E202A20}" dt="2023-01-05T23:50:39.524" v="18396" actId="478"/>
          <ac:cxnSpMkLst>
            <pc:docMk/>
            <pc:sldMk cId="1326551111" sldId="1371"/>
            <ac:cxnSpMk id="14" creationId="{4A1FC6BD-42E9-76F5-6420-81A262DFAA1B}"/>
          </ac:cxnSpMkLst>
        </pc:cxnChg>
        <pc:cxnChg chg="del mod topLvl">
          <ac:chgData name="Daniel Khashabi" userId="62390808-c838-45e6-be59-d6fd0d208bc8" providerId="ADAL" clId="{FB8821F7-EC71-8247-AF27-A4E23E202A20}" dt="2023-01-05T23:49:25.820" v="18349" actId="478"/>
          <ac:cxnSpMkLst>
            <pc:docMk/>
            <pc:sldMk cId="1326551111" sldId="1371"/>
            <ac:cxnSpMk id="16" creationId="{4E6569F3-5F4F-F56D-1D47-40C8FA811B83}"/>
          </ac:cxnSpMkLst>
        </pc:cxnChg>
        <pc:cxnChg chg="del mod topLvl">
          <ac:chgData name="Daniel Khashabi" userId="62390808-c838-45e6-be59-d6fd0d208bc8" providerId="ADAL" clId="{FB8821F7-EC71-8247-AF27-A4E23E202A20}" dt="2023-01-05T23:49:22.280" v="18348" actId="478"/>
          <ac:cxnSpMkLst>
            <pc:docMk/>
            <pc:sldMk cId="1326551111" sldId="1371"/>
            <ac:cxnSpMk id="18" creationId="{836894F7-7759-2FEB-4CD8-EDBEEDFF5FE4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19" creationId="{0DEA2571-9102-2285-7D3E-9AB69E31F56B}"/>
          </ac:cxnSpMkLst>
        </pc:cxnChg>
        <pc:cxnChg chg="del mod topLvl">
          <ac:chgData name="Daniel Khashabi" userId="62390808-c838-45e6-be59-d6fd0d208bc8" providerId="ADAL" clId="{FB8821F7-EC71-8247-AF27-A4E23E202A20}" dt="2023-01-05T23:50:42.435" v="18397" actId="478"/>
          <ac:cxnSpMkLst>
            <pc:docMk/>
            <pc:sldMk cId="1326551111" sldId="1371"/>
            <ac:cxnSpMk id="20" creationId="{00581F97-D711-F21D-8316-9E9618990EBE}"/>
          </ac:cxnSpMkLst>
        </pc:cxnChg>
        <pc:cxnChg chg="del mod topLvl">
          <ac:chgData name="Daniel Khashabi" userId="62390808-c838-45e6-be59-d6fd0d208bc8" providerId="ADAL" clId="{FB8821F7-EC71-8247-AF27-A4E23E202A20}" dt="2023-01-05T23:49:29.944" v="18350" actId="478"/>
          <ac:cxnSpMkLst>
            <pc:docMk/>
            <pc:sldMk cId="1326551111" sldId="1371"/>
            <ac:cxnSpMk id="21" creationId="{30617CC2-E777-BCA2-8C56-2C47E57375FC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2" creationId="{3D451E47-AF5D-C556-60FE-D4B31614C8D5}"/>
          </ac:cxnSpMkLst>
        </pc:cxnChg>
        <pc:cxnChg chg="del mod topLvl">
          <ac:chgData name="Daniel Khashabi" userId="62390808-c838-45e6-be59-d6fd0d208bc8" providerId="ADAL" clId="{FB8821F7-EC71-8247-AF27-A4E23E202A20}" dt="2023-01-05T23:50:42.435" v="18397" actId="478"/>
          <ac:cxnSpMkLst>
            <pc:docMk/>
            <pc:sldMk cId="1326551111" sldId="1371"/>
            <ac:cxnSpMk id="23" creationId="{1CB62C25-17E9-0DC6-B40A-4A479877EDDF}"/>
          </ac:cxnSpMkLst>
        </pc:cxnChg>
        <pc:cxnChg chg="del mod topLvl">
          <ac:chgData name="Daniel Khashabi" userId="62390808-c838-45e6-be59-d6fd0d208bc8" providerId="ADAL" clId="{FB8821F7-EC71-8247-AF27-A4E23E202A20}" dt="2023-01-05T23:49:29.944" v="18350" actId="478"/>
          <ac:cxnSpMkLst>
            <pc:docMk/>
            <pc:sldMk cId="1326551111" sldId="1371"/>
            <ac:cxnSpMk id="24" creationId="{1DF50B04-169B-8980-E3BC-AFAF61E7E6D9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5" creationId="{F568BD36-AF52-9410-37A3-75EB02E504A4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6" creationId="{D0EF3A70-5BFF-11CA-3EC7-0FF284E60665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7" creationId="{3F2016AF-6DC9-5E10-08A9-E1803F93141E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8" creationId="{F872A5BB-84FC-71AC-91CC-46B0D1FBE6D3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9" creationId="{2C7B12C0-BE94-C55F-9EF7-F911308262C0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0" creationId="{D8572DBF-971E-0F43-E548-3EED854FCA8C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1" creationId="{639F9344-BD5A-9B7C-20D4-FE8B4F0BA10C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2" creationId="{39EB015A-8ECF-B088-D31A-177ECAB4F680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3" creationId="{5269A92B-1979-EAA1-9877-6B9117CDDE50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4" creationId="{1F7AFDDB-0BF2-8B3A-E7C0-968BC74799C3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5" creationId="{CB751BE4-46FF-4A80-946C-281EB27962F2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6" creationId="{AA114D25-2170-AC07-D73D-15F657A53FC2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7" creationId="{824469AD-2A2A-7246-DCEE-4377AD8AFA1B}"/>
          </ac:cxnSpMkLst>
        </pc:cxnChg>
        <pc:cxnChg chg="del mod topLvl">
          <ac:chgData name="Daniel Khashabi" userId="62390808-c838-45e6-be59-d6fd0d208bc8" providerId="ADAL" clId="{FB8821F7-EC71-8247-AF27-A4E23E202A20}" dt="2023-01-05T23:49:25.820" v="18349" actId="478"/>
          <ac:cxnSpMkLst>
            <pc:docMk/>
            <pc:sldMk cId="1326551111" sldId="1371"/>
            <ac:cxnSpMk id="38" creationId="{B9CD6371-4288-A018-80B8-05EDB1495819}"/>
          </ac:cxnSpMkLst>
        </pc:cxnChg>
        <pc:cxnChg chg="del mod topLvl">
          <ac:chgData name="Daniel Khashabi" userId="62390808-c838-45e6-be59-d6fd0d208bc8" providerId="ADAL" clId="{FB8821F7-EC71-8247-AF27-A4E23E202A20}" dt="2023-01-05T23:50:39.524" v="18396" actId="478"/>
          <ac:cxnSpMkLst>
            <pc:docMk/>
            <pc:sldMk cId="1326551111" sldId="1371"/>
            <ac:cxnSpMk id="39" creationId="{471A1F45-3169-993C-C069-02BE64951A18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40" creationId="{612BBBEA-8C00-AFA7-4435-A2DBABB3D9DE}"/>
          </ac:cxnSpMkLst>
        </pc:cxnChg>
        <pc:cxnChg chg="del mod topLvl">
          <ac:chgData name="Daniel Khashabi" userId="62390808-c838-45e6-be59-d6fd0d208bc8" providerId="ADAL" clId="{FB8821F7-EC71-8247-AF27-A4E23E202A20}" dt="2023-01-05T23:50:08.635" v="18390" actId="478"/>
          <ac:cxnSpMkLst>
            <pc:docMk/>
            <pc:sldMk cId="1326551111" sldId="1371"/>
            <ac:cxnSpMk id="41" creationId="{C77F9982-07CE-4DAD-E0F6-157760CF5DA8}"/>
          </ac:cxnSpMkLst>
        </pc:cxnChg>
        <pc:cxnChg chg="del mod topLvl">
          <ac:chgData name="Daniel Khashabi" userId="62390808-c838-45e6-be59-d6fd0d208bc8" providerId="ADAL" clId="{FB8821F7-EC71-8247-AF27-A4E23E202A20}" dt="2023-01-05T23:49:29.944" v="18350" actId="478"/>
          <ac:cxnSpMkLst>
            <pc:docMk/>
            <pc:sldMk cId="1326551111" sldId="1371"/>
            <ac:cxnSpMk id="42" creationId="{D6617460-4C28-645D-CC23-AE7C88CD274F}"/>
          </ac:cxnSpMkLst>
        </pc:cxnChg>
        <pc:cxnChg chg="del mod topLvl">
          <ac:chgData name="Daniel Khashabi" userId="62390808-c838-45e6-be59-d6fd0d208bc8" providerId="ADAL" clId="{FB8821F7-EC71-8247-AF27-A4E23E202A20}" dt="2023-01-05T23:50:42.435" v="18397" actId="478"/>
          <ac:cxnSpMkLst>
            <pc:docMk/>
            <pc:sldMk cId="1326551111" sldId="1371"/>
            <ac:cxnSpMk id="43" creationId="{AF55216F-4E5F-59E1-AD1D-882102A49EAA}"/>
          </ac:cxnSpMkLst>
        </pc:cxnChg>
      </pc:sldChg>
      <pc:sldChg chg="add del">
        <pc:chgData name="Daniel Khashabi" userId="62390808-c838-45e6-be59-d6fd0d208bc8" providerId="ADAL" clId="{FB8821F7-EC71-8247-AF27-A4E23E202A20}" dt="2023-01-05T23:18:42.105" v="17796"/>
        <pc:sldMkLst>
          <pc:docMk/>
          <pc:sldMk cId="3541574047" sldId="1371"/>
        </pc:sldMkLst>
      </pc:sldChg>
      <pc:sldChg chg="add del">
        <pc:chgData name="Daniel Khashabi" userId="62390808-c838-45e6-be59-d6fd0d208bc8" providerId="ADAL" clId="{FB8821F7-EC71-8247-AF27-A4E23E202A20}" dt="2023-01-05T23:18:14.746" v="17790" actId="2696"/>
        <pc:sldMkLst>
          <pc:docMk/>
          <pc:sldMk cId="4002925677" sldId="1371"/>
        </pc:sldMkLst>
      </pc:sldChg>
      <pc:sldChg chg="modSp add del mod">
        <pc:chgData name="Daniel Khashabi" userId="62390808-c838-45e6-be59-d6fd0d208bc8" providerId="ADAL" clId="{FB8821F7-EC71-8247-AF27-A4E23E202A20}" dt="2023-01-05T23:18:18.396" v="17791" actId="2696"/>
        <pc:sldMkLst>
          <pc:docMk/>
          <pc:sldMk cId="1172714900" sldId="1372"/>
        </pc:sldMkLst>
        <pc:spChg chg="mod">
          <ac:chgData name="Daniel Khashabi" userId="62390808-c838-45e6-be59-d6fd0d208bc8" providerId="ADAL" clId="{FB8821F7-EC71-8247-AF27-A4E23E202A20}" dt="2023-01-05T23:16:45.897" v="17785" actId="14100"/>
          <ac:spMkLst>
            <pc:docMk/>
            <pc:sldMk cId="1172714900" sldId="1372"/>
            <ac:spMk id="3" creationId="{475D8049-B6A9-EE91-4E00-010EF2BC1E84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4052106049" sldId="1372"/>
        </pc:sldMkLst>
        <pc:spChg chg="mod">
          <ac:chgData name="Daniel Khashabi" userId="62390808-c838-45e6-be59-d6fd0d208bc8" providerId="ADAL" clId="{FB8821F7-EC71-8247-AF27-A4E23E202A20}" dt="2023-01-06T00:31:26.152" v="19162"/>
          <ac:spMkLst>
            <pc:docMk/>
            <pc:sldMk cId="4052106049" sldId="1372"/>
            <ac:spMk id="51" creationId="{F9E838DE-9FAA-2609-C109-E5BBAFAACAF1}"/>
          </ac:spMkLst>
        </pc:spChg>
      </pc:sldChg>
      <pc:sldChg chg="addSp delSp modSp add del mod delAnim modAnim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1990404475" sldId="1373"/>
        </pc:sldMkLst>
        <pc:spChg chg="del">
          <ac:chgData name="Daniel Khashabi" userId="62390808-c838-45e6-be59-d6fd0d208bc8" providerId="ADAL" clId="{FB8821F7-EC71-8247-AF27-A4E23E202A20}" dt="2023-01-06T00:13:04.797" v="18947" actId="478"/>
          <ac:spMkLst>
            <pc:docMk/>
            <pc:sldMk cId="1990404475" sldId="1373"/>
            <ac:spMk id="2" creationId="{9FAF63AE-DDF2-0451-0EA2-78C77CC887D7}"/>
          </ac:spMkLst>
        </pc:spChg>
        <pc:spChg chg="add mod">
          <ac:chgData name="Daniel Khashabi" userId="62390808-c838-45e6-be59-d6fd0d208bc8" providerId="ADAL" clId="{FB8821F7-EC71-8247-AF27-A4E23E202A20}" dt="2023-01-06T00:10:43.676" v="18927" actId="14100"/>
          <ac:spMkLst>
            <pc:docMk/>
            <pc:sldMk cId="1990404475" sldId="1373"/>
            <ac:spMk id="3" creationId="{BB89D6E8-44B3-9FCC-12E4-7FF85E596FBD}"/>
          </ac:spMkLst>
        </pc:spChg>
        <pc:spChg chg="mod">
          <ac:chgData name="Daniel Khashabi" userId="62390808-c838-45e6-be59-d6fd0d208bc8" providerId="ADAL" clId="{FB8821F7-EC71-8247-AF27-A4E23E202A20}" dt="2023-01-06T00:13:13.017" v="18954" actId="5793"/>
          <ac:spMkLst>
            <pc:docMk/>
            <pc:sldMk cId="1990404475" sldId="1373"/>
            <ac:spMk id="4" creationId="{69F0534F-9659-11B4-43B7-624B69AF4475}"/>
          </ac:spMkLst>
        </pc:spChg>
        <pc:spChg chg="mod">
          <ac:chgData name="Daniel Khashabi" userId="62390808-c838-45e6-be59-d6fd0d208bc8" providerId="ADAL" clId="{FB8821F7-EC71-8247-AF27-A4E23E202A20}" dt="2023-01-06T00:24:50.706" v="19088" actId="207"/>
          <ac:spMkLst>
            <pc:docMk/>
            <pc:sldMk cId="1990404475" sldId="1373"/>
            <ac:spMk id="11" creationId="{347F16DB-CEE5-137E-652E-EB1F82359A36}"/>
          </ac:spMkLst>
        </pc:spChg>
        <pc:spChg chg="add del mod">
          <ac:chgData name="Daniel Khashabi" userId="62390808-c838-45e6-be59-d6fd0d208bc8" providerId="ADAL" clId="{FB8821F7-EC71-8247-AF27-A4E23E202A20}" dt="2023-01-06T00:13:06.469" v="18949" actId="478"/>
          <ac:spMkLst>
            <pc:docMk/>
            <pc:sldMk cId="1990404475" sldId="1373"/>
            <ac:spMk id="14" creationId="{9271AEC6-79D8-0D21-C594-CCCAA20952D3}"/>
          </ac:spMkLst>
        </pc:spChg>
        <pc:spChg chg="add mod">
          <ac:chgData name="Daniel Khashabi" userId="62390808-c838-45e6-be59-d6fd0d208bc8" providerId="ADAL" clId="{FB8821F7-EC71-8247-AF27-A4E23E202A20}" dt="2023-01-06T00:34:03.673" v="19183" actId="1038"/>
          <ac:spMkLst>
            <pc:docMk/>
            <pc:sldMk cId="1990404475" sldId="1373"/>
            <ac:spMk id="15" creationId="{25ADE1E5-6D25-2DA7-1991-669505CF66F7}"/>
          </ac:spMkLst>
        </pc:spChg>
        <pc:spChg chg="mod">
          <ac:chgData name="Daniel Khashabi" userId="62390808-c838-45e6-be59-d6fd0d208bc8" providerId="ADAL" clId="{FB8821F7-EC71-8247-AF27-A4E23E202A20}" dt="2023-01-06T00:24:28.861" v="19085"/>
          <ac:spMkLst>
            <pc:docMk/>
            <pc:sldMk cId="1990404475" sldId="1373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6T00:25:04.102" v="19089" actId="1076"/>
          <ac:spMkLst>
            <pc:docMk/>
            <pc:sldMk cId="1990404475" sldId="1373"/>
            <ac:spMk id="59" creationId="{7194C096-C7A9-E3B9-36A1-B7BFFE47464C}"/>
          </ac:spMkLst>
        </pc:spChg>
        <pc:spChg chg="mod">
          <ac:chgData name="Daniel Khashabi" userId="62390808-c838-45e6-be59-d6fd0d208bc8" providerId="ADAL" clId="{FB8821F7-EC71-8247-AF27-A4E23E202A20}" dt="2023-01-06T00:33:45.947" v="19178" actId="114"/>
          <ac:spMkLst>
            <pc:docMk/>
            <pc:sldMk cId="1990404475" sldId="1373"/>
            <ac:spMk id="74" creationId="{2779228E-B16D-CA59-FA84-5763F1EE8FCB}"/>
          </ac:spMkLst>
        </pc:spChg>
        <pc:spChg chg="del mod">
          <ac:chgData name="Daniel Khashabi" userId="62390808-c838-45e6-be59-d6fd0d208bc8" providerId="ADAL" clId="{FB8821F7-EC71-8247-AF27-A4E23E202A20}" dt="2023-01-06T00:12:55.881" v="18946"/>
          <ac:spMkLst>
            <pc:docMk/>
            <pc:sldMk cId="1990404475" sldId="1373"/>
            <ac:spMk id="75" creationId="{6CB6010E-C09F-F7F5-BD7A-A6B056BB674D}"/>
          </ac:spMkLst>
        </pc:spChg>
        <pc:cxnChg chg="del">
          <ac:chgData name="Daniel Khashabi" userId="62390808-c838-45e6-be59-d6fd0d208bc8" providerId="ADAL" clId="{FB8821F7-EC71-8247-AF27-A4E23E202A20}" dt="2023-01-06T00:24:43.886" v="19086" actId="478"/>
          <ac:cxnSpMkLst>
            <pc:docMk/>
            <pc:sldMk cId="1990404475" sldId="1373"/>
            <ac:cxnSpMk id="12" creationId="{39AEA40A-E18A-A373-D34E-3791CAD15F87}"/>
          </ac:cxnSpMkLst>
        </pc:cxn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4262700928" sldId="1374"/>
        </pc:sldMkLst>
        <pc:spChg chg="mod">
          <ac:chgData name="Daniel Khashabi" userId="62390808-c838-45e6-be59-d6fd0d208bc8" providerId="ADAL" clId="{FB8821F7-EC71-8247-AF27-A4E23E202A20}" dt="2023-01-06T00:36:35.390" v="19237" actId="20577"/>
          <ac:spMkLst>
            <pc:docMk/>
            <pc:sldMk cId="4262700928" sldId="1374"/>
            <ac:spMk id="2" creationId="{9FAF63AE-DDF2-0451-0EA2-78C77CC887D7}"/>
          </ac:spMkLst>
        </pc:spChg>
        <pc:spChg chg="mod">
          <ac:chgData name="Daniel Khashabi" userId="62390808-c838-45e6-be59-d6fd0d208bc8" providerId="ADAL" clId="{FB8821F7-EC71-8247-AF27-A4E23E202A20}" dt="2023-01-06T03:53:28.044" v="23159" actId="20577"/>
          <ac:spMkLst>
            <pc:docMk/>
            <pc:sldMk cId="4262700928" sldId="1374"/>
            <ac:spMk id="4" creationId="{69F0534F-9659-11B4-43B7-624B69AF4475}"/>
          </ac:spMkLst>
        </pc:spChg>
        <pc:spChg chg="mod topLvl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5" creationId="{9668CBDD-A64D-03C7-5589-BB115D1B0D6B}"/>
          </ac:spMkLst>
        </pc:spChg>
        <pc:spChg chg="mod topLvl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7" creationId="{6C6F3DCE-73F7-F534-CC82-68E9EA47ED62}"/>
          </ac:spMkLst>
        </pc:spChg>
        <pc:spChg chg="mod topLvl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9" creationId="{353E1BD9-FE84-A3C3-0D96-DFB0580909EC}"/>
          </ac:spMkLst>
        </pc:spChg>
        <pc:spChg chg="del mod topLvl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11" creationId="{347F16DB-CEE5-137E-652E-EB1F82359A36}"/>
          </ac:spMkLst>
        </pc:spChg>
        <pc:spChg chg="del mod topLvl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13" creationId="{7A746C02-3FC0-DA58-1781-F1F0EE484D18}"/>
          </ac:spMkLst>
        </pc:spChg>
        <pc:spChg chg="del mod topLvl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15" creationId="{DF464401-3FF9-D732-DAC6-003DEAA5F057}"/>
          </ac:spMkLst>
        </pc:spChg>
        <pc:spChg chg="del mod topLvl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17" creationId="{38B2C696-2425-464A-69DB-0416F3139116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44" creationId="{D92CE36A-8AED-1B74-A58B-2F57E5B67405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46" creationId="{40F0FB0A-3DCE-1D3A-A2A7-DF2A01FDF2F3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48" creationId="{93077511-FFA1-05F4-AEB1-79A6A5C3F0F2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50" creationId="{BE8615AE-1BC5-83C1-D0C8-FB78BD03E06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54" creationId="{69F5A58B-A892-5BC3-F149-4790DB582B5D}"/>
          </ac:spMkLst>
        </pc:spChg>
        <pc:spChg chg="del mod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55" creationId="{74C851DB-9758-A6E8-8482-861BD437545A}"/>
          </ac:spMkLst>
        </pc:spChg>
        <pc:spChg chg="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57" creationId="{9D00A78E-5E13-9A85-38D6-32D5E6EBDB00}"/>
          </ac:spMkLst>
        </pc:spChg>
        <pc:spChg chg="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59" creationId="{7194C096-C7A9-E3B9-36A1-B7BFFE47464C}"/>
          </ac:spMkLst>
        </pc:spChg>
        <pc:spChg chg="del mod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61" creationId="{480D4047-F1F0-88B4-9555-486866FF0BC6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71" creationId="{6F570C87-12B8-2397-7E41-420D80D4F5C6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72" creationId="{67E3E078-CBB6-AA2D-6E66-A04E6EEE70E8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73" creationId="{E020BAC6-373D-54B0-7135-242B41104682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74" creationId="{40223B3C-0B89-ED33-1CCE-8BFDB811B2C3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76" creationId="{5DA9BEDC-3CC4-934E-6680-4B53DBCCD3A2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78" creationId="{9E023550-C912-4F20-A4A4-D071CC14AB81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80" creationId="{BB6C8DF6-7D3C-8ACB-E91A-9D1E77CA713C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86" creationId="{D0F4037E-AF5D-37FE-B8D4-87D5475B04CF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87" creationId="{21C59900-BAF6-2F33-4125-A01CCD4BDC3E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88" creationId="{C0AAA609-2343-F468-AE57-82B4D4865906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90" creationId="{136F4475-87EB-3E32-7C27-9BB827450CEB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92" creationId="{CB1DF43B-DDBF-A6F2-F0A8-468E75A553CB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94" creationId="{FCB9763F-68F1-C60D-3965-F61C3A8CC619}"/>
          </ac:spMkLst>
        </pc:spChg>
        <pc:spChg chg="add del mod">
          <ac:chgData name="Daniel Khashabi" userId="62390808-c838-45e6-be59-d6fd0d208bc8" providerId="ADAL" clId="{FB8821F7-EC71-8247-AF27-A4E23E202A20}" dt="2023-01-06T02:17:53.936" v="21056" actId="478"/>
          <ac:spMkLst>
            <pc:docMk/>
            <pc:sldMk cId="4262700928" sldId="1374"/>
            <ac:spMk id="109" creationId="{B47EB34D-A96B-7B66-0436-A4B13C5EA50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10" creationId="{30E42411-D868-F7F9-B453-E555FD7D998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18" creationId="{B51CE61D-2725-1021-8331-AED3BB5FC7FB}"/>
          </ac:spMkLst>
        </pc:spChg>
        <pc:spChg chg="add 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119" creationId="{92F851C2-6FFE-9A5F-5624-23A3BBEAB1CD}"/>
          </ac:spMkLst>
        </pc:spChg>
        <pc:spChg chg="add 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120" creationId="{6F95B677-9DE1-2CCB-0BEB-15AF85E1949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21" creationId="{A1D44F50-6083-81F7-2CB3-C86C6E336CE2}"/>
          </ac:spMkLst>
        </pc:spChg>
        <pc:spChg chg="add 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126" creationId="{8EC05AC4-05B2-98FD-7CE5-B1558F14CAE3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127" creationId="{587D6C29-9C1D-2F79-8614-BF4CEEF7018D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28" creationId="{842AB474-CD2B-7F2B-8494-126D98A0C5C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29" creationId="{2F5FCBEF-5062-E616-8BEB-64412ADE8FE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30" creationId="{71383B21-6B5C-42CF-6D14-4084520F7AA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31" creationId="{02ABAB66-B1D4-A181-2E23-1B414600840F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32" creationId="{06B44291-7867-5AC1-F479-ED887B2711D3}"/>
          </ac:spMkLst>
        </pc:spChg>
        <pc:grpChg chg="del mod">
          <ac:chgData name="Daniel Khashabi" userId="62390808-c838-45e6-be59-d6fd0d208bc8" providerId="ADAL" clId="{FB8821F7-EC71-8247-AF27-A4E23E202A20}" dt="2023-01-06T02:10:15.735" v="20694" actId="165"/>
          <ac:grpSpMkLst>
            <pc:docMk/>
            <pc:sldMk cId="4262700928" sldId="1374"/>
            <ac:grpSpMk id="3" creationId="{FA65221D-D0CB-BAB1-2598-AE0DBCFA4EEA}"/>
          </ac:grpSpMkLst>
        </pc:grpChg>
        <pc:grpChg chg="add mod">
          <ac:chgData name="Daniel Khashabi" userId="62390808-c838-45e6-be59-d6fd0d208bc8" providerId="ADAL" clId="{FB8821F7-EC71-8247-AF27-A4E23E202A20}" dt="2023-01-06T02:11:42.055" v="20761" actId="164"/>
          <ac:grpSpMkLst>
            <pc:docMk/>
            <pc:sldMk cId="4262700928" sldId="1374"/>
            <ac:grpSpMk id="111" creationId="{947C5154-2118-1209-7688-CDAE26507C8A}"/>
          </ac:grpSpMkLst>
        </pc:grpChg>
        <pc:grpChg chg="add mod">
          <ac:chgData name="Daniel Khashabi" userId="62390808-c838-45e6-be59-d6fd0d208bc8" providerId="ADAL" clId="{FB8821F7-EC71-8247-AF27-A4E23E202A20}" dt="2023-01-06T02:18:16.366" v="21096" actId="1036"/>
          <ac:grpSpMkLst>
            <pc:docMk/>
            <pc:sldMk cId="4262700928" sldId="1374"/>
            <ac:grpSpMk id="113" creationId="{1DCD8DCC-CE7D-72AF-7F51-A844F57B55BF}"/>
          </ac:grpSpMkLst>
        </pc:grpChg>
        <pc:grpChg chg="add mod">
          <ac:chgData name="Daniel Khashabi" userId="62390808-c838-45e6-be59-d6fd0d208bc8" providerId="ADAL" clId="{FB8821F7-EC71-8247-AF27-A4E23E202A20}" dt="2023-01-06T02:12:02.844" v="20766" actId="164"/>
          <ac:grpSpMkLst>
            <pc:docMk/>
            <pc:sldMk cId="4262700928" sldId="1374"/>
            <ac:grpSpMk id="114" creationId="{13E55073-5AC1-7C7E-2FFB-2DD7B0E52E47}"/>
          </ac:grpSpMkLst>
        </pc:grpChg>
        <pc:grpChg chg="add del mod">
          <ac:chgData name="Daniel Khashabi" userId="62390808-c838-45e6-be59-d6fd0d208bc8" providerId="ADAL" clId="{FB8821F7-EC71-8247-AF27-A4E23E202A20}" dt="2023-01-06T02:13:15.746" v="20810" actId="164"/>
          <ac:grpSpMkLst>
            <pc:docMk/>
            <pc:sldMk cId="4262700928" sldId="1374"/>
            <ac:grpSpMk id="115" creationId="{16CC1B9F-E00A-9D90-88BB-1C18AC1AC2AA}"/>
          </ac:grpSpMkLst>
        </pc:grp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6" creationId="{4D7F9E74-5A2A-553C-DF2B-0273E753ECB6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8" creationId="{D5012E26-3572-343B-EC1C-82AAF1311DDA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" creationId="{9E1F1DAF-C5B4-424E-0C3A-07204B1068F0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12" creationId="{39AEA40A-E18A-A373-D34E-3791CAD15F87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14" creationId="{4A1FC6BD-42E9-76F5-6420-81A262DFAA1B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16" creationId="{4E6569F3-5F4F-F56D-1D47-40C8FA811B83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18" creationId="{836894F7-7759-2FEB-4CD8-EDBEEDFF5FE4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9" creationId="{0DEA2571-9102-2285-7D3E-9AB69E31F56B}"/>
          </ac:cxnSpMkLst>
        </pc:cxnChg>
        <pc:cxnChg chg="add del mod topLvl">
          <ac:chgData name="Daniel Khashabi" userId="62390808-c838-45e6-be59-d6fd0d208bc8" providerId="ADAL" clId="{FB8821F7-EC71-8247-AF27-A4E23E202A20}" dt="2023-01-06T02:18:48.280" v="21102" actId="14100"/>
          <ac:cxnSpMkLst>
            <pc:docMk/>
            <pc:sldMk cId="4262700928" sldId="1374"/>
            <ac:cxnSpMk id="20" creationId="{00581F97-D711-F21D-8316-9E9618990EBE}"/>
          </ac:cxnSpMkLst>
        </pc:cxnChg>
        <pc:cxnChg chg="add del mod topLvl">
          <ac:chgData name="Daniel Khashabi" userId="62390808-c838-45e6-be59-d6fd0d208bc8" providerId="ADAL" clId="{FB8821F7-EC71-8247-AF27-A4E23E202A20}" dt="2023-01-06T02:18:37.212" v="21100" actId="14100"/>
          <ac:cxnSpMkLst>
            <pc:docMk/>
            <pc:sldMk cId="4262700928" sldId="1374"/>
            <ac:cxnSpMk id="21" creationId="{30617CC2-E777-BCA2-8C56-2C47E57375FC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2" creationId="{3D451E47-AF5D-C556-60FE-D4B31614C8D5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3" creationId="{1CB62C25-17E9-0DC6-B40A-4A479877EDDF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4" creationId="{1DF50B04-169B-8980-E3BC-AFAF61E7E6D9}"/>
          </ac:cxnSpMkLst>
        </pc:cxnChg>
        <pc:cxnChg chg="add del mod topLvl">
          <ac:chgData name="Daniel Khashabi" userId="62390808-c838-45e6-be59-d6fd0d208bc8" providerId="ADAL" clId="{FB8821F7-EC71-8247-AF27-A4E23E202A20}" dt="2023-01-06T02:18:30.832" v="21099" actId="14100"/>
          <ac:cxnSpMkLst>
            <pc:docMk/>
            <pc:sldMk cId="4262700928" sldId="1374"/>
            <ac:cxnSpMk id="25" creationId="{F568BD36-AF52-9410-37A3-75EB02E504A4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6" creationId="{D0EF3A70-5BFF-11CA-3EC7-0FF284E60665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7" creationId="{3F2016AF-6DC9-5E10-08A9-E1803F93141E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8" creationId="{F872A5BB-84FC-71AC-91CC-46B0D1FBE6D3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9" creationId="{2C7B12C0-BE94-C55F-9EF7-F911308262C0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0" creationId="{D8572DBF-971E-0F43-E548-3EED854FCA8C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1" creationId="{639F9344-BD5A-9B7C-20D4-FE8B4F0BA10C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2" creationId="{39EB015A-8ECF-B088-D31A-177ECAB4F680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3" creationId="{5269A92B-1979-EAA1-9877-6B9117CDDE50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4" creationId="{1F7AFDDB-0BF2-8B3A-E7C0-968BC74799C3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5" creationId="{CB751BE4-46FF-4A80-946C-281EB27962F2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6" creationId="{AA114D25-2170-AC07-D73D-15F657A53FC2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7" creationId="{824469AD-2A2A-7246-DCEE-4377AD8AFA1B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38" creationId="{B9CD6371-4288-A018-80B8-05EDB1495819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39" creationId="{471A1F45-3169-993C-C069-02BE64951A18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40" creationId="{612BBBEA-8C00-AFA7-4435-A2DBABB3D9DE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41" creationId="{C77F9982-07CE-4DAD-E0F6-157760CF5DA8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42" creationId="{D6617460-4C28-645D-CC23-AE7C88CD274F}"/>
          </ac:cxnSpMkLst>
        </pc:cxnChg>
        <pc:cxnChg chg="add del mod topLvl">
          <ac:chgData name="Daniel Khashabi" userId="62390808-c838-45e6-be59-d6fd0d208bc8" providerId="ADAL" clId="{FB8821F7-EC71-8247-AF27-A4E23E202A20}" dt="2023-01-06T02:18:43.347" v="21101" actId="14100"/>
          <ac:cxnSpMkLst>
            <pc:docMk/>
            <pc:sldMk cId="4262700928" sldId="1374"/>
            <ac:cxnSpMk id="43" creationId="{AF55216F-4E5F-59E1-AD1D-882102A49EAA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45" creationId="{FB002DF6-4EC4-9192-0311-71FC62B4453B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47" creationId="{9C54817E-1521-35A9-1C56-07DA98C1906E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49" creationId="{60C17C90-B4C4-F487-C422-204F5331DDC0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52" creationId="{0D61F28D-0AE4-7541-7A62-B10FE9049FF4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53" creationId="{A5B1038E-31EC-4F3A-ECD6-9D91B1CED972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56" creationId="{6327175A-E115-FD72-84AD-F65C8F208CC1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58" creationId="{D7E08432-430B-566D-B34F-A65C6105C9CB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0" creationId="{0859EA1A-482A-6285-83BC-8E069504CBF3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2" creationId="{78EC1BCB-FFD5-EB2C-8789-7A339F5AA395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3" creationId="{1F5FE7D8-3F08-B407-2543-833CF76809C4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4" creationId="{AD04F7F9-D038-E264-159B-58B8922922FF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5" creationId="{3842669F-B0E8-484B-0E66-7016DCA33C29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6" creationId="{1070575C-60F1-B6B2-D046-682F54470CCA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7" creationId="{1B3CB0A3-C395-689B-272E-EB403876CF5E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8" creationId="{B7EA0CAB-76DB-83C7-2072-CD2F55A9FCA2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9" creationId="{7C955619-056C-2C1B-D412-729B3EC05BF2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70" creationId="{6D5BE825-0414-A7BE-2B63-1532B0FEAD9F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75" creationId="{FCA04294-7922-3BC8-9509-372BF7FFF4C6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77" creationId="{C5011251-9CDB-C15E-70EB-12AC8E1C4E8F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79" creationId="{04226A0C-1B6B-78C0-CC6F-01E691C5ACD0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1" creationId="{2B4CE1FC-E630-B7D6-87A7-9548B3838A82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2" creationId="{62C186F4-CA57-6C49-76A6-DBD52132B37C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3" creationId="{2E195C83-0537-63FF-AFB5-C52353AC3FCB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4" creationId="{F7BAE6F6-0BE6-FA1A-5A4B-A79268034F9C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5" creationId="{3EF8DB2A-8213-A6FA-519C-8771D42569C3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89" creationId="{75DAA5E4-EC14-EEE0-FA6D-B9FB5FC5301E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1" creationId="{1471555E-9CC0-B257-2EA1-DA5A4B57331A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3" creationId="{A4AC2223-C2A3-1331-6738-FE0423F0F4D9}"/>
          </ac:cxnSpMkLst>
        </pc:cxnChg>
        <pc:cxnChg chg="add del mod">
          <ac:chgData name="Daniel Khashabi" userId="62390808-c838-45e6-be59-d6fd0d208bc8" providerId="ADAL" clId="{FB8821F7-EC71-8247-AF27-A4E23E202A20}" dt="2023-01-06T02:17:42.067" v="21022" actId="478"/>
          <ac:cxnSpMkLst>
            <pc:docMk/>
            <pc:sldMk cId="4262700928" sldId="1374"/>
            <ac:cxnSpMk id="95" creationId="{1F1BB58D-796A-21C8-D451-C592783BAF5C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6" creationId="{7CD63D2D-DDAC-969C-600D-09942F3158E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7" creationId="{E0BB381B-CA74-7FBD-AE75-BCAC26868AA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8" creationId="{7407099B-DC61-F995-D81E-5BF6F847BCC9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9" creationId="{31E85E31-24F4-0DDA-DB21-9F82DE0E545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0" creationId="{92A2A7C4-6661-0433-309A-F752F8DAA6F6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1" creationId="{A8F17A3F-94EA-2AED-BC6F-23B5B849D621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2" creationId="{CA6A7B3F-C7CE-D4D8-39EB-2E91086D5E11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3" creationId="{C04C7E0F-808E-D886-AF27-D7F7EA7BFE1A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4" creationId="{DFA6DD76-04D5-0116-67B3-9C7BABCBC04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5" creationId="{9B403BD9-07CB-77CC-A5D0-8893C4C34B6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6" creationId="{6193908D-0B85-EDA7-1BD1-B34B97DED8C3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7" creationId="{981C3A3E-CB49-0F7D-2C29-1855E6CD9171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8" creationId="{E6FD7A71-A74A-4352-15D6-297D0F37BCB8}"/>
          </ac:cxnSpMkLst>
        </pc:cxnChg>
      </pc:sldChg>
      <pc:sldChg chg="modSp new del mod">
        <pc:chgData name="Daniel Khashabi" userId="62390808-c838-45e6-be59-d6fd0d208bc8" providerId="ADAL" clId="{FB8821F7-EC71-8247-AF27-A4E23E202A20}" dt="2023-01-06T01:21:50.193" v="20494" actId="2696"/>
        <pc:sldMkLst>
          <pc:docMk/>
          <pc:sldMk cId="132830717" sldId="1375"/>
        </pc:sldMkLst>
        <pc:spChg chg="mod">
          <ac:chgData name="Daniel Khashabi" userId="62390808-c838-45e6-be59-d6fd0d208bc8" providerId="ADAL" clId="{FB8821F7-EC71-8247-AF27-A4E23E202A20}" dt="2023-01-06T00:56:14.807" v="19948" actId="20577"/>
          <ac:spMkLst>
            <pc:docMk/>
            <pc:sldMk cId="132830717" sldId="1375"/>
            <ac:spMk id="2" creationId="{8A5C2BD3-C8B7-620F-2A08-E1A44E6C6BF9}"/>
          </ac:spMkLst>
        </pc:spChg>
        <pc:spChg chg="mod">
          <ac:chgData name="Daniel Khashabi" userId="62390808-c838-45e6-be59-d6fd0d208bc8" providerId="ADAL" clId="{FB8821F7-EC71-8247-AF27-A4E23E202A20}" dt="2023-01-06T00:56:23.116" v="19954"/>
          <ac:spMkLst>
            <pc:docMk/>
            <pc:sldMk cId="132830717" sldId="1375"/>
            <ac:spMk id="3" creationId="{46BAE75B-1DB0-0AB7-6CBB-B4230A47289D}"/>
          </ac:spMkLst>
        </pc:spChg>
      </pc:sldChg>
      <pc:sldChg chg="addSp delSp modSp add mod modNotes">
        <pc:chgData name="Daniel Khashabi" userId="62390808-c838-45e6-be59-d6fd0d208bc8" providerId="ADAL" clId="{FB8821F7-EC71-8247-AF27-A4E23E202A20}" dt="2023-01-09T14:50:08.609" v="34208"/>
        <pc:sldMkLst>
          <pc:docMk/>
          <pc:sldMk cId="932238024" sldId="1376"/>
        </pc:sldMkLst>
        <pc:spChg chg="mod">
          <ac:chgData name="Daniel Khashabi" userId="62390808-c838-45e6-be59-d6fd0d208bc8" providerId="ADAL" clId="{FB8821F7-EC71-8247-AF27-A4E23E202A20}" dt="2023-01-06T00:56:46.826" v="19957"/>
          <ac:spMkLst>
            <pc:docMk/>
            <pc:sldMk cId="932238024" sldId="1376"/>
            <ac:spMk id="2" creationId="{A4D68DEC-C67A-4B05-1672-5E44F4839F23}"/>
          </ac:spMkLst>
        </pc:spChg>
        <pc:spChg chg="mod">
          <ac:chgData name="Daniel Khashabi" userId="62390808-c838-45e6-be59-d6fd0d208bc8" providerId="ADAL" clId="{FB8821F7-EC71-8247-AF27-A4E23E202A20}" dt="2023-01-06T01:21:33.275" v="20478" actId="20577"/>
          <ac:spMkLst>
            <pc:docMk/>
            <pc:sldMk cId="932238024" sldId="1376"/>
            <ac:spMk id="3" creationId="{3FB02C3A-E69B-3079-17D2-03A1E0623FD5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4" creationId="{B6D51593-DAFA-55B2-7815-0ECE9556C27A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5" creationId="{64D93B52-A0C7-6A14-CABA-0541C32BAC44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6" creationId="{B1B7A3DD-80C2-D554-F75A-42270F464284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9" creationId="{B1E92BE7-FDC2-9160-4497-3BF65B5E8C8A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10" creationId="{1D0C1032-ABC6-61CC-E7C7-D7B70FB14CBF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11" creationId="{93425E7E-9A09-2222-D38C-2B00EC2E73DE}"/>
          </ac:spMkLst>
        </pc:spChg>
        <pc:spChg chg="add del mod">
          <ac:chgData name="Daniel Khashabi" userId="62390808-c838-45e6-be59-d6fd0d208bc8" providerId="ADAL" clId="{FB8821F7-EC71-8247-AF27-A4E23E202A20}" dt="2023-01-06T01:21:40.157" v="20493" actId="478"/>
          <ac:spMkLst>
            <pc:docMk/>
            <pc:sldMk cId="932238024" sldId="1376"/>
            <ac:spMk id="14" creationId="{8823609D-5C1D-57A4-13FD-88F83D168BFB}"/>
          </ac:spMkLst>
        </pc:spChg>
        <pc:spChg chg="add del mod">
          <ac:chgData name="Daniel Khashabi" userId="62390808-c838-45e6-be59-d6fd0d208bc8" providerId="ADAL" clId="{FB8821F7-EC71-8247-AF27-A4E23E202A20}" dt="2023-01-06T01:20:12.386" v="20301" actId="478"/>
          <ac:spMkLst>
            <pc:docMk/>
            <pc:sldMk cId="932238024" sldId="1376"/>
            <ac:spMk id="16" creationId="{E047B3D3-BE42-5243-D2CB-760C7E7ED512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17" creationId="{9860CB63-1551-3BFF-B666-6D7495A4943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932238024" sldId="1376"/>
            <ac:spMk id="37" creationId="{99DF2741-0F1D-D853-E9D2-502AD52F6E88}"/>
          </ac:spMkLst>
        </pc:spChg>
        <pc:spChg chg="del mod">
          <ac:chgData name="Daniel Khashabi" userId="62390808-c838-45e6-be59-d6fd0d208bc8" providerId="ADAL" clId="{FB8821F7-EC71-8247-AF27-A4E23E202A20}" dt="2023-01-06T01:18:47.524" v="20295"/>
          <ac:spMkLst>
            <pc:docMk/>
            <pc:sldMk cId="932238024" sldId="1376"/>
            <ac:spMk id="38" creationId="{2E60B745-C237-639C-2E1B-49AC34803DC9}"/>
          </ac:spMkLst>
        </pc:spChg>
        <pc:spChg chg="add del mod">
          <ac:chgData name="Daniel Khashabi" userId="62390808-c838-45e6-be59-d6fd0d208bc8" providerId="ADAL" clId="{FB8821F7-EC71-8247-AF27-A4E23E202A20}" dt="2023-01-09T14:50:08.609" v="34208"/>
          <ac:spMkLst>
            <pc:docMk/>
            <pc:sldMk cId="932238024" sldId="1376"/>
            <ac:spMk id="40" creationId="{D00B5273-D383-C797-78CD-3D2E37DA56C3}"/>
          </ac:spMkLst>
        </pc:sp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7" creationId="{DB0A064E-4457-A77A-272C-0F34D1460217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8" creationId="{C3B0BDF3-4742-AD2B-53D1-6519A3CD4C29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12" creationId="{B89BA981-4B18-7911-0C99-D758DEA04BFE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18" creationId="{3000C8F9-3BFC-40C7-2308-C44C280A63DB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21" creationId="{3943B371-BA54-5ED4-39FB-AE2DB09D8E6D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24" creationId="{79ECD69A-C6AA-E579-219B-83FE980BF7F1}"/>
          </ac:cxnSpMkLst>
        </pc:cxnChg>
      </pc:sldChg>
      <pc:sldChg chg="modSp add mod">
        <pc:chgData name="Daniel Khashabi" userId="62390808-c838-45e6-be59-d6fd0d208bc8" providerId="ADAL" clId="{FB8821F7-EC71-8247-AF27-A4E23E202A20}" dt="2023-01-06T01:23:07.581" v="20531" actId="20577"/>
        <pc:sldMkLst>
          <pc:docMk/>
          <pc:sldMk cId="2199875328" sldId="1377"/>
        </pc:sldMkLst>
        <pc:spChg chg="mod">
          <ac:chgData name="Daniel Khashabi" userId="62390808-c838-45e6-be59-d6fd0d208bc8" providerId="ADAL" clId="{FB8821F7-EC71-8247-AF27-A4E23E202A20}" dt="2023-01-06T01:23:07.581" v="20531" actId="20577"/>
          <ac:spMkLst>
            <pc:docMk/>
            <pc:sldMk cId="2199875328" sldId="1377"/>
            <ac:spMk id="2" creationId="{9FAF63AE-DDF2-0451-0EA2-78C77CC887D7}"/>
          </ac:spMkLst>
        </pc:spChg>
      </pc:sldChg>
      <pc:sldChg chg="modSp new del mod">
        <pc:chgData name="Daniel Khashabi" userId="62390808-c838-45e6-be59-d6fd0d208bc8" providerId="ADAL" clId="{FB8821F7-EC71-8247-AF27-A4E23E202A20}" dt="2023-01-06T01:25:46.898" v="20548" actId="2696"/>
        <pc:sldMkLst>
          <pc:docMk/>
          <pc:sldMk cId="762567552" sldId="1378"/>
        </pc:sldMkLst>
        <pc:spChg chg="mod">
          <ac:chgData name="Daniel Khashabi" userId="62390808-c838-45e6-be59-d6fd0d208bc8" providerId="ADAL" clId="{FB8821F7-EC71-8247-AF27-A4E23E202A20}" dt="2023-01-06T01:24:03.435" v="20546" actId="20577"/>
          <ac:spMkLst>
            <pc:docMk/>
            <pc:sldMk cId="762567552" sldId="1378"/>
            <ac:spMk id="2" creationId="{79FBB151-7256-0A5F-1103-A438863508BA}"/>
          </ac:spMkLst>
        </pc:spChg>
        <pc:spChg chg="mod">
          <ac:chgData name="Daniel Khashabi" userId="62390808-c838-45e6-be59-d6fd0d208bc8" providerId="ADAL" clId="{FB8821F7-EC71-8247-AF27-A4E23E202A20}" dt="2023-01-06T01:24:10.868" v="20547"/>
          <ac:spMkLst>
            <pc:docMk/>
            <pc:sldMk cId="762567552" sldId="1378"/>
            <ac:spMk id="3" creationId="{D5647493-4863-B60D-5FE3-53732ACB8D53}"/>
          </ac:spMkLst>
        </pc:spChg>
      </pc:sldChg>
      <pc:sldChg chg="addSp delSp modSp add del mod or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876312899" sldId="1378"/>
        </pc:sldMkLst>
        <pc:spChg chg="mod">
          <ac:chgData name="Daniel Khashabi" userId="62390808-c838-45e6-be59-d6fd0d208bc8" providerId="ADAL" clId="{FB8821F7-EC71-8247-AF27-A4E23E202A20}" dt="2023-01-06T02:23:08.854" v="21261" actId="20577"/>
          <ac:spMkLst>
            <pc:docMk/>
            <pc:sldMk cId="876312899" sldId="1378"/>
            <ac:spMk id="2" creationId="{9FAF63AE-DDF2-0451-0EA2-78C77CC887D7}"/>
          </ac:spMkLst>
        </pc:spChg>
        <pc:spChg chg="mod">
          <ac:chgData name="Daniel Khashabi" userId="62390808-c838-45e6-be59-d6fd0d208bc8" providerId="ADAL" clId="{FB8821F7-EC71-8247-AF27-A4E23E202A20}" dt="2023-01-06T02:51:31" v="21761" actId="1036"/>
          <ac:spMkLst>
            <pc:docMk/>
            <pc:sldMk cId="876312899" sldId="1378"/>
            <ac:spMk id="4" creationId="{69F0534F-9659-11B4-43B7-624B69AF4475}"/>
          </ac:spMkLst>
        </pc:spChg>
        <pc:spChg chg="add del mod">
          <ac:chgData name="Daniel Khashabi" userId="62390808-c838-45e6-be59-d6fd0d208bc8" providerId="ADAL" clId="{FB8821F7-EC71-8247-AF27-A4E23E202A20}" dt="2023-01-06T02:27:33.310" v="21343"/>
          <ac:spMkLst>
            <pc:docMk/>
            <pc:sldMk cId="876312899" sldId="1378"/>
            <ac:spMk id="11" creationId="{B4BBD59B-F64C-646C-8049-A7B9E1C985A8}"/>
          </ac:spMkLst>
        </pc:spChg>
        <pc:spChg chg="add mod">
          <ac:chgData name="Daniel Khashabi" userId="62390808-c838-45e6-be59-d6fd0d208bc8" providerId="ADAL" clId="{FB8821F7-EC71-8247-AF27-A4E23E202A20}" dt="2023-01-06T02:31:56.118" v="21461" actId="1036"/>
          <ac:spMkLst>
            <pc:docMk/>
            <pc:sldMk cId="876312899" sldId="1378"/>
            <ac:spMk id="13" creationId="{F3FD3B76-14F9-82CC-1EB1-BC29310EEDBD}"/>
          </ac:spMkLst>
        </pc:spChg>
        <pc:spChg chg="add mod">
          <ac:chgData name="Daniel Khashabi" userId="62390808-c838-45e6-be59-d6fd0d208bc8" providerId="ADAL" clId="{FB8821F7-EC71-8247-AF27-A4E23E202A20}" dt="2023-01-06T02:33:06.877" v="21501" actId="1035"/>
          <ac:spMkLst>
            <pc:docMk/>
            <pc:sldMk cId="876312899" sldId="1378"/>
            <ac:spMk id="14" creationId="{13F700C5-2D2F-5CD2-8352-E1C7926CE368}"/>
          </ac:spMkLst>
        </pc:spChg>
        <pc:spChg chg="add mod">
          <ac:chgData name="Daniel Khashabi" userId="62390808-c838-45e6-be59-d6fd0d208bc8" providerId="ADAL" clId="{FB8821F7-EC71-8247-AF27-A4E23E202A20}" dt="2023-01-06T02:51:31" v="21761" actId="1036"/>
          <ac:spMkLst>
            <pc:docMk/>
            <pc:sldMk cId="876312899" sldId="1378"/>
            <ac:spMk id="15" creationId="{0EBBDC5C-570F-598D-C3CD-D27C06EF5847}"/>
          </ac:spMkLst>
        </pc:spChg>
        <pc:spChg chg="add mod">
          <ac:chgData name="Daniel Khashabi" userId="62390808-c838-45e6-be59-d6fd0d208bc8" providerId="ADAL" clId="{FB8821F7-EC71-8247-AF27-A4E23E202A20}" dt="2023-01-06T02:51:31" v="21761" actId="1036"/>
          <ac:spMkLst>
            <pc:docMk/>
            <pc:sldMk cId="876312899" sldId="1378"/>
            <ac:spMk id="16" creationId="{A297B062-8767-1717-121B-2499DD3A0497}"/>
          </ac:spMkLst>
        </pc:spChg>
        <pc:spChg chg="mod">
          <ac:chgData name="Daniel Khashabi" userId="62390808-c838-45e6-be59-d6fd0d208bc8" providerId="ADAL" clId="{FB8821F7-EC71-8247-AF27-A4E23E202A20}" dt="2023-01-06T02:51:08.026" v="21717" actId="20577"/>
          <ac:spMkLst>
            <pc:docMk/>
            <pc:sldMk cId="876312899" sldId="1378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6T02:53:00.755" v="21853" actId="1036"/>
          <ac:spMkLst>
            <pc:docMk/>
            <pc:sldMk cId="876312899" sldId="1378"/>
            <ac:spMk id="57" creationId="{9D00A78E-5E13-9A85-38D6-32D5E6EBDB00}"/>
          </ac:spMkLst>
        </pc:spChg>
        <pc:spChg chg="mod">
          <ac:chgData name="Daniel Khashabi" userId="62390808-c838-45e6-be59-d6fd0d208bc8" providerId="ADAL" clId="{FB8821F7-EC71-8247-AF27-A4E23E202A20}" dt="2023-01-06T02:53:06.944" v="21868" actId="1037"/>
          <ac:spMkLst>
            <pc:docMk/>
            <pc:sldMk cId="876312899" sldId="1378"/>
            <ac:spMk id="59" creationId="{7194C096-C7A9-E3B9-36A1-B7BFFE47464C}"/>
          </ac:spMkLst>
        </pc:spChg>
        <pc:spChg chg="mod">
          <ac:chgData name="Daniel Khashabi" userId="62390808-c838-45e6-be59-d6fd0d208bc8" providerId="ADAL" clId="{FB8821F7-EC71-8247-AF27-A4E23E202A20}" dt="2023-01-06T02:53:04.631" v="21863" actId="1037"/>
          <ac:spMkLst>
            <pc:docMk/>
            <pc:sldMk cId="876312899" sldId="1378"/>
            <ac:spMk id="119" creationId="{92F851C2-6FFE-9A5F-5624-23A3BBEAB1CD}"/>
          </ac:spMkLst>
        </pc:spChg>
        <pc:spChg chg="mod">
          <ac:chgData name="Daniel Khashabi" userId="62390808-c838-45e6-be59-d6fd0d208bc8" providerId="ADAL" clId="{FB8821F7-EC71-8247-AF27-A4E23E202A20}" dt="2023-01-06T02:53:12.805" v="21874" actId="113"/>
          <ac:spMkLst>
            <pc:docMk/>
            <pc:sldMk cId="876312899" sldId="1378"/>
            <ac:spMk id="120" creationId="{6F95B677-9DE1-2CCB-0BEB-15AF85E19499}"/>
          </ac:spMkLst>
        </pc:spChg>
        <pc:spChg chg="mod">
          <ac:chgData name="Daniel Khashabi" userId="62390808-c838-45e6-be59-d6fd0d208bc8" providerId="ADAL" clId="{FB8821F7-EC71-8247-AF27-A4E23E202A20}" dt="2023-01-06T02:52:44.575" v="21822" actId="1037"/>
          <ac:spMkLst>
            <pc:docMk/>
            <pc:sldMk cId="876312899" sldId="1378"/>
            <ac:spMk id="126" creationId="{8EC05AC4-05B2-98FD-7CE5-B1558F14CAE3}"/>
          </ac:spMkLst>
        </pc:spChg>
      </pc:sldChg>
      <pc:sldChg chg="addSp delSp modSp add mod modNotes modNotesTx">
        <pc:chgData name="Daniel Khashabi" userId="62390808-c838-45e6-be59-d6fd0d208bc8" providerId="ADAL" clId="{FB8821F7-EC71-8247-AF27-A4E23E202A20}" dt="2023-01-09T17:42:49.858" v="34251" actId="27636"/>
        <pc:sldMkLst>
          <pc:docMk/>
          <pc:sldMk cId="501988981" sldId="1379"/>
        </pc:sldMkLst>
        <pc:spChg chg="add mod">
          <ac:chgData name="Daniel Khashabi" userId="62390808-c838-45e6-be59-d6fd0d208bc8" providerId="ADAL" clId="{FB8821F7-EC71-8247-AF27-A4E23E202A20}" dt="2023-01-06T03:59:00.276" v="23727" actId="1036"/>
          <ac:spMkLst>
            <pc:docMk/>
            <pc:sldMk cId="501988981" sldId="1379"/>
            <ac:spMk id="3" creationId="{4ED626EA-7A15-E609-D13C-9FA734811F4D}"/>
          </ac:spMkLst>
        </pc:spChg>
        <pc:spChg chg="mod">
          <ac:chgData name="Daniel Khashabi" userId="62390808-c838-45e6-be59-d6fd0d208bc8" providerId="ADAL" clId="{FB8821F7-EC71-8247-AF27-A4E23E202A20}" dt="2023-01-09T17:42:49.858" v="34251" actId="27636"/>
          <ac:spMkLst>
            <pc:docMk/>
            <pc:sldMk cId="501988981" sldId="1379"/>
            <ac:spMk id="4" creationId="{69F0534F-9659-11B4-43B7-624B69AF447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5" creationId="{9668CBDD-A64D-03C7-5589-BB115D1B0D6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7" creationId="{6C6F3DCE-73F7-F534-CC82-68E9EA47ED6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9" creationId="{353E1BD9-FE84-A3C3-0D96-DFB0580909EC}"/>
          </ac:spMkLst>
        </pc:spChg>
        <pc:spChg chg="add del mod">
          <ac:chgData name="Daniel Khashabi" userId="62390808-c838-45e6-be59-d6fd0d208bc8" providerId="ADAL" clId="{FB8821F7-EC71-8247-AF27-A4E23E202A20}" dt="2023-01-06T03:52:32.422" v="23084" actId="478"/>
          <ac:spMkLst>
            <pc:docMk/>
            <pc:sldMk cId="501988981" sldId="1379"/>
            <ac:spMk id="12" creationId="{10D09D46-2937-1577-740B-35A21B48BA6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3" creationId="{F3FD3B76-14F9-82CC-1EB1-BC29310EEDB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14" creationId="{13F700C5-2D2F-5CD2-8352-E1C7926CE368}"/>
          </ac:spMkLst>
        </pc:spChg>
        <pc:spChg chg="del">
          <ac:chgData name="Daniel Khashabi" userId="62390808-c838-45e6-be59-d6fd0d208bc8" providerId="ADAL" clId="{FB8821F7-EC71-8247-AF27-A4E23E202A20}" dt="2023-01-06T02:54:53.742" v="21878" actId="478"/>
          <ac:spMkLst>
            <pc:docMk/>
            <pc:sldMk cId="501988981" sldId="1379"/>
            <ac:spMk id="15" creationId="{0EBBDC5C-570F-598D-C3CD-D27C06EF5847}"/>
          </ac:spMkLst>
        </pc:spChg>
        <pc:spChg chg="del">
          <ac:chgData name="Daniel Khashabi" userId="62390808-c838-45e6-be59-d6fd0d208bc8" providerId="ADAL" clId="{FB8821F7-EC71-8247-AF27-A4E23E202A20}" dt="2023-01-06T02:54:53.742" v="21878" actId="478"/>
          <ac:spMkLst>
            <pc:docMk/>
            <pc:sldMk cId="501988981" sldId="1379"/>
            <ac:spMk id="16" creationId="{A297B062-8767-1717-121B-2499DD3A049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54" creationId="{69F5A58B-A892-5BC3-F149-4790DB582B5D}"/>
          </ac:spMkLst>
        </pc:spChg>
        <pc:spChg chg="del mod">
          <ac:chgData name="Daniel Khashabi" userId="62390808-c838-45e6-be59-d6fd0d208bc8" providerId="ADAL" clId="{FB8821F7-EC71-8247-AF27-A4E23E202A20}" dt="2023-01-06T03:37:07.320" v="22785" actId="478"/>
          <ac:spMkLst>
            <pc:docMk/>
            <pc:sldMk cId="501988981" sldId="1379"/>
            <ac:spMk id="57" creationId="{9D00A78E-5E13-9A85-38D6-32D5E6EBDB00}"/>
          </ac:spMkLst>
        </pc:spChg>
        <pc:spChg chg="del mod">
          <ac:chgData name="Daniel Khashabi" userId="62390808-c838-45e6-be59-d6fd0d208bc8" providerId="ADAL" clId="{FB8821F7-EC71-8247-AF27-A4E23E202A20}" dt="2023-01-06T03:37:07.320" v="22785" actId="478"/>
          <ac:spMkLst>
            <pc:docMk/>
            <pc:sldMk cId="501988981" sldId="1379"/>
            <ac:spMk id="59" creationId="{7194C096-C7A9-E3B9-36A1-B7BFFE47464C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88" creationId="{C0AAA609-2343-F468-AE57-82B4D48659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90" creationId="{136F4475-87EB-3E32-7C27-9BB827450CE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92" creationId="{CB1DF43B-DDBF-A6F2-F0A8-468E75A553C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94" creationId="{FCB9763F-68F1-C60D-3965-F61C3A8CC6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10" creationId="{30E42411-D868-F7F9-B453-E555FD7D99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18" creationId="{B51CE61D-2725-1021-8331-AED3BB5FC7FB}"/>
          </ac:spMkLst>
        </pc:spChg>
        <pc:spChg chg="del mod">
          <ac:chgData name="Daniel Khashabi" userId="62390808-c838-45e6-be59-d6fd0d208bc8" providerId="ADAL" clId="{FB8821F7-EC71-8247-AF27-A4E23E202A20}" dt="2023-01-06T03:37:07.320" v="22785" actId="478"/>
          <ac:spMkLst>
            <pc:docMk/>
            <pc:sldMk cId="501988981" sldId="1379"/>
            <ac:spMk id="119" creationId="{92F851C2-6FFE-9A5F-5624-23A3BBEAB1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20" creationId="{6F95B677-9DE1-2CCB-0BEB-15AF85E1949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21" creationId="{A1D44F50-6083-81F7-2CB3-C86C6E336CE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26" creationId="{8EC05AC4-05B2-98FD-7CE5-B1558F14CAE3}"/>
          </ac:spMkLst>
        </pc:spChg>
      </pc:sldChg>
      <pc:sldChg chg="delSp modSp add del mod">
        <pc:chgData name="Daniel Khashabi" userId="62390808-c838-45e6-be59-d6fd0d208bc8" providerId="ADAL" clId="{FB8821F7-EC71-8247-AF27-A4E23E202A20}" dt="2023-01-06T02:52:24.501" v="21787" actId="2696"/>
        <pc:sldMkLst>
          <pc:docMk/>
          <pc:sldMk cId="1117476294" sldId="1379"/>
        </pc:sldMkLst>
        <pc:spChg chg="mod">
          <ac:chgData name="Daniel Khashabi" userId="62390808-c838-45e6-be59-d6fd0d208bc8" providerId="ADAL" clId="{FB8821F7-EC71-8247-AF27-A4E23E202A20}" dt="2023-01-06T02:51:46.019" v="21767" actId="20577"/>
          <ac:spMkLst>
            <pc:docMk/>
            <pc:sldMk cId="1117476294" sldId="1379"/>
            <ac:spMk id="4" creationId="{69F0534F-9659-11B4-43B7-624B69AF4475}"/>
          </ac:spMkLst>
        </pc:spChg>
        <pc:spChg chg="del">
          <ac:chgData name="Daniel Khashabi" userId="62390808-c838-45e6-be59-d6fd0d208bc8" providerId="ADAL" clId="{FB8821F7-EC71-8247-AF27-A4E23E202A20}" dt="2023-01-06T02:51:38.694" v="21763" actId="478"/>
          <ac:spMkLst>
            <pc:docMk/>
            <pc:sldMk cId="1117476294" sldId="1379"/>
            <ac:spMk id="15" creationId="{0EBBDC5C-570F-598D-C3CD-D27C06EF5847}"/>
          </ac:spMkLst>
        </pc:spChg>
        <pc:spChg chg="del">
          <ac:chgData name="Daniel Khashabi" userId="62390808-c838-45e6-be59-d6fd0d208bc8" providerId="ADAL" clId="{FB8821F7-EC71-8247-AF27-A4E23E202A20}" dt="2023-01-06T02:51:38.694" v="21763" actId="478"/>
          <ac:spMkLst>
            <pc:docMk/>
            <pc:sldMk cId="1117476294" sldId="1379"/>
            <ac:spMk id="16" creationId="{A297B062-8767-1717-121B-2499DD3A0497}"/>
          </ac:spMkLst>
        </pc:spChg>
        <pc:spChg chg="mod">
          <ac:chgData name="Daniel Khashabi" userId="62390808-c838-45e6-be59-d6fd0d208bc8" providerId="ADAL" clId="{FB8821F7-EC71-8247-AF27-A4E23E202A20}" dt="2023-01-06T02:52:21.897" v="21786" actId="1037"/>
          <ac:spMkLst>
            <pc:docMk/>
            <pc:sldMk cId="1117476294" sldId="1379"/>
            <ac:spMk id="120" creationId="{6F95B677-9DE1-2CCB-0BEB-15AF85E19499}"/>
          </ac:spMkLst>
        </pc:spChg>
      </pc:sldChg>
      <pc:sldChg chg="add del">
        <pc:chgData name="Daniel Khashabi" userId="62390808-c838-45e6-be59-d6fd0d208bc8" providerId="ADAL" clId="{FB8821F7-EC71-8247-AF27-A4E23E202A20}" dt="2023-01-06T02:51:19.352" v="21719"/>
        <pc:sldMkLst>
          <pc:docMk/>
          <pc:sldMk cId="2455927063" sldId="1379"/>
        </pc:sldMkLst>
      </pc:sldChg>
      <pc:sldChg chg="addSp delSp 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4222804384" sldId="1380"/>
        </pc:sldMkLst>
        <pc:spChg chg="mod ord">
          <ac:chgData name="Daniel Khashabi" userId="62390808-c838-45e6-be59-d6fd0d208bc8" providerId="ADAL" clId="{FB8821F7-EC71-8247-AF27-A4E23E202A20}" dt="2023-01-06T03:58:46.196" v="23720" actId="700"/>
          <ac:spMkLst>
            <pc:docMk/>
            <pc:sldMk cId="4222804384" sldId="1380"/>
            <ac:spMk id="2" creationId="{9FAF63AE-DDF2-0451-0EA2-78C77CC887D7}"/>
          </ac:spMkLst>
        </pc:spChg>
        <pc:spChg chg="add del">
          <ac:chgData name="Daniel Khashabi" userId="62390808-c838-45e6-be59-d6fd0d208bc8" providerId="ADAL" clId="{FB8821F7-EC71-8247-AF27-A4E23E202A20}" dt="2023-01-06T03:39:54.363" v="22978" actId="478"/>
          <ac:spMkLst>
            <pc:docMk/>
            <pc:sldMk cId="4222804384" sldId="1380"/>
            <ac:spMk id="4" creationId="{69F0534F-9659-11B4-43B7-624B69AF447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5" creationId="{9668CBDD-A64D-03C7-5589-BB115D1B0D6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7" creationId="{6C6F3DCE-73F7-F534-CC82-68E9EA47ED6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9" creationId="{353E1BD9-FE84-A3C3-0D96-DFB0580909EC}"/>
          </ac:spMkLst>
        </pc:spChg>
        <pc:spChg chg="add del mod">
          <ac:chgData name="Daniel Khashabi" userId="62390808-c838-45e6-be59-d6fd0d208bc8" providerId="ADAL" clId="{FB8821F7-EC71-8247-AF27-A4E23E202A20}" dt="2023-01-06T03:39:52.871" v="22977" actId="478"/>
          <ac:spMkLst>
            <pc:docMk/>
            <pc:sldMk cId="4222804384" sldId="1380"/>
            <ac:spMk id="11" creationId="{8A29A9DE-1BE5-8CCC-9657-F83986DDC048}"/>
          </ac:spMkLst>
        </pc:spChg>
        <pc:spChg chg="add del mod">
          <ac:chgData name="Daniel Khashabi" userId="62390808-c838-45e6-be59-d6fd0d208bc8" providerId="ADAL" clId="{FB8821F7-EC71-8247-AF27-A4E23E202A20}" dt="2023-01-06T03:39:56.238" v="22979" actId="478"/>
          <ac:spMkLst>
            <pc:docMk/>
            <pc:sldMk cId="4222804384" sldId="1380"/>
            <ac:spMk id="13" creationId="{AAEBE923-890B-1132-4D62-5BC1796E6A87}"/>
          </ac:spMkLst>
        </pc:spChg>
        <pc:spChg chg="add mod ord">
          <ac:chgData name="Daniel Khashabi" userId="62390808-c838-45e6-be59-d6fd0d208bc8" providerId="ADAL" clId="{FB8821F7-EC71-8247-AF27-A4E23E202A20}" dt="2023-01-06T04:37:32.619" v="25534" actId="113"/>
          <ac:spMkLst>
            <pc:docMk/>
            <pc:sldMk cId="4222804384" sldId="1380"/>
            <ac:spMk id="17" creationId="{BD6D6BA9-7A05-59B4-EF63-F76D03CE819B}"/>
          </ac:spMkLst>
        </pc:spChg>
        <pc:spChg chg="del">
          <ac:chgData name="Daniel Khashabi" userId="62390808-c838-45e6-be59-d6fd0d208bc8" providerId="ADAL" clId="{FB8821F7-EC71-8247-AF27-A4E23E202A20}" dt="2023-01-06T03:39:46.465" v="22975" actId="478"/>
          <ac:spMkLst>
            <pc:docMk/>
            <pc:sldMk cId="4222804384" sldId="1380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54" creationId="{69F5A58B-A892-5BC3-F149-4790DB582B5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88" creationId="{C0AAA609-2343-F468-AE57-82B4D48659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90" creationId="{136F4475-87EB-3E32-7C27-9BB827450CE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92" creationId="{CB1DF43B-DDBF-A6F2-F0A8-468E75A553C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94" creationId="{FCB9763F-68F1-C60D-3965-F61C3A8CC6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10" creationId="{30E42411-D868-F7F9-B453-E555FD7D99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18" creationId="{B51CE61D-2725-1021-8331-AED3BB5FC7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21" creationId="{A1D44F50-6083-81F7-2CB3-C86C6E336CE2}"/>
          </ac:spMkLst>
        </pc:spChg>
        <pc:spChg chg="del">
          <ac:chgData name="Daniel Khashabi" userId="62390808-c838-45e6-be59-d6fd0d208bc8" providerId="ADAL" clId="{FB8821F7-EC71-8247-AF27-A4E23E202A20}" dt="2023-01-06T03:39:57.599" v="22980" actId="478"/>
          <ac:spMkLst>
            <pc:docMk/>
            <pc:sldMk cId="4222804384" sldId="1380"/>
            <ac:spMk id="127" creationId="{587D6C29-9C1D-2F79-8614-BF4CEEF7018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28" creationId="{842AB474-CD2B-7F2B-8494-126D98A0C5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29" creationId="{2F5FCBEF-5062-E616-8BEB-64412ADE8FE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30" creationId="{71383B21-6B5C-42CF-6D14-4084520F7AA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31" creationId="{02ABAB66-B1D4-A181-2E23-1B414600840F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32" creationId="{06B44291-7867-5AC1-F479-ED887B2711D3}"/>
          </ac:spMkLst>
        </pc:spChg>
        <pc:cxnChg chg="add mod">
          <ac:chgData name="Daniel Khashabi" userId="62390808-c838-45e6-be59-d6fd0d208bc8" providerId="ADAL" clId="{FB8821F7-EC71-8247-AF27-A4E23E202A20}" dt="2023-01-06T04:10:45.288" v="24202" actId="1038"/>
          <ac:cxnSpMkLst>
            <pc:docMk/>
            <pc:sldMk cId="4222804384" sldId="1380"/>
            <ac:cxnSpMk id="14" creationId="{F1F0E356-2620-3E5A-C7B1-6DC74FF943CA}"/>
          </ac:cxnSpMkLst>
        </pc:cxn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1632413819" sldId="1381"/>
        </pc:sldMkLst>
        <pc:spChg chg="mod">
          <ac:chgData name="Daniel Khashabi" userId="62390808-c838-45e6-be59-d6fd0d208bc8" providerId="ADAL" clId="{FB8821F7-EC71-8247-AF27-A4E23E202A20}" dt="2023-01-06T03:40:45.780" v="23019" actId="20577"/>
          <ac:spMkLst>
            <pc:docMk/>
            <pc:sldMk cId="1632413819" sldId="1381"/>
            <ac:spMk id="2" creationId="{9FAF63AE-DDF2-0451-0EA2-78C77CC887D7}"/>
          </ac:spMkLst>
        </pc:spChg>
        <pc:spChg chg="mod">
          <ac:chgData name="Daniel Khashabi" userId="62390808-c838-45e6-be59-d6fd0d208bc8" providerId="ADAL" clId="{FB8821F7-EC71-8247-AF27-A4E23E202A20}" dt="2023-01-06T03:57:36.398" v="23698" actId="20577"/>
          <ac:spMkLst>
            <pc:docMk/>
            <pc:sldMk cId="1632413819" sldId="1381"/>
            <ac:spMk id="4" creationId="{69F0534F-9659-11B4-43B7-624B69AF447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5" creationId="{9668CBDD-A64D-03C7-5589-BB115D1B0D6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7" creationId="{6C6F3DCE-73F7-F534-CC82-68E9EA47ED6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9" creationId="{353E1BD9-FE84-A3C3-0D96-DFB0580909EC}"/>
          </ac:spMkLst>
        </pc:spChg>
        <pc:spChg chg="add del">
          <ac:chgData name="Daniel Khashabi" userId="62390808-c838-45e6-be59-d6fd0d208bc8" providerId="ADAL" clId="{FB8821F7-EC71-8247-AF27-A4E23E202A20}" dt="2023-01-06T03:41:07.546" v="23028" actId="478"/>
          <ac:spMkLst>
            <pc:docMk/>
            <pc:sldMk cId="1632413819" sldId="1381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54" creationId="{69F5A58B-A892-5BC3-F149-4790DB582B5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88" creationId="{C0AAA609-2343-F468-AE57-82B4D48659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90" creationId="{136F4475-87EB-3E32-7C27-9BB827450CE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92" creationId="{CB1DF43B-DDBF-A6F2-F0A8-468E75A553C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94" creationId="{FCB9763F-68F1-C60D-3965-F61C3A8CC6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10" creationId="{30E42411-D868-F7F9-B453-E555FD7D99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18" creationId="{B51CE61D-2725-1021-8331-AED3BB5FC7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21" creationId="{A1D44F50-6083-81F7-2CB3-C86C6E336CE2}"/>
          </ac:spMkLst>
        </pc:spChg>
        <pc:spChg chg="add del">
          <ac:chgData name="Daniel Khashabi" userId="62390808-c838-45e6-be59-d6fd0d208bc8" providerId="ADAL" clId="{FB8821F7-EC71-8247-AF27-A4E23E202A20}" dt="2023-01-06T03:41:12.684" v="23030" actId="478"/>
          <ac:spMkLst>
            <pc:docMk/>
            <pc:sldMk cId="1632413819" sldId="1381"/>
            <ac:spMk id="127" creationId="{587D6C29-9C1D-2F79-8614-BF4CEEF7018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28" creationId="{842AB474-CD2B-7F2B-8494-126D98A0C5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29" creationId="{2F5FCBEF-5062-E616-8BEB-64412ADE8FE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30" creationId="{71383B21-6B5C-42CF-6D14-4084520F7AA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31" creationId="{02ABAB66-B1D4-A181-2E23-1B414600840F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32" creationId="{06B44291-7867-5AC1-F479-ED887B2711D3}"/>
          </ac:spMkLst>
        </pc:spChg>
        <pc:cxnChg chg="add mod">
          <ac:chgData name="Daniel Khashabi" userId="62390808-c838-45e6-be59-d6fd0d208bc8" providerId="ADAL" clId="{FB8821F7-EC71-8247-AF27-A4E23E202A20}" dt="2023-01-06T03:58:12.964" v="23708" actId="1037"/>
          <ac:cxnSpMkLst>
            <pc:docMk/>
            <pc:sldMk cId="1632413819" sldId="1381"/>
            <ac:cxnSpMk id="3" creationId="{2258C77F-1D02-3CE9-5FC5-5E6BD2B89B24}"/>
          </ac:cxnSpMkLst>
        </pc:cxnChg>
      </pc:sldChg>
      <pc:sldChg chg="add del">
        <pc:chgData name="Daniel Khashabi" userId="62390808-c838-45e6-be59-d6fd0d208bc8" providerId="ADAL" clId="{FB8821F7-EC71-8247-AF27-A4E23E202A20}" dt="2023-01-06T04:29:18.492" v="25389" actId="2696"/>
        <pc:sldMkLst>
          <pc:docMk/>
          <pc:sldMk cId="2333991589" sldId="1382"/>
        </pc:sldMkLst>
      </pc:sldChg>
      <pc:sldChg chg="modSp new del mod">
        <pc:chgData name="Daniel Khashabi" userId="62390808-c838-45e6-be59-d6fd0d208bc8" providerId="ADAL" clId="{FB8821F7-EC71-8247-AF27-A4E23E202A20}" dt="2023-01-06T04:13:02.548" v="24465" actId="2696"/>
        <pc:sldMkLst>
          <pc:docMk/>
          <pc:sldMk cId="1184555727" sldId="1383"/>
        </pc:sldMkLst>
        <pc:spChg chg="mod">
          <ac:chgData name="Daniel Khashabi" userId="62390808-c838-45e6-be59-d6fd0d208bc8" providerId="ADAL" clId="{FB8821F7-EC71-8247-AF27-A4E23E202A20}" dt="2023-01-06T04:12:58.687" v="24463" actId="20577"/>
          <ac:spMkLst>
            <pc:docMk/>
            <pc:sldMk cId="1184555727" sldId="1383"/>
            <ac:spMk id="2" creationId="{94857BB5-D572-9766-B569-AC7B508F3B68}"/>
          </ac:spMkLst>
        </pc:spChg>
      </pc:sldChg>
      <pc:sldChg chg="addSp modSp add mod modNotes">
        <pc:chgData name="Daniel Khashabi" userId="62390808-c838-45e6-be59-d6fd0d208bc8" providerId="ADAL" clId="{FB8821F7-EC71-8247-AF27-A4E23E202A20}" dt="2023-01-10T02:33:58.847" v="36084" actId="14100"/>
        <pc:sldMkLst>
          <pc:docMk/>
          <pc:sldMk cId="2495556946" sldId="1384"/>
        </pc:sldMkLst>
        <pc:spChg chg="mod">
          <ac:chgData name="Daniel Khashabi" userId="62390808-c838-45e6-be59-d6fd0d208bc8" providerId="ADAL" clId="{FB8821F7-EC71-8247-AF27-A4E23E202A20}" dt="2023-01-06T04:13:08.414" v="24481" actId="20577"/>
          <ac:spMkLst>
            <pc:docMk/>
            <pc:sldMk cId="2495556946" sldId="1384"/>
            <ac:spMk id="2" creationId="{9FAF63AE-DDF2-0451-0EA2-78C77CC887D7}"/>
          </ac:spMkLst>
        </pc:spChg>
        <pc:spChg chg="add mod">
          <ac:chgData name="Daniel Khashabi" userId="62390808-c838-45e6-be59-d6fd0d208bc8" providerId="ADAL" clId="{FB8821F7-EC71-8247-AF27-A4E23E202A20}" dt="2023-01-10T02:33:58.847" v="36084" actId="14100"/>
          <ac:spMkLst>
            <pc:docMk/>
            <pc:sldMk cId="2495556946" sldId="1384"/>
            <ac:spMk id="3" creationId="{031B0D3E-0879-9AE1-D969-4B213ED263FA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5" creationId="{9668CBDD-A64D-03C7-5589-BB115D1B0D6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7" creationId="{6C6F3DCE-73F7-F534-CC82-68E9EA47ED6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9" creationId="{353E1BD9-FE84-A3C3-0D96-DFB0580909EC}"/>
          </ac:spMkLst>
        </pc:spChg>
        <pc:spChg chg="mod">
          <ac:chgData name="Daniel Khashabi" userId="62390808-c838-45e6-be59-d6fd0d208bc8" providerId="ADAL" clId="{FB8821F7-EC71-8247-AF27-A4E23E202A20}" dt="2023-01-06T04:26:57.702" v="25222" actId="5793"/>
          <ac:spMkLst>
            <pc:docMk/>
            <pc:sldMk cId="2495556946" sldId="1384"/>
            <ac:spMk id="17" creationId="{BD6D6BA9-7A05-59B4-EF63-F76D03CE819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54" creationId="{69F5A58B-A892-5BC3-F149-4790DB582B5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88" creationId="{C0AAA609-2343-F468-AE57-82B4D48659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90" creationId="{136F4475-87EB-3E32-7C27-9BB827450CE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92" creationId="{CB1DF43B-DDBF-A6F2-F0A8-468E75A553C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94" creationId="{FCB9763F-68F1-C60D-3965-F61C3A8CC6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10" creationId="{30E42411-D868-F7F9-B453-E555FD7D99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18" creationId="{B51CE61D-2725-1021-8331-AED3BB5FC7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21" creationId="{A1D44F50-6083-81F7-2CB3-C86C6E336CE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28" creationId="{842AB474-CD2B-7F2B-8494-126D98A0C5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29" creationId="{2F5FCBEF-5062-E616-8BEB-64412ADE8FE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30" creationId="{71383B21-6B5C-42CF-6D14-4084520F7AA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31" creationId="{02ABAB66-B1D4-A181-2E23-1B414600840F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32" creationId="{06B44291-7867-5AC1-F479-ED887B2711D3}"/>
          </ac:spMkLst>
        </pc:spChg>
        <pc:cxnChg chg="add mod">
          <ac:chgData name="Daniel Khashabi" userId="62390808-c838-45e6-be59-d6fd0d208bc8" providerId="ADAL" clId="{FB8821F7-EC71-8247-AF27-A4E23E202A20}" dt="2023-01-06T04:28:51.634" v="25383" actId="14100"/>
          <ac:cxnSpMkLst>
            <pc:docMk/>
            <pc:sldMk cId="2495556946" sldId="1384"/>
            <ac:cxnSpMk id="11" creationId="{C24E2040-1433-A0A2-179C-1C3612A12D70}"/>
          </ac:cxnSpMkLst>
        </pc:cxnChg>
        <pc:cxnChg chg="mod">
          <ac:chgData name="Daniel Khashabi" userId="62390808-c838-45e6-be59-d6fd0d208bc8" providerId="ADAL" clId="{FB8821F7-EC71-8247-AF27-A4E23E202A20}" dt="2023-01-06T04:28:57.168" v="25387" actId="1036"/>
          <ac:cxnSpMkLst>
            <pc:docMk/>
            <pc:sldMk cId="2495556946" sldId="1384"/>
            <ac:cxnSpMk id="14" creationId="{F1F0E356-2620-3E5A-C7B1-6DC74FF943CA}"/>
          </ac:cxnSpMkLst>
        </pc:cxnChg>
      </pc:sldChg>
      <pc:sldChg chg="addSp delSp modSp new mod">
        <pc:chgData name="Daniel Khashabi" userId="62390808-c838-45e6-be59-d6fd0d208bc8" providerId="ADAL" clId="{FB8821F7-EC71-8247-AF27-A4E23E202A20}" dt="2023-01-09T14:50:08.609" v="34208"/>
        <pc:sldMkLst>
          <pc:docMk/>
          <pc:sldMk cId="411331247" sldId="1385"/>
        </pc:sldMkLst>
        <pc:spChg chg="mod">
          <ac:chgData name="Daniel Khashabi" userId="62390808-c838-45e6-be59-d6fd0d208bc8" providerId="ADAL" clId="{FB8821F7-EC71-8247-AF27-A4E23E202A20}" dt="2023-01-06T04:40:06.807" v="25541" actId="27636"/>
          <ac:spMkLst>
            <pc:docMk/>
            <pc:sldMk cId="411331247" sldId="1385"/>
            <ac:spMk id="2" creationId="{2E6A3F2E-B37F-8E96-1BC9-2821417FBCF7}"/>
          </ac:spMkLst>
        </pc:spChg>
        <pc:spChg chg="mod">
          <ac:chgData name="Daniel Khashabi" userId="62390808-c838-45e6-be59-d6fd0d208bc8" providerId="ADAL" clId="{FB8821F7-EC71-8247-AF27-A4E23E202A20}" dt="2023-01-06T04:46:39.421" v="25873" actId="20577"/>
          <ac:spMkLst>
            <pc:docMk/>
            <pc:sldMk cId="411331247" sldId="1385"/>
            <ac:spMk id="3" creationId="{E033A81A-809F-FA7B-C766-08D1E290ECB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6" creationId="{46E5ACB7-99E5-039B-0505-D88F8E9883A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3" creationId="{68607A17-DC55-AE6A-935A-0321C6AE743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4" creationId="{6ECF1970-268E-7DCB-91D7-3995C706A48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5" creationId="{5F096E07-9C11-6461-A3E7-55122B2D227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7" creationId="{182026C7-1EC0-9780-5BC1-2A4ECBD4EC5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8" creationId="{9B629395-A168-8E51-22A9-D1DB533C1D3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9" creationId="{518DEF79-1351-0AE2-9DF9-FDE691D44C88}"/>
          </ac:spMkLst>
        </pc:spChg>
        <pc:grpChg chg="add mod">
          <ac:chgData name="Daniel Khashabi" userId="62390808-c838-45e6-be59-d6fd0d208bc8" providerId="ADAL" clId="{FB8821F7-EC71-8247-AF27-A4E23E202A20}" dt="2023-01-06T04:40:22.796" v="25543" actId="1076"/>
          <ac:grpSpMkLst>
            <pc:docMk/>
            <pc:sldMk cId="411331247" sldId="1385"/>
            <ac:grpSpMk id="4" creationId="{C03D6B0C-692D-54A2-DEB9-C6A621F82BAC}"/>
          </ac:grpSpMkLst>
        </pc:grpChg>
        <pc:grpChg chg="add del mod">
          <ac:chgData name="Daniel Khashabi" userId="62390808-c838-45e6-be59-d6fd0d208bc8" providerId="ADAL" clId="{FB8821F7-EC71-8247-AF27-A4E23E202A20}" dt="2023-01-06T04:42:10.164" v="25678" actId="165"/>
          <ac:grpSpMkLst>
            <pc:docMk/>
            <pc:sldMk cId="411331247" sldId="1385"/>
            <ac:grpSpMk id="7" creationId="{F9FC2EBF-7310-E535-C09D-F3EA4D524915}"/>
          </ac:grpSpMkLst>
        </pc:grpChg>
        <pc:grpChg chg="add mod">
          <ac:chgData name="Daniel Khashabi" userId="62390808-c838-45e6-be59-d6fd0d208bc8" providerId="ADAL" clId="{FB8821F7-EC71-8247-AF27-A4E23E202A20}" dt="2023-01-06T04:40:22.796" v="25543" actId="1076"/>
          <ac:grpSpMkLst>
            <pc:docMk/>
            <pc:sldMk cId="411331247" sldId="1385"/>
            <ac:grpSpMk id="16" creationId="{4F91921D-3208-380D-78E3-9F228A81BBBE}"/>
          </ac:grpSpMkLst>
        </pc:grpChg>
        <pc:picChg chg="mod">
          <ac:chgData name="Daniel Khashabi" userId="62390808-c838-45e6-be59-d6fd0d208bc8" providerId="ADAL" clId="{FB8821F7-EC71-8247-AF27-A4E23E202A20}" dt="2023-01-06T04:40:18.207" v="25542"/>
          <ac:picMkLst>
            <pc:docMk/>
            <pc:sldMk cId="411331247" sldId="1385"/>
            <ac:picMk id="5" creationId="{4557F000-6B29-35F9-373F-B38B6E37FDA0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8" creationId="{DC1C8E99-5777-AA0C-F8B1-0A9A72095F54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9" creationId="{26034C39-FAB7-2C83-310C-C254B23B229A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10" creationId="{A55400EF-0EB9-640B-FDA6-9467E49BF182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11" creationId="{F2AC9402-714C-58F0-0A2C-00579A0E53E1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12" creationId="{A5FEDCB4-6AF1-71D2-5035-4F670937A2E2}"/>
          </ac:picMkLst>
        </pc:picChg>
      </pc:sldChg>
      <pc:sldChg chg="new del">
        <pc:chgData name="Daniel Khashabi" userId="62390808-c838-45e6-be59-d6fd0d208bc8" providerId="ADAL" clId="{FB8821F7-EC71-8247-AF27-A4E23E202A20}" dt="2023-01-06T04:47:08.765" v="25914" actId="2696"/>
        <pc:sldMkLst>
          <pc:docMk/>
          <pc:sldMk cId="3008643718" sldId="1386"/>
        </pc:sldMkLst>
      </pc:sldChg>
      <pc:sldChg chg="addSp modSp new mod">
        <pc:chgData name="Daniel Khashabi" userId="62390808-c838-45e6-be59-d6fd0d208bc8" providerId="ADAL" clId="{FB8821F7-EC71-8247-AF27-A4E23E202A20}" dt="2023-01-06T04:47:05.207" v="25912" actId="20577"/>
        <pc:sldMkLst>
          <pc:docMk/>
          <pc:sldMk cId="481948916" sldId="1387"/>
        </pc:sldMkLst>
        <pc:spChg chg="mod">
          <ac:chgData name="Daniel Khashabi" userId="62390808-c838-45e6-be59-d6fd0d208bc8" providerId="ADAL" clId="{FB8821F7-EC71-8247-AF27-A4E23E202A20}" dt="2023-01-06T04:47:05.207" v="25912" actId="20577"/>
          <ac:spMkLst>
            <pc:docMk/>
            <pc:sldMk cId="481948916" sldId="1387"/>
            <ac:spMk id="2" creationId="{2E6903C6-966B-4400-FE56-6FA966E7FAB6}"/>
          </ac:spMkLst>
        </pc:spChg>
        <pc:picChg chg="add mod">
          <ac:chgData name="Daniel Khashabi" userId="62390808-c838-45e6-be59-d6fd0d208bc8" providerId="ADAL" clId="{FB8821F7-EC71-8247-AF27-A4E23E202A20}" dt="2023-01-06T04:46:52.793" v="25877" actId="1076"/>
          <ac:picMkLst>
            <pc:docMk/>
            <pc:sldMk cId="481948916" sldId="1387"/>
            <ac:picMk id="4" creationId="{B14362DD-CB71-4B8E-7628-F92FC165AA80}"/>
          </ac:picMkLst>
        </pc:picChg>
      </pc:sldChg>
      <pc:sldChg chg="addSp modSp new mod">
        <pc:chgData name="Daniel Khashabi" userId="62390808-c838-45e6-be59-d6fd0d208bc8" providerId="ADAL" clId="{FB8821F7-EC71-8247-AF27-A4E23E202A20}" dt="2023-01-09T14:50:08.609" v="34208"/>
        <pc:sldMkLst>
          <pc:docMk/>
          <pc:sldMk cId="3325165762" sldId="1388"/>
        </pc:sldMkLst>
        <pc:spChg chg="mod">
          <ac:chgData name="Daniel Khashabi" userId="62390808-c838-45e6-be59-d6fd0d208bc8" providerId="ADAL" clId="{FB8821F7-EC71-8247-AF27-A4E23E202A20}" dt="2023-01-06T04:47:16.985" v="25942" actId="20577"/>
          <ac:spMkLst>
            <pc:docMk/>
            <pc:sldMk cId="3325165762" sldId="1388"/>
            <ac:spMk id="2" creationId="{C7E1F6D6-9A6E-18A6-CE00-F25592D8B53B}"/>
          </ac:spMkLst>
        </pc:spChg>
        <pc:spChg chg="mod">
          <ac:chgData name="Daniel Khashabi" userId="62390808-c838-45e6-be59-d6fd0d208bc8" providerId="ADAL" clId="{FB8821F7-EC71-8247-AF27-A4E23E202A20}" dt="2023-01-06T04:48:40.114" v="25993" actId="20577"/>
          <ac:spMkLst>
            <pc:docMk/>
            <pc:sldMk cId="3325165762" sldId="1388"/>
            <ac:spMk id="3" creationId="{BDF5A8AD-8C15-A28B-270C-FAF68A56911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5" creationId="{200E0FEB-5C07-2E68-1C83-C8F45188A0A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7" creationId="{DBB8EDCD-B710-61FF-867F-D2766137A8E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9" creationId="{0C161B61-A5B4-7554-A775-E60EB3A7F5B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10" creationId="{F558A2E7-0260-B5E2-3E23-587ABA942EC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12" creationId="{5939B62E-BCA2-EEAB-3FEB-AD34E1441DB1}"/>
          </ac:spMkLst>
        </pc:spChg>
        <pc:grpChg chg="add mod">
          <ac:chgData name="Daniel Khashabi" userId="62390808-c838-45e6-be59-d6fd0d208bc8" providerId="ADAL" clId="{FB8821F7-EC71-8247-AF27-A4E23E202A20}" dt="2023-01-06T04:48:46.972" v="26010" actId="1037"/>
          <ac:grpSpMkLst>
            <pc:docMk/>
            <pc:sldMk cId="3325165762" sldId="1388"/>
            <ac:grpSpMk id="4" creationId="{CBB4087A-AEE7-23A9-E427-C69B74B2CFFD}"/>
          </ac:grpSpMkLst>
        </pc:grpChg>
        <pc:grpChg chg="add mod">
          <ac:chgData name="Daniel Khashabi" userId="62390808-c838-45e6-be59-d6fd0d208bc8" providerId="ADAL" clId="{FB8821F7-EC71-8247-AF27-A4E23E202A20}" dt="2023-01-06T04:48:46.972" v="26010" actId="1037"/>
          <ac:grpSpMkLst>
            <pc:docMk/>
            <pc:sldMk cId="3325165762" sldId="1388"/>
            <ac:grpSpMk id="8" creationId="{BEEA76F2-F75F-351D-1559-81578810949E}"/>
          </ac:grpSpMkLst>
        </pc:grpChg>
        <pc:picChg chg="mod">
          <ac:chgData name="Daniel Khashabi" userId="62390808-c838-45e6-be59-d6fd0d208bc8" providerId="ADAL" clId="{FB8821F7-EC71-8247-AF27-A4E23E202A20}" dt="2023-01-06T04:47:29.373" v="25944"/>
          <ac:picMkLst>
            <pc:docMk/>
            <pc:sldMk cId="3325165762" sldId="1388"/>
            <ac:picMk id="6" creationId="{A4B6914A-DC8C-F766-7333-794FB4923D53}"/>
          </ac:picMkLst>
        </pc:picChg>
        <pc:picChg chg="add mod">
          <ac:chgData name="Daniel Khashabi" userId="62390808-c838-45e6-be59-d6fd0d208bc8" providerId="ADAL" clId="{FB8821F7-EC71-8247-AF27-A4E23E202A20}" dt="2023-01-06T04:48:46.972" v="26010" actId="1037"/>
          <ac:picMkLst>
            <pc:docMk/>
            <pc:sldMk cId="3325165762" sldId="1388"/>
            <ac:picMk id="11" creationId="{AF5AB0C3-0C83-5266-1630-19C2F473C573}"/>
          </ac:picMkLst>
        </pc:picChg>
      </pc:sldChg>
      <pc:sldChg chg="addSp modSp new mod">
        <pc:chgData name="Daniel Khashabi" userId="62390808-c838-45e6-be59-d6fd0d208bc8" providerId="ADAL" clId="{FB8821F7-EC71-8247-AF27-A4E23E202A20}" dt="2023-01-06T04:49:19.013" v="26056" actId="1036"/>
        <pc:sldMkLst>
          <pc:docMk/>
          <pc:sldMk cId="4052149061" sldId="1389"/>
        </pc:sldMkLst>
        <pc:spChg chg="mod">
          <ac:chgData name="Daniel Khashabi" userId="62390808-c838-45e6-be59-d6fd0d208bc8" providerId="ADAL" clId="{FB8821F7-EC71-8247-AF27-A4E23E202A20}" dt="2023-01-06T04:49:08.766" v="26049" actId="20577"/>
          <ac:spMkLst>
            <pc:docMk/>
            <pc:sldMk cId="4052149061" sldId="1389"/>
            <ac:spMk id="2" creationId="{1D96E276-6405-2433-6026-D7E030D57854}"/>
          </ac:spMkLst>
        </pc:spChg>
        <pc:picChg chg="add mod">
          <ac:chgData name="Daniel Khashabi" userId="62390808-c838-45e6-be59-d6fd0d208bc8" providerId="ADAL" clId="{FB8821F7-EC71-8247-AF27-A4E23E202A20}" dt="2023-01-06T04:49:19.013" v="26056" actId="1036"/>
          <ac:picMkLst>
            <pc:docMk/>
            <pc:sldMk cId="4052149061" sldId="1389"/>
            <ac:picMk id="4" creationId="{ED7D2D47-513C-1B02-EF73-11718086AF49}"/>
          </ac:picMkLst>
        </pc:picChg>
      </pc:sldChg>
      <pc:sldChg chg="addSp delSp modSp add mod">
        <pc:chgData name="Daniel Khashabi" userId="62390808-c838-45e6-be59-d6fd0d208bc8" providerId="ADAL" clId="{FB8821F7-EC71-8247-AF27-A4E23E202A20}" dt="2023-01-06T05:50:04.629" v="26539" actId="1076"/>
        <pc:sldMkLst>
          <pc:docMk/>
          <pc:sldMk cId="2475365716" sldId="1390"/>
        </pc:sldMkLst>
        <pc:spChg chg="del">
          <ac:chgData name="Daniel Khashabi" userId="62390808-c838-45e6-be59-d6fd0d208bc8" providerId="ADAL" clId="{FB8821F7-EC71-8247-AF27-A4E23E202A20}" dt="2023-01-06T05:49:37.074" v="26528"/>
          <ac:spMkLst>
            <pc:docMk/>
            <pc:sldMk cId="2475365716" sldId="1390"/>
            <ac:spMk id="3" creationId="{6EA0577C-89CD-6EFA-5CB9-211754576D9D}"/>
          </ac:spMkLst>
        </pc:spChg>
        <pc:picChg chg="del">
          <ac:chgData name="Daniel Khashabi" userId="62390808-c838-45e6-be59-d6fd0d208bc8" providerId="ADAL" clId="{FB8821F7-EC71-8247-AF27-A4E23E202A20}" dt="2023-01-06T04:49:49.173" v="26060" actId="478"/>
          <ac:picMkLst>
            <pc:docMk/>
            <pc:sldMk cId="2475365716" sldId="1390"/>
            <ac:picMk id="4" creationId="{ED7D2D47-513C-1B02-EF73-11718086AF49}"/>
          </ac:picMkLst>
        </pc:picChg>
        <pc:picChg chg="add del mod modCrop">
          <ac:chgData name="Daniel Khashabi" userId="62390808-c838-45e6-be59-d6fd0d208bc8" providerId="ADAL" clId="{FB8821F7-EC71-8247-AF27-A4E23E202A20}" dt="2023-01-06T05:49:52.628" v="26537" actId="1076"/>
          <ac:picMkLst>
            <pc:docMk/>
            <pc:sldMk cId="2475365716" sldId="1390"/>
            <ac:picMk id="5" creationId="{2258BE84-3BD1-1B3F-D0C0-13E82B5B88F1}"/>
          </ac:picMkLst>
        </pc:picChg>
        <pc:picChg chg="add mod">
          <ac:chgData name="Daniel Khashabi" userId="62390808-c838-45e6-be59-d6fd0d208bc8" providerId="ADAL" clId="{FB8821F7-EC71-8247-AF27-A4E23E202A20}" dt="2023-01-06T05:50:04.629" v="26539" actId="1076"/>
          <ac:picMkLst>
            <pc:docMk/>
            <pc:sldMk cId="2475365716" sldId="1390"/>
            <ac:picMk id="7" creationId="{61061ADC-1056-5B01-FCD9-09D9C2894E70}"/>
          </ac:picMkLst>
        </pc:picChg>
      </pc:sldChg>
      <pc:sldChg chg="addSp modSp new mod">
        <pc:chgData name="Daniel Khashabi" userId="62390808-c838-45e6-be59-d6fd0d208bc8" providerId="ADAL" clId="{FB8821F7-EC71-8247-AF27-A4E23E202A20}" dt="2023-01-06T04:51:22.342" v="26078" actId="1076"/>
        <pc:sldMkLst>
          <pc:docMk/>
          <pc:sldMk cId="2614222538" sldId="1391"/>
        </pc:sldMkLst>
        <pc:spChg chg="mod">
          <ac:chgData name="Daniel Khashabi" userId="62390808-c838-45e6-be59-d6fd0d208bc8" providerId="ADAL" clId="{FB8821F7-EC71-8247-AF27-A4E23E202A20}" dt="2023-01-06T04:50:56.674" v="26071"/>
          <ac:spMkLst>
            <pc:docMk/>
            <pc:sldMk cId="2614222538" sldId="1391"/>
            <ac:spMk id="2" creationId="{6A628369-97EF-AD2E-D5E9-7D51AFD89D69}"/>
          </ac:spMkLst>
        </pc:spChg>
        <pc:spChg chg="mod">
          <ac:chgData name="Daniel Khashabi" userId="62390808-c838-45e6-be59-d6fd0d208bc8" providerId="ADAL" clId="{FB8821F7-EC71-8247-AF27-A4E23E202A20}" dt="2023-01-06T04:51:19.656" v="26077" actId="2710"/>
          <ac:spMkLst>
            <pc:docMk/>
            <pc:sldMk cId="2614222538" sldId="1391"/>
            <ac:spMk id="3" creationId="{A87039F1-A2CB-9032-843E-29AF5D9D76F0}"/>
          </ac:spMkLst>
        </pc:spChg>
        <pc:picChg chg="add mod">
          <ac:chgData name="Daniel Khashabi" userId="62390808-c838-45e6-be59-d6fd0d208bc8" providerId="ADAL" clId="{FB8821F7-EC71-8247-AF27-A4E23E202A20}" dt="2023-01-06T04:51:22.342" v="26078" actId="1076"/>
          <ac:picMkLst>
            <pc:docMk/>
            <pc:sldMk cId="2614222538" sldId="1391"/>
            <ac:picMk id="4" creationId="{9322936B-3041-911A-ED00-B29A50CA4A49}"/>
          </ac:picMkLst>
        </pc:picChg>
      </pc:sldChg>
      <pc:sldChg chg="add">
        <pc:chgData name="Daniel Khashabi" userId="62390808-c838-45e6-be59-d6fd0d208bc8" providerId="ADAL" clId="{FB8821F7-EC71-8247-AF27-A4E23E202A20}" dt="2023-01-06T04:53:58.930" v="26131"/>
        <pc:sldMkLst>
          <pc:docMk/>
          <pc:sldMk cId="66458230" sldId="1392"/>
        </pc:sldMkLst>
      </pc:sldChg>
      <pc:sldChg chg="add del">
        <pc:chgData name="Daniel Khashabi" userId="62390808-c838-45e6-be59-d6fd0d208bc8" providerId="ADAL" clId="{FB8821F7-EC71-8247-AF27-A4E23E202A20}" dt="2023-01-06T04:53:56.504" v="26130" actId="2696"/>
        <pc:sldMkLst>
          <pc:docMk/>
          <pc:sldMk cId="812019328" sldId="1392"/>
        </pc:sldMkLst>
      </pc:sldChg>
      <pc:sldChg chg="modSp new del mod">
        <pc:chgData name="Daniel Khashabi" userId="62390808-c838-45e6-be59-d6fd0d208bc8" providerId="ADAL" clId="{FB8821F7-EC71-8247-AF27-A4E23E202A20}" dt="2023-01-06T04:53:34.490" v="26126" actId="2696"/>
        <pc:sldMkLst>
          <pc:docMk/>
          <pc:sldMk cId="2540162974" sldId="1392"/>
        </pc:sldMkLst>
        <pc:spChg chg="mod">
          <ac:chgData name="Daniel Khashabi" userId="62390808-c838-45e6-be59-d6fd0d208bc8" providerId="ADAL" clId="{FB8821F7-EC71-8247-AF27-A4E23E202A20}" dt="2023-01-06T04:53:32.863" v="26125" actId="20577"/>
          <ac:spMkLst>
            <pc:docMk/>
            <pc:sldMk cId="2540162974" sldId="1392"/>
            <ac:spMk id="2" creationId="{02ED247F-0BAB-EAEA-0011-A10C8135C0AA}"/>
          </ac:spMkLst>
        </pc:spChg>
        <pc:spChg chg="mod">
          <ac:chgData name="Daniel Khashabi" userId="62390808-c838-45e6-be59-d6fd0d208bc8" providerId="ADAL" clId="{FB8821F7-EC71-8247-AF27-A4E23E202A20}" dt="2023-01-06T04:53:26.039" v="26104" actId="27636"/>
          <ac:spMkLst>
            <pc:docMk/>
            <pc:sldMk cId="2540162974" sldId="1392"/>
            <ac:spMk id="3" creationId="{4568E792-7A02-3EDE-376C-A2EA5D3EE955}"/>
          </ac:spMkLst>
        </pc:spChg>
      </pc:sldChg>
      <pc:sldChg chg="add del">
        <pc:chgData name="Daniel Khashabi" userId="62390808-c838-45e6-be59-d6fd0d208bc8" providerId="ADAL" clId="{FB8821F7-EC71-8247-AF27-A4E23E202A20}" dt="2023-01-06T04:53:52.513" v="26128"/>
        <pc:sldMkLst>
          <pc:docMk/>
          <pc:sldMk cId="3402621732" sldId="1392"/>
        </pc:sldMkLst>
      </pc:sldChg>
      <pc:sldChg chg="add del">
        <pc:chgData name="Daniel Khashabi" userId="62390808-c838-45e6-be59-d6fd0d208bc8" providerId="ADAL" clId="{FB8821F7-EC71-8247-AF27-A4E23E202A20}" dt="2023-01-08T14:20:47.206" v="27041" actId="2696"/>
        <pc:sldMkLst>
          <pc:docMk/>
          <pc:sldMk cId="3104821737" sldId="1393"/>
        </pc:sldMkLst>
      </pc:sldChg>
      <pc:sldChg chg="modSp add del mod">
        <pc:chgData name="Daniel Khashabi" userId="62390808-c838-45e6-be59-d6fd0d208bc8" providerId="ADAL" clId="{FB8821F7-EC71-8247-AF27-A4E23E202A20}" dt="2023-01-06T05:33:14.812" v="26506" actId="2696"/>
        <pc:sldMkLst>
          <pc:docMk/>
          <pc:sldMk cId="3875655851" sldId="1393"/>
        </pc:sldMkLst>
        <pc:spChg chg="mod">
          <ac:chgData name="Daniel Khashabi" userId="62390808-c838-45e6-be59-d6fd0d208bc8" providerId="ADAL" clId="{FB8821F7-EC71-8247-AF27-A4E23E202A20}" dt="2023-01-06T05:33:07.875" v="26505" actId="21"/>
          <ac:spMkLst>
            <pc:docMk/>
            <pc:sldMk cId="3875655851" sldId="1393"/>
            <ac:spMk id="3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8T14:20:47.206" v="27041" actId="2696"/>
        <pc:sldMkLst>
          <pc:docMk/>
          <pc:sldMk cId="3644435761" sldId="1394"/>
        </pc:sldMkLst>
      </pc:sldChg>
      <pc:sldChg chg="modSp add del mod">
        <pc:chgData name="Daniel Khashabi" userId="62390808-c838-45e6-be59-d6fd0d208bc8" providerId="ADAL" clId="{FB8821F7-EC71-8247-AF27-A4E23E202A20}" dt="2023-01-09T00:35:57.957" v="32698" actId="2696"/>
        <pc:sldMkLst>
          <pc:docMk/>
          <pc:sldMk cId="955115711" sldId="1395"/>
        </pc:sldMkLst>
        <pc:spChg chg="mod">
          <ac:chgData name="Daniel Khashabi" userId="62390808-c838-45e6-be59-d6fd0d208bc8" providerId="ADAL" clId="{FB8821F7-EC71-8247-AF27-A4E23E202A20}" dt="2023-01-08T21:59:30.221" v="30544" actId="207"/>
          <ac:spMkLst>
            <pc:docMk/>
            <pc:sldMk cId="955115711" sldId="1395"/>
            <ac:spMk id="3" creationId="{2BAE67F7-BFC3-5C68-93F5-C23BA66F363E}"/>
          </ac:spMkLst>
        </pc:spChg>
      </pc:sldChg>
      <pc:sldChg chg="add del">
        <pc:chgData name="Daniel Khashabi" userId="62390808-c838-45e6-be59-d6fd0d208bc8" providerId="ADAL" clId="{FB8821F7-EC71-8247-AF27-A4E23E202A20}" dt="2023-01-06T05:36:05.446" v="26526" actId="2696"/>
        <pc:sldMkLst>
          <pc:docMk/>
          <pc:sldMk cId="1281056106" sldId="1395"/>
        </pc:sldMkLst>
      </pc:sldChg>
      <pc:sldChg chg="add del">
        <pc:chgData name="Daniel Khashabi" userId="62390808-c838-45e6-be59-d6fd0d208bc8" providerId="ADAL" clId="{FB8821F7-EC71-8247-AF27-A4E23E202A20}" dt="2023-01-09T05:48:14.489" v="34149" actId="2696"/>
        <pc:sldMkLst>
          <pc:docMk/>
          <pc:sldMk cId="2328424292" sldId="1395"/>
        </pc:sldMkLst>
      </pc:sldChg>
      <pc:sldChg chg="addSp delSp modSp new mod ord modClrScheme modShow chgLayout modNotes">
        <pc:chgData name="Daniel Khashabi" userId="62390808-c838-45e6-be59-d6fd0d208bc8" providerId="ADAL" clId="{FB8821F7-EC71-8247-AF27-A4E23E202A20}" dt="2023-01-09T14:50:08.609" v="34208"/>
        <pc:sldMkLst>
          <pc:docMk/>
          <pc:sldMk cId="2473479866" sldId="1396"/>
        </pc:sldMkLst>
        <pc:spChg chg="del mod ord">
          <ac:chgData name="Daniel Khashabi" userId="62390808-c838-45e6-be59-d6fd0d208bc8" providerId="ADAL" clId="{FB8821F7-EC71-8247-AF27-A4E23E202A20}" dt="2023-01-06T06:23:22.155" v="26551" actId="700"/>
          <ac:spMkLst>
            <pc:docMk/>
            <pc:sldMk cId="2473479866" sldId="1396"/>
            <ac:spMk id="2" creationId="{87947460-47ED-2208-41FE-F97FF8BA242F}"/>
          </ac:spMkLst>
        </pc:spChg>
        <pc:spChg chg="add mod ord">
          <ac:chgData name="Daniel Khashabi" userId="62390808-c838-45e6-be59-d6fd0d208bc8" providerId="ADAL" clId="{FB8821F7-EC71-8247-AF27-A4E23E202A20}" dt="2023-01-06T06:23:22.220" v="26552" actId="27636"/>
          <ac:spMkLst>
            <pc:docMk/>
            <pc:sldMk cId="2473479866" sldId="1396"/>
            <ac:spMk id="3" creationId="{7873FFF2-76DF-EF65-4090-134E84AE9D41}"/>
          </ac:spMkLst>
        </pc:spChg>
        <pc:spChg chg="add mod ord">
          <ac:chgData name="Daniel Khashabi" userId="62390808-c838-45e6-be59-d6fd0d208bc8" providerId="ADAL" clId="{FB8821F7-EC71-8247-AF27-A4E23E202A20}" dt="2023-01-09T14:47:50.448" v="34153" actId="20577"/>
          <ac:spMkLst>
            <pc:docMk/>
            <pc:sldMk cId="2473479866" sldId="1396"/>
            <ac:spMk id="4" creationId="{66D4DCE1-EB34-88AA-E928-DD0A5EF10B33}"/>
          </ac:spMkLst>
        </pc:spChg>
      </pc:sldChg>
      <pc:sldChg chg="addSp delSp modSp new mod">
        <pc:chgData name="Daniel Khashabi" userId="62390808-c838-45e6-be59-d6fd0d208bc8" providerId="ADAL" clId="{FB8821F7-EC71-8247-AF27-A4E23E202A20}" dt="2023-01-09T14:50:08.609" v="34208"/>
        <pc:sldMkLst>
          <pc:docMk/>
          <pc:sldMk cId="3725643363" sldId="1397"/>
        </pc:sldMkLst>
        <pc:spChg chg="mod">
          <ac:chgData name="Daniel Khashabi" userId="62390808-c838-45e6-be59-d6fd0d208bc8" providerId="ADAL" clId="{FB8821F7-EC71-8247-AF27-A4E23E202A20}" dt="2023-01-06T06:25:13.913" v="26750" actId="20577"/>
          <ac:spMkLst>
            <pc:docMk/>
            <pc:sldMk cId="3725643363" sldId="1397"/>
            <ac:spMk id="2" creationId="{8D62B31E-1CBA-F380-8577-F380DA4340C8}"/>
          </ac:spMkLst>
        </pc:spChg>
        <pc:spChg chg="del mod">
          <ac:chgData name="Daniel Khashabi" userId="62390808-c838-45e6-be59-d6fd0d208bc8" providerId="ADAL" clId="{FB8821F7-EC71-8247-AF27-A4E23E202A20}" dt="2023-01-06T06:26:33.107" v="26835"/>
          <ac:spMkLst>
            <pc:docMk/>
            <pc:sldMk cId="3725643363" sldId="1397"/>
            <ac:spMk id="3" creationId="{2AE4DFDF-831F-8E30-B79A-9155E49CB93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5643363" sldId="1397"/>
            <ac:spMk id="5" creationId="{1EE413EF-7267-2AF3-BD8D-65A1F0B81517}"/>
          </ac:spMkLst>
        </pc:spChg>
        <pc:picChg chg="add mod">
          <ac:chgData name="Daniel Khashabi" userId="62390808-c838-45e6-be59-d6fd0d208bc8" providerId="ADAL" clId="{FB8821F7-EC71-8247-AF27-A4E23E202A20}" dt="2023-01-06T06:26:35.560" v="26838" actId="1076"/>
          <ac:picMkLst>
            <pc:docMk/>
            <pc:sldMk cId="3725643363" sldId="1397"/>
            <ac:picMk id="7" creationId="{41FE6840-C95A-76EC-79DF-6E7148219543}"/>
          </ac:picMkLst>
        </pc:picChg>
        <pc:picChg chg="add mod">
          <ac:chgData name="Daniel Khashabi" userId="62390808-c838-45e6-be59-d6fd0d208bc8" providerId="ADAL" clId="{FB8821F7-EC71-8247-AF27-A4E23E202A20}" dt="2023-01-06T06:26:53.880" v="26844" actId="14100"/>
          <ac:picMkLst>
            <pc:docMk/>
            <pc:sldMk cId="3725643363" sldId="1397"/>
            <ac:picMk id="9" creationId="{7BDF1B09-9C35-F286-4B0C-2FF65B138A9F}"/>
          </ac:picMkLst>
        </pc:picChg>
      </pc:sldChg>
      <pc:sldChg chg="addSp delSp modSp new mod modNotes">
        <pc:chgData name="Daniel Khashabi" userId="62390808-c838-45e6-be59-d6fd0d208bc8" providerId="ADAL" clId="{FB8821F7-EC71-8247-AF27-A4E23E202A20}" dt="2023-01-09T14:50:08.609" v="34208"/>
        <pc:sldMkLst>
          <pc:docMk/>
          <pc:sldMk cId="2413010723" sldId="1398"/>
        </pc:sldMkLst>
        <pc:spChg chg="mod">
          <ac:chgData name="Daniel Khashabi" userId="62390808-c838-45e6-be59-d6fd0d208bc8" providerId="ADAL" clId="{FB8821F7-EC71-8247-AF27-A4E23E202A20}" dt="2023-01-06T06:28:40.324" v="26970" actId="20577"/>
          <ac:spMkLst>
            <pc:docMk/>
            <pc:sldMk cId="2413010723" sldId="1398"/>
            <ac:spMk id="2" creationId="{E13746D4-F0D0-1E9B-83A0-F7145DF2291A}"/>
          </ac:spMkLst>
        </pc:spChg>
        <pc:spChg chg="del">
          <ac:chgData name="Daniel Khashabi" userId="62390808-c838-45e6-be59-d6fd0d208bc8" providerId="ADAL" clId="{FB8821F7-EC71-8247-AF27-A4E23E202A20}" dt="2023-01-06T06:28:24.364" v="26924"/>
          <ac:spMkLst>
            <pc:docMk/>
            <pc:sldMk cId="2413010723" sldId="1398"/>
            <ac:spMk id="3" creationId="{1DBD6E80-9C26-8330-07C3-BEE0F3D828E3}"/>
          </ac:spMkLst>
        </pc:spChg>
        <pc:picChg chg="add mod">
          <ac:chgData name="Daniel Khashabi" userId="62390808-c838-45e6-be59-d6fd0d208bc8" providerId="ADAL" clId="{FB8821F7-EC71-8247-AF27-A4E23E202A20}" dt="2023-01-06T06:31:59.212" v="26971" actId="1076"/>
          <ac:picMkLst>
            <pc:docMk/>
            <pc:sldMk cId="2413010723" sldId="1398"/>
            <ac:picMk id="5" creationId="{14EF6089-352A-A435-9161-A25401851203}"/>
          </ac:picMkLst>
        </pc:picChg>
        <pc:picChg chg="add mod modCrop">
          <ac:chgData name="Daniel Khashabi" userId="62390808-c838-45e6-be59-d6fd0d208bc8" providerId="ADAL" clId="{FB8821F7-EC71-8247-AF27-A4E23E202A20}" dt="2023-01-06T06:32:22.364" v="26977" actId="732"/>
          <ac:picMkLst>
            <pc:docMk/>
            <pc:sldMk cId="2413010723" sldId="1398"/>
            <ac:picMk id="7" creationId="{0139597D-59BC-1839-F672-EC69D531BDBE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9T05:48:31.510" v="34150" actId="2696"/>
        <pc:sldMkLst>
          <pc:docMk/>
          <pc:sldMk cId="958251651" sldId="1399"/>
        </pc:sldMkLst>
        <pc:spChg chg="mod">
          <ac:chgData name="Daniel Khashabi" userId="62390808-c838-45e6-be59-d6fd0d208bc8" providerId="ADAL" clId="{FB8821F7-EC71-8247-AF27-A4E23E202A20}" dt="2023-01-08T18:50:20.317" v="27086" actId="27636"/>
          <ac:spMkLst>
            <pc:docMk/>
            <pc:sldMk cId="958251651" sldId="1399"/>
            <ac:spMk id="2" creationId="{8B9C5E06-66EE-CE8A-9A76-0CC08B665FBB}"/>
          </ac:spMkLst>
        </pc:spChg>
        <pc:spChg chg="del">
          <ac:chgData name="Daniel Khashabi" userId="62390808-c838-45e6-be59-d6fd0d208bc8" providerId="ADAL" clId="{FB8821F7-EC71-8247-AF27-A4E23E202A20}" dt="2023-01-08T18:50:20.024" v="27085"/>
          <ac:spMkLst>
            <pc:docMk/>
            <pc:sldMk cId="958251651" sldId="1399"/>
            <ac:spMk id="3" creationId="{37F871D0-FFF9-D2FE-F54E-1F487FA50E21}"/>
          </ac:spMkLst>
        </pc:spChg>
        <pc:spChg chg="add mod">
          <ac:chgData name="Daniel Khashabi" userId="62390808-c838-45e6-be59-d6fd0d208bc8" providerId="ADAL" clId="{FB8821F7-EC71-8247-AF27-A4E23E202A20}" dt="2023-01-08T19:12:00.097" v="27158" actId="21"/>
          <ac:spMkLst>
            <pc:docMk/>
            <pc:sldMk cId="958251651" sldId="1399"/>
            <ac:spMk id="7" creationId="{169F6740-311A-F518-77CE-ABCDA89F2DEB}"/>
          </ac:spMkLst>
        </pc:spChg>
        <pc:picChg chg="add del mod">
          <ac:chgData name="Daniel Khashabi" userId="62390808-c838-45e6-be59-d6fd0d208bc8" providerId="ADAL" clId="{FB8821F7-EC71-8247-AF27-A4E23E202A20}" dt="2023-01-08T19:12:00.097" v="27158" actId="21"/>
          <ac:picMkLst>
            <pc:docMk/>
            <pc:sldMk cId="958251651" sldId="1399"/>
            <ac:picMk id="5" creationId="{AE03747A-C71C-4383-9249-A85C3898B4B6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8T14:20:41.377" v="27036" actId="2696"/>
        <pc:sldMkLst>
          <pc:docMk/>
          <pc:sldMk cId="3565147724" sldId="1399"/>
        </pc:sldMkLst>
        <pc:spChg chg="mod">
          <ac:chgData name="Daniel Khashabi" userId="62390808-c838-45e6-be59-d6fd0d208bc8" providerId="ADAL" clId="{FB8821F7-EC71-8247-AF27-A4E23E202A20}" dt="2023-01-08T14:16:24.263" v="26983" actId="27636"/>
          <ac:spMkLst>
            <pc:docMk/>
            <pc:sldMk cId="3565147724" sldId="1399"/>
            <ac:spMk id="2" creationId="{97153731-6E89-7A3B-E0E5-AAB0081012B4}"/>
          </ac:spMkLst>
        </pc:spChg>
        <pc:spChg chg="del">
          <ac:chgData name="Daniel Khashabi" userId="62390808-c838-45e6-be59-d6fd0d208bc8" providerId="ADAL" clId="{FB8821F7-EC71-8247-AF27-A4E23E202A20}" dt="2023-01-08T14:16:23.912" v="26982"/>
          <ac:spMkLst>
            <pc:docMk/>
            <pc:sldMk cId="3565147724" sldId="1399"/>
            <ac:spMk id="3" creationId="{13B5B865-8734-DE6C-13A9-8216ECBA5929}"/>
          </ac:spMkLst>
        </pc:spChg>
        <pc:picChg chg="add mod">
          <ac:chgData name="Daniel Khashabi" userId="62390808-c838-45e6-be59-d6fd0d208bc8" providerId="ADAL" clId="{FB8821F7-EC71-8247-AF27-A4E23E202A20}" dt="2023-01-08T14:16:25.854" v="26985" actId="962"/>
          <ac:picMkLst>
            <pc:docMk/>
            <pc:sldMk cId="3565147724" sldId="1399"/>
            <ac:picMk id="5" creationId="{4B6B9B22-179D-3A07-6911-8F3050F0647D}"/>
          </ac:picMkLst>
        </pc:picChg>
      </pc:sldChg>
      <pc:sldChg chg="modSp new del mod">
        <pc:chgData name="Daniel Khashabi" userId="62390808-c838-45e6-be59-d6fd0d208bc8" providerId="ADAL" clId="{FB8821F7-EC71-8247-AF27-A4E23E202A20}" dt="2023-01-08T14:20:41.385" v="27040" actId="2696"/>
        <pc:sldMkLst>
          <pc:docMk/>
          <pc:sldMk cId="938875036" sldId="1400"/>
        </pc:sldMkLst>
        <pc:spChg chg="mod">
          <ac:chgData name="Daniel Khashabi" userId="62390808-c838-45e6-be59-d6fd0d208bc8" providerId="ADAL" clId="{FB8821F7-EC71-8247-AF27-A4E23E202A20}" dt="2023-01-08T14:16:41.196" v="27003" actId="20577"/>
          <ac:spMkLst>
            <pc:docMk/>
            <pc:sldMk cId="938875036" sldId="1400"/>
            <ac:spMk id="2" creationId="{84227BA4-DADF-8A99-A597-C74C64700E72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8T19:32:30.755" v="28535" actId="2696"/>
        <pc:sldMkLst>
          <pc:docMk/>
          <pc:sldMk cId="1575748623" sldId="1400"/>
        </pc:sldMkLst>
        <pc:spChg chg="mod">
          <ac:chgData name="Daniel Khashabi" userId="62390808-c838-45e6-be59-d6fd0d208bc8" providerId="ADAL" clId="{FB8821F7-EC71-8247-AF27-A4E23E202A20}" dt="2023-01-08T19:11:56.668" v="27157" actId="20577"/>
          <ac:spMkLst>
            <pc:docMk/>
            <pc:sldMk cId="1575748623" sldId="1400"/>
            <ac:spMk id="2" creationId="{283321C7-8D7D-8667-022E-18232AB8F25A}"/>
          </ac:spMkLst>
        </pc:spChg>
        <pc:spChg chg="del mod">
          <ac:chgData name="Daniel Khashabi" userId="62390808-c838-45e6-be59-d6fd0d208bc8" providerId="ADAL" clId="{FB8821F7-EC71-8247-AF27-A4E23E202A20}" dt="2023-01-08T19:27:53.385" v="27993" actId="478"/>
          <ac:spMkLst>
            <pc:docMk/>
            <pc:sldMk cId="1575748623" sldId="1400"/>
            <ac:spMk id="3" creationId="{9438E196-769A-41C8-B06D-11C9C5D55368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5" creationId="{A8513662-A1A5-0A39-F366-D73B41D6C7E1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6" creationId="{1EA52132-86D2-3186-08CE-0456A6C0D7E9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7" creationId="{F5408ED7-7A24-EFCB-B1B3-2722545D658E}"/>
          </ac:spMkLst>
        </pc:spChg>
        <pc:spChg chg="add mod">
          <ac:chgData name="Daniel Khashabi" userId="62390808-c838-45e6-be59-d6fd0d208bc8" providerId="ADAL" clId="{FB8821F7-EC71-8247-AF27-A4E23E202A20}" dt="2023-01-08T19:31:59.555" v="28531" actId="1037"/>
          <ac:spMkLst>
            <pc:docMk/>
            <pc:sldMk cId="1575748623" sldId="1400"/>
            <ac:spMk id="8" creationId="{9D4EEA29-1D4F-44B5-3907-0C0368D5ABA8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9" creationId="{D5B8BF24-0E39-4387-302B-40391DA838B6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18" creationId="{108C15C6-F7E6-9FEF-15C7-1895F8B90435}"/>
          </ac:spMkLst>
        </pc:spChg>
        <pc:spChg chg="add mod">
          <ac:chgData name="Daniel Khashabi" userId="62390808-c838-45e6-be59-d6fd0d208bc8" providerId="ADAL" clId="{FB8821F7-EC71-8247-AF27-A4E23E202A20}" dt="2023-01-08T19:32:19.903" v="28534" actId="14100"/>
          <ac:spMkLst>
            <pc:docMk/>
            <pc:sldMk cId="1575748623" sldId="1400"/>
            <ac:spMk id="34" creationId="{038E19EE-B73A-7B84-A7BC-187E862051F4}"/>
          </ac:spMkLst>
        </pc:spChg>
        <pc:spChg chg="add mod">
          <ac:chgData name="Daniel Khashabi" userId="62390808-c838-45e6-be59-d6fd0d208bc8" providerId="ADAL" clId="{FB8821F7-EC71-8247-AF27-A4E23E202A20}" dt="2023-01-08T19:31:31.923" v="28491" actId="14100"/>
          <ac:spMkLst>
            <pc:docMk/>
            <pc:sldMk cId="1575748623" sldId="1400"/>
            <ac:spMk id="35" creationId="{01A6E6EC-5634-2364-E673-F96D24E36365}"/>
          </ac:spMkLst>
        </pc:spChg>
        <pc:spChg chg="add mod">
          <ac:chgData name="Daniel Khashabi" userId="62390808-c838-45e6-be59-d6fd0d208bc8" providerId="ADAL" clId="{FB8821F7-EC71-8247-AF27-A4E23E202A20}" dt="2023-01-08T19:32:13.458" v="28533" actId="14100"/>
          <ac:spMkLst>
            <pc:docMk/>
            <pc:sldMk cId="1575748623" sldId="1400"/>
            <ac:spMk id="36" creationId="{5FD1EE61-968E-DCC8-A12A-157F37F0E067}"/>
          </ac:spMkLst>
        </pc:spChg>
        <pc:picChg chg="add del mod">
          <ac:chgData name="Daniel Khashabi" userId="62390808-c838-45e6-be59-d6fd0d208bc8" providerId="ADAL" clId="{FB8821F7-EC71-8247-AF27-A4E23E202A20}" dt="2023-01-08T19:32:01.330" v="28532" actId="478"/>
          <ac:picMkLst>
            <pc:docMk/>
            <pc:sldMk cId="1575748623" sldId="1400"/>
            <ac:picMk id="4" creationId="{A9EA0C21-D036-D2AC-69FF-A6BCA23CB345}"/>
          </ac:picMkLst>
        </pc:picChg>
        <pc:cxnChg chg="add mod">
          <ac:chgData name="Daniel Khashabi" userId="62390808-c838-45e6-be59-d6fd0d208bc8" providerId="ADAL" clId="{FB8821F7-EC71-8247-AF27-A4E23E202A20}" dt="2023-01-08T19:31:59.555" v="28531" actId="1037"/>
          <ac:cxnSpMkLst>
            <pc:docMk/>
            <pc:sldMk cId="1575748623" sldId="1400"/>
            <ac:cxnSpMk id="11" creationId="{7780CD69-C17E-2DCE-0E9C-133796F82AF9}"/>
          </ac:cxnSpMkLst>
        </pc:cxnChg>
        <pc:cxnChg chg="add mod">
          <ac:chgData name="Daniel Khashabi" userId="62390808-c838-45e6-be59-d6fd0d208bc8" providerId="ADAL" clId="{FB8821F7-EC71-8247-AF27-A4E23E202A20}" dt="2023-01-08T19:28:51.698" v="28019" actId="1037"/>
          <ac:cxnSpMkLst>
            <pc:docMk/>
            <pc:sldMk cId="1575748623" sldId="1400"/>
            <ac:cxnSpMk id="12" creationId="{ABFD3511-46A5-F05A-A773-0C0E0AA47521}"/>
          </ac:cxnSpMkLst>
        </pc:cxnChg>
        <pc:cxnChg chg="add mod">
          <ac:chgData name="Daniel Khashabi" userId="62390808-c838-45e6-be59-d6fd0d208bc8" providerId="ADAL" clId="{FB8821F7-EC71-8247-AF27-A4E23E202A20}" dt="2023-01-08T19:28:51.698" v="28019" actId="1037"/>
          <ac:cxnSpMkLst>
            <pc:docMk/>
            <pc:sldMk cId="1575748623" sldId="1400"/>
            <ac:cxnSpMk id="15" creationId="{93F4BE66-D80D-AA44-1CEF-2DF234B0532D}"/>
          </ac:cxnSpMkLst>
        </pc:cxnChg>
        <pc:cxnChg chg="add mod">
          <ac:chgData name="Daniel Khashabi" userId="62390808-c838-45e6-be59-d6fd0d208bc8" providerId="ADAL" clId="{FB8821F7-EC71-8247-AF27-A4E23E202A20}" dt="2023-01-08T19:28:51.698" v="28019" actId="1037"/>
          <ac:cxnSpMkLst>
            <pc:docMk/>
            <pc:sldMk cId="1575748623" sldId="1400"/>
            <ac:cxnSpMk id="19" creationId="{4AD20A23-CA04-1BD7-B2F2-A92768BD3EBE}"/>
          </ac:cxnSpMkLst>
        </pc:cxnChg>
        <pc:cxnChg chg="add mod">
          <ac:chgData name="Daniel Khashabi" userId="62390808-c838-45e6-be59-d6fd0d208bc8" providerId="ADAL" clId="{FB8821F7-EC71-8247-AF27-A4E23E202A20}" dt="2023-01-08T19:28:51.698" v="28019" actId="1037"/>
          <ac:cxnSpMkLst>
            <pc:docMk/>
            <pc:sldMk cId="1575748623" sldId="1400"/>
            <ac:cxnSpMk id="22" creationId="{12B75198-8EBC-9A46-4D11-732BA2F85C9D}"/>
          </ac:cxnSpMkLst>
        </pc:cxnChg>
      </pc:sldChg>
      <pc:sldChg chg="modSp add del mod">
        <pc:chgData name="Daniel Khashabi" userId="62390808-c838-45e6-be59-d6fd0d208bc8" providerId="ADAL" clId="{FB8821F7-EC71-8247-AF27-A4E23E202A20}" dt="2023-01-09T00:36:17.635" v="32700" actId="2696"/>
        <pc:sldMkLst>
          <pc:docMk/>
          <pc:sldMk cId="2611749994" sldId="1400"/>
        </pc:sldMkLst>
        <pc:spChg chg="mod">
          <ac:chgData name="Daniel Khashabi" userId="62390808-c838-45e6-be59-d6fd0d208bc8" providerId="ADAL" clId="{FB8821F7-EC71-8247-AF27-A4E23E202A20}" dt="2023-01-08T19:42:10.629" v="28574" actId="207"/>
          <ac:spMkLst>
            <pc:docMk/>
            <pc:sldMk cId="2611749994" sldId="1400"/>
            <ac:spMk id="3" creationId="{2BAE67F7-BFC3-5C68-93F5-C23BA66F363E}"/>
          </ac:spMkLst>
        </pc:spChg>
      </pc:sldChg>
      <pc:sldChg chg="addSp modSp new del mod">
        <pc:chgData name="Daniel Khashabi" userId="62390808-c838-45e6-be59-d6fd0d208bc8" providerId="ADAL" clId="{FB8821F7-EC71-8247-AF27-A4E23E202A20}" dt="2023-01-08T14:20:41.383" v="27039" actId="2696"/>
        <pc:sldMkLst>
          <pc:docMk/>
          <pc:sldMk cId="2983841710" sldId="1401"/>
        </pc:sldMkLst>
        <pc:picChg chg="add mod">
          <ac:chgData name="Daniel Khashabi" userId="62390808-c838-45e6-be59-d6fd0d208bc8" providerId="ADAL" clId="{FB8821F7-EC71-8247-AF27-A4E23E202A20}" dt="2023-01-08T14:16:54.205" v="27008" actId="962"/>
          <ac:picMkLst>
            <pc:docMk/>
            <pc:sldMk cId="2983841710" sldId="1401"/>
            <ac:picMk id="4" creationId="{16702B73-ACF2-934D-A882-A5ADE198C343}"/>
          </ac:picMkLst>
        </pc:picChg>
      </pc:sldChg>
      <pc:sldChg chg="addSp delSp modSp new mod">
        <pc:chgData name="Daniel Khashabi" userId="62390808-c838-45e6-be59-d6fd0d208bc8" providerId="ADAL" clId="{FB8821F7-EC71-8247-AF27-A4E23E202A20}" dt="2023-01-08T21:56:44.461" v="30287" actId="20577"/>
        <pc:sldMkLst>
          <pc:docMk/>
          <pc:sldMk cId="3182832842" sldId="1401"/>
        </pc:sldMkLst>
        <pc:spChg chg="mod">
          <ac:chgData name="Daniel Khashabi" userId="62390808-c838-45e6-be59-d6fd0d208bc8" providerId="ADAL" clId="{FB8821F7-EC71-8247-AF27-A4E23E202A20}" dt="2023-01-08T21:14:29.173" v="28612" actId="20577"/>
          <ac:spMkLst>
            <pc:docMk/>
            <pc:sldMk cId="3182832842" sldId="1401"/>
            <ac:spMk id="2" creationId="{E7838855-4BAF-E3D5-EDEE-CF6D035D0443}"/>
          </ac:spMkLst>
        </pc:spChg>
        <pc:spChg chg="mod">
          <ac:chgData name="Daniel Khashabi" userId="62390808-c838-45e6-be59-d6fd0d208bc8" providerId="ADAL" clId="{FB8821F7-EC71-8247-AF27-A4E23E202A20}" dt="2023-01-08T21:56:44.461" v="30287" actId="20577"/>
          <ac:spMkLst>
            <pc:docMk/>
            <pc:sldMk cId="3182832842" sldId="1401"/>
            <ac:spMk id="3" creationId="{B84D5B8C-1650-2016-F2F2-B64EC5D23F41}"/>
          </ac:spMkLst>
        </pc:spChg>
        <pc:picChg chg="add mod">
          <ac:chgData name="Daniel Khashabi" userId="62390808-c838-45e6-be59-d6fd0d208bc8" providerId="ADAL" clId="{FB8821F7-EC71-8247-AF27-A4E23E202A20}" dt="2023-01-08T21:18:00.271" v="28808" actId="1076"/>
          <ac:picMkLst>
            <pc:docMk/>
            <pc:sldMk cId="3182832842" sldId="1401"/>
            <ac:picMk id="1026" creationId="{B4560C90-F6DE-2E73-E411-C398AAB5E37E}"/>
          </ac:picMkLst>
        </pc:picChg>
        <pc:picChg chg="add del mod">
          <ac:chgData name="Daniel Khashabi" userId="62390808-c838-45e6-be59-d6fd0d208bc8" providerId="ADAL" clId="{FB8821F7-EC71-8247-AF27-A4E23E202A20}" dt="2023-01-08T21:16:38.085" v="28618" actId="478"/>
          <ac:picMkLst>
            <pc:docMk/>
            <pc:sldMk cId="3182832842" sldId="1401"/>
            <ac:picMk id="1028" creationId="{7ED50006-5EE1-259B-CB20-EF221D210C96}"/>
          </ac:picMkLst>
        </pc:picChg>
      </pc:sldChg>
      <pc:sldChg chg="addSp delSp modSp new del mod chgLayout">
        <pc:chgData name="Daniel Khashabi" userId="62390808-c838-45e6-be59-d6fd0d208bc8" providerId="ADAL" clId="{FB8821F7-EC71-8247-AF27-A4E23E202A20}" dt="2023-01-08T21:28:02.071" v="29109" actId="2696"/>
        <pc:sldMkLst>
          <pc:docMk/>
          <pc:sldMk cId="1444068114" sldId="1402"/>
        </pc:sldMkLst>
        <pc:spChg chg="mod ord">
          <ac:chgData name="Daniel Khashabi" userId="62390808-c838-45e6-be59-d6fd0d208bc8" providerId="ADAL" clId="{FB8821F7-EC71-8247-AF27-A4E23E202A20}" dt="2023-01-08T21:22:15.808" v="28955" actId="700"/>
          <ac:spMkLst>
            <pc:docMk/>
            <pc:sldMk cId="1444068114" sldId="1402"/>
            <ac:spMk id="2" creationId="{B1BD3C2B-2B98-9DE8-6465-A56EE9C4E337}"/>
          </ac:spMkLst>
        </pc:spChg>
        <pc:spChg chg="del">
          <ac:chgData name="Daniel Khashabi" userId="62390808-c838-45e6-be59-d6fd0d208bc8" providerId="ADAL" clId="{FB8821F7-EC71-8247-AF27-A4E23E202A20}" dt="2023-01-08T21:22:04.426" v="28950"/>
          <ac:spMkLst>
            <pc:docMk/>
            <pc:sldMk cId="1444068114" sldId="1402"/>
            <ac:spMk id="3" creationId="{B17D9E32-87E7-047E-DF44-8E0278BD8A9F}"/>
          </ac:spMkLst>
        </pc:spChg>
        <pc:picChg chg="add mod">
          <ac:chgData name="Daniel Khashabi" userId="62390808-c838-45e6-be59-d6fd0d208bc8" providerId="ADAL" clId="{FB8821F7-EC71-8247-AF27-A4E23E202A20}" dt="2023-01-08T21:21:57.298" v="28949" actId="1076"/>
          <ac:picMkLst>
            <pc:docMk/>
            <pc:sldMk cId="1444068114" sldId="1402"/>
            <ac:picMk id="4" creationId="{C1E62440-7A9F-33E1-ACCB-8078D3872330}"/>
          </ac:picMkLst>
        </pc:picChg>
        <pc:picChg chg="add mod ord">
          <ac:chgData name="Daniel Khashabi" userId="62390808-c838-45e6-be59-d6fd0d208bc8" providerId="ADAL" clId="{FB8821F7-EC71-8247-AF27-A4E23E202A20}" dt="2023-01-08T21:22:15.808" v="28955" actId="700"/>
          <ac:picMkLst>
            <pc:docMk/>
            <pc:sldMk cId="1444068114" sldId="1402"/>
            <ac:picMk id="6" creationId="{AF5A8ECF-8363-8F0C-7AD9-2657625D038C}"/>
          </ac:picMkLst>
        </pc:picChg>
      </pc:sldChg>
      <pc:sldChg chg="addSp modSp new del mod">
        <pc:chgData name="Daniel Khashabi" userId="62390808-c838-45e6-be59-d6fd0d208bc8" providerId="ADAL" clId="{FB8821F7-EC71-8247-AF27-A4E23E202A20}" dt="2023-01-08T14:20:41.381" v="27038" actId="2696"/>
        <pc:sldMkLst>
          <pc:docMk/>
          <pc:sldMk cId="2952571859" sldId="1402"/>
        </pc:sldMkLst>
        <pc:picChg chg="add mod">
          <ac:chgData name="Daniel Khashabi" userId="62390808-c838-45e6-be59-d6fd0d208bc8" providerId="ADAL" clId="{FB8821F7-EC71-8247-AF27-A4E23E202A20}" dt="2023-01-08T14:17:03.668" v="27011" actId="962"/>
          <ac:picMkLst>
            <pc:docMk/>
            <pc:sldMk cId="2952571859" sldId="1402"/>
            <ac:picMk id="4" creationId="{2F8B63E5-E831-C001-C50F-145AAAD08B3F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8T21:36:43.774" v="29494" actId="2696"/>
        <pc:sldMkLst>
          <pc:docMk/>
          <pc:sldMk cId="1007405913" sldId="1403"/>
        </pc:sldMkLst>
        <pc:spChg chg="del mod">
          <ac:chgData name="Daniel Khashabi" userId="62390808-c838-45e6-be59-d6fd0d208bc8" providerId="ADAL" clId="{FB8821F7-EC71-8247-AF27-A4E23E202A20}" dt="2023-01-08T21:32:37.740" v="29275" actId="478"/>
          <ac:spMkLst>
            <pc:docMk/>
            <pc:sldMk cId="1007405913" sldId="1403"/>
            <ac:spMk id="2" creationId="{0AA95C24-3D81-BD61-49E1-C029BBD989E3}"/>
          </ac:spMkLst>
        </pc:spChg>
        <pc:spChg chg="del mod">
          <ac:chgData name="Daniel Khashabi" userId="62390808-c838-45e6-be59-d6fd0d208bc8" providerId="ADAL" clId="{FB8821F7-EC71-8247-AF27-A4E23E202A20}" dt="2023-01-08T21:32:39.440" v="29277" actId="478"/>
          <ac:spMkLst>
            <pc:docMk/>
            <pc:sldMk cId="1007405913" sldId="1403"/>
            <ac:spMk id="3" creationId="{8C819E12-0A18-076C-AA15-566553C7F3EF}"/>
          </ac:spMkLst>
        </pc:spChg>
        <pc:spChg chg="mod">
          <ac:chgData name="Daniel Khashabi" userId="62390808-c838-45e6-be59-d6fd0d208bc8" providerId="ADAL" clId="{FB8821F7-EC71-8247-AF27-A4E23E202A20}" dt="2023-01-08T21:28:58.424" v="29116"/>
          <ac:spMkLst>
            <pc:docMk/>
            <pc:sldMk cId="1007405913" sldId="1403"/>
            <ac:spMk id="10" creationId="{0251F68E-7DAF-AD21-BC6E-86CA2DBECC27}"/>
          </ac:spMkLst>
        </pc:spChg>
        <pc:spChg chg="add mod">
          <ac:chgData name="Daniel Khashabi" userId="62390808-c838-45e6-be59-d6fd0d208bc8" providerId="ADAL" clId="{FB8821F7-EC71-8247-AF27-A4E23E202A20}" dt="2023-01-08T21:33:28.456" v="29313" actId="164"/>
          <ac:spMkLst>
            <pc:docMk/>
            <pc:sldMk cId="1007405913" sldId="1403"/>
            <ac:spMk id="11" creationId="{72AD0E47-6ECE-6F90-118E-244C80553875}"/>
          </ac:spMkLst>
        </pc:spChg>
        <pc:spChg chg="mod">
          <ac:chgData name="Daniel Khashabi" userId="62390808-c838-45e6-be59-d6fd0d208bc8" providerId="ADAL" clId="{FB8821F7-EC71-8247-AF27-A4E23E202A20}" dt="2023-01-08T21:33:09.541" v="29285" actId="14100"/>
          <ac:spMkLst>
            <pc:docMk/>
            <pc:sldMk cId="1007405913" sldId="1403"/>
            <ac:spMk id="13" creationId="{71ACB667-4524-818B-90A9-EDD41A85D588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14" creationId="{24E6AEC3-DEED-D4EF-EA2F-84C0783C5580}"/>
          </ac:spMkLst>
        </pc:spChg>
        <pc:spChg chg="add mod">
          <ac:chgData name="Daniel Khashabi" userId="62390808-c838-45e6-be59-d6fd0d208bc8" providerId="ADAL" clId="{FB8821F7-EC71-8247-AF27-A4E23E202A20}" dt="2023-01-08T21:33:53.157" v="29376" actId="1037"/>
          <ac:spMkLst>
            <pc:docMk/>
            <pc:sldMk cId="1007405913" sldId="1403"/>
            <ac:spMk id="15" creationId="{160EDC05-36F1-3A53-38AA-68C632A8F710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17" creationId="{DD6249A3-C275-702C-5C2A-941CDF062DF9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19" creationId="{EEB08E74-EC96-AC20-4E83-A45D5ECB56DA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22" creationId="{A891E6A1-01D3-DD49-D69A-60FAC281E3AA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23" creationId="{4377DD27-2E01-7EA5-F95C-1A653CA3D0BC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25" creationId="{E461EAD3-8FB9-79A6-5B68-E2E022E26A77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28" creationId="{7890A713-F6BE-928E-2C8F-DEF6ABA1731B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30" creationId="{6A92A469-2EC0-1574-71BC-DA8D21F96A58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32" creationId="{079D3E76-AE8F-5782-9A01-AD02E106F9FF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33" creationId="{4A93ADFB-8B80-391F-FC76-30E16C3A34F2}"/>
          </ac:spMkLst>
        </pc:spChg>
        <pc:spChg chg="add mod">
          <ac:chgData name="Daniel Khashabi" userId="62390808-c838-45e6-be59-d6fd0d208bc8" providerId="ADAL" clId="{FB8821F7-EC71-8247-AF27-A4E23E202A20}" dt="2023-01-08T21:34:03.746" v="29400" actId="1038"/>
          <ac:spMkLst>
            <pc:docMk/>
            <pc:sldMk cId="1007405913" sldId="1403"/>
            <ac:spMk id="35" creationId="{99D0F6AB-0AD0-B03E-6624-140726865A90}"/>
          </ac:spMkLst>
        </pc:spChg>
        <pc:spChg chg="add del mod">
          <ac:chgData name="Daniel Khashabi" userId="62390808-c838-45e6-be59-d6fd0d208bc8" providerId="ADAL" clId="{FB8821F7-EC71-8247-AF27-A4E23E202A20}" dt="2023-01-08T21:32:46.690" v="29279" actId="478"/>
          <ac:spMkLst>
            <pc:docMk/>
            <pc:sldMk cId="1007405913" sldId="1403"/>
            <ac:spMk id="37" creationId="{0DE59005-D0C9-A1E2-0576-C0E666A9F1B0}"/>
          </ac:spMkLst>
        </pc:spChg>
        <pc:spChg chg="add del mod">
          <ac:chgData name="Daniel Khashabi" userId="62390808-c838-45e6-be59-d6fd0d208bc8" providerId="ADAL" clId="{FB8821F7-EC71-8247-AF27-A4E23E202A20}" dt="2023-01-08T21:32:50.385" v="29281" actId="478"/>
          <ac:spMkLst>
            <pc:docMk/>
            <pc:sldMk cId="1007405913" sldId="1403"/>
            <ac:spMk id="39" creationId="{4B1F336D-4326-50DB-16DB-AC7B809E5AA1}"/>
          </ac:spMkLst>
        </pc:spChg>
        <pc:grpChg chg="add del mod">
          <ac:chgData name="Daniel Khashabi" userId="62390808-c838-45e6-be59-d6fd0d208bc8" providerId="ADAL" clId="{FB8821F7-EC71-8247-AF27-A4E23E202A20}" dt="2023-01-08T21:32:43.780" v="29278" actId="478"/>
          <ac:grpSpMkLst>
            <pc:docMk/>
            <pc:sldMk cId="1007405913" sldId="1403"/>
            <ac:grpSpMk id="8" creationId="{F8A43531-586B-0275-32FD-037B737FDA26}"/>
          </ac:grpSpMkLst>
        </pc:grpChg>
        <pc:grpChg chg="add mod">
          <ac:chgData name="Daniel Khashabi" userId="62390808-c838-45e6-be59-d6fd0d208bc8" providerId="ADAL" clId="{FB8821F7-EC71-8247-AF27-A4E23E202A20}" dt="2023-01-08T21:33:28.456" v="29313" actId="164"/>
          <ac:grpSpMkLst>
            <pc:docMk/>
            <pc:sldMk cId="1007405913" sldId="1403"/>
            <ac:grpSpMk id="12" creationId="{11E55085-7E1E-E7C3-7AD8-BF03E5E8CB4C}"/>
          </ac:grpSpMkLst>
        </pc:grpChg>
        <pc:grpChg chg="add mod">
          <ac:chgData name="Daniel Khashabi" userId="62390808-c838-45e6-be59-d6fd0d208bc8" providerId="ADAL" clId="{FB8821F7-EC71-8247-AF27-A4E23E202A20}" dt="2023-01-08T21:33:28.456" v="29313" actId="164"/>
          <ac:grpSpMkLst>
            <pc:docMk/>
            <pc:sldMk cId="1007405913" sldId="1403"/>
            <ac:grpSpMk id="16" creationId="{70BB981A-2DC4-4F58-21A6-B6740C6E0926}"/>
          </ac:grpSpMkLst>
        </pc:grpChg>
        <pc:grpChg chg="add mod">
          <ac:chgData name="Daniel Khashabi" userId="62390808-c838-45e6-be59-d6fd0d208bc8" providerId="ADAL" clId="{FB8821F7-EC71-8247-AF27-A4E23E202A20}" dt="2023-01-08T21:34:08.094" v="29401" actId="14100"/>
          <ac:grpSpMkLst>
            <pc:docMk/>
            <pc:sldMk cId="1007405913" sldId="1403"/>
            <ac:grpSpMk id="40" creationId="{E6A199BF-DFB6-FBA2-F11A-A9AE790BFBEB}"/>
          </ac:grpSpMkLst>
        </pc:grpChg>
        <pc:picChg chg="add del mod">
          <ac:chgData name="Daniel Khashabi" userId="62390808-c838-45e6-be59-d6fd0d208bc8" providerId="ADAL" clId="{FB8821F7-EC71-8247-AF27-A4E23E202A20}" dt="2023-01-08T21:32:52.210" v="29282" actId="478"/>
          <ac:picMkLst>
            <pc:docMk/>
            <pc:sldMk cId="1007405913" sldId="1403"/>
            <ac:picMk id="4" creationId="{DAD0FD93-34FF-082C-2910-B0A87C37B36D}"/>
          </ac:picMkLst>
        </pc:picChg>
        <pc:picChg chg="add del mod">
          <ac:chgData name="Daniel Khashabi" userId="62390808-c838-45e6-be59-d6fd0d208bc8" providerId="ADAL" clId="{FB8821F7-EC71-8247-AF27-A4E23E202A20}" dt="2023-01-08T21:32:47.993" v="29280" actId="478"/>
          <ac:picMkLst>
            <pc:docMk/>
            <pc:sldMk cId="1007405913" sldId="1403"/>
            <ac:picMk id="5" creationId="{E6FADD76-A3D3-B1BC-6AE7-DD1832C12835}"/>
          </ac:picMkLst>
        </pc:picChg>
        <pc:picChg chg="add del mod">
          <ac:chgData name="Daniel Khashabi" userId="62390808-c838-45e6-be59-d6fd0d208bc8" providerId="ADAL" clId="{FB8821F7-EC71-8247-AF27-A4E23E202A20}" dt="2023-01-08T21:32:43.780" v="29278" actId="478"/>
          <ac:picMkLst>
            <pc:docMk/>
            <pc:sldMk cId="1007405913" sldId="1403"/>
            <ac:picMk id="6" creationId="{B219431C-2E57-95F2-BD66-D08B15BAB1B8}"/>
          </ac:picMkLst>
        </pc:picChg>
        <pc:picChg chg="add del mod">
          <ac:chgData name="Daniel Khashabi" userId="62390808-c838-45e6-be59-d6fd0d208bc8" providerId="ADAL" clId="{FB8821F7-EC71-8247-AF27-A4E23E202A20}" dt="2023-01-08T21:28:55.331" v="29115"/>
          <ac:picMkLst>
            <pc:docMk/>
            <pc:sldMk cId="1007405913" sldId="1403"/>
            <ac:picMk id="7" creationId="{CFCE5B00-06DF-9AAE-2CCB-44EA2120402A}"/>
          </ac:picMkLst>
        </pc:picChg>
        <pc:picChg chg="mod">
          <ac:chgData name="Daniel Khashabi" userId="62390808-c838-45e6-be59-d6fd0d208bc8" providerId="ADAL" clId="{FB8821F7-EC71-8247-AF27-A4E23E202A20}" dt="2023-01-08T21:28:58.424" v="29116"/>
          <ac:picMkLst>
            <pc:docMk/>
            <pc:sldMk cId="1007405913" sldId="1403"/>
            <ac:picMk id="9" creationId="{80C8AA18-384C-F548-3DE6-BA7F8A419106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18" creationId="{F8AE57DA-CA8A-97F4-A2A0-8D57ED91BCE4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0" creationId="{1FE92063-CCF4-A9EF-9027-2C15BBFC4C24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1" creationId="{0916C836-5B17-AA92-0A1F-E9699015D52A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4" creationId="{2F599111-C587-5F92-6C34-F5D98AF790DD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6" creationId="{ACFFAEFD-0942-1408-6416-6C3CEE4FE18A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7" creationId="{CF6F8E40-E049-58D4-D5FB-550DBD025831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9" creationId="{F63AD965-4F29-D59D-1333-8635D2B0F56C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31" creationId="{19A795E7-DD5F-2F27-96BF-183F4851BA8C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34" creationId="{BC75613B-1E36-3AEC-5C05-2E9E9810DC27}"/>
          </ac:picMkLst>
        </pc:picChg>
      </pc:sldChg>
      <pc:sldChg chg="addSp modSp new del mod">
        <pc:chgData name="Daniel Khashabi" userId="62390808-c838-45e6-be59-d6fd0d208bc8" providerId="ADAL" clId="{FB8821F7-EC71-8247-AF27-A4E23E202A20}" dt="2023-01-08T14:20:41.379" v="27037" actId="2696"/>
        <pc:sldMkLst>
          <pc:docMk/>
          <pc:sldMk cId="3148383074" sldId="1403"/>
        </pc:sldMkLst>
        <pc:picChg chg="add mod">
          <ac:chgData name="Daniel Khashabi" userId="62390808-c838-45e6-be59-d6fd0d208bc8" providerId="ADAL" clId="{FB8821F7-EC71-8247-AF27-A4E23E202A20}" dt="2023-01-08T14:17:15.954" v="27015" actId="962"/>
          <ac:picMkLst>
            <pc:docMk/>
            <pc:sldMk cId="3148383074" sldId="1403"/>
            <ac:picMk id="4" creationId="{539CDCDC-514C-AACD-8376-F480F8997940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8T14:20:41.375" v="27035" actId="2696"/>
        <pc:sldMkLst>
          <pc:docMk/>
          <pc:sldMk cId="2428142012" sldId="1404"/>
        </pc:sldMkLst>
        <pc:spChg chg="mod">
          <ac:chgData name="Daniel Khashabi" userId="62390808-c838-45e6-be59-d6fd0d208bc8" providerId="ADAL" clId="{FB8821F7-EC71-8247-AF27-A4E23E202A20}" dt="2023-01-08T14:17:32.505" v="27018" actId="27636"/>
          <ac:spMkLst>
            <pc:docMk/>
            <pc:sldMk cId="2428142012" sldId="1404"/>
            <ac:spMk id="2" creationId="{D16C260A-891C-8D68-AC3F-582FBEBA1DAB}"/>
          </ac:spMkLst>
        </pc:spChg>
        <pc:spChg chg="del">
          <ac:chgData name="Daniel Khashabi" userId="62390808-c838-45e6-be59-d6fd0d208bc8" providerId="ADAL" clId="{FB8821F7-EC71-8247-AF27-A4E23E202A20}" dt="2023-01-08T14:17:32.343" v="27017"/>
          <ac:spMkLst>
            <pc:docMk/>
            <pc:sldMk cId="2428142012" sldId="1404"/>
            <ac:spMk id="3" creationId="{D9A77A1F-2008-2367-FF49-329281E0F3A0}"/>
          </ac:spMkLst>
        </pc:spChg>
        <pc:picChg chg="add mod">
          <ac:chgData name="Daniel Khashabi" userId="62390808-c838-45e6-be59-d6fd0d208bc8" providerId="ADAL" clId="{FB8821F7-EC71-8247-AF27-A4E23E202A20}" dt="2023-01-08T14:17:38.053" v="27022" actId="1036"/>
          <ac:picMkLst>
            <pc:docMk/>
            <pc:sldMk cId="2428142012" sldId="1404"/>
            <ac:picMk id="5" creationId="{A39426AD-B662-522C-6C67-CCD5220E2BD7}"/>
          </ac:picMkLst>
        </pc:pic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2910442006" sldId="1404"/>
        </pc:sldMkLst>
        <pc:spChg chg="mod">
          <ac:chgData name="Daniel Khashabi" userId="62390808-c838-45e6-be59-d6fd0d208bc8" providerId="ADAL" clId="{FB8821F7-EC71-8247-AF27-A4E23E202A20}" dt="2023-01-08T21:42:26.284" v="29705" actId="20577"/>
          <ac:spMkLst>
            <pc:docMk/>
            <pc:sldMk cId="2910442006" sldId="1404"/>
            <ac:spMk id="3" creationId="{8C819E12-0A18-076C-AA15-566553C7F3EF}"/>
          </ac:spMkLst>
        </pc:spChg>
        <pc:spChg chg="del">
          <ac:chgData name="Daniel Khashabi" userId="62390808-c838-45e6-be59-d6fd0d208bc8" providerId="ADAL" clId="{FB8821F7-EC71-8247-AF27-A4E23E202A20}" dt="2023-01-08T21:32:09.944" v="29266" actId="478"/>
          <ac:spMkLst>
            <pc:docMk/>
            <pc:sldMk cId="2910442006" sldId="1404"/>
            <ac:spMk id="11" creationId="{72AD0E47-6ECE-6F90-118E-244C80553875}"/>
          </ac:spMkLst>
        </pc:spChg>
        <pc:spChg chg="del">
          <ac:chgData name="Daniel Khashabi" userId="62390808-c838-45e6-be59-d6fd0d208bc8" providerId="ADAL" clId="{FB8821F7-EC71-8247-AF27-A4E23E202A20}" dt="2023-01-08T21:32:06.938" v="29265" actId="478"/>
          <ac:spMkLst>
            <pc:docMk/>
            <pc:sldMk cId="2910442006" sldId="1404"/>
            <ac:spMk id="15" creationId="{160EDC05-36F1-3A53-38AA-68C632A8F710}"/>
          </ac:spMkLst>
        </pc:spChg>
        <pc:spChg chg="del">
          <ac:chgData name="Daniel Khashabi" userId="62390808-c838-45e6-be59-d6fd0d208bc8" providerId="ADAL" clId="{FB8821F7-EC71-8247-AF27-A4E23E202A20}" dt="2023-01-08T21:32:06.938" v="29265" actId="478"/>
          <ac:spMkLst>
            <pc:docMk/>
            <pc:sldMk cId="2910442006" sldId="1404"/>
            <ac:spMk id="35" creationId="{99D0F6AB-0AD0-B03E-6624-140726865A90}"/>
          </ac:spMkLst>
        </pc:spChg>
        <pc:spChg chg="del mod">
          <ac:chgData name="Daniel Khashabi" userId="62390808-c838-45e6-be59-d6fd0d208bc8" providerId="ADAL" clId="{FB8821F7-EC71-8247-AF27-A4E23E202A20}" dt="2023-01-08T21:34:28.642" v="29405" actId="21"/>
          <ac:spMkLst>
            <pc:docMk/>
            <pc:sldMk cId="2910442006" sldId="1404"/>
            <ac:spMk id="36" creationId="{3A288CD5-0550-45AD-B97C-3C911D257A05}"/>
          </ac:spMkLst>
        </pc:spChg>
        <pc:spChg chg="mod">
          <ac:chgData name="Daniel Khashabi" userId="62390808-c838-45e6-be59-d6fd0d208bc8" providerId="ADAL" clId="{FB8821F7-EC71-8247-AF27-A4E23E202A20}" dt="2023-01-08T21:36:00.219" v="29469" actId="1037"/>
          <ac:spMkLst>
            <pc:docMk/>
            <pc:sldMk cId="2910442006" sldId="1404"/>
            <ac:spMk id="38" creationId="{1215A533-2AD3-74B6-E225-D40287D727B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0" creationId="{E18D538D-D27B-AFFF-727C-3CCCF6C9A35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1" creationId="{9FC12788-8B06-8CD6-53CE-4625756BD48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3" creationId="{8580C5FA-FBDE-6AFC-190A-B0F4BC7CBD3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6" creationId="{2646EB20-2BD1-874B-464F-F38C568EA2E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7" creationId="{0520F08D-E67B-72BB-E97D-82028DB4707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9" creationId="{FA6325B6-34E4-AC2F-3AD1-54EA4DDA4BD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52" creationId="{826F01AA-E956-ECC4-D2CB-FBDFA40595C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54" creationId="{F709820F-1A41-068A-154F-1795EB74F53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56" creationId="{2D049160-B48A-5394-D24F-E251C41E570B}"/>
          </ac:spMkLst>
        </pc:spChg>
        <pc:spChg chg="del mod">
          <ac:chgData name="Daniel Khashabi" userId="62390808-c838-45e6-be59-d6fd0d208bc8" providerId="ADAL" clId="{FB8821F7-EC71-8247-AF27-A4E23E202A20}" dt="2023-01-08T21:35:23.893" v="29425" actId="478"/>
          <ac:spMkLst>
            <pc:docMk/>
            <pc:sldMk cId="2910442006" sldId="1404"/>
            <ac:spMk id="57" creationId="{AE9FD30B-C3B0-0501-4716-953B2BE059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59" creationId="{3A91A903-8B99-71F6-24C2-673903A61FA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60" creationId="{C1D2685E-355F-EA6F-0D08-6AC22F5658BC}"/>
          </ac:spMkLst>
        </pc:spChg>
        <pc:spChg chg="add del mod">
          <ac:chgData name="Daniel Khashabi" userId="62390808-c838-45e6-be59-d6fd0d208bc8" providerId="ADAL" clId="{FB8821F7-EC71-8247-AF27-A4E23E202A20}" dt="2023-01-08T21:35:27.936" v="29428"/>
          <ac:spMkLst>
            <pc:docMk/>
            <pc:sldMk cId="2910442006" sldId="1404"/>
            <ac:spMk id="61" creationId="{98BFA432-CDA7-D523-1AAE-E2772A555002}"/>
          </ac:spMkLst>
        </pc:spChg>
        <pc:spChg chg="add mod">
          <ac:chgData name="Daniel Khashabi" userId="62390808-c838-45e6-be59-d6fd0d208bc8" providerId="ADAL" clId="{FB8821F7-EC71-8247-AF27-A4E23E202A20}" dt="2023-01-08T21:42:30.206" v="29715" actId="1035"/>
          <ac:spMkLst>
            <pc:docMk/>
            <pc:sldMk cId="2910442006" sldId="1404"/>
            <ac:spMk id="62" creationId="{BE078AB9-02C5-60E6-CA08-2DBED386F280}"/>
          </ac:spMkLst>
        </pc:spChg>
        <pc:spChg chg="add del mod">
          <ac:chgData name="Daniel Khashabi" userId="62390808-c838-45e6-be59-d6fd0d208bc8" providerId="ADAL" clId="{FB8821F7-EC71-8247-AF27-A4E23E202A20}" dt="2023-01-08T21:39:41.327" v="29520"/>
          <ac:spMkLst>
            <pc:docMk/>
            <pc:sldMk cId="2910442006" sldId="1404"/>
            <ac:spMk id="63" creationId="{500EA321-776F-98EC-342B-51A1AF56399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2049" creationId="{7DAEA65C-9306-7356-AE96-6E47CDDE12EF}"/>
          </ac:spMkLst>
        </pc:spChg>
        <pc:grpChg chg="add mod">
          <ac:chgData name="Daniel Khashabi" userId="62390808-c838-45e6-be59-d6fd0d208bc8" providerId="ADAL" clId="{FB8821F7-EC71-8247-AF27-A4E23E202A20}" dt="2023-01-08T21:39:46.463" v="29533" actId="1035"/>
          <ac:grpSpMkLst>
            <pc:docMk/>
            <pc:sldMk cId="2910442006" sldId="1404"/>
            <ac:grpSpMk id="7" creationId="{11C77192-5FC6-8C21-5D5C-70CD8EACD990}"/>
          </ac:grpSpMkLst>
        </pc:grpChg>
        <pc:grpChg chg="del">
          <ac:chgData name="Daniel Khashabi" userId="62390808-c838-45e6-be59-d6fd0d208bc8" providerId="ADAL" clId="{FB8821F7-EC71-8247-AF27-A4E23E202A20}" dt="2023-01-08T21:32:26.004" v="29268" actId="478"/>
          <ac:grpSpMkLst>
            <pc:docMk/>
            <pc:sldMk cId="2910442006" sldId="1404"/>
            <ac:grpSpMk id="8" creationId="{F8A43531-586B-0275-32FD-037B737FDA26}"/>
          </ac:grpSpMkLst>
        </pc:grpChg>
        <pc:grpChg chg="del">
          <ac:chgData name="Daniel Khashabi" userId="62390808-c838-45e6-be59-d6fd0d208bc8" providerId="ADAL" clId="{FB8821F7-EC71-8247-AF27-A4E23E202A20}" dt="2023-01-08T21:32:04.522" v="29264" actId="478"/>
          <ac:grpSpMkLst>
            <pc:docMk/>
            <pc:sldMk cId="2910442006" sldId="1404"/>
            <ac:grpSpMk id="12" creationId="{11E55085-7E1E-E7C3-7AD8-BF03E5E8CB4C}"/>
          </ac:grpSpMkLst>
        </pc:grpChg>
        <pc:grpChg chg="del">
          <ac:chgData name="Daniel Khashabi" userId="62390808-c838-45e6-be59-d6fd0d208bc8" providerId="ADAL" clId="{FB8821F7-EC71-8247-AF27-A4E23E202A20}" dt="2023-01-08T21:32:03.265" v="29263" actId="478"/>
          <ac:grpSpMkLst>
            <pc:docMk/>
            <pc:sldMk cId="2910442006" sldId="1404"/>
            <ac:grpSpMk id="16" creationId="{70BB981A-2DC4-4F58-21A6-B6740C6E0926}"/>
          </ac:grpSpMkLst>
        </pc:grpChg>
        <pc:grpChg chg="mod">
          <ac:chgData name="Daniel Khashabi" userId="62390808-c838-45e6-be59-d6fd0d208bc8" providerId="ADAL" clId="{FB8821F7-EC71-8247-AF27-A4E23E202A20}" dt="2023-01-08T21:34:15.453" v="29402"/>
          <ac:grpSpMkLst>
            <pc:docMk/>
            <pc:sldMk cId="2910442006" sldId="1404"/>
            <ac:grpSpMk id="37" creationId="{681F95CD-3D5B-5C6A-1F92-A45965EA70C9}"/>
          </ac:grpSpMkLst>
        </pc:grpChg>
        <pc:grpChg chg="mod">
          <ac:chgData name="Daniel Khashabi" userId="62390808-c838-45e6-be59-d6fd0d208bc8" providerId="ADAL" clId="{FB8821F7-EC71-8247-AF27-A4E23E202A20}" dt="2023-01-08T21:34:15.453" v="29402"/>
          <ac:grpSpMkLst>
            <pc:docMk/>
            <pc:sldMk cId="2910442006" sldId="1404"/>
            <ac:grpSpMk id="39" creationId="{21E91F1B-0282-B0A4-3ACC-3DDCA8DAF3FD}"/>
          </ac:grpSpMkLst>
        </pc:grpChg>
        <pc:picChg chg="mod">
          <ac:chgData name="Daniel Khashabi" userId="62390808-c838-45e6-be59-d6fd0d208bc8" providerId="ADAL" clId="{FB8821F7-EC71-8247-AF27-A4E23E202A20}" dt="2023-01-08T21:42:17.622" v="29664" actId="1037"/>
          <ac:picMkLst>
            <pc:docMk/>
            <pc:sldMk cId="2910442006" sldId="1404"/>
            <ac:picMk id="4" creationId="{DAD0FD93-34FF-082C-2910-B0A87C37B36D}"/>
          </ac:picMkLst>
        </pc:picChg>
        <pc:picChg chg="mod">
          <ac:chgData name="Daniel Khashabi" userId="62390808-c838-45e6-be59-d6fd0d208bc8" providerId="ADAL" clId="{FB8821F7-EC71-8247-AF27-A4E23E202A20}" dt="2023-01-08T21:42:10.137" v="29623" actId="1035"/>
          <ac:picMkLst>
            <pc:docMk/>
            <pc:sldMk cId="2910442006" sldId="1404"/>
            <ac:picMk id="5" creationId="{E6FADD76-A3D3-B1BC-6AE7-DD1832C12835}"/>
          </ac:picMkLst>
        </pc:picChg>
        <pc:picChg chg="mod">
          <ac:chgData name="Daniel Khashabi" userId="62390808-c838-45e6-be59-d6fd0d208bc8" providerId="ADAL" clId="{FB8821F7-EC71-8247-AF27-A4E23E202A20}" dt="2023-01-08T21:42:23.145" v="29702" actId="1035"/>
          <ac:picMkLst>
            <pc:docMk/>
            <pc:sldMk cId="2910442006" sldId="1404"/>
            <ac:picMk id="6" creationId="{B219431C-2E57-95F2-BD66-D08B15BAB1B8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42" creationId="{96C1D304-F78B-8F53-3B25-AC5B4F5BC429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44" creationId="{25FBC964-666C-21A4-48B0-24C114EF5B42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45" creationId="{F63A7D4D-8D80-D1A5-4688-E04D364E574D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48" creationId="{0DCC0BDF-3155-F090-A0A0-B2EDB4DFD516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50" creationId="{9D91C49F-A6E4-A6D8-E499-5DB57DDEA04A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51" creationId="{1ABB13F3-0754-2CB4-DF09-E855351B3CB7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53" creationId="{F179ACB5-A71E-CFCC-CC70-76A941275727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55" creationId="{66513B82-0996-8EF6-287A-159B0520224F}"/>
          </ac:picMkLst>
        </pc:picChg>
        <pc:picChg chg="del mod">
          <ac:chgData name="Daniel Khashabi" userId="62390808-c838-45e6-be59-d6fd0d208bc8" providerId="ADAL" clId="{FB8821F7-EC71-8247-AF27-A4E23E202A20}" dt="2023-01-08T21:35:26.493" v="29426" actId="478"/>
          <ac:picMkLst>
            <pc:docMk/>
            <pc:sldMk cId="2910442006" sldId="1404"/>
            <ac:picMk id="58" creationId="{5DB88EDF-9090-5FE6-2D60-0215504FE9A1}"/>
          </ac:picMkLst>
        </pc:picChg>
        <pc:picChg chg="add mod">
          <ac:chgData name="Daniel Khashabi" userId="62390808-c838-45e6-be59-d6fd0d208bc8" providerId="ADAL" clId="{FB8821F7-EC71-8247-AF27-A4E23E202A20}" dt="2023-01-08T21:45:06.991" v="29753" actId="1036"/>
          <ac:picMkLst>
            <pc:docMk/>
            <pc:sldMk cId="2910442006" sldId="1404"/>
            <ac:picMk id="2050" creationId="{EDDDB5CD-803D-BA7B-07C3-B6E8E76F8294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8T21:42:36.956" v="29717" actId="2696"/>
        <pc:sldMkLst>
          <pc:docMk/>
          <pc:sldMk cId="440041694" sldId="1405"/>
        </pc:sldMkLst>
        <pc:spChg chg="add del mod">
          <ac:chgData name="Daniel Khashabi" userId="62390808-c838-45e6-be59-d6fd0d208bc8" providerId="ADAL" clId="{FB8821F7-EC71-8247-AF27-A4E23E202A20}" dt="2023-01-08T21:36:59.894" v="29499" actId="478"/>
          <ac:spMkLst>
            <pc:docMk/>
            <pc:sldMk cId="440041694" sldId="1405"/>
            <ac:spMk id="8" creationId="{D5406CF5-02B4-D585-3A1C-A2BD7DF234B9}"/>
          </ac:spMkLst>
        </pc:spChg>
        <pc:spChg chg="add del mod">
          <ac:chgData name="Daniel Khashabi" userId="62390808-c838-45e6-be59-d6fd0d208bc8" providerId="ADAL" clId="{FB8821F7-EC71-8247-AF27-A4E23E202A20}" dt="2023-01-08T21:38:48.420" v="29502"/>
          <ac:spMkLst>
            <pc:docMk/>
            <pc:sldMk cId="440041694" sldId="1405"/>
            <ac:spMk id="9" creationId="{7429DFC5-A172-30F2-20D0-71443625014E}"/>
          </ac:spMkLst>
        </pc:spChg>
        <pc:spChg chg="del">
          <ac:chgData name="Daniel Khashabi" userId="62390808-c838-45e6-be59-d6fd0d208bc8" providerId="ADAL" clId="{FB8821F7-EC71-8247-AF27-A4E23E202A20}" dt="2023-01-08T21:36:59.894" v="29499" actId="478"/>
          <ac:spMkLst>
            <pc:docMk/>
            <pc:sldMk cId="440041694" sldId="1405"/>
            <ac:spMk id="62" creationId="{BE078AB9-02C5-60E6-CA08-2DBED386F280}"/>
          </ac:spMkLst>
        </pc:spChg>
        <pc:grpChg chg="del">
          <ac:chgData name="Daniel Khashabi" userId="62390808-c838-45e6-be59-d6fd0d208bc8" providerId="ADAL" clId="{FB8821F7-EC71-8247-AF27-A4E23E202A20}" dt="2023-01-08T21:36:59.894" v="29499" actId="478"/>
          <ac:grpSpMkLst>
            <pc:docMk/>
            <pc:sldMk cId="440041694" sldId="1405"/>
            <ac:grpSpMk id="7" creationId="{11C77192-5FC6-8C21-5D5C-70CD8EACD990}"/>
          </ac:grpSpMkLst>
        </pc:grpChg>
      </pc:sldChg>
      <pc:sldChg chg="new del">
        <pc:chgData name="Daniel Khashabi" userId="62390808-c838-45e6-be59-d6fd0d208bc8" providerId="ADAL" clId="{FB8821F7-EC71-8247-AF27-A4E23E202A20}" dt="2023-01-08T21:36:52.282" v="29496" actId="680"/>
        <pc:sldMkLst>
          <pc:docMk/>
          <pc:sldMk cId="3849300647" sldId="1405"/>
        </pc:sldMkLst>
      </pc:sldChg>
      <pc:sldChg chg="addSp delSp modSp new del mod">
        <pc:chgData name="Daniel Khashabi" userId="62390808-c838-45e6-be59-d6fd0d208bc8" providerId="ADAL" clId="{FB8821F7-EC71-8247-AF27-A4E23E202A20}" dt="2023-01-08T14:20:41.372" v="27034" actId="2696"/>
        <pc:sldMkLst>
          <pc:docMk/>
          <pc:sldMk cId="3998306443" sldId="1405"/>
        </pc:sldMkLst>
        <pc:spChg chg="mod">
          <ac:chgData name="Daniel Khashabi" userId="62390808-c838-45e6-be59-d6fd0d208bc8" providerId="ADAL" clId="{FB8821F7-EC71-8247-AF27-A4E23E202A20}" dt="2023-01-08T14:17:46.608" v="27025" actId="27636"/>
          <ac:spMkLst>
            <pc:docMk/>
            <pc:sldMk cId="3998306443" sldId="1405"/>
            <ac:spMk id="2" creationId="{F805B62D-E39F-A438-DFA7-32D3682104B7}"/>
          </ac:spMkLst>
        </pc:spChg>
        <pc:spChg chg="del">
          <ac:chgData name="Daniel Khashabi" userId="62390808-c838-45e6-be59-d6fd0d208bc8" providerId="ADAL" clId="{FB8821F7-EC71-8247-AF27-A4E23E202A20}" dt="2023-01-08T14:17:46.430" v="27024"/>
          <ac:spMkLst>
            <pc:docMk/>
            <pc:sldMk cId="3998306443" sldId="1405"/>
            <ac:spMk id="3" creationId="{5A4C0B13-9738-0D92-324E-D207AFCA5C32}"/>
          </ac:spMkLst>
        </pc:spChg>
        <pc:picChg chg="add mod">
          <ac:chgData name="Daniel Khashabi" userId="62390808-c838-45e6-be59-d6fd0d208bc8" providerId="ADAL" clId="{FB8821F7-EC71-8247-AF27-A4E23E202A20}" dt="2023-01-08T14:17:47.161" v="27027" actId="962"/>
          <ac:picMkLst>
            <pc:docMk/>
            <pc:sldMk cId="3998306443" sldId="1405"/>
            <ac:picMk id="5" creationId="{7D1F4A87-8268-E001-F9CE-B8C492E876E1}"/>
          </ac:picMkLst>
        </pc:pic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920529525" sldId="1406"/>
        </pc:sldMkLst>
        <pc:spChg chg="mod">
          <ac:chgData name="Daniel Khashabi" userId="62390808-c838-45e6-be59-d6fd0d208bc8" providerId="ADAL" clId="{FB8821F7-EC71-8247-AF27-A4E23E202A20}" dt="2023-01-08T21:45:40.402" v="29761" actId="20577"/>
          <ac:spMkLst>
            <pc:docMk/>
            <pc:sldMk cId="920529525" sldId="1406"/>
            <ac:spMk id="2" creationId="{0AA95C24-3D81-BD61-49E1-C029BBD989E3}"/>
          </ac:spMkLst>
        </pc:spChg>
        <pc:spChg chg="mod">
          <ac:chgData name="Daniel Khashabi" userId="62390808-c838-45e6-be59-d6fd0d208bc8" providerId="ADAL" clId="{FB8821F7-EC71-8247-AF27-A4E23E202A20}" dt="2023-01-08T21:49:02.879" v="29921" actId="20577"/>
          <ac:spMkLst>
            <pc:docMk/>
            <pc:sldMk cId="920529525" sldId="1406"/>
            <ac:spMk id="3" creationId="{8C819E12-0A18-076C-AA15-566553C7F3EF}"/>
          </ac:spMkLst>
        </pc:spChg>
        <pc:spChg chg="add del mod">
          <ac:chgData name="Daniel Khashabi" userId="62390808-c838-45e6-be59-d6fd0d208bc8" providerId="ADAL" clId="{FB8821F7-EC71-8247-AF27-A4E23E202A20}" dt="2023-01-08T21:44:04.034" v="29728" actId="478"/>
          <ac:spMkLst>
            <pc:docMk/>
            <pc:sldMk cId="920529525" sldId="1406"/>
            <ac:spMk id="9" creationId="{F9D090AC-1472-3211-2CBE-C8F8A8BA43EB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920529525" sldId="1406"/>
            <ac:spMk id="11" creationId="{34CCFC72-D6B0-780B-8A7D-A401A6169F9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920529525" sldId="1406"/>
            <ac:spMk id="12" creationId="{7A13DC27-249C-271C-7729-8CDE693048A7}"/>
          </ac:spMkLst>
        </pc:spChg>
        <pc:spChg chg="del">
          <ac:chgData name="Daniel Khashabi" userId="62390808-c838-45e6-be59-d6fd0d208bc8" providerId="ADAL" clId="{FB8821F7-EC71-8247-AF27-A4E23E202A20}" dt="2023-01-08T21:49:18.636" v="29924" actId="478"/>
          <ac:spMkLst>
            <pc:docMk/>
            <pc:sldMk cId="920529525" sldId="1406"/>
            <ac:spMk id="62" creationId="{BE078AB9-02C5-60E6-CA08-2DBED386F28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920529525" sldId="1406"/>
            <ac:spMk id="2049" creationId="{7DAEA65C-9306-7356-AE96-6E47CDDE12EF}"/>
          </ac:spMkLst>
        </pc:spChg>
        <pc:grpChg chg="del">
          <ac:chgData name="Daniel Khashabi" userId="62390808-c838-45e6-be59-d6fd0d208bc8" providerId="ADAL" clId="{FB8821F7-EC71-8247-AF27-A4E23E202A20}" dt="2023-01-08T21:42:43.786" v="29719" actId="478"/>
          <ac:grpSpMkLst>
            <pc:docMk/>
            <pc:sldMk cId="920529525" sldId="1406"/>
            <ac:grpSpMk id="7" creationId="{11C77192-5FC6-8C21-5D5C-70CD8EACD990}"/>
          </ac:grpSpMkLst>
        </pc:grpChg>
        <pc:picChg chg="add del">
          <ac:chgData name="Daniel Khashabi" userId="62390808-c838-45e6-be59-d6fd0d208bc8" providerId="ADAL" clId="{FB8821F7-EC71-8247-AF27-A4E23E202A20}" dt="2023-01-08T21:43:49.378" v="29725" actId="478"/>
          <ac:picMkLst>
            <pc:docMk/>
            <pc:sldMk cId="920529525" sldId="1406"/>
            <ac:picMk id="4" creationId="{DAD0FD93-34FF-082C-2910-B0A87C37B36D}"/>
          </ac:picMkLst>
        </pc:picChg>
        <pc:picChg chg="add del">
          <ac:chgData name="Daniel Khashabi" userId="62390808-c838-45e6-be59-d6fd0d208bc8" providerId="ADAL" clId="{FB8821F7-EC71-8247-AF27-A4E23E202A20}" dt="2023-01-08T21:43:40.648" v="29722" actId="478"/>
          <ac:picMkLst>
            <pc:docMk/>
            <pc:sldMk cId="920529525" sldId="1406"/>
            <ac:picMk id="5" creationId="{E6FADD76-A3D3-B1BC-6AE7-DD1832C12835}"/>
          </ac:picMkLst>
        </pc:picChg>
        <pc:picChg chg="add del">
          <ac:chgData name="Daniel Khashabi" userId="62390808-c838-45e6-be59-d6fd0d208bc8" providerId="ADAL" clId="{FB8821F7-EC71-8247-AF27-A4E23E202A20}" dt="2023-01-08T21:43:49.378" v="29725" actId="478"/>
          <ac:picMkLst>
            <pc:docMk/>
            <pc:sldMk cId="920529525" sldId="1406"/>
            <ac:picMk id="6" creationId="{B219431C-2E57-95F2-BD66-D08B15BAB1B8}"/>
          </ac:picMkLst>
        </pc:picChg>
        <pc:picChg chg="add del mod">
          <ac:chgData name="Daniel Khashabi" userId="62390808-c838-45e6-be59-d6fd0d208bc8" providerId="ADAL" clId="{FB8821F7-EC71-8247-AF27-A4E23E202A20}" dt="2023-01-08T21:44:04.034" v="29728" actId="478"/>
          <ac:picMkLst>
            <pc:docMk/>
            <pc:sldMk cId="920529525" sldId="1406"/>
            <ac:picMk id="8" creationId="{43CCACD0-1DBC-9461-92F5-A1F99FC15716}"/>
          </ac:picMkLst>
        </pc:picChg>
        <pc:picChg chg="add mod">
          <ac:chgData name="Daniel Khashabi" userId="62390808-c838-45e6-be59-d6fd0d208bc8" providerId="ADAL" clId="{FB8821F7-EC71-8247-AF27-A4E23E202A20}" dt="2023-01-08T21:44:07.158" v="29730" actId="1076"/>
          <ac:picMkLst>
            <pc:docMk/>
            <pc:sldMk cId="920529525" sldId="1406"/>
            <ac:picMk id="10" creationId="{EA35EC4B-4DFA-8570-3A64-4C32F0123745}"/>
          </ac:picMkLst>
        </pc:picChg>
        <pc:picChg chg="del">
          <ac:chgData name="Daniel Khashabi" userId="62390808-c838-45e6-be59-d6fd0d208bc8" providerId="ADAL" clId="{FB8821F7-EC71-8247-AF27-A4E23E202A20}" dt="2023-01-08T21:45:10.009" v="29754" actId="478"/>
          <ac:picMkLst>
            <pc:docMk/>
            <pc:sldMk cId="920529525" sldId="1406"/>
            <ac:picMk id="2050" creationId="{EDDDB5CD-803D-BA7B-07C3-B6E8E76F8294}"/>
          </ac:picMkLst>
        </pc:picChg>
        <pc:picChg chg="add mod">
          <ac:chgData name="Daniel Khashabi" userId="62390808-c838-45e6-be59-d6fd0d208bc8" providerId="ADAL" clId="{FB8821F7-EC71-8247-AF27-A4E23E202A20}" dt="2023-01-08T21:45:12.412" v="29755" actId="1076"/>
          <ac:picMkLst>
            <pc:docMk/>
            <pc:sldMk cId="920529525" sldId="1406"/>
            <ac:picMk id="3074" creationId="{F4171D73-1F1B-6B05-4A7D-954C38617A7E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8T14:20:41.369" v="27033" actId="2696"/>
        <pc:sldMkLst>
          <pc:docMk/>
          <pc:sldMk cId="938679690" sldId="1406"/>
        </pc:sldMkLst>
        <pc:spChg chg="mod">
          <ac:chgData name="Daniel Khashabi" userId="62390808-c838-45e6-be59-d6fd0d208bc8" providerId="ADAL" clId="{FB8821F7-EC71-8247-AF27-A4E23E202A20}" dt="2023-01-08T14:18:01.140" v="27030" actId="27636"/>
          <ac:spMkLst>
            <pc:docMk/>
            <pc:sldMk cId="938679690" sldId="1406"/>
            <ac:spMk id="2" creationId="{807C879F-B272-B7B1-50C3-12CD72EF3D3A}"/>
          </ac:spMkLst>
        </pc:spChg>
        <pc:spChg chg="del">
          <ac:chgData name="Daniel Khashabi" userId="62390808-c838-45e6-be59-d6fd0d208bc8" providerId="ADAL" clId="{FB8821F7-EC71-8247-AF27-A4E23E202A20}" dt="2023-01-08T14:18:00.971" v="27029"/>
          <ac:spMkLst>
            <pc:docMk/>
            <pc:sldMk cId="938679690" sldId="1406"/>
            <ac:spMk id="3" creationId="{3C996798-69C9-D9C0-17EF-F14F9CF4EE5F}"/>
          </ac:spMkLst>
        </pc:spChg>
        <pc:picChg chg="add mod">
          <ac:chgData name="Daniel Khashabi" userId="62390808-c838-45e6-be59-d6fd0d208bc8" providerId="ADAL" clId="{FB8821F7-EC71-8247-AF27-A4E23E202A20}" dt="2023-01-08T14:18:01.783" v="27032" actId="962"/>
          <ac:picMkLst>
            <pc:docMk/>
            <pc:sldMk cId="938679690" sldId="1406"/>
            <ac:picMk id="5" creationId="{B60E8545-9048-EAAF-EB51-5B090F1F1E3E}"/>
          </ac:picMkLst>
        </pc:pic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1777642563" sldId="1407"/>
        </pc:sldMkLst>
        <pc:spChg chg="mod">
          <ac:chgData name="Daniel Khashabi" userId="62390808-c838-45e6-be59-d6fd0d208bc8" providerId="ADAL" clId="{FB8821F7-EC71-8247-AF27-A4E23E202A20}" dt="2023-01-08T21:47:58.330" v="29818" actId="20577"/>
          <ac:spMkLst>
            <pc:docMk/>
            <pc:sldMk cId="1777642563" sldId="1407"/>
            <ac:spMk id="2" creationId="{0AA95C24-3D81-BD61-49E1-C029BBD989E3}"/>
          </ac:spMkLst>
        </pc:spChg>
        <pc:spChg chg="mod">
          <ac:chgData name="Daniel Khashabi" userId="62390808-c838-45e6-be59-d6fd0d208bc8" providerId="ADAL" clId="{FB8821F7-EC71-8247-AF27-A4E23E202A20}" dt="2023-01-08T21:54:40.385" v="30259" actId="20577"/>
          <ac:spMkLst>
            <pc:docMk/>
            <pc:sldMk cId="1777642563" sldId="1407"/>
            <ac:spMk id="3" creationId="{8C819E12-0A18-076C-AA15-566553C7F3EF}"/>
          </ac:spMkLst>
        </pc:spChg>
        <pc:spChg chg="del mod">
          <ac:chgData name="Daniel Khashabi" userId="62390808-c838-45e6-be59-d6fd0d208bc8" providerId="ADAL" clId="{FB8821F7-EC71-8247-AF27-A4E23E202A20}" dt="2023-01-08T21:51:51.159" v="30015" actId="478"/>
          <ac:spMkLst>
            <pc:docMk/>
            <pc:sldMk cId="1777642563" sldId="1407"/>
            <ac:spMk id="9" creationId="{4C1AC4D8-2944-35C0-1D72-FE8BD3DE6855}"/>
          </ac:spMkLst>
        </pc:spChg>
        <pc:spChg chg="del">
          <ac:chgData name="Daniel Khashabi" userId="62390808-c838-45e6-be59-d6fd0d208bc8" providerId="ADAL" clId="{FB8821F7-EC71-8247-AF27-A4E23E202A20}" dt="2023-01-08T21:48:17.261" v="29825" actId="478"/>
          <ac:spMkLst>
            <pc:docMk/>
            <pc:sldMk cId="1777642563" sldId="1407"/>
            <ac:spMk id="11" creationId="{34CCFC72-D6B0-780B-8A7D-A401A6169F9A}"/>
          </ac:spMkLst>
        </pc:spChg>
        <pc:spChg chg="del">
          <ac:chgData name="Daniel Khashabi" userId="62390808-c838-45e6-be59-d6fd0d208bc8" providerId="ADAL" clId="{FB8821F7-EC71-8247-AF27-A4E23E202A20}" dt="2023-01-08T21:48:23.306" v="29829" actId="478"/>
          <ac:spMkLst>
            <pc:docMk/>
            <pc:sldMk cId="1777642563" sldId="1407"/>
            <ac:spMk id="12" creationId="{7A13DC27-249C-271C-7729-8CDE693048A7}"/>
          </ac:spMkLst>
        </pc:spChg>
        <pc:spChg chg="del mod">
          <ac:chgData name="Daniel Khashabi" userId="62390808-c838-45e6-be59-d6fd0d208bc8" providerId="ADAL" clId="{FB8821F7-EC71-8247-AF27-A4E23E202A20}" dt="2023-01-08T21:53:23.526" v="30078" actId="478"/>
          <ac:spMkLst>
            <pc:docMk/>
            <pc:sldMk cId="1777642563" sldId="1407"/>
            <ac:spMk id="13" creationId="{D7282EA7-3EB3-4C24-B30F-CE668F34F985}"/>
          </ac:spMkLst>
        </pc:spChg>
        <pc:spChg chg="del mod">
          <ac:chgData name="Daniel Khashabi" userId="62390808-c838-45e6-be59-d6fd0d208bc8" providerId="ADAL" clId="{FB8821F7-EC71-8247-AF27-A4E23E202A20}" dt="2023-01-08T21:53:19.553" v="30077" actId="478"/>
          <ac:spMkLst>
            <pc:docMk/>
            <pc:sldMk cId="1777642563" sldId="1407"/>
            <ac:spMk id="14" creationId="{267301F7-47DE-CBBA-3DF6-7C821348B06F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777642563" sldId="1407"/>
            <ac:spMk id="16" creationId="{9950F75D-CD14-1CF5-B450-07D71AD0424B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777642563" sldId="1407"/>
            <ac:spMk id="17" creationId="{EA966A1D-4C13-23DA-2D99-7307C1A921A0}"/>
          </ac:spMkLst>
        </pc:spChg>
        <pc:spChg chg="del">
          <ac:chgData name="Daniel Khashabi" userId="62390808-c838-45e6-be59-d6fd0d208bc8" providerId="ADAL" clId="{FB8821F7-EC71-8247-AF27-A4E23E202A20}" dt="2023-01-08T21:49:22.083" v="29925" actId="478"/>
          <ac:spMkLst>
            <pc:docMk/>
            <pc:sldMk cId="1777642563" sldId="1407"/>
            <ac:spMk id="62" creationId="{BE078AB9-02C5-60E6-CA08-2DBED386F28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777642563" sldId="1407"/>
            <ac:spMk id="2049" creationId="{7DAEA65C-9306-7356-AE96-6E47CDDE12EF}"/>
          </ac:spMkLst>
        </pc:spChg>
        <pc:grpChg chg="add del mod">
          <ac:chgData name="Daniel Khashabi" userId="62390808-c838-45e6-be59-d6fd0d208bc8" providerId="ADAL" clId="{FB8821F7-EC71-8247-AF27-A4E23E202A20}" dt="2023-01-08T21:55:02.731" v="30266" actId="478"/>
          <ac:grpSpMkLst>
            <pc:docMk/>
            <pc:sldMk cId="1777642563" sldId="1407"/>
            <ac:grpSpMk id="6" creationId="{70D631D4-E54D-FA02-254E-38C7668326D1}"/>
          </ac:grpSpMkLst>
        </pc:grpChg>
        <pc:picChg chg="add mod">
          <ac:chgData name="Daniel Khashabi" userId="62390808-c838-45e6-be59-d6fd0d208bc8" providerId="ADAL" clId="{FB8821F7-EC71-8247-AF27-A4E23E202A20}" dt="2023-01-08T21:48:07.556" v="29822" actId="1076"/>
          <ac:picMkLst>
            <pc:docMk/>
            <pc:sldMk cId="1777642563" sldId="1407"/>
            <ac:picMk id="4" creationId="{4E1D1AA8-BB31-1F61-5BBE-B30EFF6EF4E9}"/>
          </ac:picMkLst>
        </pc:picChg>
        <pc:picChg chg="add mod">
          <ac:chgData name="Daniel Khashabi" userId="62390808-c838-45e6-be59-d6fd0d208bc8" providerId="ADAL" clId="{FB8821F7-EC71-8247-AF27-A4E23E202A20}" dt="2023-01-08T21:48:22.222" v="29828" actId="1076"/>
          <ac:picMkLst>
            <pc:docMk/>
            <pc:sldMk cId="1777642563" sldId="1407"/>
            <ac:picMk id="5" creationId="{12901706-6B77-14F5-8961-1A5A4803E90E}"/>
          </ac:picMkLst>
        </pc:picChg>
        <pc:picChg chg="mod topLvl">
          <ac:chgData name="Daniel Khashabi" userId="62390808-c838-45e6-be59-d6fd0d208bc8" providerId="ADAL" clId="{FB8821F7-EC71-8247-AF27-A4E23E202A20}" dt="2023-01-08T21:55:02.731" v="30266" actId="478"/>
          <ac:picMkLst>
            <pc:docMk/>
            <pc:sldMk cId="1777642563" sldId="1407"/>
            <ac:picMk id="7" creationId="{336567B9-CC21-A741-C68A-1BA4FBBBF45C}"/>
          </ac:picMkLst>
        </pc:picChg>
        <pc:picChg chg="del mod topLvl">
          <ac:chgData name="Daniel Khashabi" userId="62390808-c838-45e6-be59-d6fd0d208bc8" providerId="ADAL" clId="{FB8821F7-EC71-8247-AF27-A4E23E202A20}" dt="2023-01-08T21:55:02.731" v="30266" actId="478"/>
          <ac:picMkLst>
            <pc:docMk/>
            <pc:sldMk cId="1777642563" sldId="1407"/>
            <ac:picMk id="8" creationId="{D50C897A-F056-6E6B-5D05-4A0D2DCEA51F}"/>
          </ac:picMkLst>
        </pc:picChg>
        <pc:picChg chg="del">
          <ac:chgData name="Daniel Khashabi" userId="62390808-c838-45e6-be59-d6fd0d208bc8" providerId="ADAL" clId="{FB8821F7-EC71-8247-AF27-A4E23E202A20}" dt="2023-01-08T21:48:04.300" v="29820" actId="478"/>
          <ac:picMkLst>
            <pc:docMk/>
            <pc:sldMk cId="1777642563" sldId="1407"/>
            <ac:picMk id="10" creationId="{EA35EC4B-4DFA-8570-3A64-4C32F0123745}"/>
          </ac:picMkLst>
        </pc:picChg>
        <pc:picChg chg="add mod">
          <ac:chgData name="Daniel Khashabi" userId="62390808-c838-45e6-be59-d6fd0d208bc8" providerId="ADAL" clId="{FB8821F7-EC71-8247-AF27-A4E23E202A20}" dt="2023-01-08T21:54:35.068" v="30254" actId="1036"/>
          <ac:picMkLst>
            <pc:docMk/>
            <pc:sldMk cId="1777642563" sldId="1407"/>
            <ac:picMk id="15" creationId="{72BFA363-A851-82A6-032D-EFB99B8BFC6E}"/>
          </ac:picMkLst>
        </pc:picChg>
        <pc:picChg chg="mod">
          <ac:chgData name="Daniel Khashabi" userId="62390808-c838-45e6-be59-d6fd0d208bc8" providerId="ADAL" clId="{FB8821F7-EC71-8247-AF27-A4E23E202A20}" dt="2023-01-08T21:48:00.338" v="29819" actId="1076"/>
          <ac:picMkLst>
            <pc:docMk/>
            <pc:sldMk cId="1777642563" sldId="1407"/>
            <ac:picMk id="3074" creationId="{F4171D73-1F1B-6B05-4A7D-954C38617A7E}"/>
          </ac:picMkLst>
        </pc:picChg>
      </pc:sldChg>
      <pc:sldChg chg="modSp add mod">
        <pc:chgData name="Daniel Khashabi" userId="62390808-c838-45e6-be59-d6fd0d208bc8" providerId="ADAL" clId="{FB8821F7-EC71-8247-AF27-A4E23E202A20}" dt="2023-01-08T21:58:52.462" v="30542" actId="20577"/>
        <pc:sldMkLst>
          <pc:docMk/>
          <pc:sldMk cId="2786093586" sldId="1408"/>
        </pc:sldMkLst>
        <pc:spChg chg="mod">
          <ac:chgData name="Daniel Khashabi" userId="62390808-c838-45e6-be59-d6fd0d208bc8" providerId="ADAL" clId="{FB8821F7-EC71-8247-AF27-A4E23E202A20}" dt="2023-01-08T21:58:52.462" v="30542" actId="20577"/>
          <ac:spMkLst>
            <pc:docMk/>
            <pc:sldMk cId="2786093586" sldId="1408"/>
            <ac:spMk id="3" creationId="{B84D5B8C-1650-2016-F2F2-B64EC5D23F41}"/>
          </ac:spMkLst>
        </pc:spChg>
      </pc:sldChg>
      <pc:sldChg chg="modSp new mod ord modNotes">
        <pc:chgData name="Daniel Khashabi" userId="62390808-c838-45e6-be59-d6fd0d208bc8" providerId="ADAL" clId="{FB8821F7-EC71-8247-AF27-A4E23E202A20}" dt="2023-01-09T14:50:08.609" v="34208"/>
        <pc:sldMkLst>
          <pc:docMk/>
          <pc:sldMk cId="4203919649" sldId="1409"/>
        </pc:sldMkLst>
        <pc:spChg chg="mod">
          <ac:chgData name="Daniel Khashabi" userId="62390808-c838-45e6-be59-d6fd0d208bc8" providerId="ADAL" clId="{FB8821F7-EC71-8247-AF27-A4E23E202A20}" dt="2023-01-09T00:45:50.121" v="33888" actId="20577"/>
          <ac:spMkLst>
            <pc:docMk/>
            <pc:sldMk cId="4203919649" sldId="1409"/>
            <ac:spMk id="2" creationId="{CD2003C6-0590-25D7-C630-CA4E4BD88781}"/>
          </ac:spMkLst>
        </pc:spChg>
        <pc:spChg chg="mod">
          <ac:chgData name="Daniel Khashabi" userId="62390808-c838-45e6-be59-d6fd0d208bc8" providerId="ADAL" clId="{FB8821F7-EC71-8247-AF27-A4E23E202A20}" dt="2023-01-09T00:46:52.169" v="33907" actId="207"/>
          <ac:spMkLst>
            <pc:docMk/>
            <pc:sldMk cId="4203919649" sldId="1409"/>
            <ac:spMk id="3" creationId="{F6EF9859-C973-0755-0B7D-7CA71CC038E8}"/>
          </ac:spMkLst>
        </pc:spChg>
      </pc:sldChg>
      <pc:sldChg chg="addSp modSp new del mod">
        <pc:chgData name="Daniel Khashabi" userId="62390808-c838-45e6-be59-d6fd0d208bc8" providerId="ADAL" clId="{FB8821F7-EC71-8247-AF27-A4E23E202A20}" dt="2023-01-08T22:17:36.950" v="30807" actId="2696"/>
        <pc:sldMkLst>
          <pc:docMk/>
          <pc:sldMk cId="4235033288" sldId="1409"/>
        </pc:sldMkLst>
        <pc:spChg chg="mod">
          <ac:chgData name="Daniel Khashabi" userId="62390808-c838-45e6-be59-d6fd0d208bc8" providerId="ADAL" clId="{FB8821F7-EC71-8247-AF27-A4E23E202A20}" dt="2023-01-08T22:12:25.973" v="30576" actId="20577"/>
          <ac:spMkLst>
            <pc:docMk/>
            <pc:sldMk cId="4235033288" sldId="1409"/>
            <ac:spMk id="2" creationId="{D74D3DC0-70FA-AC66-A99D-2C7770364C46}"/>
          </ac:spMkLst>
        </pc:spChg>
        <pc:spChg chg="mod">
          <ac:chgData name="Daniel Khashabi" userId="62390808-c838-45e6-be59-d6fd0d208bc8" providerId="ADAL" clId="{FB8821F7-EC71-8247-AF27-A4E23E202A20}" dt="2023-01-08T22:15:56.322" v="30806" actId="20577"/>
          <ac:spMkLst>
            <pc:docMk/>
            <pc:sldMk cId="4235033288" sldId="1409"/>
            <ac:spMk id="3" creationId="{5505B9B7-D99B-9E9F-F844-5027BE43644C}"/>
          </ac:spMkLst>
        </pc:spChg>
        <pc:picChg chg="add mod">
          <ac:chgData name="Daniel Khashabi" userId="62390808-c838-45e6-be59-d6fd0d208bc8" providerId="ADAL" clId="{FB8821F7-EC71-8247-AF27-A4E23E202A20}" dt="2023-01-08T22:15:42.154" v="30730" actId="1076"/>
          <ac:picMkLst>
            <pc:docMk/>
            <pc:sldMk cId="4235033288" sldId="1409"/>
            <ac:picMk id="4" creationId="{DFA4B79B-61AA-F154-5DA0-EB6313289064}"/>
          </ac:picMkLst>
        </pc:pic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1532831740" sldId="1410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532831740" sldId="1410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9T05:46:23.054" v="34134" actId="2696"/>
        <pc:sldMkLst>
          <pc:docMk/>
          <pc:sldMk cId="1814820027" sldId="1411"/>
        </pc:sldMkLst>
      </pc:sldChg>
      <pc:sldChg chg="add">
        <pc:chgData name="Daniel Khashabi" userId="62390808-c838-45e6-be59-d6fd0d208bc8" providerId="ADAL" clId="{FB8821F7-EC71-8247-AF27-A4E23E202A20}" dt="2023-01-09T05:46:32.803" v="34135"/>
        <pc:sldMkLst>
          <pc:docMk/>
          <pc:sldMk cId="3118112165" sldId="1411"/>
        </pc:sldMkLst>
      </pc:sldChg>
      <pc:sldChg chg="modSp add mod">
        <pc:chgData name="Daniel Khashabi" userId="62390808-c838-45e6-be59-d6fd0d208bc8" providerId="ADAL" clId="{FB8821F7-EC71-8247-AF27-A4E23E202A20}" dt="2023-01-09T05:47:48.545" v="34144"/>
        <pc:sldMkLst>
          <pc:docMk/>
          <pc:sldMk cId="229978956" sldId="1412"/>
        </pc:sldMkLst>
        <pc:spChg chg="mod">
          <ac:chgData name="Daniel Khashabi" userId="62390808-c838-45e6-be59-d6fd0d208bc8" providerId="ADAL" clId="{FB8821F7-EC71-8247-AF27-A4E23E202A20}" dt="2023-01-09T05:47:48.545" v="34144"/>
          <ac:spMkLst>
            <pc:docMk/>
            <pc:sldMk cId="229978956" sldId="1412"/>
            <ac:spMk id="3" creationId="{2BAE67F7-BFC3-5C68-93F5-C23BA66F363E}"/>
          </ac:spMkLst>
        </pc:spChg>
      </pc:sldChg>
      <pc:sldChg chg="modSp add mod">
        <pc:chgData name="Daniel Khashabi" userId="62390808-c838-45e6-be59-d6fd0d208bc8" providerId="ADAL" clId="{FB8821F7-EC71-8247-AF27-A4E23E202A20}" dt="2023-01-09T05:48:12.777" v="34148" actId="207"/>
        <pc:sldMkLst>
          <pc:docMk/>
          <pc:sldMk cId="3270810510" sldId="1413"/>
        </pc:sldMkLst>
        <pc:spChg chg="mod">
          <ac:chgData name="Daniel Khashabi" userId="62390808-c838-45e6-be59-d6fd0d208bc8" providerId="ADAL" clId="{FB8821F7-EC71-8247-AF27-A4E23E202A20}" dt="2023-01-09T05:48:12.777" v="34148" actId="207"/>
          <ac:spMkLst>
            <pc:docMk/>
            <pc:sldMk cId="3270810510" sldId="1413"/>
            <ac:spMk id="3" creationId="{2BAE67F7-BFC3-5C68-93F5-C23BA66F363E}"/>
          </ac:spMkLst>
        </pc:spChg>
      </pc:sldChg>
      <pc:sldChg chg="addSp delSp modSp new mod ord modNotes">
        <pc:chgData name="Daniel Khashabi" userId="62390808-c838-45e6-be59-d6fd0d208bc8" providerId="ADAL" clId="{FB8821F7-EC71-8247-AF27-A4E23E202A20}" dt="2023-01-09T18:37:44.926" v="35269" actId="20577"/>
        <pc:sldMkLst>
          <pc:docMk/>
          <pc:sldMk cId="3508357131" sldId="1414"/>
        </pc:sldMkLst>
        <pc:spChg chg="mod">
          <ac:chgData name="Daniel Khashabi" userId="62390808-c838-45e6-be59-d6fd0d208bc8" providerId="ADAL" clId="{FB8821F7-EC71-8247-AF27-A4E23E202A20}" dt="2023-01-09T17:42:49.587" v="34250" actId="20577"/>
          <ac:spMkLst>
            <pc:docMk/>
            <pc:sldMk cId="3508357131" sldId="1414"/>
            <ac:spMk id="2" creationId="{204A9DD5-A5A8-5071-5ABC-9E5FB8324B28}"/>
          </ac:spMkLst>
        </pc:spChg>
        <pc:spChg chg="mod">
          <ac:chgData name="Daniel Khashabi" userId="62390808-c838-45e6-be59-d6fd0d208bc8" providerId="ADAL" clId="{FB8821F7-EC71-8247-AF27-A4E23E202A20}" dt="2023-01-09T18:37:44.926" v="35269" actId="20577"/>
          <ac:spMkLst>
            <pc:docMk/>
            <pc:sldMk cId="3508357131" sldId="1414"/>
            <ac:spMk id="3" creationId="{7F54F705-38FB-CF7D-D647-495986A3901B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4" creationId="{8642ACB0-0680-6C75-1F47-4D8FA34E79B7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6" creationId="{0330D3CE-41ED-4A02-F726-ABE0EFA18E6C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8" creationId="{D460CA3C-760A-22EF-FD31-40D59B4AD2C4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2" creationId="{30E23038-C2BB-34AF-63CA-823930C057F0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3" creationId="{7EA6BB26-44B1-5524-1184-B9F5B1016A2A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5" creationId="{60901F7D-5701-D348-4F34-0213275C9457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7" creationId="{314A3E06-5FF5-1115-7F79-3215378A28AE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9" creationId="{9F5D00D5-2EA0-FC95-664B-9D0BCC8C0823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3" creationId="{574879CA-FE03-D756-BC64-B3E74785EEC7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4" creationId="{D490CE2E-D0E8-B3B3-5346-A3B5B4731562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5" creationId="{ACE94C15-5191-EB39-1179-8249C269F8AF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6" creationId="{296FC887-2F66-C80D-4BCC-ECA497424192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7" creationId="{513E1AA7-7B98-9A31-95FF-F692C2B019AE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8" creationId="{2FC11250-BECC-CC80-58AB-2542AEA8B7DD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9" creationId="{C612BB13-5E84-0C73-8DC7-54CE01B1C1F9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60" creationId="{FC96BA5D-2535-CC33-BBB7-AE41200281BC}"/>
          </ac:spMkLst>
        </pc:spChg>
        <pc:spChg chg="add mod">
          <ac:chgData name="Daniel Khashabi" userId="62390808-c838-45e6-be59-d6fd0d208bc8" providerId="ADAL" clId="{FB8821F7-EC71-8247-AF27-A4E23E202A20}" dt="2023-01-09T17:52:33.894" v="34537" actId="1038"/>
          <ac:spMkLst>
            <pc:docMk/>
            <pc:sldMk cId="3508357131" sldId="1414"/>
            <ac:spMk id="62" creationId="{9AB3A3D0-69D0-894C-F6E8-C550264D3172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63" creationId="{DAF15FA9-8FEC-9122-9853-8ECCED412025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65" creationId="{A7A968F1-FED7-7FFF-D8DE-9BCD90A266E5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67" creationId="{DF5ADEBC-5FDC-AFBD-79CB-09B16728575F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1" creationId="{B165B047-37C0-7B91-AA07-A59D925E0B2B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2" creationId="{933432A9-21FD-EA45-A254-3A20796EEFFE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4" creationId="{31BD7AE1-0151-C3C6-B337-604B6EEC7B7B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6" creationId="{1B92C212-DF82-9C7C-2F7E-5EBF5C412048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8" creationId="{96BA78AD-6FAF-8A40-35F8-CAA5E593C458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2" creationId="{BAD9C552-A126-9787-0CFF-F352CA84771D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3" creationId="{E7EFD396-5798-69FF-D7E2-F586BA85D2C3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4" creationId="{5C27CC86-B88E-257F-622E-FFF9F2DCDFF5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5" creationId="{8B2B6B9F-3B60-4292-F2A1-ADFEB090CC45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6" creationId="{D56F527B-AE43-B373-2B38-4B9E90ECF356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7" creationId="{6A7FD934-A970-621A-D3CE-D4E597767F6D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8" creationId="{154D1E23-CBC5-F27A-FCBD-2B50C6BD9AB7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9" creationId="{D0DA0EEC-DEF5-24F5-8852-53455566A845}"/>
          </ac:spMkLst>
        </pc:spChg>
        <pc:spChg chg="add mod">
          <ac:chgData name="Daniel Khashabi" userId="62390808-c838-45e6-be59-d6fd0d208bc8" providerId="ADAL" clId="{FB8821F7-EC71-8247-AF27-A4E23E202A20}" dt="2023-01-09T17:52:33.894" v="34537" actId="1038"/>
          <ac:spMkLst>
            <pc:docMk/>
            <pc:sldMk cId="3508357131" sldId="1414"/>
            <ac:spMk id="120" creationId="{2BB5619B-170D-5CFF-06D1-1F3757DAD9AC}"/>
          </ac:spMkLst>
        </pc:spChg>
        <pc:spChg chg="add mod">
          <ac:chgData name="Daniel Khashabi" userId="62390808-c838-45e6-be59-d6fd0d208bc8" providerId="ADAL" clId="{FB8821F7-EC71-8247-AF27-A4E23E202A20}" dt="2023-01-09T17:52:33.894" v="34537" actId="1038"/>
          <ac:spMkLst>
            <pc:docMk/>
            <pc:sldMk cId="3508357131" sldId="1414"/>
            <ac:spMk id="122" creationId="{65E841F2-51F6-C766-A5A0-C85B0FAC1437}"/>
          </ac:spMkLst>
        </pc:spChg>
        <pc:grpChg chg="add del mod">
          <ac:chgData name="Daniel Khashabi" userId="62390808-c838-45e6-be59-d6fd0d208bc8" providerId="ADAL" clId="{FB8821F7-EC71-8247-AF27-A4E23E202A20}" dt="2023-01-09T17:42:45.570" v="34246"/>
          <ac:grpSpMkLst>
            <pc:docMk/>
            <pc:sldMk cId="3508357131" sldId="1414"/>
            <ac:grpSpMk id="22" creationId="{DA6C6BB9-C8C4-2AF1-AAA4-999624AB4FD2}"/>
          </ac:grpSpMkLst>
        </pc:grpChg>
        <pc:grpChg chg="add mod">
          <ac:chgData name="Daniel Khashabi" userId="62390808-c838-45e6-be59-d6fd0d208bc8" providerId="ADAL" clId="{FB8821F7-EC71-8247-AF27-A4E23E202A20}" dt="2023-01-09T17:49:25.228" v="34328"/>
          <ac:grpSpMkLst>
            <pc:docMk/>
            <pc:sldMk cId="3508357131" sldId="1414"/>
            <ac:grpSpMk id="81" creationId="{4D1E6F67-EF49-3994-1B15-0C7C38E80D3B}"/>
          </ac:grpSpMkLst>
        </pc:grp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5" creationId="{D212805C-30F7-25E8-63DA-FC92E85564A5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7" creationId="{62FE35CB-328C-A215-BC44-F5F7EFE56ACC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9" creationId="{0349CDB1-4068-C95F-F4A6-BFBFD0D7CFDB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0" creationId="{ADD4893F-9F19-68DA-6AD0-6BAA123B4E82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1" creationId="{A537FC35-416F-1E38-ABBD-BA2E0473F30C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2" creationId="{9A1331E8-8D8D-5448-5BBC-23AD2FAD8FD0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3" creationId="{7560D3B5-39A6-360D-D023-CEC7272E5A43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4" creationId="{1E467B0F-6F96-2DE5-D0F1-1F2189E6E860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5" creationId="{6E7145F9-33B5-B2B9-948F-93D3E7CD72F3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6" creationId="{378BDC87-6A8D-A060-0647-4E6E8C125537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7" creationId="{1218B3D1-969B-A4BF-863D-24E51B834330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8" creationId="{FEE33C6B-560D-AD38-158F-EC7AC6EDBCF6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9" creationId="{6D20C448-6112-356D-8076-F2D043D9538C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20" creationId="{5B249890-7CB9-91C4-EDB0-C708A162C300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21" creationId="{0985BF14-7EEC-4FCE-A2B8-0CED2A8DD714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3" creationId="{F555AE7E-31ED-DE14-1A2E-BB157A61B4B9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4" creationId="{43C92B6D-1FC0-F7BF-C378-8832548F2D79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5" creationId="{44BADC66-3379-4869-B57A-8BE598C9B917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6" creationId="{2EE03EBE-597F-2DC7-C53B-0AA9A2721ACD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7" creationId="{AC6642A6-1D6A-A3EE-6B65-3A46C4FF7236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8" creationId="{42069A2D-896A-0994-A93F-7D5A652D244A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9" creationId="{01419645-00D4-917B-3D51-458DE96D4F9B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30" creationId="{17D5A3A7-CE46-A69F-796D-4992048E94CD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31" creationId="{A9A51ED5-408C-3849-171D-7E1AA558B2C2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34" creationId="{539EA434-58FE-819C-5BAF-7F2D53180EAE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36" creationId="{511C356B-99A3-53EE-B1A3-C429604C608A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38" creationId="{F029235F-D0B4-BABF-6F94-0C0E12E91606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0" creationId="{8CFB1371-9271-7CB1-6EEB-47BB0186A45A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1" creationId="{FFCCE904-C5EA-7228-9731-D8880C049EF7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2" creationId="{5CD2B315-9B84-82DC-4781-EAB7F46603FB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3" creationId="{8714D7B5-0637-E08B-9FFF-BB6AAAF4FE2E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4" creationId="{F9B21E18-1D26-A355-17E7-BA14221B037F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5" creationId="{2F4DE93A-F25E-0013-DEB5-2849529E53F6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6" creationId="{A0CF267B-38BC-DB06-3ADF-953A736EAF3B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7" creationId="{8AF70218-D3E3-9FA4-E65F-52C461066BD7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8" creationId="{A4FA4CC4-0C15-0F23-1DD7-76593BEEB5D7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9" creationId="{89E12BE7-54A3-3351-EC10-8C71C37D75AD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50" creationId="{A9531757-D2A4-A7AA-F559-A97736FCD749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51" creationId="{7570125C-CC8B-38A1-2C4E-56F82B24109A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52" creationId="{209DF533-013C-7C8B-497E-71B88AFD608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64" creationId="{9D3580E7-8627-E82F-C8EB-30E524264555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66" creationId="{CBA68052-FCB4-365A-03C3-E91B91C77814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68" creationId="{493E8321-3EAC-0990-0CF5-652A108A75A1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69" creationId="{956639F1-CF48-9CA1-7787-58EB41117E44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0" creationId="{8D2BB87C-F4F6-7FB3-AFBD-66B40B6C3C8A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1" creationId="{7EE6F899-D30C-193D-5966-16DEFCF1509A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2" creationId="{B991DF30-9079-D429-7991-B62FE5F00DE8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3" creationId="{E8FC3D0E-0F4A-30F1-9A9E-13BAA092EF0B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4" creationId="{D31CF6A7-DFA2-F080-F58F-178A2ABF6AD2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5" creationId="{CFD0C086-239A-AE8B-2ADE-9B4411570D9B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6" creationId="{2AD9C8DE-BAFB-0321-EF47-3686363631E8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7" creationId="{64F55BD1-BC06-B97D-7D72-C1CA14871C01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8" creationId="{123C70A9-BCE0-D2A3-BF06-56E949ED038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9" creationId="{BA5F3649-9F59-1526-CC27-3455F2363BBA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0" creationId="{088D6E6B-4BBC-1F6C-9A13-AD6032CB05E8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2" creationId="{0AAFDC24-9232-C621-9CD2-22EFC7699F86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3" creationId="{CBC0E1A2-2076-8A0D-3079-92206BAF7031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4" creationId="{4EADDF0A-8636-4810-A029-18DB1F626583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5" creationId="{A73908DA-A6FF-D138-A0B8-206D749ABD12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6" creationId="{2C066A67-0086-5F6F-6000-D0FAEF85B992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7" creationId="{C52B1006-B7F9-28E9-537F-BE014C47928E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8" creationId="{466EF6B5-D760-C4E6-16E7-EEA17BC4FA53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9" creationId="{F8CAA7AD-8ED7-BA8F-8822-E7409317CCB8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0" creationId="{B777D5CE-A805-C5FC-4568-FC7FF46F495B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3" creationId="{5AC301A7-5646-3299-3296-22512C3AAC8C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5" creationId="{3ABBF467-13EC-23A0-9BA7-8E963265A28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7" creationId="{BC47210F-07A4-3EF4-8EA1-808E0E225F30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9" creationId="{824052F0-43D1-2387-DD62-03DF1ED6B975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0" creationId="{0DD3D1E7-BF21-6323-DB58-20DBE6394F38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1" creationId="{113802A6-E93A-4C23-7C4A-46693147D0FA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2" creationId="{4248AE2E-36B7-0920-3CEA-812D5D476807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3" creationId="{DE8392C0-B712-4EE8-8C34-7622946788B4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4" creationId="{A89EBC5B-90C5-85A0-F4BA-D2B1715C7024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5" creationId="{0017093D-63F9-5AE4-A11C-633AAEC7ADA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6" creationId="{984E117C-20E9-EA7D-5D78-4F796CAFCE89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7" creationId="{1DEF6B01-D2CB-C588-1A03-FC244BFF631F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8" creationId="{536D1C29-4C27-93DD-ABCA-2575D435C20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9" creationId="{00550AE0-CBFD-E739-9B97-01CE5D3B4025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10" creationId="{C6CA3194-821C-B977-2DAD-62130AFDE9E5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11" creationId="{1F56FE17-3FA9-C757-0E7C-CEF65928A3E6}"/>
          </ac:cxnSpMkLst>
        </pc:cxnChg>
      </pc:sldChg>
      <pc:sldChg chg="addSp modSp add mod">
        <pc:chgData name="Daniel Khashabi" userId="62390808-c838-45e6-be59-d6fd0d208bc8" providerId="ADAL" clId="{FB8821F7-EC71-8247-AF27-A4E23E202A20}" dt="2023-01-09T18:50:31.492" v="36083" actId="1076"/>
        <pc:sldMkLst>
          <pc:docMk/>
          <pc:sldMk cId="3101959753" sldId="1415"/>
        </pc:sldMkLst>
        <pc:spChg chg="mod">
          <ac:chgData name="Daniel Khashabi" userId="62390808-c838-45e6-be59-d6fd0d208bc8" providerId="ADAL" clId="{FB8821F7-EC71-8247-AF27-A4E23E202A20}" dt="2023-01-09T18:39:38.272" v="35420" actId="20577"/>
          <ac:spMkLst>
            <pc:docMk/>
            <pc:sldMk cId="3101959753" sldId="1415"/>
            <ac:spMk id="2" creationId="{204A9DD5-A5A8-5071-5ABC-9E5FB8324B28}"/>
          </ac:spMkLst>
        </pc:spChg>
        <pc:spChg chg="mod">
          <ac:chgData name="Daniel Khashabi" userId="62390808-c838-45e6-be59-d6fd0d208bc8" providerId="ADAL" clId="{FB8821F7-EC71-8247-AF27-A4E23E202A20}" dt="2023-01-09T18:50:08.241" v="36064" actId="20577"/>
          <ac:spMkLst>
            <pc:docMk/>
            <pc:sldMk cId="3101959753" sldId="1415"/>
            <ac:spMk id="3" creationId="{7F54F705-38FB-CF7D-D647-495986A3901B}"/>
          </ac:spMkLst>
        </pc:spChg>
        <pc:spChg chg="add mod">
          <ac:chgData name="Daniel Khashabi" userId="62390808-c838-45e6-be59-d6fd0d208bc8" providerId="ADAL" clId="{FB8821F7-EC71-8247-AF27-A4E23E202A20}" dt="2023-01-09T18:50:22.895" v="36082" actId="1038"/>
          <ac:spMkLst>
            <pc:docMk/>
            <pc:sldMk cId="3101959753" sldId="1415"/>
            <ac:spMk id="7" creationId="{EF280B89-2C4D-63E1-4040-6410A19B7377}"/>
          </ac:spMkLst>
        </pc:spChg>
        <pc:picChg chg="add mod modCrop">
          <ac:chgData name="Daniel Khashabi" userId="62390808-c838-45e6-be59-d6fd0d208bc8" providerId="ADAL" clId="{FB8821F7-EC71-8247-AF27-A4E23E202A20}" dt="2023-01-09T18:50:13.058" v="36073" actId="14100"/>
          <ac:picMkLst>
            <pc:docMk/>
            <pc:sldMk cId="3101959753" sldId="1415"/>
            <ac:picMk id="5" creationId="{0EBF915D-5A19-7B1B-A31A-ABB934B46AC5}"/>
          </ac:picMkLst>
        </pc:picChg>
        <pc:picChg chg="add mod">
          <ac:chgData name="Daniel Khashabi" userId="62390808-c838-45e6-be59-d6fd0d208bc8" providerId="ADAL" clId="{FB8821F7-EC71-8247-AF27-A4E23E202A20}" dt="2023-01-09T18:50:31.492" v="36083" actId="1076"/>
          <ac:picMkLst>
            <pc:docMk/>
            <pc:sldMk cId="3101959753" sldId="1415"/>
            <ac:picMk id="1026" creationId="{EC96D70B-7DF9-DEAC-57DD-E5F8BE8D6D38}"/>
          </ac:picMkLst>
        </pc:picChg>
      </pc:sldChg>
      <pc:sldMasterChg chg="modSp addSldLayout delSldLayout modSldLayout">
        <pc:chgData name="Daniel Khashabi" userId="62390808-c838-45e6-be59-d6fd0d208bc8" providerId="ADAL" clId="{FB8821F7-EC71-8247-AF27-A4E23E202A20}" dt="2023-01-09T14:50:08.609" v="34208"/>
        <pc:sldMasterMkLst>
          <pc:docMk/>
          <pc:sldMasterMk cId="0" sldId="2147483684"/>
        </pc:sldMasterMkLst>
        <pc:spChg chg="mod">
          <ac:chgData name="Daniel Khashabi" userId="62390808-c838-45e6-be59-d6fd0d208bc8" providerId="ADAL" clId="{FB8821F7-EC71-8247-AF27-A4E23E202A20}" dt="2023-01-05T20:13:35.367" v="13803" actId="207"/>
          <ac:spMkLst>
            <pc:docMk/>
            <pc:sldMasterMk cId="0" sldId="2147483684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asterMk cId="0" sldId="2147483684"/>
            <ac:spMk id="8" creationId="{00000000-0000-0000-0000-000000000000}"/>
          </ac:spMkLst>
        </pc:sp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1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1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2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2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3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3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5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5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5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6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6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7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7"/>
              <ac:spMk id="52" creationId="{00000000-0000-0000-0000-000000000000}"/>
            </ac:spMkLst>
          </pc:spChg>
        </pc:sldLayoutChg>
        <pc:sldLayoutChg chg="modSp mod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1145179345" sldId="2147483672"/>
          </pc:sldLayoutMkLst>
          <pc:spChg chg="mod">
            <ac:chgData name="Daniel Khashabi" userId="62390808-c838-45e6-be59-d6fd0d208bc8" providerId="ADAL" clId="{FB8821F7-EC71-8247-AF27-A4E23E202A20}" dt="2023-01-05T20:13:23.104" v="13802" actId="207"/>
            <ac:spMkLst>
              <pc:docMk/>
              <pc:sldMasterMk cId="0" sldId="2147483684"/>
              <pc:sldLayoutMk cId="1145179345" sldId="2147483672"/>
              <ac:spMk id="3" creationId="{2229FC8F-EFCF-946C-FB4F-829BDABC182E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1145179345" sldId="2147483672"/>
              <ac:spMk id="4" creationId="{960B3578-F61A-3D71-7DF9-7749DF4EAC02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1145179345" sldId="2147483672"/>
              <ac:spMk id="5" creationId="{E0F369B4-94DC-374C-B891-76485760FDE2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1145179345" sldId="2147483672"/>
              <ac:spMk id="6" creationId="{4B622DF6-B9CC-948D-B599-46DBCBE950DD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3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3"/>
              <ac:spMk id="1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4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4"/>
              <ac:spMk id="1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6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6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7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7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8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8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9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9"/>
              <ac:spMk id="39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80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80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80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81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81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82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82"/>
              <ac:spMk id="52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FB8821F7-EC71-8247-AF27-A4E23E202A20}" dt="2023-01-05T03:03:15.847" v="9589" actId="2696"/>
          <pc:sldLayoutMkLst>
            <pc:docMk/>
            <pc:sldMasterMk cId="0" sldId="2147483684"/>
            <pc:sldLayoutMk cId="0" sldId="2147483683"/>
          </pc:sldLayoutMkLst>
        </pc:sldLayoutChg>
        <pc:sldLayoutChg chg="del">
          <pc:chgData name="Daniel Khashabi" userId="62390808-c838-45e6-be59-d6fd0d208bc8" providerId="ADAL" clId="{FB8821F7-EC71-8247-AF27-A4E23E202A20}" dt="2023-01-05T03:02:39.789" v="9566" actId="2696"/>
          <pc:sldLayoutMkLst>
            <pc:docMk/>
            <pc:sldMasterMk cId="0" sldId="2147483684"/>
            <pc:sldLayoutMk cId="1185417369" sldId="2147483685"/>
          </pc:sldLayoutMkLst>
        </pc:sldLayoutChg>
        <pc:sldLayoutChg chg="del">
          <pc:chgData name="Daniel Khashabi" userId="62390808-c838-45e6-be59-d6fd0d208bc8" providerId="ADAL" clId="{FB8821F7-EC71-8247-AF27-A4E23E202A20}" dt="2023-01-05T03:02:48.642" v="9574" actId="2696"/>
          <pc:sldLayoutMkLst>
            <pc:docMk/>
            <pc:sldMasterMk cId="0" sldId="2147483684"/>
            <pc:sldLayoutMk cId="625986899" sldId="2147483686"/>
          </pc:sldLayoutMkLst>
        </pc:sldLayoutChg>
        <pc:sldLayoutChg chg="del">
          <pc:chgData name="Daniel Khashabi" userId="62390808-c838-45e6-be59-d6fd0d208bc8" providerId="ADAL" clId="{FB8821F7-EC71-8247-AF27-A4E23E202A20}" dt="2023-01-04T20:54:32.896" v="1198" actId="2696"/>
          <pc:sldLayoutMkLst>
            <pc:docMk/>
            <pc:sldMasterMk cId="0" sldId="2147483684"/>
            <pc:sldLayoutMk cId="376868820" sldId="2147483687"/>
          </pc:sldLayoutMkLst>
        </pc:sldLayoutChg>
        <pc:sldLayoutChg chg="del">
          <pc:chgData name="Daniel Khashabi" userId="62390808-c838-45e6-be59-d6fd0d208bc8" providerId="ADAL" clId="{FB8821F7-EC71-8247-AF27-A4E23E202A20}" dt="2023-01-04T20:52:35.982" v="1196" actId="2696"/>
          <pc:sldLayoutMkLst>
            <pc:docMk/>
            <pc:sldMasterMk cId="0" sldId="2147483684"/>
            <pc:sldLayoutMk cId="3072348689" sldId="2147483688"/>
          </pc:sldLayoutMkLst>
        </pc:sldLayoutChg>
        <pc:sldLayoutChg chg="del">
          <pc:chgData name="Daniel Khashabi" userId="62390808-c838-45e6-be59-d6fd0d208bc8" providerId="ADAL" clId="{FB8821F7-EC71-8247-AF27-A4E23E202A20}" dt="2023-01-04T20:52:35.982" v="1196" actId="2696"/>
          <pc:sldLayoutMkLst>
            <pc:docMk/>
            <pc:sldMasterMk cId="0" sldId="2147483684"/>
            <pc:sldLayoutMk cId="1151472177" sldId="2147483689"/>
          </pc:sldLayoutMkLst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2541253468" sldId="2147483690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2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5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6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7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FB8821F7-EC71-8247-AF27-A4E23E202A20}" dt="2023-01-04T20:22:17.516" v="784" actId="2696"/>
          <pc:sldLayoutMkLst>
            <pc:docMk/>
            <pc:sldMasterMk cId="0" sldId="2147483684"/>
            <pc:sldLayoutMk cId="244939819" sldId="2147483691"/>
          </pc:sldLayoutMkLst>
        </pc:sldLayoutChg>
        <pc:sldLayoutChg chg="del">
          <pc:chgData name="Daniel Khashabi" userId="62390808-c838-45e6-be59-d6fd0d208bc8" providerId="ADAL" clId="{FB8821F7-EC71-8247-AF27-A4E23E202A20}" dt="2023-01-05T02:39:06.022" v="8062" actId="2696"/>
          <pc:sldLayoutMkLst>
            <pc:docMk/>
            <pc:sldMasterMk cId="0" sldId="2147483684"/>
            <pc:sldLayoutMk cId="1022593069" sldId="2147483691"/>
          </pc:sldLayoutMkLst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47128255" sldId="2147483692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47128255" sldId="2147483692"/>
              <ac:spMk id="5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47128255" sldId="2147483692"/>
              <ac:spMk id="6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47128255" sldId="2147483692"/>
              <ac:spMk id="7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169507303" sldId="2147483693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169507303" sldId="2147483693"/>
              <ac:spMk id="6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49:18.572" v="34205"/>
            <ac:spMkLst>
              <pc:docMk/>
              <pc:sldMasterMk cId="0" sldId="2147483684"/>
              <pc:sldLayoutMk cId="169507303" sldId="2147483693"/>
              <ac:spMk id="22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49:18.572" v="34205"/>
            <ac:spMkLst>
              <pc:docMk/>
              <pc:sldMasterMk cId="0" sldId="2147483684"/>
              <pc:sldLayoutMk cId="169507303" sldId="2147483693"/>
              <ac:spMk id="23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49:18.572" v="34205"/>
            <ac:spMkLst>
              <pc:docMk/>
              <pc:sldMasterMk cId="0" sldId="2147483684"/>
              <pc:sldLayoutMk cId="169507303" sldId="2147483693"/>
              <ac:spMk id="24" creationId="{00000000-0000-0000-0000-000000000000}"/>
            </ac:spMkLst>
          </pc:spChg>
        </pc:sldLayoutChg>
        <pc:sldLayoutChg chg="modSp del">
          <pc:chgData name="Daniel Khashabi" userId="62390808-c838-45e6-be59-d6fd0d208bc8" providerId="ADAL" clId="{FB8821F7-EC71-8247-AF27-A4E23E202A20}" dt="2023-01-06T04:57:57.527" v="26206" actId="2696"/>
          <pc:sldLayoutMkLst>
            <pc:docMk/>
            <pc:sldMasterMk cId="0" sldId="2147483684"/>
            <pc:sldLayoutMk cId="1060394715" sldId="2147483693"/>
          </pc:sldLayoutMkLst>
          <pc:spChg chg="mod">
            <ac:chgData name="Daniel Khashabi" userId="62390808-c838-45e6-be59-d6fd0d208bc8" providerId="ADAL" clId="{FB8821F7-EC71-8247-AF27-A4E23E202A20}" dt="2023-01-05T20:13:49.962" v="13804" actId="207"/>
            <ac:spMkLst>
              <pc:docMk/>
              <pc:sldMasterMk cId="0" sldId="2147483684"/>
              <pc:sldLayoutMk cId="1060394715" sldId="2147483693"/>
              <ac:spMk id="20" creationId="{00000000-0000-0000-0000-000000000000}"/>
            </ac:spMkLst>
          </pc:spChg>
        </pc:sldLayoutChg>
        <pc:sldLayoutChg chg="add del">
          <pc:chgData name="Daniel Khashabi" userId="62390808-c838-45e6-be59-d6fd0d208bc8" providerId="ADAL" clId="{FB8821F7-EC71-8247-AF27-A4E23E202A20}" dt="2023-01-05T23:19:37.602" v="17882" actId="2696"/>
          <pc:sldLayoutMkLst>
            <pc:docMk/>
            <pc:sldMasterMk cId="0" sldId="2147483684"/>
            <pc:sldLayoutMk cId="1600960910" sldId="2147483694"/>
          </pc:sldLayoutMkLst>
        </pc:sldLayoutChg>
        <pc:sldLayoutChg chg="del">
          <pc:chgData name="Daniel Khashabi" userId="62390808-c838-45e6-be59-d6fd0d208bc8" providerId="ADAL" clId="{FB8821F7-EC71-8247-AF27-A4E23E202A20}" dt="2023-01-06T04:50:01.459" v="26066" actId="2696"/>
          <pc:sldLayoutMkLst>
            <pc:docMk/>
            <pc:sldMasterMk cId="0" sldId="2147483684"/>
            <pc:sldLayoutMk cId="695113553" sldId="2147483695"/>
          </pc:sldLayoutMkLst>
        </pc:sldLayoutChg>
        <pc:sldLayoutChg chg="del">
          <pc:chgData name="Daniel Khashabi" userId="62390808-c838-45e6-be59-d6fd0d208bc8" providerId="ADAL" clId="{FB8821F7-EC71-8247-AF27-A4E23E202A20}" dt="2023-01-06T04:39:49.812" v="25536" actId="2696"/>
          <pc:sldLayoutMkLst>
            <pc:docMk/>
            <pc:sldMasterMk cId="0" sldId="2147483684"/>
            <pc:sldLayoutMk cId="2047699847" sldId="2147483696"/>
          </pc:sldLayoutMkLst>
        </pc:sldLayoutChg>
      </pc:sldMasterChg>
    </pc:docChg>
  </pc:docChgLst>
  <pc:docChgLst>
    <pc:chgData name="Daniel Khashabi" userId="62390808-c838-45e6-be59-d6fd0d208bc8" providerId="ADAL" clId="{680AA70A-F13D-5E45-B948-B44D98F70397}"/>
    <pc:docChg chg="undo redo custSel addSld delSld modSld sldOrd modMainMaster">
      <pc:chgData name="Daniel Khashabi" userId="62390808-c838-45e6-be59-d6fd0d208bc8" providerId="ADAL" clId="{680AA70A-F13D-5E45-B948-B44D98F70397}" dt="2023-02-09T20:20:43.537" v="5116"/>
      <pc:docMkLst>
        <pc:docMk/>
      </pc:docMkLst>
      <pc:sldChg chg="modSp mod">
        <pc:chgData name="Daniel Khashabi" userId="62390808-c838-45e6-be59-d6fd0d208bc8" providerId="ADAL" clId="{680AA70A-F13D-5E45-B948-B44D98F70397}" dt="2023-02-07T22:45:11.668" v="5091" actId="20577"/>
        <pc:sldMkLst>
          <pc:docMk/>
          <pc:sldMk cId="0" sldId="301"/>
        </pc:sldMkLst>
        <pc:spChg chg="mod">
          <ac:chgData name="Daniel Khashabi" userId="62390808-c838-45e6-be59-d6fd0d208bc8" providerId="ADAL" clId="{680AA70A-F13D-5E45-B948-B44D98F70397}" dt="2023-02-07T15:48:33.275" v="4046" actId="20577"/>
          <ac:spMkLst>
            <pc:docMk/>
            <pc:sldMk cId="0" sldId="301"/>
            <ac:spMk id="3" creationId="{AF07175E-A9E3-616C-8DD8-5DB647028ACD}"/>
          </ac:spMkLst>
        </pc:spChg>
        <pc:spChg chg="mod">
          <ac:chgData name="Daniel Khashabi" userId="62390808-c838-45e6-be59-d6fd0d208bc8" providerId="ADAL" clId="{680AA70A-F13D-5E45-B948-B44D98F70397}" dt="2023-02-07T22:45:11.668" v="5091" actId="20577"/>
          <ac:spMkLst>
            <pc:docMk/>
            <pc:sldMk cId="0" sldId="301"/>
            <ac:spMk id="59" creationId="{00000000-0000-0000-0000-000000000000}"/>
          </ac:spMkLst>
        </pc:spChg>
      </pc:sldChg>
      <pc:sldChg chg="add del">
        <pc:chgData name="Daniel Khashabi" userId="62390808-c838-45e6-be59-d6fd0d208bc8" providerId="ADAL" clId="{680AA70A-F13D-5E45-B948-B44D98F70397}" dt="2023-02-07T14:05:23.731" v="2549" actId="2696"/>
        <pc:sldMkLst>
          <pc:docMk/>
          <pc:sldMk cId="0" sldId="306"/>
        </pc:sldMkLst>
      </pc:sldChg>
      <pc:sldChg chg="add del">
        <pc:chgData name="Daniel Khashabi" userId="62390808-c838-45e6-be59-d6fd0d208bc8" providerId="ADAL" clId="{680AA70A-F13D-5E45-B948-B44D98F70397}" dt="2023-02-07T14:05:57.057" v="2576" actId="2696"/>
        <pc:sldMkLst>
          <pc:docMk/>
          <pc:sldMk cId="0" sldId="307"/>
        </pc:sldMkLst>
      </pc:sldChg>
      <pc:sldChg chg="add del">
        <pc:chgData name="Daniel Khashabi" userId="62390808-c838-45e6-be59-d6fd0d208bc8" providerId="ADAL" clId="{680AA70A-F13D-5E45-B948-B44D98F70397}" dt="2023-02-07T14:06:30.322" v="2614" actId="2696"/>
        <pc:sldMkLst>
          <pc:docMk/>
          <pc:sldMk cId="0" sldId="308"/>
        </pc:sldMkLst>
      </pc:sldChg>
      <pc:sldChg chg="add del">
        <pc:chgData name="Daniel Khashabi" userId="62390808-c838-45e6-be59-d6fd0d208bc8" providerId="ADAL" clId="{680AA70A-F13D-5E45-B948-B44D98F70397}" dt="2023-02-07T14:08:32.188" v="2694" actId="2696"/>
        <pc:sldMkLst>
          <pc:docMk/>
          <pc:sldMk cId="0" sldId="309"/>
        </pc:sldMkLst>
      </pc:sldChg>
      <pc:sldChg chg="add del">
        <pc:chgData name="Daniel Khashabi" userId="62390808-c838-45e6-be59-d6fd0d208bc8" providerId="ADAL" clId="{680AA70A-F13D-5E45-B948-B44D98F70397}" dt="2023-02-07T14:09:00.653" v="2701" actId="2696"/>
        <pc:sldMkLst>
          <pc:docMk/>
          <pc:sldMk cId="0" sldId="310"/>
        </pc:sldMkLst>
      </pc:sldChg>
      <pc:sldChg chg="add del">
        <pc:chgData name="Daniel Khashabi" userId="62390808-c838-45e6-be59-d6fd0d208bc8" providerId="ADAL" clId="{680AA70A-F13D-5E45-B948-B44D98F70397}" dt="2023-02-07T14:09:31.638" v="2705" actId="2696"/>
        <pc:sldMkLst>
          <pc:docMk/>
          <pc:sldMk cId="0" sldId="311"/>
        </pc:sldMkLst>
      </pc:sldChg>
      <pc:sldChg chg="add del">
        <pc:chgData name="Daniel Khashabi" userId="62390808-c838-45e6-be59-d6fd0d208bc8" providerId="ADAL" clId="{680AA70A-F13D-5E45-B948-B44D98F70397}" dt="2023-02-07T14:10:38.004" v="2706" actId="2696"/>
        <pc:sldMkLst>
          <pc:docMk/>
          <pc:sldMk cId="0" sldId="312"/>
        </pc:sldMkLst>
      </pc:sldChg>
      <pc:sldChg chg="add del">
        <pc:chgData name="Daniel Khashabi" userId="62390808-c838-45e6-be59-d6fd0d208bc8" providerId="ADAL" clId="{680AA70A-F13D-5E45-B948-B44D98F70397}" dt="2023-02-07T14:10:38.690" v="2707" actId="2696"/>
        <pc:sldMkLst>
          <pc:docMk/>
          <pc:sldMk cId="0" sldId="313"/>
        </pc:sldMkLst>
      </pc:sldChg>
      <pc:sldChg chg="add del">
        <pc:chgData name="Daniel Khashabi" userId="62390808-c838-45e6-be59-d6fd0d208bc8" providerId="ADAL" clId="{680AA70A-F13D-5E45-B948-B44D98F70397}" dt="2023-02-07T14:11:26.086" v="2711" actId="2696"/>
        <pc:sldMkLst>
          <pc:docMk/>
          <pc:sldMk cId="0" sldId="314"/>
        </pc:sldMkLst>
      </pc:sldChg>
      <pc:sldChg chg="add del">
        <pc:chgData name="Daniel Khashabi" userId="62390808-c838-45e6-be59-d6fd0d208bc8" providerId="ADAL" clId="{680AA70A-F13D-5E45-B948-B44D98F70397}" dt="2023-02-07T14:11:48.246" v="2720" actId="2696"/>
        <pc:sldMkLst>
          <pc:docMk/>
          <pc:sldMk cId="0" sldId="315"/>
        </pc:sldMkLst>
      </pc:sldChg>
      <pc:sldChg chg="add del">
        <pc:chgData name="Daniel Khashabi" userId="62390808-c838-45e6-be59-d6fd0d208bc8" providerId="ADAL" clId="{680AA70A-F13D-5E45-B948-B44D98F70397}" dt="2023-02-07T14:12:10.055" v="2726" actId="2696"/>
        <pc:sldMkLst>
          <pc:docMk/>
          <pc:sldMk cId="0" sldId="316"/>
        </pc:sldMkLst>
      </pc:sldChg>
      <pc:sldChg chg="add del">
        <pc:chgData name="Daniel Khashabi" userId="62390808-c838-45e6-be59-d6fd0d208bc8" providerId="ADAL" clId="{680AA70A-F13D-5E45-B948-B44D98F70397}" dt="2023-02-07T14:12:26.516" v="2730" actId="2696"/>
        <pc:sldMkLst>
          <pc:docMk/>
          <pc:sldMk cId="0" sldId="317"/>
        </pc:sldMkLst>
      </pc:sldChg>
      <pc:sldChg chg="modSp add del mod">
        <pc:chgData name="Daniel Khashabi" userId="62390808-c838-45e6-be59-d6fd0d208bc8" providerId="ADAL" clId="{680AA70A-F13D-5E45-B948-B44D98F70397}" dt="2023-02-07T14:14:40.232" v="2754" actId="2696"/>
        <pc:sldMkLst>
          <pc:docMk/>
          <pc:sldMk cId="0" sldId="318"/>
        </pc:sldMkLst>
        <pc:spChg chg="mod">
          <ac:chgData name="Daniel Khashabi" userId="62390808-c838-45e6-be59-d6fd0d208bc8" providerId="ADAL" clId="{680AA70A-F13D-5E45-B948-B44D98F70397}" dt="2023-02-07T14:13:31.602" v="2745" actId="1036"/>
          <ac:spMkLst>
            <pc:docMk/>
            <pc:sldMk cId="0" sldId="318"/>
            <ac:spMk id="32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4:13:31.602" v="2745" actId="1036"/>
          <ac:spMkLst>
            <pc:docMk/>
            <pc:sldMk cId="0" sldId="318"/>
            <ac:spMk id="34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4:13:31.602" v="2745" actId="1036"/>
          <ac:spMkLst>
            <pc:docMk/>
            <pc:sldMk cId="0" sldId="318"/>
            <ac:spMk id="35" creationId="{00000000-0000-0000-0000-000000000000}"/>
          </ac:spMkLst>
        </pc:spChg>
        <pc:grpChg chg="mod">
          <ac:chgData name="Daniel Khashabi" userId="62390808-c838-45e6-be59-d6fd0d208bc8" providerId="ADAL" clId="{680AA70A-F13D-5E45-B948-B44D98F70397}" dt="2023-02-07T14:13:31.602" v="2745" actId="1036"/>
          <ac:grpSpMkLst>
            <pc:docMk/>
            <pc:sldMk cId="0" sldId="318"/>
            <ac:grpSpMk id="5" creationId="{00000000-0000-0000-0000-000000000000}"/>
          </ac:grpSpMkLst>
        </pc:grpChg>
        <pc:grpChg chg="mod">
          <ac:chgData name="Daniel Khashabi" userId="62390808-c838-45e6-be59-d6fd0d208bc8" providerId="ADAL" clId="{680AA70A-F13D-5E45-B948-B44D98F70397}" dt="2023-02-07T14:13:31.602" v="2745" actId="1036"/>
          <ac:grpSpMkLst>
            <pc:docMk/>
            <pc:sldMk cId="0" sldId="318"/>
            <ac:grpSpMk id="25" creationId="{00000000-0000-0000-0000-000000000000}"/>
          </ac:grpSpMkLst>
        </pc:grpChg>
      </pc:sldChg>
      <pc:sldChg chg="add del">
        <pc:chgData name="Daniel Khashabi" userId="62390808-c838-45e6-be59-d6fd0d208bc8" providerId="ADAL" clId="{680AA70A-F13D-5E45-B948-B44D98F70397}" dt="2023-02-07T14:15:01.825" v="2758" actId="2696"/>
        <pc:sldMkLst>
          <pc:docMk/>
          <pc:sldMk cId="0" sldId="319"/>
        </pc:sldMkLst>
      </pc:sldChg>
      <pc:sldChg chg="modSp add del mod">
        <pc:chgData name="Daniel Khashabi" userId="62390808-c838-45e6-be59-d6fd0d208bc8" providerId="ADAL" clId="{680AA70A-F13D-5E45-B948-B44D98F70397}" dt="2023-02-07T14:16:13.346" v="2770" actId="2696"/>
        <pc:sldMkLst>
          <pc:docMk/>
          <pc:sldMk cId="0" sldId="320"/>
        </pc:sldMkLst>
        <pc:spChg chg="mod">
          <ac:chgData name="Daniel Khashabi" userId="62390808-c838-45e6-be59-d6fd0d208bc8" providerId="ADAL" clId="{680AA70A-F13D-5E45-B948-B44D98F70397}" dt="2023-02-07T14:16:03.621" v="2766" actId="1035"/>
          <ac:spMkLst>
            <pc:docMk/>
            <pc:sldMk cId="0" sldId="320"/>
            <ac:spMk id="30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4:16:03.621" v="2766" actId="1035"/>
          <ac:spMkLst>
            <pc:docMk/>
            <pc:sldMk cId="0" sldId="320"/>
            <ac:spMk id="32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4:16:03.621" v="2766" actId="1035"/>
          <ac:spMkLst>
            <pc:docMk/>
            <pc:sldMk cId="0" sldId="320"/>
            <ac:spMk id="33" creationId="{00000000-0000-0000-0000-000000000000}"/>
          </ac:spMkLst>
        </pc:spChg>
        <pc:grpChg chg="mod">
          <ac:chgData name="Daniel Khashabi" userId="62390808-c838-45e6-be59-d6fd0d208bc8" providerId="ADAL" clId="{680AA70A-F13D-5E45-B948-B44D98F70397}" dt="2023-02-07T14:16:03.621" v="2766" actId="1035"/>
          <ac:grpSpMkLst>
            <pc:docMk/>
            <pc:sldMk cId="0" sldId="320"/>
            <ac:grpSpMk id="25" creationId="{00000000-0000-0000-0000-000000000000}"/>
          </ac:grpSpMkLst>
        </pc:grpChg>
      </pc:sldChg>
      <pc:sldChg chg="add del">
        <pc:chgData name="Daniel Khashabi" userId="62390808-c838-45e6-be59-d6fd0d208bc8" providerId="ADAL" clId="{680AA70A-F13D-5E45-B948-B44D98F70397}" dt="2023-02-07T14:16:33.203" v="2774" actId="2696"/>
        <pc:sldMkLst>
          <pc:docMk/>
          <pc:sldMk cId="0" sldId="321"/>
        </pc:sldMkLst>
      </pc:sldChg>
      <pc:sldChg chg="addSp delSp modSp add mod addCm">
        <pc:chgData name="Daniel Khashabi" userId="62390808-c838-45e6-be59-d6fd0d208bc8" providerId="ADAL" clId="{680AA70A-F13D-5E45-B948-B44D98F70397}" dt="2023-02-09T20:20:43.537" v="5116"/>
        <pc:sldMkLst>
          <pc:docMk/>
          <pc:sldMk cId="0" sldId="322"/>
        </pc:sldMkLst>
        <pc:spChg chg="add del 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2"/>
            <ac:spMk id="5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1:07.161" v="3146" actId="478"/>
          <ac:spMkLst>
            <pc:docMk/>
            <pc:sldMk cId="0" sldId="322"/>
            <ac:spMk id="19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2"/>
            <ac:spMk id="20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1:08.981" v="3147" actId="478"/>
          <ac:spMkLst>
            <pc:docMk/>
            <pc:sldMk cId="0" sldId="322"/>
            <ac:spMk id="21" creationId="{00000000-0000-0000-0000-000000000000}"/>
          </ac:spMkLst>
        </pc:spChg>
        <pc:spChg chg="add mod">
          <ac:chgData name="Daniel Khashabi" userId="62390808-c838-45e6-be59-d6fd0d208bc8" providerId="ADAL" clId="{680AA70A-F13D-5E45-B948-B44D98F70397}" dt="2023-02-07T14:33:03.750" v="3099"/>
          <ac:spMkLst>
            <pc:docMk/>
            <pc:sldMk cId="0" sldId="322"/>
            <ac:spMk id="22" creationId="{0A05214D-B02E-455B-FE20-FAC6C64F93F4}"/>
          </ac:spMkLst>
        </pc:spChg>
        <pc:spChg chg="add del mod">
          <ac:chgData name="Daniel Khashabi" userId="62390808-c838-45e6-be59-d6fd0d208bc8" providerId="ADAL" clId="{680AA70A-F13D-5E45-B948-B44D98F70397}" dt="2023-02-07T14:33:28.614" v="3105"/>
          <ac:spMkLst>
            <pc:docMk/>
            <pc:sldMk cId="0" sldId="322"/>
            <ac:spMk id="23" creationId="{5A19E06D-6463-DCEE-3617-01033C54011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680AA70A-F13D-5E45-B948-B44D98F70397}" dt="2023-02-07T22:48:24.944" v="5093"/>
              <pc2:cmMkLst xmlns:pc2="http://schemas.microsoft.com/office/powerpoint/2019/9/main/command">
                <pc:docMk/>
                <pc:sldMk cId="0" sldId="322"/>
                <pc2:cmMk id="{3BF41112-C2B8-B641-86DD-4B2CCECEB997}"/>
              </pc2:cmMkLst>
            </pc226:cmChg>
          </p:ext>
        </pc:extLst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0" sldId="323"/>
        </pc:sldMkLst>
        <pc:spChg chg="del mod">
          <ac:chgData name="Daniel Khashabi" userId="62390808-c838-45e6-be59-d6fd0d208bc8" providerId="ADAL" clId="{680AA70A-F13D-5E45-B948-B44D98F70397}" dt="2023-02-07T14:33:40.638" v="3111" actId="478"/>
          <ac:spMkLst>
            <pc:docMk/>
            <pc:sldMk cId="0" sldId="323"/>
            <ac:spMk id="5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3"/>
            <ac:spMk id="23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1:01.555" v="3144" actId="478"/>
          <ac:spMkLst>
            <pc:docMk/>
            <pc:sldMk cId="0" sldId="323"/>
            <ac:spMk id="24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3"/>
            <ac:spMk id="25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1:03.341" v="3145" actId="478"/>
          <ac:spMkLst>
            <pc:docMk/>
            <pc:sldMk cId="0" sldId="323"/>
            <ac:spMk id="26" creationId="{00000000-0000-0000-0000-000000000000}"/>
          </ac:spMkLst>
        </pc:spChg>
        <pc:spChg chg="add del mod">
          <ac:chgData name="Daniel Khashabi" userId="62390808-c838-45e6-be59-d6fd0d208bc8" providerId="ADAL" clId="{680AA70A-F13D-5E45-B948-B44D98F70397}" dt="2023-02-07T15:09:45.178" v="3114" actId="478"/>
          <ac:spMkLst>
            <pc:docMk/>
            <pc:sldMk cId="0" sldId="323"/>
            <ac:spMk id="28" creationId="{1CC7B8C0-04FF-F8D1-A8CF-35B83D80C0B0}"/>
          </ac:spMkLst>
        </pc:spChg>
        <pc:spChg chg="add 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3"/>
            <ac:spMk id="29" creationId="{C98B83DF-8836-D323-C268-8FF7017237EA}"/>
          </ac:spMkLst>
        </pc:spChg>
        <pc:spChg chg="add mod">
          <ac:chgData name="Daniel Khashabi" userId="62390808-c838-45e6-be59-d6fd0d208bc8" providerId="ADAL" clId="{680AA70A-F13D-5E45-B948-B44D98F70397}" dt="2023-02-07T15:11:18.253" v="3150"/>
          <ac:spMkLst>
            <pc:docMk/>
            <pc:sldMk cId="0" sldId="323"/>
            <ac:spMk id="30" creationId="{801A83DD-D60A-CD4A-6A56-1D9F2926DA00}"/>
          </ac:spMkLst>
        </pc:spChg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0" sldId="324"/>
        </pc:sldMkLst>
        <pc:spChg chg="del">
          <ac:chgData name="Daniel Khashabi" userId="62390808-c838-45e6-be59-d6fd0d208bc8" providerId="ADAL" clId="{680AA70A-F13D-5E45-B948-B44D98F70397}" dt="2023-02-07T15:09:47.975" v="3115" actId="478"/>
          <ac:spMkLst>
            <pc:docMk/>
            <pc:sldMk cId="0" sldId="324"/>
            <ac:spMk id="5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4"/>
            <ac:spMk id="26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4"/>
            <ac:spMk id="27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0:57.029" v="3142" actId="478"/>
          <ac:spMkLst>
            <pc:docMk/>
            <pc:sldMk cId="0" sldId="324"/>
            <ac:spMk id="28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4"/>
            <ac:spMk id="29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0:58.891" v="3143" actId="478"/>
          <ac:spMkLst>
            <pc:docMk/>
            <pc:sldMk cId="0" sldId="324"/>
            <ac:spMk id="30" creationId="{00000000-0000-0000-0000-000000000000}"/>
          </ac:spMkLst>
        </pc:spChg>
        <pc:spChg chg="add del mod">
          <ac:chgData name="Daniel Khashabi" userId="62390808-c838-45e6-be59-d6fd0d208bc8" providerId="ADAL" clId="{680AA70A-F13D-5E45-B948-B44D98F70397}" dt="2023-02-07T15:09:50.082" v="3118" actId="478"/>
          <ac:spMkLst>
            <pc:docMk/>
            <pc:sldMk cId="0" sldId="324"/>
            <ac:spMk id="32" creationId="{DB51BB0C-D388-36BD-06FA-DF762A49F218}"/>
          </ac:spMkLst>
        </pc:spChg>
        <pc:spChg chg="add 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4"/>
            <ac:spMk id="33" creationId="{636086AE-C2BB-740E-A1C7-FC1EE14C8A61}"/>
          </ac:spMkLst>
        </pc:spChg>
        <pc:spChg chg="add mod">
          <ac:chgData name="Daniel Khashabi" userId="62390808-c838-45e6-be59-d6fd0d208bc8" providerId="ADAL" clId="{680AA70A-F13D-5E45-B948-B44D98F70397}" dt="2023-02-07T15:11:20" v="3151"/>
          <ac:spMkLst>
            <pc:docMk/>
            <pc:sldMk cId="0" sldId="324"/>
            <ac:spMk id="34" creationId="{90905D6E-12CC-B812-301F-3EA7D01EA28F}"/>
          </ac:spMkLst>
        </pc:spChg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0" sldId="325"/>
        </pc:sldMkLst>
        <pc:spChg chg="del">
          <ac:chgData name="Daniel Khashabi" userId="62390808-c838-45e6-be59-d6fd0d208bc8" providerId="ADAL" clId="{680AA70A-F13D-5E45-B948-B44D98F70397}" dt="2023-02-07T15:09:53.855" v="3119" actId="478"/>
          <ac:spMkLst>
            <pc:docMk/>
            <pc:sldMk cId="0" sldId="325"/>
            <ac:spMk id="5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5"/>
            <ac:spMk id="30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5"/>
            <ac:spMk id="31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5"/>
            <ac:spMk id="32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0:52.285" v="3140" actId="478"/>
          <ac:spMkLst>
            <pc:docMk/>
            <pc:sldMk cId="0" sldId="325"/>
            <ac:spMk id="33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5"/>
            <ac:spMk id="34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0:53.982" v="3141" actId="478"/>
          <ac:spMkLst>
            <pc:docMk/>
            <pc:sldMk cId="0" sldId="325"/>
            <ac:spMk id="35" creationId="{00000000-0000-0000-0000-000000000000}"/>
          </ac:spMkLst>
        </pc:spChg>
        <pc:spChg chg="add del mod">
          <ac:chgData name="Daniel Khashabi" userId="62390808-c838-45e6-be59-d6fd0d208bc8" providerId="ADAL" clId="{680AA70A-F13D-5E45-B948-B44D98F70397}" dt="2023-02-07T15:09:55.761" v="3121" actId="478"/>
          <ac:spMkLst>
            <pc:docMk/>
            <pc:sldMk cId="0" sldId="325"/>
            <ac:spMk id="37" creationId="{A4E6D80D-577A-DD94-D8DF-4D51BC7C676D}"/>
          </ac:spMkLst>
        </pc:spChg>
        <pc:spChg chg="add 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5"/>
            <ac:spMk id="38" creationId="{AB116F1F-AFE4-7859-0096-EA15CC120A5B}"/>
          </ac:spMkLst>
        </pc:spChg>
        <pc:spChg chg="add mod">
          <ac:chgData name="Daniel Khashabi" userId="62390808-c838-45e6-be59-d6fd0d208bc8" providerId="ADAL" clId="{680AA70A-F13D-5E45-B948-B44D98F70397}" dt="2023-02-07T15:11:22.036" v="3152"/>
          <ac:spMkLst>
            <pc:docMk/>
            <pc:sldMk cId="0" sldId="325"/>
            <ac:spMk id="39" creationId="{5361B039-99F9-2FE3-DD8C-A0E834057CAD}"/>
          </ac:spMkLst>
        </pc:spChg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0" sldId="326"/>
        </pc:sldMkLst>
        <pc:spChg chg="del">
          <ac:chgData name="Daniel Khashabi" userId="62390808-c838-45e6-be59-d6fd0d208bc8" providerId="ADAL" clId="{680AA70A-F13D-5E45-B948-B44D98F70397}" dt="2023-02-07T15:09:59.351" v="3123" actId="478"/>
          <ac:spMkLst>
            <pc:docMk/>
            <pc:sldMk cId="0" sldId="326"/>
            <ac:spMk id="5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6"/>
            <ac:spMk id="34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6"/>
            <ac:spMk id="35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6"/>
            <ac:spMk id="36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0:47.675" v="3138" actId="478"/>
          <ac:spMkLst>
            <pc:docMk/>
            <pc:sldMk cId="0" sldId="326"/>
            <ac:spMk id="37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6"/>
            <ac:spMk id="38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0:49.732" v="3139" actId="478"/>
          <ac:spMkLst>
            <pc:docMk/>
            <pc:sldMk cId="0" sldId="326"/>
            <ac:spMk id="39" creationId="{00000000-0000-0000-0000-000000000000}"/>
          </ac:spMkLst>
        </pc:spChg>
        <pc:spChg chg="add del mod">
          <ac:chgData name="Daniel Khashabi" userId="62390808-c838-45e6-be59-d6fd0d208bc8" providerId="ADAL" clId="{680AA70A-F13D-5E45-B948-B44D98F70397}" dt="2023-02-07T15:10:00.798" v="3125" actId="478"/>
          <ac:spMkLst>
            <pc:docMk/>
            <pc:sldMk cId="0" sldId="326"/>
            <ac:spMk id="41" creationId="{5BA7DE21-1369-6DD4-A069-8B7CA4A0EA63}"/>
          </ac:spMkLst>
        </pc:spChg>
        <pc:spChg chg="add 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6"/>
            <ac:spMk id="42" creationId="{9F597732-2610-68DD-48DB-222BC469DDCE}"/>
          </ac:spMkLst>
        </pc:spChg>
        <pc:spChg chg="add mod">
          <ac:chgData name="Daniel Khashabi" userId="62390808-c838-45e6-be59-d6fd0d208bc8" providerId="ADAL" clId="{680AA70A-F13D-5E45-B948-B44D98F70397}" dt="2023-02-07T15:11:23.342" v="3153"/>
          <ac:spMkLst>
            <pc:docMk/>
            <pc:sldMk cId="0" sldId="326"/>
            <ac:spMk id="43" creationId="{60B55EE3-5570-BD5D-16DB-F80E78A10D48}"/>
          </ac:spMkLst>
        </pc:spChg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0" sldId="327"/>
        </pc:sldMkLst>
        <pc:spChg chg="del">
          <ac:chgData name="Daniel Khashabi" userId="62390808-c838-45e6-be59-d6fd0d208bc8" providerId="ADAL" clId="{680AA70A-F13D-5E45-B948-B44D98F70397}" dt="2023-02-07T15:10:04.577" v="3127" actId="478"/>
          <ac:spMkLst>
            <pc:docMk/>
            <pc:sldMk cId="0" sldId="327"/>
            <ac:spMk id="5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7"/>
            <ac:spMk id="39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7"/>
            <ac:spMk id="40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7"/>
            <ac:spMk id="41" creationId="{00000000-0000-0000-0000-000000000000}"/>
          </ac:spMkLst>
        </pc:spChg>
        <pc:spChg chg="del mod">
          <ac:chgData name="Daniel Khashabi" userId="62390808-c838-45e6-be59-d6fd0d208bc8" providerId="ADAL" clId="{680AA70A-F13D-5E45-B948-B44D98F70397}" dt="2023-02-07T15:10:44.006" v="3137" actId="478"/>
          <ac:spMkLst>
            <pc:docMk/>
            <pc:sldMk cId="0" sldId="327"/>
            <ac:spMk id="42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7"/>
            <ac:spMk id="43" creationId="{00000000-0000-0000-0000-000000000000}"/>
          </ac:spMkLst>
        </pc:spChg>
        <pc:spChg chg="del mod">
          <ac:chgData name="Daniel Khashabi" userId="62390808-c838-45e6-be59-d6fd0d208bc8" providerId="ADAL" clId="{680AA70A-F13D-5E45-B948-B44D98F70397}" dt="2023-02-07T15:10:42.174" v="3136" actId="478"/>
          <ac:spMkLst>
            <pc:docMk/>
            <pc:sldMk cId="0" sldId="327"/>
            <ac:spMk id="44" creationId="{00000000-0000-0000-0000-000000000000}"/>
          </ac:spMkLst>
        </pc:spChg>
        <pc:spChg chg="add del mod">
          <ac:chgData name="Daniel Khashabi" userId="62390808-c838-45e6-be59-d6fd0d208bc8" providerId="ADAL" clId="{680AA70A-F13D-5E45-B948-B44D98F70397}" dt="2023-02-07T15:10:06.731" v="3130" actId="478"/>
          <ac:spMkLst>
            <pc:docMk/>
            <pc:sldMk cId="0" sldId="327"/>
            <ac:spMk id="46" creationId="{5B8A2F72-7E66-82B4-823B-343FEE808577}"/>
          </ac:spMkLst>
        </pc:spChg>
        <pc:spChg chg="add mod">
          <ac:chgData name="Daniel Khashabi" userId="62390808-c838-45e6-be59-d6fd0d208bc8" providerId="ADAL" clId="{680AA70A-F13D-5E45-B948-B44D98F70397}" dt="2023-02-09T20:20:43.537" v="5116"/>
          <ac:spMkLst>
            <pc:docMk/>
            <pc:sldMk cId="0" sldId="327"/>
            <ac:spMk id="47" creationId="{D43149DE-3635-8E51-650C-AE449B33028D}"/>
          </ac:spMkLst>
        </pc:spChg>
        <pc:spChg chg="add mod">
          <ac:chgData name="Daniel Khashabi" userId="62390808-c838-45e6-be59-d6fd0d208bc8" providerId="ADAL" clId="{680AA70A-F13D-5E45-B948-B44D98F70397}" dt="2023-02-07T15:11:24.929" v="3154"/>
          <ac:spMkLst>
            <pc:docMk/>
            <pc:sldMk cId="0" sldId="327"/>
            <ac:spMk id="48" creationId="{5C1BEACF-6F4E-4830-10F5-0BD989CC235B}"/>
          </ac:spMkLst>
        </pc:spChg>
      </pc:sldChg>
      <pc:sldChg chg="modSp mod">
        <pc:chgData name="Daniel Khashabi" userId="62390808-c838-45e6-be59-d6fd0d208bc8" providerId="ADAL" clId="{680AA70A-F13D-5E45-B948-B44D98F70397}" dt="2023-02-07T15:34:31.663" v="3809" actId="20577"/>
        <pc:sldMkLst>
          <pc:docMk/>
          <pc:sldMk cId="1370132949" sldId="339"/>
        </pc:sldMkLst>
        <pc:spChg chg="mod">
          <ac:chgData name="Daniel Khashabi" userId="62390808-c838-45e6-be59-d6fd0d208bc8" providerId="ADAL" clId="{680AA70A-F13D-5E45-B948-B44D98F70397}" dt="2023-02-07T15:34:31.663" v="3809" actId="20577"/>
          <ac:spMkLst>
            <pc:docMk/>
            <pc:sldMk cId="1370132949" sldId="339"/>
            <ac:spMk id="2" creationId="{00000000-0000-0000-0000-000000000000}"/>
          </ac:spMkLst>
        </pc:spChg>
      </pc:sldChg>
      <pc:sldChg chg="add del">
        <pc:chgData name="Daniel Khashabi" userId="62390808-c838-45e6-be59-d6fd0d208bc8" providerId="ADAL" clId="{680AA70A-F13D-5E45-B948-B44D98F70397}" dt="2023-02-07T01:42:37.668" v="425" actId="2696"/>
        <pc:sldMkLst>
          <pc:docMk/>
          <pc:sldMk cId="3930766197" sldId="458"/>
        </pc:sldMkLst>
      </pc:sldChg>
      <pc:sldChg chg="addSp delSp modSp add del mod delAnim modShow">
        <pc:chgData name="Daniel Khashabi" userId="62390808-c838-45e6-be59-d6fd0d208bc8" providerId="ADAL" clId="{680AA70A-F13D-5E45-B948-B44D98F70397}" dt="2023-02-07T15:11:12.372" v="3149" actId="2696"/>
        <pc:sldMkLst>
          <pc:docMk/>
          <pc:sldMk cId="85248778" sldId="705"/>
        </pc:sldMkLst>
        <pc:spChg chg="mod">
          <ac:chgData name="Daniel Khashabi" userId="62390808-c838-45e6-be59-d6fd0d208bc8" providerId="ADAL" clId="{680AA70A-F13D-5E45-B948-B44D98F70397}" dt="2023-02-07T14:32:15.798" v="3093" actId="20577"/>
          <ac:spMkLst>
            <pc:docMk/>
            <pc:sldMk cId="85248778" sldId="705"/>
            <ac:spMk id="2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4:32:17.624" v="3094" actId="478"/>
          <ac:spMkLst>
            <pc:docMk/>
            <pc:sldMk cId="85248778" sldId="705"/>
            <ac:spMk id="3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4:32:21.850" v="3095" actId="1076"/>
          <ac:spMkLst>
            <pc:docMk/>
            <pc:sldMk cId="85248778" sldId="705"/>
            <ac:spMk id="6" creationId="{00000000-0000-0000-0000-000000000000}"/>
          </ac:spMkLst>
        </pc:spChg>
        <pc:spChg chg="add del mod">
          <ac:chgData name="Daniel Khashabi" userId="62390808-c838-45e6-be59-d6fd0d208bc8" providerId="ADAL" clId="{680AA70A-F13D-5E45-B948-B44D98F70397}" dt="2023-02-07T14:32:23.638" v="3096" actId="478"/>
          <ac:spMkLst>
            <pc:docMk/>
            <pc:sldMk cId="85248778" sldId="705"/>
            <ac:spMk id="7" creationId="{E544A44C-CBD5-369C-08F0-F0318C0F92AE}"/>
          </ac:spMkLst>
        </pc:spChg>
        <pc:picChg chg="del">
          <ac:chgData name="Daniel Khashabi" userId="62390808-c838-45e6-be59-d6fd0d208bc8" providerId="ADAL" clId="{680AA70A-F13D-5E45-B948-B44D98F70397}" dt="2023-02-07T14:32:27.303" v="3097" actId="478"/>
          <ac:picMkLst>
            <pc:docMk/>
            <pc:sldMk cId="85248778" sldId="705"/>
            <ac:picMk id="4" creationId="{00000000-0000-0000-0000-000000000000}"/>
          </ac:picMkLst>
        </pc:picChg>
      </pc:sldChg>
      <pc:sldChg chg="delSp modSp del mod">
        <pc:chgData name="Daniel Khashabi" userId="62390808-c838-45e6-be59-d6fd0d208bc8" providerId="ADAL" clId="{680AA70A-F13D-5E45-B948-B44D98F70397}" dt="2023-02-07T01:49:30.455" v="729" actId="2696"/>
        <pc:sldMkLst>
          <pc:docMk/>
          <pc:sldMk cId="3261606683" sldId="715"/>
        </pc:sldMkLst>
        <pc:spChg chg="mod">
          <ac:chgData name="Daniel Khashabi" userId="62390808-c838-45e6-be59-d6fd0d208bc8" providerId="ADAL" clId="{680AA70A-F13D-5E45-B948-B44D98F70397}" dt="2023-02-07T01:47:23.517" v="612" actId="20577"/>
          <ac:spMkLst>
            <pc:docMk/>
            <pc:sldMk cId="3261606683" sldId="715"/>
            <ac:spMk id="2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01:48:34.913" v="675" actId="21"/>
          <ac:spMkLst>
            <pc:docMk/>
            <pc:sldMk cId="3261606683" sldId="715"/>
            <ac:spMk id="3" creationId="{00000000-0000-0000-0000-000000000000}"/>
          </ac:spMkLst>
        </pc:spChg>
        <pc:picChg chg="del">
          <ac:chgData name="Daniel Khashabi" userId="62390808-c838-45e6-be59-d6fd0d208bc8" providerId="ADAL" clId="{680AA70A-F13D-5E45-B948-B44D98F70397}" dt="2023-02-07T01:47:44.655" v="633" actId="21"/>
          <ac:picMkLst>
            <pc:docMk/>
            <pc:sldMk cId="3261606683" sldId="715"/>
            <ac:picMk id="4" creationId="{1704F958-5597-4520-659D-ACFEF9551419}"/>
          </ac:picMkLst>
        </pc:picChg>
      </pc:sldChg>
      <pc:sldChg chg="del">
        <pc:chgData name="Daniel Khashabi" userId="62390808-c838-45e6-be59-d6fd0d208bc8" providerId="ADAL" clId="{680AA70A-F13D-5E45-B948-B44D98F70397}" dt="2023-02-07T15:11:28.043" v="3155" actId="2696"/>
        <pc:sldMkLst>
          <pc:docMk/>
          <pc:sldMk cId="1900749564" sldId="1104"/>
        </pc:sldMkLst>
      </pc:sldChg>
      <pc:sldChg chg="del">
        <pc:chgData name="Daniel Khashabi" userId="62390808-c838-45e6-be59-d6fd0d208bc8" providerId="ADAL" clId="{680AA70A-F13D-5E45-B948-B44D98F70397}" dt="2023-02-07T15:11:28.768" v="3156" actId="2696"/>
        <pc:sldMkLst>
          <pc:docMk/>
          <pc:sldMk cId="2594384784" sldId="1105"/>
        </pc:sldMkLst>
      </pc:sldChg>
      <pc:sldChg chg="del">
        <pc:chgData name="Daniel Khashabi" userId="62390808-c838-45e6-be59-d6fd0d208bc8" providerId="ADAL" clId="{680AA70A-F13D-5E45-B948-B44D98F70397}" dt="2023-02-07T15:11:30.097" v="3157" actId="2696"/>
        <pc:sldMkLst>
          <pc:docMk/>
          <pc:sldMk cId="2015211970" sldId="1106"/>
        </pc:sldMkLst>
      </pc:sldChg>
      <pc:sldChg chg="modSp">
        <pc:chgData name="Daniel Khashabi" userId="62390808-c838-45e6-be59-d6fd0d208bc8" providerId="ADAL" clId="{680AA70A-F13D-5E45-B948-B44D98F70397}" dt="2023-02-09T20:20:43.537" v="5116"/>
        <pc:sldMkLst>
          <pc:docMk/>
          <pc:sldMk cId="182054962" sldId="1230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82054962" sldId="1230"/>
            <ac:spMk id="3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82054962" sldId="1230"/>
            <ac:spMk id="6" creationId="{4D23A7D8-DAD6-6EE1-B6C9-4662A1C43C09}"/>
          </ac:spMkLst>
        </pc:spChg>
      </pc:sldChg>
      <pc:sldChg chg="modSp">
        <pc:chgData name="Daniel Khashabi" userId="62390808-c838-45e6-be59-d6fd0d208bc8" providerId="ADAL" clId="{680AA70A-F13D-5E45-B948-B44D98F70397}" dt="2023-02-09T20:20:43.537" v="5116"/>
        <pc:sldMkLst>
          <pc:docMk/>
          <pc:sldMk cId="1837816344" sldId="1232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837816344" sldId="1232"/>
            <ac:spMk id="20" creationId="{AEE07FBF-E2D4-A24E-5BF8-F47C79EE589D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837816344" sldId="1232"/>
            <ac:spMk id="21" creationId="{038C28B2-05A2-137C-511F-DC5C583C8F61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837816344" sldId="1232"/>
            <ac:spMk id="22" creationId="{C61B1704-0932-8BE1-3E83-6009CC194DFB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837816344" sldId="1232"/>
            <ac:spMk id="23" creationId="{99F9AD0B-60FA-7045-3576-A0FF3E30C9C4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837816344" sldId="1232"/>
            <ac:spMk id="24" creationId="{86145DD8-63D3-C932-7C68-B071DA33912D}"/>
          </ac:spMkLst>
        </pc:spChg>
      </pc:sldChg>
      <pc:sldChg chg="add ord">
        <pc:chgData name="Daniel Khashabi" userId="62390808-c838-45e6-be59-d6fd0d208bc8" providerId="ADAL" clId="{680AA70A-F13D-5E45-B948-B44D98F70397}" dt="2023-02-07T15:14:11.498" v="3220" actId="20578"/>
        <pc:sldMkLst>
          <pc:docMk/>
          <pc:sldMk cId="864085217" sldId="1287"/>
        </pc:sldMkLst>
      </pc:sldChg>
      <pc:sldChg chg="del">
        <pc:chgData name="Daniel Khashabi" userId="62390808-c838-45e6-be59-d6fd0d208bc8" providerId="ADAL" clId="{680AA70A-F13D-5E45-B948-B44D98F70397}" dt="2023-02-07T01:46:36.021" v="599" actId="2696"/>
        <pc:sldMkLst>
          <pc:docMk/>
          <pc:sldMk cId="1300597920" sldId="1287"/>
        </pc:sldMkLst>
      </pc:sldChg>
      <pc:sldChg chg="del">
        <pc:chgData name="Daniel Khashabi" userId="62390808-c838-45e6-be59-d6fd0d208bc8" providerId="ADAL" clId="{680AA70A-F13D-5E45-B948-B44D98F70397}" dt="2023-02-07T01:46:59.703" v="602" actId="2696"/>
        <pc:sldMkLst>
          <pc:docMk/>
          <pc:sldMk cId="207850078" sldId="1300"/>
        </pc:sldMkLst>
      </pc:sldChg>
      <pc:sldChg chg="delSp add del mod">
        <pc:chgData name="Daniel Khashabi" userId="62390808-c838-45e6-be59-d6fd0d208bc8" providerId="ADAL" clId="{680AA70A-F13D-5E45-B948-B44D98F70397}" dt="2023-02-07T13:29:50.977" v="2432" actId="2696"/>
        <pc:sldMkLst>
          <pc:docMk/>
          <pc:sldMk cId="474905718" sldId="1300"/>
        </pc:sldMkLst>
        <pc:picChg chg="del">
          <ac:chgData name="Daniel Khashabi" userId="62390808-c838-45e6-be59-d6fd0d208bc8" providerId="ADAL" clId="{680AA70A-F13D-5E45-B948-B44D98F70397}" dt="2023-02-07T13:29:45.188" v="2429" actId="21"/>
          <ac:picMkLst>
            <pc:docMk/>
            <pc:sldMk cId="474905718" sldId="1300"/>
            <ac:picMk id="6" creationId="{8AA0B11B-87BC-EF48-BE85-21B3304D312A}"/>
          </ac:picMkLst>
        </pc:picChg>
      </pc:sldChg>
      <pc:sldChg chg="add del">
        <pc:chgData name="Daniel Khashabi" userId="62390808-c838-45e6-be59-d6fd0d208bc8" providerId="ADAL" clId="{680AA70A-F13D-5E45-B948-B44D98F70397}" dt="2023-02-07T01:42:49.243" v="429" actId="2696"/>
        <pc:sldMkLst>
          <pc:docMk/>
          <pc:sldMk cId="776019446" sldId="1329"/>
        </pc:sldMkLst>
      </pc:sldChg>
      <pc:sldChg chg="modSp mod modAnim">
        <pc:chgData name="Daniel Khashabi" userId="62390808-c838-45e6-be59-d6fd0d208bc8" providerId="ADAL" clId="{680AA70A-F13D-5E45-B948-B44D98F70397}" dt="2023-02-07T16:13:41.778" v="4916"/>
        <pc:sldMkLst>
          <pc:docMk/>
          <pc:sldMk cId="291992844" sldId="1341"/>
        </pc:sldMkLst>
        <pc:spChg chg="mod">
          <ac:chgData name="Daniel Khashabi" userId="62390808-c838-45e6-be59-d6fd0d208bc8" providerId="ADAL" clId="{680AA70A-F13D-5E45-B948-B44D98F70397}" dt="2023-02-07T16:13:21.030" v="4914" actId="20577"/>
          <ac:spMkLst>
            <pc:docMk/>
            <pc:sldMk cId="291992844" sldId="1341"/>
            <ac:spMk id="3" creationId="{9BD082DE-31A9-9B30-3ACC-C1B2C1229AD6}"/>
          </ac:spMkLst>
        </pc:spChg>
      </pc:sldChg>
      <pc:sldChg chg="modSp modAnim">
        <pc:chgData name="Daniel Khashabi" userId="62390808-c838-45e6-be59-d6fd0d208bc8" providerId="ADAL" clId="{680AA70A-F13D-5E45-B948-B44D98F70397}" dt="2023-02-07T16:04:28.863" v="4659"/>
        <pc:sldMkLst>
          <pc:docMk/>
          <pc:sldMk cId="4042033932" sldId="1347"/>
        </pc:sldMkLst>
        <pc:spChg chg="mod">
          <ac:chgData name="Daniel Khashabi" userId="62390808-c838-45e6-be59-d6fd0d208bc8" providerId="ADAL" clId="{680AA70A-F13D-5E45-B948-B44D98F70397}" dt="2023-02-07T16:04:02.389" v="4656" actId="20577"/>
          <ac:spMkLst>
            <pc:docMk/>
            <pc:sldMk cId="4042033932" sldId="1347"/>
            <ac:spMk id="3" creationId="{A0AF4A5C-AE76-C21E-BB98-1E67D69E4BEF}"/>
          </ac:spMkLst>
        </pc:spChg>
      </pc:sldChg>
      <pc:sldChg chg="addSp modSp mod delAnim modAnim">
        <pc:chgData name="Daniel Khashabi" userId="62390808-c838-45e6-be59-d6fd0d208bc8" providerId="ADAL" clId="{680AA70A-F13D-5E45-B948-B44D98F70397}" dt="2023-02-07T16:09:25.773" v="4842" actId="207"/>
        <pc:sldMkLst>
          <pc:docMk/>
          <pc:sldMk cId="3719016197" sldId="1348"/>
        </pc:sldMkLst>
        <pc:spChg chg="mod">
          <ac:chgData name="Daniel Khashabi" userId="62390808-c838-45e6-be59-d6fd0d208bc8" providerId="ADAL" clId="{680AA70A-F13D-5E45-B948-B44D98F70397}" dt="2023-02-07T16:09:25.773" v="4842" actId="207"/>
          <ac:spMkLst>
            <pc:docMk/>
            <pc:sldMk cId="3719016197" sldId="1348"/>
            <ac:spMk id="3" creationId="{A0AF4A5C-AE76-C21E-BB98-1E67D69E4BEF}"/>
          </ac:spMkLst>
        </pc:spChg>
        <pc:spChg chg="add mod">
          <ac:chgData name="Daniel Khashabi" userId="62390808-c838-45e6-be59-d6fd0d208bc8" providerId="ADAL" clId="{680AA70A-F13D-5E45-B948-B44D98F70397}" dt="2023-02-07T16:06:16.709" v="4718" actId="1035"/>
          <ac:spMkLst>
            <pc:docMk/>
            <pc:sldMk cId="3719016197" sldId="1348"/>
            <ac:spMk id="66" creationId="{B245CC7B-DFDF-4CC6-1B96-0616FF87B9D6}"/>
          </ac:spMkLst>
        </pc:spChg>
        <pc:spChg chg="mod">
          <ac:chgData name="Daniel Khashabi" userId="62390808-c838-45e6-be59-d6fd0d208bc8" providerId="ADAL" clId="{680AA70A-F13D-5E45-B948-B44D98F70397}" dt="2023-02-07T16:05:56.442" v="4691" actId="1076"/>
          <ac:spMkLst>
            <pc:docMk/>
            <pc:sldMk cId="3719016197" sldId="1348"/>
            <ac:spMk id="75" creationId="{A92DC488-2351-817D-7AC3-267B5A567703}"/>
          </ac:spMkLst>
        </pc:spChg>
        <pc:spChg chg="add mod">
          <ac:chgData name="Daniel Khashabi" userId="62390808-c838-45e6-be59-d6fd0d208bc8" providerId="ADAL" clId="{680AA70A-F13D-5E45-B948-B44D98F70397}" dt="2023-02-07T16:06:27.725" v="4738" actId="1037"/>
          <ac:spMkLst>
            <pc:docMk/>
            <pc:sldMk cId="3719016197" sldId="1348"/>
            <ac:spMk id="80" creationId="{F4EF9077-E1BC-8C12-6525-F04F0E026983}"/>
          </ac:spMkLst>
        </pc:spChg>
        <pc:spChg chg="add mod">
          <ac:chgData name="Daniel Khashabi" userId="62390808-c838-45e6-be59-d6fd0d208bc8" providerId="ADAL" clId="{680AA70A-F13D-5E45-B948-B44D98F70397}" dt="2023-02-07T16:06:41.287" v="4812" actId="20577"/>
          <ac:spMkLst>
            <pc:docMk/>
            <pc:sldMk cId="3719016197" sldId="1348"/>
            <ac:spMk id="81" creationId="{E886248D-1DBE-08B9-6F8F-479210C53369}"/>
          </ac:spMkLst>
        </pc:spChg>
        <pc:grpChg chg="add">
          <ac:chgData name="Daniel Khashabi" userId="62390808-c838-45e6-be59-d6fd0d208bc8" providerId="ADAL" clId="{680AA70A-F13D-5E45-B948-B44D98F70397}" dt="2023-02-07T16:05:31.455" v="4679" actId="164"/>
          <ac:grpSpMkLst>
            <pc:docMk/>
            <pc:sldMk cId="3719016197" sldId="1348"/>
            <ac:grpSpMk id="76" creationId="{72EF3B55-8BCB-0053-733D-9C3FF9734C0E}"/>
          </ac:grpSpMkLst>
        </pc:grpChg>
        <pc:grpChg chg="add">
          <ac:chgData name="Daniel Khashabi" userId="62390808-c838-45e6-be59-d6fd0d208bc8" providerId="ADAL" clId="{680AA70A-F13D-5E45-B948-B44D98F70397}" dt="2023-02-07T16:05:38.521" v="4680" actId="164"/>
          <ac:grpSpMkLst>
            <pc:docMk/>
            <pc:sldMk cId="3719016197" sldId="1348"/>
            <ac:grpSpMk id="77" creationId="{9A5FEA1A-68E0-1C1E-5B7A-48CAA2B35D76}"/>
          </ac:grpSpMkLst>
        </pc:grpChg>
        <pc:grpChg chg="add mod">
          <ac:chgData name="Daniel Khashabi" userId="62390808-c838-45e6-be59-d6fd0d208bc8" providerId="ADAL" clId="{680AA70A-F13D-5E45-B948-B44D98F70397}" dt="2023-02-07T16:05:52.396" v="4690" actId="1038"/>
          <ac:grpSpMkLst>
            <pc:docMk/>
            <pc:sldMk cId="3719016197" sldId="1348"/>
            <ac:grpSpMk id="78" creationId="{853C681F-CEF1-FF3B-FCB5-DA5AFD863148}"/>
          </ac:grpSpMkLst>
        </pc:grpChg>
        <pc:grpChg chg="add">
          <ac:chgData name="Daniel Khashabi" userId="62390808-c838-45e6-be59-d6fd0d208bc8" providerId="ADAL" clId="{680AA70A-F13D-5E45-B948-B44D98F70397}" dt="2023-02-07T16:05:49.094" v="4682" actId="164"/>
          <ac:grpSpMkLst>
            <pc:docMk/>
            <pc:sldMk cId="3719016197" sldId="1348"/>
            <ac:grpSpMk id="79" creationId="{6A53DD44-4B25-252A-F74E-29DACF1707EB}"/>
          </ac:grpSpMkLst>
        </pc:grpChg>
        <pc:grpChg chg="add">
          <ac:chgData name="Daniel Khashabi" userId="62390808-c838-45e6-be59-d6fd0d208bc8" providerId="ADAL" clId="{680AA70A-F13D-5E45-B948-B44D98F70397}" dt="2023-02-07T16:06:47.971" v="4813" actId="164"/>
          <ac:grpSpMkLst>
            <pc:docMk/>
            <pc:sldMk cId="3719016197" sldId="1348"/>
            <ac:grpSpMk id="82" creationId="{90D3DEC0-8077-CF5A-7B18-E7A4895C5091}"/>
          </ac:grpSpMkLst>
        </pc:grpChg>
        <pc:grpChg chg="add">
          <ac:chgData name="Daniel Khashabi" userId="62390808-c838-45e6-be59-d6fd0d208bc8" providerId="ADAL" clId="{680AA70A-F13D-5E45-B948-B44D98F70397}" dt="2023-02-07T16:06:53.398" v="4814" actId="164"/>
          <ac:grpSpMkLst>
            <pc:docMk/>
            <pc:sldMk cId="3719016197" sldId="1348"/>
            <ac:grpSpMk id="83" creationId="{5B3E117B-EDCD-411C-7ECA-FF8D08B5EB42}"/>
          </ac:grpSpMkLst>
        </pc:grpChg>
        <pc:grpChg chg="add">
          <ac:chgData name="Daniel Khashabi" userId="62390808-c838-45e6-be59-d6fd0d208bc8" providerId="ADAL" clId="{680AA70A-F13D-5E45-B948-B44D98F70397}" dt="2023-02-07T16:06:58.316" v="4815" actId="164"/>
          <ac:grpSpMkLst>
            <pc:docMk/>
            <pc:sldMk cId="3719016197" sldId="1348"/>
            <ac:grpSpMk id="84" creationId="{584919A1-26B6-9D00-3464-B81FF0803D49}"/>
          </ac:grpSpMkLst>
        </pc:grpChg>
        <pc:grpChg chg="add">
          <ac:chgData name="Daniel Khashabi" userId="62390808-c838-45e6-be59-d6fd0d208bc8" providerId="ADAL" clId="{680AA70A-F13D-5E45-B948-B44D98F70397}" dt="2023-02-07T16:07:02.087" v="4816" actId="164"/>
          <ac:grpSpMkLst>
            <pc:docMk/>
            <pc:sldMk cId="3719016197" sldId="1348"/>
            <ac:grpSpMk id="85" creationId="{5159C1FF-4D5C-912B-5080-11DE0AE77B1C}"/>
          </ac:grpSpMkLst>
        </pc:grpChg>
        <pc:cxnChg chg="mod">
          <ac:chgData name="Daniel Khashabi" userId="62390808-c838-45e6-be59-d6fd0d208bc8" providerId="ADAL" clId="{680AA70A-F13D-5E45-B948-B44D98F70397}" dt="2023-02-07T16:05:24.670" v="4677" actId="1037"/>
          <ac:cxnSpMkLst>
            <pc:docMk/>
            <pc:sldMk cId="3719016197" sldId="1348"/>
            <ac:cxnSpMk id="67" creationId="{399A79E8-6B35-7357-E92C-4E10207B6C43}"/>
          </ac:cxnSpMkLst>
        </pc:cxnChg>
        <pc:cxnChg chg="mod">
          <ac:chgData name="Daniel Khashabi" userId="62390808-c838-45e6-be59-d6fd0d208bc8" providerId="ADAL" clId="{680AA70A-F13D-5E45-B948-B44D98F70397}" dt="2023-02-07T16:04:52.058" v="4664" actId="1037"/>
          <ac:cxnSpMkLst>
            <pc:docMk/>
            <pc:sldMk cId="3719016197" sldId="1348"/>
            <ac:cxnSpMk id="68" creationId="{07CB7C44-9354-9861-DAEA-F5826AD61C85}"/>
          </ac:cxnSpMkLst>
        </pc:cxnChg>
      </pc:sldChg>
      <pc:sldChg chg="modSp modAnim">
        <pc:chgData name="Daniel Khashabi" userId="62390808-c838-45e6-be59-d6fd0d208bc8" providerId="ADAL" clId="{680AA70A-F13D-5E45-B948-B44D98F70397}" dt="2023-02-07T16:10:14.251" v="4848"/>
        <pc:sldMkLst>
          <pc:docMk/>
          <pc:sldMk cId="141557388" sldId="1349"/>
        </pc:sldMkLst>
        <pc:spChg chg="mod">
          <ac:chgData name="Daniel Khashabi" userId="62390808-c838-45e6-be59-d6fd0d208bc8" providerId="ADAL" clId="{680AA70A-F13D-5E45-B948-B44D98F70397}" dt="2023-02-07T16:10:05.926" v="4847" actId="207"/>
          <ac:spMkLst>
            <pc:docMk/>
            <pc:sldMk cId="141557388" sldId="1349"/>
            <ac:spMk id="3" creationId="{A0AF4A5C-AE76-C21E-BB98-1E67D69E4BEF}"/>
          </ac:spMkLst>
        </pc:spChg>
      </pc:sldChg>
      <pc:sldChg chg="modSp modAnim">
        <pc:chgData name="Daniel Khashabi" userId="62390808-c838-45e6-be59-d6fd0d208bc8" providerId="ADAL" clId="{680AA70A-F13D-5E45-B948-B44D98F70397}" dt="2023-02-07T16:10:50.019" v="4862"/>
        <pc:sldMkLst>
          <pc:docMk/>
          <pc:sldMk cId="619202219" sldId="1350"/>
        </pc:sldMkLst>
        <pc:spChg chg="mod">
          <ac:chgData name="Daniel Khashabi" userId="62390808-c838-45e6-be59-d6fd0d208bc8" providerId="ADAL" clId="{680AA70A-F13D-5E45-B948-B44D98F70397}" dt="2023-02-07T16:10:40.057" v="4861" actId="207"/>
          <ac:spMkLst>
            <pc:docMk/>
            <pc:sldMk cId="619202219" sldId="1350"/>
            <ac:spMk id="3" creationId="{A0AF4A5C-AE76-C21E-BB98-1E67D69E4BEF}"/>
          </ac:spMkLst>
        </pc:spChg>
      </pc:sldChg>
      <pc:sldChg chg="delSp modSp add mod modAnim">
        <pc:chgData name="Daniel Khashabi" userId="62390808-c838-45e6-be59-d6fd0d208bc8" providerId="ADAL" clId="{680AA70A-F13D-5E45-B948-B44D98F70397}" dt="2023-02-07T16:03:41.185" v="4655" actId="1037"/>
        <pc:sldMkLst>
          <pc:docMk/>
          <pc:sldMk cId="3158429592" sldId="1361"/>
        </pc:sldMkLst>
        <pc:spChg chg="mod">
          <ac:chgData name="Daniel Khashabi" userId="62390808-c838-45e6-be59-d6fd0d208bc8" providerId="ADAL" clId="{680AA70A-F13D-5E45-B948-B44D98F70397}" dt="2023-02-07T01:42:58.199" v="438" actId="20577"/>
          <ac:spMkLst>
            <pc:docMk/>
            <pc:sldMk cId="3158429592" sldId="1361"/>
            <ac:spMk id="2" creationId="{A4D68DEC-C67A-4B05-1672-5E44F4839F23}"/>
          </ac:spMkLst>
        </pc:spChg>
        <pc:spChg chg="mod">
          <ac:chgData name="Daniel Khashabi" userId="62390808-c838-45e6-be59-d6fd0d208bc8" providerId="ADAL" clId="{680AA70A-F13D-5E45-B948-B44D98F70397}" dt="2023-02-07T01:44:38.147" v="559" actId="20577"/>
          <ac:spMkLst>
            <pc:docMk/>
            <pc:sldMk cId="3158429592" sldId="1361"/>
            <ac:spMk id="3" creationId="{3FB02C3A-E69B-3079-17D2-03A1E0623FD5}"/>
          </ac:spMkLst>
        </pc:spChg>
        <pc:spChg chg="del mod">
          <ac:chgData name="Daniel Khashabi" userId="62390808-c838-45e6-be59-d6fd0d208bc8" providerId="ADAL" clId="{680AA70A-F13D-5E45-B948-B44D98F70397}" dt="2023-02-07T01:44:17.542" v="545" actId="478"/>
          <ac:spMkLst>
            <pc:docMk/>
            <pc:sldMk cId="3158429592" sldId="1361"/>
            <ac:spMk id="37" creationId="{99DF2741-0F1D-D853-E9D2-502AD52F6E88}"/>
          </ac:spMkLst>
        </pc:spChg>
        <pc:spChg chg="mod">
          <ac:chgData name="Daniel Khashabi" userId="62390808-c838-45e6-be59-d6fd0d208bc8" providerId="ADAL" clId="{680AA70A-F13D-5E45-B948-B44D98F70397}" dt="2023-02-07T16:03:41.185" v="4655" actId="1037"/>
          <ac:spMkLst>
            <pc:docMk/>
            <pc:sldMk cId="3158429592" sldId="1361"/>
            <ac:spMk id="38" creationId="{2E60B745-C237-639C-2E1B-49AC34803DC9}"/>
          </ac:spMkLst>
        </pc:spChg>
      </pc:sldChg>
      <pc:sldChg chg="modSp add mod modAnim">
        <pc:chgData name="Daniel Khashabi" userId="62390808-c838-45e6-be59-d6fd0d208bc8" providerId="ADAL" clId="{680AA70A-F13D-5E45-B948-B44D98F70397}" dt="2023-02-07T01:45:41.384" v="598" actId="20577"/>
        <pc:sldMkLst>
          <pc:docMk/>
          <pc:sldMk cId="2730759472" sldId="1367"/>
        </pc:sldMkLst>
        <pc:spChg chg="mod">
          <ac:chgData name="Daniel Khashabi" userId="62390808-c838-45e6-be59-d6fd0d208bc8" providerId="ADAL" clId="{680AA70A-F13D-5E45-B948-B44D98F70397}" dt="2023-02-07T01:45:41.384" v="598" actId="20577"/>
          <ac:spMkLst>
            <pc:docMk/>
            <pc:sldMk cId="2730759472" sldId="1367"/>
            <ac:spMk id="2" creationId="{D9FE54A2-032A-CDC0-AFBD-906176CCBF5D}"/>
          </ac:spMkLst>
        </pc:spChg>
        <pc:spChg chg="mod">
          <ac:chgData name="Daniel Khashabi" userId="62390808-c838-45e6-be59-d6fd0d208bc8" providerId="ADAL" clId="{680AA70A-F13D-5E45-B948-B44D98F70397}" dt="2023-02-07T01:45:02.789" v="564" actId="20577"/>
          <ac:spMkLst>
            <pc:docMk/>
            <pc:sldMk cId="2730759472" sldId="1367"/>
            <ac:spMk id="3" creationId="{D11CAFCF-7181-28A1-A642-63B2F4C1DBBC}"/>
          </ac:spMkLst>
        </pc:spChg>
        <pc:spChg chg="mod">
          <ac:chgData name="Daniel Khashabi" userId="62390808-c838-45e6-be59-d6fd0d208bc8" providerId="ADAL" clId="{680AA70A-F13D-5E45-B948-B44D98F70397}" dt="2023-02-07T01:45:33.560" v="585" actId="1076"/>
          <ac:spMkLst>
            <pc:docMk/>
            <pc:sldMk cId="2730759472" sldId="1367"/>
            <ac:spMk id="4" creationId="{473451DD-21E3-FDCC-85F0-4F2C3C47C9D3}"/>
          </ac:spMkLst>
        </pc:spChg>
        <pc:spChg chg="mod">
          <ac:chgData name="Daniel Khashabi" userId="62390808-c838-45e6-be59-d6fd0d208bc8" providerId="ADAL" clId="{680AA70A-F13D-5E45-B948-B44D98F70397}" dt="2023-02-07T01:45:33.560" v="585" actId="1076"/>
          <ac:spMkLst>
            <pc:docMk/>
            <pc:sldMk cId="2730759472" sldId="1367"/>
            <ac:spMk id="5" creationId="{53C9465D-7607-3391-B7FE-F1F87214E6C1}"/>
          </ac:spMkLst>
        </pc:spChg>
        <pc:spChg chg="mod">
          <ac:chgData name="Daniel Khashabi" userId="62390808-c838-45e6-be59-d6fd0d208bc8" providerId="ADAL" clId="{680AA70A-F13D-5E45-B948-B44D98F70397}" dt="2023-02-07T01:45:33.560" v="585" actId="1076"/>
          <ac:spMkLst>
            <pc:docMk/>
            <pc:sldMk cId="2730759472" sldId="1367"/>
            <ac:spMk id="6" creationId="{F68DF992-BE99-E8F3-29D7-7FB8AA6C80D4}"/>
          </ac:spMkLst>
        </pc:spChg>
        <pc:spChg chg="mod">
          <ac:chgData name="Daniel Khashabi" userId="62390808-c838-45e6-be59-d6fd0d208bc8" providerId="ADAL" clId="{680AA70A-F13D-5E45-B948-B44D98F70397}" dt="2023-02-07T01:45:33.560" v="585" actId="1076"/>
          <ac:spMkLst>
            <pc:docMk/>
            <pc:sldMk cId="2730759472" sldId="1367"/>
            <ac:spMk id="9" creationId="{FB6FD7F2-EB0D-4D06-63DB-45262ED0FD8C}"/>
          </ac:spMkLst>
        </pc:spChg>
        <pc:spChg chg="mod">
          <ac:chgData name="Daniel Khashabi" userId="62390808-c838-45e6-be59-d6fd0d208bc8" providerId="ADAL" clId="{680AA70A-F13D-5E45-B948-B44D98F70397}" dt="2023-02-07T01:45:33.560" v="585" actId="1076"/>
          <ac:spMkLst>
            <pc:docMk/>
            <pc:sldMk cId="2730759472" sldId="1367"/>
            <ac:spMk id="10" creationId="{919F0F0D-3665-A449-776C-89F0556C7220}"/>
          </ac:spMkLst>
        </pc:spChg>
        <pc:spChg chg="mod">
          <ac:chgData name="Daniel Khashabi" userId="62390808-c838-45e6-be59-d6fd0d208bc8" providerId="ADAL" clId="{680AA70A-F13D-5E45-B948-B44D98F70397}" dt="2023-02-07T01:45:27.046" v="582" actId="1076"/>
          <ac:spMkLst>
            <pc:docMk/>
            <pc:sldMk cId="2730759472" sldId="1367"/>
            <ac:spMk id="11" creationId="{A0C353E7-098E-83A0-E430-1BE4CB661727}"/>
          </ac:spMkLst>
        </pc:spChg>
        <pc:spChg chg="mod">
          <ac:chgData name="Daniel Khashabi" userId="62390808-c838-45e6-be59-d6fd0d208bc8" providerId="ADAL" clId="{680AA70A-F13D-5E45-B948-B44D98F70397}" dt="2023-02-07T01:45:33.560" v="585" actId="1076"/>
          <ac:spMkLst>
            <pc:docMk/>
            <pc:sldMk cId="2730759472" sldId="1367"/>
            <ac:spMk id="20" creationId="{3035096F-7038-A5AC-C4C6-6236505AE027}"/>
          </ac:spMkLst>
        </pc:spChg>
        <pc:cxnChg chg="mod">
          <ac:chgData name="Daniel Khashabi" userId="62390808-c838-45e6-be59-d6fd0d208bc8" providerId="ADAL" clId="{680AA70A-F13D-5E45-B948-B44D98F70397}" dt="2023-02-07T01:45:33.560" v="585" actId="1076"/>
          <ac:cxnSpMkLst>
            <pc:docMk/>
            <pc:sldMk cId="2730759472" sldId="1367"/>
            <ac:cxnSpMk id="7" creationId="{7E595EC2-A7CD-C519-FFA6-9A362E1F7923}"/>
          </ac:cxnSpMkLst>
        </pc:cxnChg>
        <pc:cxnChg chg="mod">
          <ac:chgData name="Daniel Khashabi" userId="62390808-c838-45e6-be59-d6fd0d208bc8" providerId="ADAL" clId="{680AA70A-F13D-5E45-B948-B44D98F70397}" dt="2023-02-07T01:45:33.560" v="585" actId="1076"/>
          <ac:cxnSpMkLst>
            <pc:docMk/>
            <pc:sldMk cId="2730759472" sldId="1367"/>
            <ac:cxnSpMk id="8" creationId="{65FA3EBB-AC63-5177-6CE9-2CC0595FAC23}"/>
          </ac:cxnSpMkLst>
        </pc:cxnChg>
      </pc:sldChg>
      <pc:sldChg chg="modSp modAnim">
        <pc:chgData name="Daniel Khashabi" userId="62390808-c838-45e6-be59-d6fd0d208bc8" providerId="ADAL" clId="{680AA70A-F13D-5E45-B948-B44D98F70397}" dt="2023-02-07T16:14:31.165" v="4922"/>
        <pc:sldMkLst>
          <pc:docMk/>
          <pc:sldMk cId="3728398103" sldId="1370"/>
        </pc:sldMkLst>
        <pc:spChg chg="mod">
          <ac:chgData name="Daniel Khashabi" userId="62390808-c838-45e6-be59-d6fd0d208bc8" providerId="ADAL" clId="{680AA70A-F13D-5E45-B948-B44D98F70397}" dt="2023-02-07T16:14:16.112" v="4920" actId="12"/>
          <ac:spMkLst>
            <pc:docMk/>
            <pc:sldMk cId="3728398103" sldId="1370"/>
            <ac:spMk id="3" creationId="{475D8049-B6A9-EE91-4E00-010EF2BC1E84}"/>
          </ac:spMkLst>
        </pc:spChg>
      </pc:sldChg>
      <pc:sldChg chg="modSp mod modAnim">
        <pc:chgData name="Daniel Khashabi" userId="62390808-c838-45e6-be59-d6fd0d208bc8" providerId="ADAL" clId="{680AA70A-F13D-5E45-B948-B44D98F70397}" dt="2023-02-07T16:15:48.810" v="4936" actId="20577"/>
        <pc:sldMkLst>
          <pc:docMk/>
          <pc:sldMk cId="4262700928" sldId="1374"/>
        </pc:sldMkLst>
        <pc:spChg chg="mod">
          <ac:chgData name="Daniel Khashabi" userId="62390808-c838-45e6-be59-d6fd0d208bc8" providerId="ADAL" clId="{680AA70A-F13D-5E45-B948-B44D98F70397}" dt="2023-02-07T16:15:48.810" v="4936" actId="20577"/>
          <ac:spMkLst>
            <pc:docMk/>
            <pc:sldMk cId="4262700928" sldId="1374"/>
            <ac:spMk id="4" creationId="{69F0534F-9659-11B4-43B7-624B69AF4475}"/>
          </ac:spMkLst>
        </pc:spChg>
        <pc:spChg chg="mod">
          <ac:chgData name="Daniel Khashabi" userId="62390808-c838-45e6-be59-d6fd0d208bc8" providerId="ADAL" clId="{680AA70A-F13D-5E45-B948-B44D98F70397}" dt="2023-02-07T16:15:09.998" v="4927" actId="1036"/>
          <ac:spMkLst>
            <pc:docMk/>
            <pc:sldMk cId="4262700928" sldId="1374"/>
            <ac:spMk id="51" creationId="{F9E838DE-9FAA-2609-C109-E5BBAFAACAF1}"/>
          </ac:spMkLst>
        </pc:spChg>
      </pc:sldChg>
      <pc:sldChg chg="addSp delSp modSp mod modAnim">
        <pc:chgData name="Daniel Khashabi" userId="62390808-c838-45e6-be59-d6fd0d208bc8" providerId="ADAL" clId="{680AA70A-F13D-5E45-B948-B44D98F70397}" dt="2023-02-07T16:19:00.347" v="5028"/>
        <pc:sldMkLst>
          <pc:docMk/>
          <pc:sldMk cId="501988981" sldId="1379"/>
        </pc:sldMkLst>
        <pc:spChg chg="mod">
          <ac:chgData name="Daniel Khashabi" userId="62390808-c838-45e6-be59-d6fd0d208bc8" providerId="ADAL" clId="{680AA70A-F13D-5E45-B948-B44D98F70397}" dt="2023-02-07T13:05:46.155" v="1192" actId="20577"/>
          <ac:spMkLst>
            <pc:docMk/>
            <pc:sldMk cId="501988981" sldId="1379"/>
            <ac:spMk id="2" creationId="{9FAF63AE-DDF2-0451-0EA2-78C77CC887D7}"/>
          </ac:spMkLst>
        </pc:spChg>
        <pc:spChg chg="del">
          <ac:chgData name="Daniel Khashabi" userId="62390808-c838-45e6-be59-d6fd0d208bc8" providerId="ADAL" clId="{680AA70A-F13D-5E45-B948-B44D98F70397}" dt="2023-02-07T13:03:17.213" v="1007" actId="478"/>
          <ac:spMkLst>
            <pc:docMk/>
            <pc:sldMk cId="501988981" sldId="1379"/>
            <ac:spMk id="3" creationId="{4ED626EA-7A15-E609-D13C-9FA734811F4D}"/>
          </ac:spMkLst>
        </pc:spChg>
        <pc:spChg chg="mod">
          <ac:chgData name="Daniel Khashabi" userId="62390808-c838-45e6-be59-d6fd0d208bc8" providerId="ADAL" clId="{680AA70A-F13D-5E45-B948-B44D98F70397}" dt="2023-02-07T13:08:00.847" v="1380" actId="20577"/>
          <ac:spMkLst>
            <pc:docMk/>
            <pc:sldMk cId="501988981" sldId="1379"/>
            <ac:spMk id="4" creationId="{69F0534F-9659-11B4-43B7-624B69AF4475}"/>
          </ac:spMkLst>
        </pc:spChg>
        <pc:spChg chg="add del mod">
          <ac:chgData name="Daniel Khashabi" userId="62390808-c838-45e6-be59-d6fd0d208bc8" providerId="ADAL" clId="{680AA70A-F13D-5E45-B948-B44D98F70397}" dt="2023-02-07T13:02:34.247" v="925" actId="478"/>
          <ac:spMkLst>
            <pc:docMk/>
            <pc:sldMk cId="501988981" sldId="1379"/>
            <ac:spMk id="11" creationId="{EB9C12DB-DFAF-27CE-BDF3-3CEFBAB90BC1}"/>
          </ac:spMkLst>
        </pc:spChg>
        <pc:spChg chg="add mod">
          <ac:chgData name="Daniel Khashabi" userId="62390808-c838-45e6-be59-d6fd0d208bc8" providerId="ADAL" clId="{680AA70A-F13D-5E45-B948-B44D98F70397}" dt="2023-02-07T13:06:37.403" v="1265" actId="1035"/>
          <ac:spMkLst>
            <pc:docMk/>
            <pc:sldMk cId="501988981" sldId="1379"/>
            <ac:spMk id="12" creationId="{C72E37B5-1591-FB03-0D19-043E076F2747}"/>
          </ac:spMkLst>
        </pc:spChg>
        <pc:spChg chg="add mod">
          <ac:chgData name="Daniel Khashabi" userId="62390808-c838-45e6-be59-d6fd0d208bc8" providerId="ADAL" clId="{680AA70A-F13D-5E45-B948-B44D98F70397}" dt="2023-02-07T13:06:37.403" v="1265" actId="1035"/>
          <ac:spMkLst>
            <pc:docMk/>
            <pc:sldMk cId="501988981" sldId="1379"/>
            <ac:spMk id="15" creationId="{CE3B3342-E024-1643-33B0-1DE490B4725A}"/>
          </ac:spMkLst>
        </pc:spChg>
        <pc:spChg chg="add mod">
          <ac:chgData name="Daniel Khashabi" userId="62390808-c838-45e6-be59-d6fd0d208bc8" providerId="ADAL" clId="{680AA70A-F13D-5E45-B948-B44D98F70397}" dt="2023-02-07T13:06:37.403" v="1265" actId="1035"/>
          <ac:spMkLst>
            <pc:docMk/>
            <pc:sldMk cId="501988981" sldId="1379"/>
            <ac:spMk id="16" creationId="{2A997965-67FB-16C0-4CF3-93F11FFCDF31}"/>
          </ac:spMkLst>
        </pc:spChg>
        <pc:spChg chg="add mod">
          <ac:chgData name="Daniel Khashabi" userId="62390808-c838-45e6-be59-d6fd0d208bc8" providerId="ADAL" clId="{680AA70A-F13D-5E45-B948-B44D98F70397}" dt="2023-02-07T13:09:13.571" v="1428" actId="20577"/>
          <ac:spMkLst>
            <pc:docMk/>
            <pc:sldMk cId="501988981" sldId="1379"/>
            <ac:spMk id="17" creationId="{8974DC2B-ADF3-7E99-36ED-42AD691EF6F1}"/>
          </ac:spMkLst>
        </pc:spChg>
      </pc:sldChg>
      <pc:sldChg chg="addSp delSp modSp mod">
        <pc:chgData name="Daniel Khashabi" userId="62390808-c838-45e6-be59-d6fd0d208bc8" providerId="ADAL" clId="{680AA70A-F13D-5E45-B948-B44D98F70397}" dt="2023-02-07T16:23:34.277" v="5076" actId="22"/>
        <pc:sldMkLst>
          <pc:docMk/>
          <pc:sldMk cId="4222804384" sldId="1380"/>
        </pc:sldMkLst>
        <pc:spChg chg="add del mod">
          <ac:chgData name="Daniel Khashabi" userId="62390808-c838-45e6-be59-d6fd0d208bc8" providerId="ADAL" clId="{680AA70A-F13D-5E45-B948-B44D98F70397}" dt="2023-02-07T14:19:36.768" v="2813" actId="478"/>
          <ac:spMkLst>
            <pc:docMk/>
            <pc:sldMk cId="4222804384" sldId="1380"/>
            <ac:spMk id="4" creationId="{B9AC2376-4D22-8FFA-B614-36421FD39EE0}"/>
          </ac:spMkLst>
        </pc:spChg>
        <pc:spChg chg="add del">
          <ac:chgData name="Daniel Khashabi" userId="62390808-c838-45e6-be59-d6fd0d208bc8" providerId="ADAL" clId="{680AA70A-F13D-5E45-B948-B44D98F70397}" dt="2023-02-07T16:23:34.277" v="5076" actId="22"/>
          <ac:spMkLst>
            <pc:docMk/>
            <pc:sldMk cId="4222804384" sldId="1380"/>
            <ac:spMk id="12" creationId="{61B8C07A-DE2C-6B28-AD20-F2E809A0E203}"/>
          </ac:spMkLst>
        </pc:spChg>
        <pc:spChg chg="mod">
          <ac:chgData name="Daniel Khashabi" userId="62390808-c838-45e6-be59-d6fd0d208bc8" providerId="ADAL" clId="{680AA70A-F13D-5E45-B948-B44D98F70397}" dt="2023-02-07T15:13:26.745" v="3219" actId="207"/>
          <ac:spMkLst>
            <pc:docMk/>
            <pc:sldMk cId="4222804384" sldId="1380"/>
            <ac:spMk id="17" creationId="{BD6D6BA9-7A05-59B4-EF63-F76D03CE819B}"/>
          </ac:spMkLst>
        </pc:spChg>
      </pc:sldChg>
      <pc:sldChg chg="modSp mod modAnim">
        <pc:chgData name="Daniel Khashabi" userId="62390808-c838-45e6-be59-d6fd0d208bc8" providerId="ADAL" clId="{680AA70A-F13D-5E45-B948-B44D98F70397}" dt="2023-02-07T16:17:38.063" v="5015"/>
        <pc:sldMkLst>
          <pc:docMk/>
          <pc:sldMk cId="1632413819" sldId="1381"/>
        </pc:sldMkLst>
        <pc:spChg chg="mod">
          <ac:chgData name="Daniel Khashabi" userId="62390808-c838-45e6-be59-d6fd0d208bc8" providerId="ADAL" clId="{680AA70A-F13D-5E45-B948-B44D98F70397}" dt="2023-02-07T16:17:19.359" v="5013" actId="207"/>
          <ac:spMkLst>
            <pc:docMk/>
            <pc:sldMk cId="1632413819" sldId="1381"/>
            <ac:spMk id="4" creationId="{69F0534F-9659-11B4-43B7-624B69AF4475}"/>
          </ac:spMkLst>
        </pc:spChg>
      </pc:sldChg>
      <pc:sldChg chg="modSp mod">
        <pc:chgData name="Daniel Khashabi" userId="62390808-c838-45e6-be59-d6fd0d208bc8" providerId="ADAL" clId="{680AA70A-F13D-5E45-B948-B44D98F70397}" dt="2023-02-07T15:13:09.545" v="3192" actId="207"/>
        <pc:sldMkLst>
          <pc:docMk/>
          <pc:sldMk cId="2495556946" sldId="1384"/>
        </pc:sldMkLst>
        <pc:spChg chg="mod">
          <ac:chgData name="Daniel Khashabi" userId="62390808-c838-45e6-be59-d6fd0d208bc8" providerId="ADAL" clId="{680AA70A-F13D-5E45-B948-B44D98F70397}" dt="2023-02-07T15:13:09.545" v="3192" actId="207"/>
          <ac:spMkLst>
            <pc:docMk/>
            <pc:sldMk cId="2495556946" sldId="1384"/>
            <ac:spMk id="17" creationId="{BD6D6BA9-7A05-59B4-EF63-F76D03CE819B}"/>
          </ac:spMkLst>
        </pc:spChg>
        <pc:cxnChg chg="mod">
          <ac:chgData name="Daniel Khashabi" userId="62390808-c838-45e6-be59-d6fd0d208bc8" providerId="ADAL" clId="{680AA70A-F13D-5E45-B948-B44D98F70397}" dt="2023-02-07T14:23:38.223" v="2945" actId="1037"/>
          <ac:cxnSpMkLst>
            <pc:docMk/>
            <pc:sldMk cId="2495556946" sldId="1384"/>
            <ac:cxnSpMk id="11" creationId="{C24E2040-1433-A0A2-179C-1C3612A12D70}"/>
          </ac:cxnSpMkLst>
        </pc:cxnChg>
        <pc:cxnChg chg="mod">
          <ac:chgData name="Daniel Khashabi" userId="62390808-c838-45e6-be59-d6fd0d208bc8" providerId="ADAL" clId="{680AA70A-F13D-5E45-B948-B44D98F70397}" dt="2023-02-07T14:23:38.223" v="2945" actId="1037"/>
          <ac:cxnSpMkLst>
            <pc:docMk/>
            <pc:sldMk cId="2495556946" sldId="1384"/>
            <ac:cxnSpMk id="14" creationId="{F1F0E356-2620-3E5A-C7B1-6DC74FF943CA}"/>
          </ac:cxnSpMkLst>
        </pc:cxnChg>
      </pc:sldChg>
      <pc:sldChg chg="modSp mod">
        <pc:chgData name="Daniel Khashabi" userId="62390808-c838-45e6-be59-d6fd0d208bc8" providerId="ADAL" clId="{680AA70A-F13D-5E45-B948-B44D98F70397}" dt="2023-02-07T13:56:15.784" v="2481" actId="207"/>
        <pc:sldMkLst>
          <pc:docMk/>
          <pc:sldMk cId="411331247" sldId="1385"/>
        </pc:sldMkLst>
        <pc:spChg chg="mod">
          <ac:chgData name="Daniel Khashabi" userId="62390808-c838-45e6-be59-d6fd0d208bc8" providerId="ADAL" clId="{680AA70A-F13D-5E45-B948-B44D98F70397}" dt="2023-02-07T13:56:15.784" v="2481" actId="207"/>
          <ac:spMkLst>
            <pc:docMk/>
            <pc:sldMk cId="411331247" sldId="1385"/>
            <ac:spMk id="3" creationId="{E033A81A-809F-FA7B-C766-08D1E290ECB8}"/>
          </ac:spMkLst>
        </pc:spChg>
      </pc:sldChg>
      <pc:sldChg chg="del">
        <pc:chgData name="Daniel Khashabi" userId="62390808-c838-45e6-be59-d6fd0d208bc8" providerId="ADAL" clId="{680AA70A-F13D-5E45-B948-B44D98F70397}" dt="2023-02-07T15:22:35.432" v="3221" actId="2696"/>
        <pc:sldMkLst>
          <pc:docMk/>
          <pc:sldMk cId="481948916" sldId="1387"/>
        </pc:sldMkLst>
      </pc:sldChg>
      <pc:sldChg chg="del">
        <pc:chgData name="Daniel Khashabi" userId="62390808-c838-45e6-be59-d6fd0d208bc8" providerId="ADAL" clId="{680AA70A-F13D-5E45-B948-B44D98F70397}" dt="2023-02-07T01:46:46.282" v="600" actId="2696"/>
        <pc:sldMkLst>
          <pc:docMk/>
          <pc:sldMk cId="3325165762" sldId="1388"/>
        </pc:sldMkLst>
      </pc:sldChg>
      <pc:sldChg chg="del">
        <pc:chgData name="Daniel Khashabi" userId="62390808-c838-45e6-be59-d6fd0d208bc8" providerId="ADAL" clId="{680AA70A-F13D-5E45-B948-B44D98F70397}" dt="2023-02-07T15:23:01.638" v="3222" actId="2696"/>
        <pc:sldMkLst>
          <pc:docMk/>
          <pc:sldMk cId="4052149061" sldId="1389"/>
        </pc:sldMkLst>
      </pc:sldChg>
      <pc:sldChg chg="modSp del mod chgLayout">
        <pc:chgData name="Daniel Khashabi" userId="62390808-c838-45e6-be59-d6fd0d208bc8" providerId="ADAL" clId="{680AA70A-F13D-5E45-B948-B44D98F70397}" dt="2023-02-07T15:49:53.564" v="4070" actId="2696"/>
        <pc:sldMkLst>
          <pc:docMk/>
          <pc:sldMk cId="2475365716" sldId="1390"/>
        </pc:sldMkLst>
        <pc:spChg chg="mod ord">
          <ac:chgData name="Daniel Khashabi" userId="62390808-c838-45e6-be59-d6fd0d208bc8" providerId="ADAL" clId="{680AA70A-F13D-5E45-B948-B44D98F70397}" dt="2023-02-07T15:32:15.765" v="3566" actId="700"/>
          <ac:spMkLst>
            <pc:docMk/>
            <pc:sldMk cId="2475365716" sldId="1390"/>
            <ac:spMk id="2" creationId="{1D96E276-6405-2433-6026-D7E030D57854}"/>
          </ac:spMkLst>
        </pc:spChg>
        <pc:picChg chg="mod modCrop">
          <ac:chgData name="Daniel Khashabi" userId="62390808-c838-45e6-be59-d6fd0d208bc8" providerId="ADAL" clId="{680AA70A-F13D-5E45-B948-B44D98F70397}" dt="2023-02-07T15:32:10.232" v="3564" actId="1076"/>
          <ac:picMkLst>
            <pc:docMk/>
            <pc:sldMk cId="2475365716" sldId="1390"/>
            <ac:picMk id="5" creationId="{2258BE84-3BD1-1B3F-D0C0-13E82B5B88F1}"/>
          </ac:picMkLst>
        </pc:picChg>
        <pc:picChg chg="mod ord">
          <ac:chgData name="Daniel Khashabi" userId="62390808-c838-45e6-be59-d6fd0d208bc8" providerId="ADAL" clId="{680AA70A-F13D-5E45-B948-B44D98F70397}" dt="2023-02-07T15:32:15.765" v="3566" actId="700"/>
          <ac:picMkLst>
            <pc:docMk/>
            <pc:sldMk cId="2475365716" sldId="1390"/>
            <ac:picMk id="7" creationId="{61061ADC-1056-5B01-FCD9-09D9C2894E70}"/>
          </ac:picMkLst>
        </pc:picChg>
      </pc:sldChg>
      <pc:sldChg chg="mod modShow">
        <pc:chgData name="Daniel Khashabi" userId="62390808-c838-45e6-be59-d6fd0d208bc8" providerId="ADAL" clId="{680AA70A-F13D-5E45-B948-B44D98F70397}" dt="2023-02-07T15:51:56.066" v="4073" actId="729"/>
        <pc:sldMkLst>
          <pc:docMk/>
          <pc:sldMk cId="2614222538" sldId="1391"/>
        </pc:sldMkLst>
      </pc:sldChg>
      <pc:sldChg chg="modSp mod">
        <pc:chgData name="Daniel Khashabi" userId="62390808-c838-45e6-be59-d6fd0d208bc8" providerId="ADAL" clId="{680AA70A-F13D-5E45-B948-B44D98F70397}" dt="2023-02-07T15:54:20.439" v="4152" actId="27636"/>
        <pc:sldMkLst>
          <pc:docMk/>
          <pc:sldMk cId="66458230" sldId="1392"/>
        </pc:sldMkLst>
        <pc:spChg chg="mod">
          <ac:chgData name="Daniel Khashabi" userId="62390808-c838-45e6-be59-d6fd0d208bc8" providerId="ADAL" clId="{680AA70A-F13D-5E45-B948-B44D98F70397}" dt="2023-02-07T15:54:20.439" v="4152" actId="27636"/>
          <ac:spMkLst>
            <pc:docMk/>
            <pc:sldMk cId="66458230" sldId="1392"/>
            <ac:spMk id="3" creationId="{4568E792-7A02-3EDE-376C-A2EA5D3EE955}"/>
          </ac:spMkLst>
        </pc:spChg>
      </pc:sldChg>
      <pc:sldChg chg="add">
        <pc:chgData name="Daniel Khashabi" userId="62390808-c838-45e6-be59-d6fd0d208bc8" providerId="ADAL" clId="{680AA70A-F13D-5E45-B948-B44D98F70397}" dt="2023-02-07T15:54:54.855" v="4154"/>
        <pc:sldMkLst>
          <pc:docMk/>
          <pc:sldMk cId="1011572967" sldId="1396"/>
        </pc:sldMkLst>
      </pc:sldChg>
      <pc:sldChg chg="del">
        <pc:chgData name="Daniel Khashabi" userId="62390808-c838-45e6-be59-d6fd0d208bc8" providerId="ADAL" clId="{680AA70A-F13D-5E45-B948-B44D98F70397}" dt="2023-02-07T15:54:46.067" v="4153" actId="2696"/>
        <pc:sldMkLst>
          <pc:docMk/>
          <pc:sldMk cId="2473479866" sldId="1396"/>
        </pc:sldMkLst>
      </pc:sldChg>
      <pc:sldChg chg="modSp mod">
        <pc:chgData name="Daniel Khashabi" userId="62390808-c838-45e6-be59-d6fd0d208bc8" providerId="ADAL" clId="{680AA70A-F13D-5E45-B948-B44D98F70397}" dt="2023-02-07T15:33:53.812" v="3786" actId="1038"/>
        <pc:sldMkLst>
          <pc:docMk/>
          <pc:sldMk cId="3725643363" sldId="1397"/>
        </pc:sldMkLst>
        <pc:picChg chg="mod">
          <ac:chgData name="Daniel Khashabi" userId="62390808-c838-45e6-be59-d6fd0d208bc8" providerId="ADAL" clId="{680AA70A-F13D-5E45-B948-B44D98F70397}" dt="2023-02-07T15:33:53.812" v="3786" actId="1038"/>
          <ac:picMkLst>
            <pc:docMk/>
            <pc:sldMk cId="3725643363" sldId="1397"/>
            <ac:picMk id="7" creationId="{41FE6840-C95A-76EC-79DF-6E7148219543}"/>
          </ac:picMkLst>
        </pc:picChg>
        <pc:picChg chg="mod">
          <ac:chgData name="Daniel Khashabi" userId="62390808-c838-45e6-be59-d6fd0d208bc8" providerId="ADAL" clId="{680AA70A-F13D-5E45-B948-B44D98F70397}" dt="2023-02-07T15:33:49.734" v="3780" actId="14100"/>
          <ac:picMkLst>
            <pc:docMk/>
            <pc:sldMk cId="3725643363" sldId="1397"/>
            <ac:picMk id="9" creationId="{7BDF1B09-9C35-F286-4B0C-2FF65B138A9F}"/>
          </ac:picMkLst>
        </pc:picChg>
      </pc:sldChg>
      <pc:sldChg chg="modSp mod">
        <pc:chgData name="Daniel Khashabi" userId="62390808-c838-45e6-be59-d6fd0d208bc8" providerId="ADAL" clId="{680AA70A-F13D-5E45-B948-B44D98F70397}" dt="2023-02-07T15:34:08.167" v="3791" actId="1076"/>
        <pc:sldMkLst>
          <pc:docMk/>
          <pc:sldMk cId="2413010723" sldId="1398"/>
        </pc:sldMkLst>
        <pc:picChg chg="mod">
          <ac:chgData name="Daniel Khashabi" userId="62390808-c838-45e6-be59-d6fd0d208bc8" providerId="ADAL" clId="{680AA70A-F13D-5E45-B948-B44D98F70397}" dt="2023-02-07T15:34:03.683" v="3789" actId="1076"/>
          <ac:picMkLst>
            <pc:docMk/>
            <pc:sldMk cId="2413010723" sldId="1398"/>
            <ac:picMk id="5" creationId="{14EF6089-352A-A435-9161-A25401851203}"/>
          </ac:picMkLst>
        </pc:picChg>
        <pc:picChg chg="mod">
          <ac:chgData name="Daniel Khashabi" userId="62390808-c838-45e6-be59-d6fd0d208bc8" providerId="ADAL" clId="{680AA70A-F13D-5E45-B948-B44D98F70397}" dt="2023-02-07T15:34:08.167" v="3791" actId="1076"/>
          <ac:picMkLst>
            <pc:docMk/>
            <pc:sldMk cId="2413010723" sldId="1398"/>
            <ac:picMk id="7" creationId="{0139597D-59BC-1839-F672-EC69D531BDBE}"/>
          </ac:picMkLst>
        </pc:picChg>
      </pc:sldChg>
      <pc:sldChg chg="del">
        <pc:chgData name="Daniel Khashabi" userId="62390808-c838-45e6-be59-d6fd0d208bc8" providerId="ADAL" clId="{680AA70A-F13D-5E45-B948-B44D98F70397}" dt="2023-02-07T15:54:46.067" v="4153" actId="2696"/>
        <pc:sldMkLst>
          <pc:docMk/>
          <pc:sldMk cId="3182832842" sldId="1401"/>
        </pc:sldMkLst>
      </pc:sldChg>
      <pc:sldChg chg="add del">
        <pc:chgData name="Daniel Khashabi" userId="62390808-c838-45e6-be59-d6fd0d208bc8" providerId="ADAL" clId="{680AA70A-F13D-5E45-B948-B44D98F70397}" dt="2023-02-07T16:24:27.499" v="5078" actId="2696"/>
        <pc:sldMkLst>
          <pc:docMk/>
          <pc:sldMk cId="4066034353" sldId="1401"/>
        </pc:sldMkLst>
      </pc:sldChg>
      <pc:sldChg chg="add">
        <pc:chgData name="Daniel Khashabi" userId="62390808-c838-45e6-be59-d6fd0d208bc8" providerId="ADAL" clId="{680AA70A-F13D-5E45-B948-B44D98F70397}" dt="2023-02-07T16:24:29.200" v="5079"/>
        <pc:sldMkLst>
          <pc:docMk/>
          <pc:sldMk cId="4069905782" sldId="1401"/>
        </pc:sldMkLst>
      </pc:sldChg>
      <pc:sldChg chg="modSp add">
        <pc:chgData name="Daniel Khashabi" userId="62390808-c838-45e6-be59-d6fd0d208bc8" providerId="ADAL" clId="{680AA70A-F13D-5E45-B948-B44D98F70397}" dt="2023-02-09T20:20:43.537" v="5116"/>
        <pc:sldMkLst>
          <pc:docMk/>
          <pc:sldMk cId="2782113939" sldId="1404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2782113939" sldId="1404"/>
            <ac:spMk id="40" creationId="{E18D538D-D27B-AFFF-727C-3CCCF6C9A35B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2782113939" sldId="1404"/>
            <ac:spMk id="62" creationId="{BE078AB9-02C5-60E6-CA08-2DBED386F280}"/>
          </ac:spMkLst>
        </pc:spChg>
      </pc:sldChg>
      <pc:sldChg chg="modSp del mod">
        <pc:chgData name="Daniel Khashabi" userId="62390808-c838-45e6-be59-d6fd0d208bc8" providerId="ADAL" clId="{680AA70A-F13D-5E45-B948-B44D98F70397}" dt="2023-02-07T15:54:46.067" v="4153" actId="2696"/>
        <pc:sldMkLst>
          <pc:docMk/>
          <pc:sldMk cId="2910442006" sldId="1404"/>
        </pc:sldMkLst>
        <pc:spChg chg="mod">
          <ac:chgData name="Daniel Khashabi" userId="62390808-c838-45e6-be59-d6fd0d208bc8" providerId="ADAL" clId="{680AA70A-F13D-5E45-B948-B44D98F70397}" dt="2023-02-07T15:45:17.896" v="3982" actId="207"/>
          <ac:spMkLst>
            <pc:docMk/>
            <pc:sldMk cId="2910442006" sldId="1404"/>
            <ac:spMk id="3" creationId="{8C819E12-0A18-076C-AA15-566553C7F3EF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2910442006" sldId="1404"/>
            <ac:spMk id="40" creationId="{E18D538D-D27B-AFFF-727C-3CCCF6C9A35B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2910442006" sldId="1404"/>
            <ac:spMk id="62" creationId="{BE078AB9-02C5-60E6-CA08-2DBED386F280}"/>
          </ac:spMkLst>
        </pc:spChg>
      </pc:sldChg>
      <pc:sldChg chg="add del">
        <pc:chgData name="Daniel Khashabi" userId="62390808-c838-45e6-be59-d6fd0d208bc8" providerId="ADAL" clId="{680AA70A-F13D-5E45-B948-B44D98F70397}" dt="2023-02-07T16:24:27.499" v="5078" actId="2696"/>
        <pc:sldMkLst>
          <pc:docMk/>
          <pc:sldMk cId="2929804166" sldId="1404"/>
        </pc:sldMkLst>
      </pc:sldChg>
      <pc:sldChg chg="modSp del mod">
        <pc:chgData name="Daniel Khashabi" userId="62390808-c838-45e6-be59-d6fd0d208bc8" providerId="ADAL" clId="{680AA70A-F13D-5E45-B948-B44D98F70397}" dt="2023-02-07T15:54:46.067" v="4153" actId="2696"/>
        <pc:sldMkLst>
          <pc:docMk/>
          <pc:sldMk cId="920529525" sldId="1406"/>
        </pc:sldMkLst>
        <pc:spChg chg="mod">
          <ac:chgData name="Daniel Khashabi" userId="62390808-c838-45e6-be59-d6fd0d208bc8" providerId="ADAL" clId="{680AA70A-F13D-5E45-B948-B44D98F70397}" dt="2023-02-07T15:45:32.102" v="3990" actId="207"/>
          <ac:spMkLst>
            <pc:docMk/>
            <pc:sldMk cId="920529525" sldId="1406"/>
            <ac:spMk id="3" creationId="{8C819E12-0A18-076C-AA15-566553C7F3EF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920529525" sldId="1406"/>
            <ac:spMk id="11" creationId="{34CCFC72-D6B0-780B-8A7D-A401A6169F9A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920529525" sldId="1406"/>
            <ac:spMk id="12" creationId="{7A13DC27-249C-271C-7729-8CDE693048A7}"/>
          </ac:spMkLst>
        </pc:spChg>
      </pc:sldChg>
      <pc:sldChg chg="add del">
        <pc:chgData name="Daniel Khashabi" userId="62390808-c838-45e6-be59-d6fd0d208bc8" providerId="ADAL" clId="{680AA70A-F13D-5E45-B948-B44D98F70397}" dt="2023-02-07T16:24:27.499" v="5078" actId="2696"/>
        <pc:sldMkLst>
          <pc:docMk/>
          <pc:sldMk cId="1856771981" sldId="1406"/>
        </pc:sldMkLst>
      </pc:sldChg>
      <pc:sldChg chg="modSp add">
        <pc:chgData name="Daniel Khashabi" userId="62390808-c838-45e6-be59-d6fd0d208bc8" providerId="ADAL" clId="{680AA70A-F13D-5E45-B948-B44D98F70397}" dt="2023-02-09T20:20:43.537" v="5116"/>
        <pc:sldMkLst>
          <pc:docMk/>
          <pc:sldMk cId="3949241302" sldId="1406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3949241302" sldId="1406"/>
            <ac:spMk id="11" creationId="{34CCFC72-D6B0-780B-8A7D-A401A6169F9A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3949241302" sldId="1406"/>
            <ac:spMk id="12" creationId="{7A13DC27-249C-271C-7729-8CDE693048A7}"/>
          </ac:spMkLst>
        </pc:spChg>
      </pc:sldChg>
      <pc:sldChg chg="add del">
        <pc:chgData name="Daniel Khashabi" userId="62390808-c838-45e6-be59-d6fd0d208bc8" providerId="ADAL" clId="{680AA70A-F13D-5E45-B948-B44D98F70397}" dt="2023-02-07T16:24:27.499" v="5078" actId="2696"/>
        <pc:sldMkLst>
          <pc:docMk/>
          <pc:sldMk cId="330191416" sldId="1407"/>
        </pc:sldMkLst>
      </pc:sldChg>
      <pc:sldChg chg="modSp add">
        <pc:chgData name="Daniel Khashabi" userId="62390808-c838-45e6-be59-d6fd0d208bc8" providerId="ADAL" clId="{680AA70A-F13D-5E45-B948-B44D98F70397}" dt="2023-02-09T20:20:43.537" v="5116"/>
        <pc:sldMkLst>
          <pc:docMk/>
          <pc:sldMk cId="1095265046" sldId="1407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095265046" sldId="1407"/>
            <ac:spMk id="16" creationId="{9950F75D-CD14-1CF5-B450-07D71AD0424B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095265046" sldId="1407"/>
            <ac:spMk id="17" creationId="{EA966A1D-4C13-23DA-2D99-7307C1A921A0}"/>
          </ac:spMkLst>
        </pc:spChg>
      </pc:sldChg>
      <pc:sldChg chg="modSp del mod">
        <pc:chgData name="Daniel Khashabi" userId="62390808-c838-45e6-be59-d6fd0d208bc8" providerId="ADAL" clId="{680AA70A-F13D-5E45-B948-B44D98F70397}" dt="2023-02-07T15:54:46.067" v="4153" actId="2696"/>
        <pc:sldMkLst>
          <pc:docMk/>
          <pc:sldMk cId="1777642563" sldId="1407"/>
        </pc:sldMkLst>
        <pc:spChg chg="mod">
          <ac:chgData name="Daniel Khashabi" userId="62390808-c838-45e6-be59-d6fd0d208bc8" providerId="ADAL" clId="{680AA70A-F13D-5E45-B948-B44D98F70397}" dt="2023-02-07T15:41:30.367" v="3823" actId="207"/>
          <ac:spMkLst>
            <pc:docMk/>
            <pc:sldMk cId="1777642563" sldId="1407"/>
            <ac:spMk id="3" creationId="{8C819E12-0A18-076C-AA15-566553C7F3EF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777642563" sldId="1407"/>
            <ac:spMk id="16" creationId="{9950F75D-CD14-1CF5-B450-07D71AD0424B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777642563" sldId="1407"/>
            <ac:spMk id="17" creationId="{EA966A1D-4C13-23DA-2D99-7307C1A921A0}"/>
          </ac:spMkLst>
        </pc:spChg>
        <pc:picChg chg="mod">
          <ac:chgData name="Daniel Khashabi" userId="62390808-c838-45e6-be59-d6fd0d208bc8" providerId="ADAL" clId="{680AA70A-F13D-5E45-B948-B44D98F70397}" dt="2023-02-07T15:40:07.153" v="3813" actId="14100"/>
          <ac:picMkLst>
            <pc:docMk/>
            <pc:sldMk cId="1777642563" sldId="1407"/>
            <ac:picMk id="5" creationId="{12901706-6B77-14F5-8961-1A5A4803E90E}"/>
          </ac:picMkLst>
        </pc:picChg>
        <pc:picChg chg="mod">
          <ac:chgData name="Daniel Khashabi" userId="62390808-c838-45e6-be59-d6fd0d208bc8" providerId="ADAL" clId="{680AA70A-F13D-5E45-B948-B44D98F70397}" dt="2023-02-07T13:23:58.153" v="2132" actId="1036"/>
          <ac:picMkLst>
            <pc:docMk/>
            <pc:sldMk cId="1777642563" sldId="1407"/>
            <ac:picMk id="15" creationId="{72BFA363-A851-82A6-032D-EFB99B8BFC6E}"/>
          </ac:picMkLst>
        </pc:picChg>
      </pc:sldChg>
      <pc:sldChg chg="add del">
        <pc:chgData name="Daniel Khashabi" userId="62390808-c838-45e6-be59-d6fd0d208bc8" providerId="ADAL" clId="{680AA70A-F13D-5E45-B948-B44D98F70397}" dt="2023-02-07T16:24:27.499" v="5078" actId="2696"/>
        <pc:sldMkLst>
          <pc:docMk/>
          <pc:sldMk cId="2546422507" sldId="1408"/>
        </pc:sldMkLst>
      </pc:sldChg>
      <pc:sldChg chg="delSp modSp del mod">
        <pc:chgData name="Daniel Khashabi" userId="62390808-c838-45e6-be59-d6fd0d208bc8" providerId="ADAL" clId="{680AA70A-F13D-5E45-B948-B44D98F70397}" dt="2023-02-07T15:54:46.067" v="4153" actId="2696"/>
        <pc:sldMkLst>
          <pc:docMk/>
          <pc:sldMk cId="2786093586" sldId="1408"/>
        </pc:sldMkLst>
        <pc:spChg chg="mod">
          <ac:chgData name="Daniel Khashabi" userId="62390808-c838-45e6-be59-d6fd0d208bc8" providerId="ADAL" clId="{680AA70A-F13D-5E45-B948-B44D98F70397}" dt="2023-02-07T15:46:41.123" v="4009" actId="20577"/>
          <ac:spMkLst>
            <pc:docMk/>
            <pc:sldMk cId="2786093586" sldId="1408"/>
            <ac:spMk id="2" creationId="{E7838855-4BAF-E3D5-EDEE-CF6D035D0443}"/>
          </ac:spMkLst>
        </pc:spChg>
        <pc:spChg chg="mod">
          <ac:chgData name="Daniel Khashabi" userId="62390808-c838-45e6-be59-d6fd0d208bc8" providerId="ADAL" clId="{680AA70A-F13D-5E45-B948-B44D98F70397}" dt="2023-02-07T15:47:13.388" v="4038" actId="20577"/>
          <ac:spMkLst>
            <pc:docMk/>
            <pc:sldMk cId="2786093586" sldId="1408"/>
            <ac:spMk id="3" creationId="{B84D5B8C-1650-2016-F2F2-B64EC5D23F41}"/>
          </ac:spMkLst>
        </pc:spChg>
        <pc:picChg chg="del">
          <ac:chgData name="Daniel Khashabi" userId="62390808-c838-45e6-be59-d6fd0d208bc8" providerId="ADAL" clId="{680AA70A-F13D-5E45-B948-B44D98F70397}" dt="2023-02-07T15:46:20.991" v="3999" actId="478"/>
          <ac:picMkLst>
            <pc:docMk/>
            <pc:sldMk cId="2786093586" sldId="1408"/>
            <ac:picMk id="1026" creationId="{B4560C90-F6DE-2E73-E411-C398AAB5E37E}"/>
          </ac:picMkLst>
        </pc:picChg>
      </pc:sldChg>
      <pc:sldChg chg="add">
        <pc:chgData name="Daniel Khashabi" userId="62390808-c838-45e6-be59-d6fd0d208bc8" providerId="ADAL" clId="{680AA70A-F13D-5E45-B948-B44D98F70397}" dt="2023-02-07T16:24:29.200" v="5079"/>
        <pc:sldMkLst>
          <pc:docMk/>
          <pc:sldMk cId="3145615724" sldId="1408"/>
        </pc:sldMkLst>
      </pc:sldChg>
      <pc:sldChg chg="add">
        <pc:chgData name="Daniel Khashabi" userId="62390808-c838-45e6-be59-d6fd0d208bc8" providerId="ADAL" clId="{680AA70A-F13D-5E45-B948-B44D98F70397}" dt="2023-02-07T15:54:54.855" v="4154"/>
        <pc:sldMkLst>
          <pc:docMk/>
          <pc:sldMk cId="3235045300" sldId="1414"/>
        </pc:sldMkLst>
      </pc:sldChg>
      <pc:sldChg chg="del">
        <pc:chgData name="Daniel Khashabi" userId="62390808-c838-45e6-be59-d6fd0d208bc8" providerId="ADAL" clId="{680AA70A-F13D-5E45-B948-B44D98F70397}" dt="2023-02-07T15:54:46.067" v="4153" actId="2696"/>
        <pc:sldMkLst>
          <pc:docMk/>
          <pc:sldMk cId="3508357131" sldId="1414"/>
        </pc:sldMkLst>
      </pc:sldChg>
      <pc:sldChg chg="add">
        <pc:chgData name="Daniel Khashabi" userId="62390808-c838-45e6-be59-d6fd0d208bc8" providerId="ADAL" clId="{680AA70A-F13D-5E45-B948-B44D98F70397}" dt="2023-02-07T15:54:54.855" v="4154"/>
        <pc:sldMkLst>
          <pc:docMk/>
          <pc:sldMk cId="2845887289" sldId="1415"/>
        </pc:sldMkLst>
      </pc:sldChg>
      <pc:sldChg chg="del">
        <pc:chgData name="Daniel Khashabi" userId="62390808-c838-45e6-be59-d6fd0d208bc8" providerId="ADAL" clId="{680AA70A-F13D-5E45-B948-B44D98F70397}" dt="2023-02-07T15:54:46.067" v="4153" actId="2696"/>
        <pc:sldMkLst>
          <pc:docMk/>
          <pc:sldMk cId="3101959753" sldId="1415"/>
        </pc:sldMkLst>
      </pc:sldChg>
      <pc:sldChg chg="add">
        <pc:chgData name="Daniel Khashabi" userId="62390808-c838-45e6-be59-d6fd0d208bc8" providerId="ADAL" clId="{680AA70A-F13D-5E45-B948-B44D98F70397}" dt="2023-02-07T15:54:54.855" v="4154"/>
        <pc:sldMkLst>
          <pc:docMk/>
          <pc:sldMk cId="1928876951" sldId="1416"/>
        </pc:sldMkLst>
      </pc:sldChg>
      <pc:sldChg chg="del mod modShow">
        <pc:chgData name="Daniel Khashabi" userId="62390808-c838-45e6-be59-d6fd0d208bc8" providerId="ADAL" clId="{680AA70A-F13D-5E45-B948-B44D98F70397}" dt="2023-02-07T15:54:46.067" v="4153" actId="2696"/>
        <pc:sldMkLst>
          <pc:docMk/>
          <pc:sldMk cId="2274245658" sldId="1416"/>
        </pc:sldMkLst>
      </pc:sldChg>
      <pc:sldChg chg="addSp delSp modSp new add del mod modShow">
        <pc:chgData name="Daniel Khashabi" userId="62390808-c838-45e6-be59-d6fd0d208bc8" providerId="ADAL" clId="{680AA70A-F13D-5E45-B948-B44D98F70397}" dt="2023-02-07T15:54:46.067" v="4153" actId="2696"/>
        <pc:sldMkLst>
          <pc:docMk/>
          <pc:sldMk cId="551599278" sldId="1417"/>
        </pc:sldMkLst>
        <pc:spChg chg="mod">
          <ac:chgData name="Daniel Khashabi" userId="62390808-c838-45e6-be59-d6fd0d208bc8" providerId="ADAL" clId="{680AA70A-F13D-5E45-B948-B44D98F70397}" dt="2023-02-05T17:35:52.617" v="2" actId="27636"/>
          <ac:spMkLst>
            <pc:docMk/>
            <pc:sldMk cId="551599278" sldId="1417"/>
            <ac:spMk id="2" creationId="{BD4A6D8C-1423-9257-8050-F5B4FB5FB5F7}"/>
          </ac:spMkLst>
        </pc:spChg>
        <pc:spChg chg="del">
          <ac:chgData name="Daniel Khashabi" userId="62390808-c838-45e6-be59-d6fd0d208bc8" providerId="ADAL" clId="{680AA70A-F13D-5E45-B948-B44D98F70397}" dt="2023-02-05T17:35:52.524" v="1"/>
          <ac:spMkLst>
            <pc:docMk/>
            <pc:sldMk cId="551599278" sldId="1417"/>
            <ac:spMk id="3" creationId="{922E092B-8F4E-8592-2023-316C251C2686}"/>
          </ac:spMkLst>
        </pc:spChg>
        <pc:picChg chg="add mod">
          <ac:chgData name="Daniel Khashabi" userId="62390808-c838-45e6-be59-d6fd0d208bc8" providerId="ADAL" clId="{680AA70A-F13D-5E45-B948-B44D98F70397}" dt="2023-02-05T17:35:54.148" v="4" actId="962"/>
          <ac:picMkLst>
            <pc:docMk/>
            <pc:sldMk cId="551599278" sldId="1417"/>
            <ac:picMk id="5" creationId="{04C402B6-B9EA-F19C-7E37-9D19D10F76AB}"/>
          </ac:picMkLst>
        </pc:picChg>
      </pc:sldChg>
      <pc:sldChg chg="add">
        <pc:chgData name="Daniel Khashabi" userId="62390808-c838-45e6-be59-d6fd0d208bc8" providerId="ADAL" clId="{680AA70A-F13D-5E45-B948-B44D98F70397}" dt="2023-02-07T15:54:54.855" v="4154"/>
        <pc:sldMkLst>
          <pc:docMk/>
          <pc:sldMk cId="2436318716" sldId="1417"/>
        </pc:sldMkLst>
      </pc:sldChg>
      <pc:sldChg chg="addSp delSp modSp new add del mod">
        <pc:chgData name="Daniel Khashabi" userId="62390808-c838-45e6-be59-d6fd0d208bc8" providerId="ADAL" clId="{680AA70A-F13D-5E45-B948-B44D98F70397}" dt="2023-02-07T15:35:32.249" v="3812" actId="2696"/>
        <pc:sldMkLst>
          <pc:docMk/>
          <pc:sldMk cId="2288855030" sldId="1418"/>
        </pc:sldMkLst>
        <pc:spChg chg="mod">
          <ac:chgData name="Daniel Khashabi" userId="62390808-c838-45e6-be59-d6fd0d208bc8" providerId="ADAL" clId="{680AA70A-F13D-5E45-B948-B44D98F70397}" dt="2023-02-05T17:36:35.792" v="7" actId="27636"/>
          <ac:spMkLst>
            <pc:docMk/>
            <pc:sldMk cId="2288855030" sldId="1418"/>
            <ac:spMk id="2" creationId="{4FC71570-8D97-E332-488F-355285454620}"/>
          </ac:spMkLst>
        </pc:spChg>
        <pc:spChg chg="del">
          <ac:chgData name="Daniel Khashabi" userId="62390808-c838-45e6-be59-d6fd0d208bc8" providerId="ADAL" clId="{680AA70A-F13D-5E45-B948-B44D98F70397}" dt="2023-02-05T17:36:35.735" v="6"/>
          <ac:spMkLst>
            <pc:docMk/>
            <pc:sldMk cId="2288855030" sldId="1418"/>
            <ac:spMk id="3" creationId="{9364E6EE-21BF-9932-DA6D-AB125FC2F292}"/>
          </ac:spMkLst>
        </pc:spChg>
        <pc:picChg chg="add mod">
          <ac:chgData name="Daniel Khashabi" userId="62390808-c838-45e6-be59-d6fd0d208bc8" providerId="ADAL" clId="{680AA70A-F13D-5E45-B948-B44D98F70397}" dt="2023-02-05T17:36:36.578" v="9" actId="962"/>
          <ac:picMkLst>
            <pc:docMk/>
            <pc:sldMk cId="2288855030" sldId="1418"/>
            <ac:picMk id="5" creationId="{590771F7-F4F7-E07E-B8A8-00F064BC14A9}"/>
          </ac:picMkLst>
        </pc:picChg>
      </pc:sldChg>
      <pc:sldChg chg="modSp new del mod modShow">
        <pc:chgData name="Daniel Khashabi" userId="62390808-c838-45e6-be59-d6fd0d208bc8" providerId="ADAL" clId="{680AA70A-F13D-5E45-B948-B44D98F70397}" dt="2023-02-07T15:54:46.067" v="4153" actId="2696"/>
        <pc:sldMkLst>
          <pc:docMk/>
          <pc:sldMk cId="2766129354" sldId="1419"/>
        </pc:sldMkLst>
        <pc:spChg chg="mod">
          <ac:chgData name="Daniel Khashabi" userId="62390808-c838-45e6-be59-d6fd0d208bc8" providerId="ADAL" clId="{680AA70A-F13D-5E45-B948-B44D98F70397}" dt="2023-02-07T01:41:40.401" v="421" actId="27636"/>
          <ac:spMkLst>
            <pc:docMk/>
            <pc:sldMk cId="2766129354" sldId="1419"/>
            <ac:spMk id="2" creationId="{5CA45715-37F7-151A-524D-0FA2BCDB9712}"/>
          </ac:spMkLst>
        </pc:spChg>
        <pc:spChg chg="mod">
          <ac:chgData name="Daniel Khashabi" userId="62390808-c838-45e6-be59-d6fd0d208bc8" providerId="ADAL" clId="{680AA70A-F13D-5E45-B948-B44D98F70397}" dt="2023-02-05T19:45:31.871" v="93" actId="20577"/>
          <ac:spMkLst>
            <pc:docMk/>
            <pc:sldMk cId="2766129354" sldId="1419"/>
            <ac:spMk id="3" creationId="{178B8860-835E-0621-9A6E-592C5890F69B}"/>
          </ac:spMkLst>
        </pc:spChg>
      </pc:sldChg>
      <pc:sldChg chg="add">
        <pc:chgData name="Daniel Khashabi" userId="62390808-c838-45e6-be59-d6fd0d208bc8" providerId="ADAL" clId="{680AA70A-F13D-5E45-B948-B44D98F70397}" dt="2023-02-07T15:54:54.855" v="4154"/>
        <pc:sldMkLst>
          <pc:docMk/>
          <pc:sldMk cId="3002563535" sldId="1419"/>
        </pc:sldMkLst>
      </pc:sldChg>
      <pc:sldChg chg="addSp delSp modSp new mod modClrScheme chgLayout">
        <pc:chgData name="Daniel Khashabi" userId="62390808-c838-45e6-be59-d6fd0d208bc8" providerId="ADAL" clId="{680AA70A-F13D-5E45-B948-B44D98F70397}" dt="2023-02-07T01:57:57.955" v="837" actId="20577"/>
        <pc:sldMkLst>
          <pc:docMk/>
          <pc:sldMk cId="2527423363" sldId="1420"/>
        </pc:sldMkLst>
        <pc:spChg chg="del mod ord">
          <ac:chgData name="Daniel Khashabi" userId="62390808-c838-45e6-be59-d6fd0d208bc8" providerId="ADAL" clId="{680AA70A-F13D-5E45-B948-B44D98F70397}" dt="2023-02-06T21:08:06.250" v="95" actId="700"/>
          <ac:spMkLst>
            <pc:docMk/>
            <pc:sldMk cId="2527423363" sldId="1420"/>
            <ac:spMk id="2" creationId="{D412FDC6-5B08-54A8-A3B6-E8FAFF991B12}"/>
          </ac:spMkLst>
        </pc:spChg>
        <pc:spChg chg="add mod ord">
          <ac:chgData name="Daniel Khashabi" userId="62390808-c838-45e6-be59-d6fd0d208bc8" providerId="ADAL" clId="{680AA70A-F13D-5E45-B948-B44D98F70397}" dt="2023-02-06T21:08:11.527" v="110" actId="20577"/>
          <ac:spMkLst>
            <pc:docMk/>
            <pc:sldMk cId="2527423363" sldId="1420"/>
            <ac:spMk id="3" creationId="{8BDABBA8-8506-662F-5190-9A4442403628}"/>
          </ac:spMkLst>
        </pc:spChg>
        <pc:spChg chg="add mod ord">
          <ac:chgData name="Daniel Khashabi" userId="62390808-c838-45e6-be59-d6fd0d208bc8" providerId="ADAL" clId="{680AA70A-F13D-5E45-B948-B44D98F70397}" dt="2023-02-07T01:57:57.955" v="837" actId="20577"/>
          <ac:spMkLst>
            <pc:docMk/>
            <pc:sldMk cId="2527423363" sldId="1420"/>
            <ac:spMk id="4" creationId="{97A8CF7E-D7C2-5633-2DFE-1CE2EA2B2842}"/>
          </ac:spMkLst>
        </pc:spChg>
      </pc:sldChg>
      <pc:sldChg chg="addSp modSp new mod">
        <pc:chgData name="Daniel Khashabi" userId="62390808-c838-45e6-be59-d6fd0d208bc8" providerId="ADAL" clId="{680AA70A-F13D-5E45-B948-B44D98F70397}" dt="2023-02-07T01:42:34.752" v="424"/>
        <pc:sldMkLst>
          <pc:docMk/>
          <pc:sldMk cId="3835718559" sldId="1421"/>
        </pc:sldMkLst>
        <pc:spChg chg="mod">
          <ac:chgData name="Daniel Khashabi" userId="62390808-c838-45e6-be59-d6fd0d208bc8" providerId="ADAL" clId="{680AA70A-F13D-5E45-B948-B44D98F70397}" dt="2023-02-07T01:23:02.409" v="419" actId="20577"/>
          <ac:spMkLst>
            <pc:docMk/>
            <pc:sldMk cId="3835718559" sldId="1421"/>
            <ac:spMk id="2" creationId="{0A994C21-05B9-E178-8BFC-ABA7BB50D761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4" creationId="{73A47977-7269-F6B3-C926-FC6260398AEA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6" creationId="{C4B60D71-FE22-B6E7-7140-FB3250FAD711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8" creationId="{8FF03A3F-FCF7-6698-0FF5-4EA1A2FE7A1D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10" creationId="{56F8AA52-EDC3-686F-B567-D5697FAEF7EF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12" creationId="{B5198C3E-D61A-F6F0-76BB-3A9AE05C6376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14" creationId="{15B84C63-B71D-95AE-5465-D7D7FDC007A1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16" creationId="{7B2038B2-09A9-953B-22FD-1D757861E3BC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47" creationId="{F37D2B98-53B1-FC71-CBAD-DFE514A53842}"/>
          </ac:spMkLst>
        </pc:spChg>
        <pc:picChg chg="add mod">
          <ac:chgData name="Daniel Khashabi" userId="62390808-c838-45e6-be59-d6fd0d208bc8" providerId="ADAL" clId="{680AA70A-F13D-5E45-B948-B44D98F70397}" dt="2023-02-07T01:42:34.752" v="424"/>
          <ac:picMkLst>
            <pc:docMk/>
            <pc:sldMk cId="3835718559" sldId="1421"/>
            <ac:picMk id="18" creationId="{CC7447D2-F231-6A12-57BB-56E2D194A1B7}"/>
          </ac:picMkLst>
        </pc:picChg>
        <pc:picChg chg="add mod">
          <ac:chgData name="Daniel Khashabi" userId="62390808-c838-45e6-be59-d6fd0d208bc8" providerId="ADAL" clId="{680AA70A-F13D-5E45-B948-B44D98F70397}" dt="2023-02-07T01:42:34.752" v="424"/>
          <ac:picMkLst>
            <pc:docMk/>
            <pc:sldMk cId="3835718559" sldId="1421"/>
            <ac:picMk id="19" creationId="{19DC5B04-34F1-F83B-21E2-984CB082137F}"/>
          </ac:picMkLst>
        </pc:picChg>
        <pc:picChg chg="add mod">
          <ac:chgData name="Daniel Khashabi" userId="62390808-c838-45e6-be59-d6fd0d208bc8" providerId="ADAL" clId="{680AA70A-F13D-5E45-B948-B44D98F70397}" dt="2023-02-07T01:42:34.752" v="424"/>
          <ac:picMkLst>
            <pc:docMk/>
            <pc:sldMk cId="3835718559" sldId="1421"/>
            <ac:picMk id="20" creationId="{AE318083-28E9-0885-8550-8B1E164AAF7E}"/>
          </ac:picMkLst>
        </pc:picChg>
        <pc:picChg chg="add mod">
          <ac:chgData name="Daniel Khashabi" userId="62390808-c838-45e6-be59-d6fd0d208bc8" providerId="ADAL" clId="{680AA70A-F13D-5E45-B948-B44D98F70397}" dt="2023-02-07T01:42:34.752" v="424"/>
          <ac:picMkLst>
            <pc:docMk/>
            <pc:sldMk cId="3835718559" sldId="1421"/>
            <ac:picMk id="21" creationId="{C9B0656E-5CDC-24ED-4474-023A7F25EF04}"/>
          </ac:picMkLst>
        </pc:pic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5" creationId="{7BAB64FF-5499-7324-EBE2-F55FBD514D37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7" creationId="{7E197F55-F36D-3A04-7713-0B4351D02975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9" creationId="{9D5448B8-A2D9-CD92-9B18-1C3A6D847830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11" creationId="{FE3CD4C1-FB60-1F49-6DEF-F2887CD196F9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13" creationId="{B64A5541-0E90-4C7C-4155-4B705D2FF119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15" creationId="{2E0CB4D3-FB06-9545-61D0-0075C1F6183D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17" creationId="{3BBAF994-8C3E-15BF-9DDA-590440CC96C5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2" creationId="{DA1030CD-0373-617E-BBAA-42666B25C33D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3" creationId="{E59CC470-EDD7-552B-34B7-2C628804315D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4" creationId="{7D417CDE-98F3-EFBC-A648-5215D9953E4F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5" creationId="{81E74B79-4944-4CB5-F257-28DB9A284369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6" creationId="{B0E0363B-9FA8-1257-65A7-C11CCD3F8843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7" creationId="{FC093024-6582-9301-0167-2D3D024DE6E9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8" creationId="{E512FDBA-FC9B-CBD5-DF05-6385A4E98D7E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9" creationId="{55DD9954-6650-E086-261F-B2D8F9B6939F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0" creationId="{8446F3A4-6796-70C6-D620-DBAECDC364C8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1" creationId="{C5A64073-237E-EF5C-8518-886F80250F5D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2" creationId="{7EA0F49A-CF46-D1E2-4CBA-A5FC1058334A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3" creationId="{D83FE5F8-7837-6FAE-123A-8AAA0FA273CB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4" creationId="{90BD3C64-AC5D-3533-590B-DA9335D8B06C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5" creationId="{62CC6FAF-92CF-AF06-1F8D-640D5D25D2E4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6" creationId="{33B2DCCA-AD9E-B11C-D700-2588A0E4F193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7" creationId="{ECE37A53-1790-B11B-00D0-590D200660A1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8" creationId="{B84949C0-42D5-C883-8F10-ECF071249331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9" creationId="{C8C10E00-8B5C-E7F6-7737-312D029932C7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40" creationId="{0F4EF725-6E5B-3736-FA44-915E15AECD0C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41" creationId="{82922F32-224B-1EFA-8FCB-682C1A47EDFA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42" creationId="{0748C785-F699-8A6A-C96B-529443A3A030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43" creationId="{D12AB095-1593-EB82-DB7C-1F029A2EC4B2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44" creationId="{B467287A-D7CC-38E3-D375-F5ADEBA0B537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45" creationId="{7C268CF2-F063-C98D-5272-93B54E64E2E2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46" creationId="{5493D93F-DA2A-0011-4D62-81805DE51282}"/>
          </ac:cxnSpMkLst>
        </pc:cxnChg>
      </pc:sldChg>
      <pc:sldChg chg="addSp delSp modSp add mod">
        <pc:chgData name="Daniel Khashabi" userId="62390808-c838-45e6-be59-d6fd0d208bc8" providerId="ADAL" clId="{680AA70A-F13D-5E45-B948-B44D98F70397}" dt="2023-02-07T01:42:45.326" v="428"/>
        <pc:sldMkLst>
          <pc:docMk/>
          <pc:sldMk cId="3056339234" sldId="1422"/>
        </pc:sldMkLst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4" creationId="{73A47977-7269-F6B3-C926-FC6260398AEA}"/>
          </ac:spMkLst>
        </pc:spChg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6" creationId="{C4B60D71-FE22-B6E7-7140-FB3250FAD711}"/>
          </ac:spMkLst>
        </pc:spChg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8" creationId="{8FF03A3F-FCF7-6698-0FF5-4EA1A2FE7A1D}"/>
          </ac:spMkLst>
        </pc:spChg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10" creationId="{56F8AA52-EDC3-686F-B567-D5697FAEF7EF}"/>
          </ac:spMkLst>
        </pc:spChg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12" creationId="{B5198C3E-D61A-F6F0-76BB-3A9AE05C6376}"/>
          </ac:spMkLst>
        </pc:spChg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14" creationId="{15B84C63-B71D-95AE-5465-D7D7FDC007A1}"/>
          </ac:spMkLst>
        </pc:spChg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16" creationId="{7B2038B2-09A9-953B-22FD-1D757861E3BC}"/>
          </ac:spMkLst>
        </pc:spChg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47" creationId="{F37D2B98-53B1-FC71-CBAD-DFE514A53842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48" creationId="{7682234D-E66E-6925-0F7D-D16115559EB2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50" creationId="{8CABE8CC-22BE-D547-5BF6-68103DB71F6C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52" creationId="{D556B4CB-6B89-97A2-C093-50F3A49C7FAD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54" creationId="{E0737012-AD18-01BC-32E8-DE771D7FFB9D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56" creationId="{ABC97651-3DB2-470F-611D-4B8F4CC7363E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58" creationId="{82945B51-A1BA-0D8D-CE91-69AD596A270A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60" creationId="{8375D57B-5833-2472-9E42-547B13FC7023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91" creationId="{670CC931-DF25-4C04-4EBC-01750EB723E4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92" creationId="{65F8459B-E38D-07F1-5957-616610D3D40D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93" creationId="{3CC01B7B-9FEE-A047-D49D-B38BBDDDA0A3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94" creationId="{08FED3E0-B1E3-BFEF-9D59-BBA72BBFFA8F}"/>
          </ac:spMkLst>
        </pc:spChg>
        <pc:picChg chg="del">
          <ac:chgData name="Daniel Khashabi" userId="62390808-c838-45e6-be59-d6fd0d208bc8" providerId="ADAL" clId="{680AA70A-F13D-5E45-B948-B44D98F70397}" dt="2023-02-07T01:42:44.919" v="427" actId="478"/>
          <ac:picMkLst>
            <pc:docMk/>
            <pc:sldMk cId="3056339234" sldId="1422"/>
            <ac:picMk id="18" creationId="{CC7447D2-F231-6A12-57BB-56E2D194A1B7}"/>
          </ac:picMkLst>
        </pc:picChg>
        <pc:picChg chg="del">
          <ac:chgData name="Daniel Khashabi" userId="62390808-c838-45e6-be59-d6fd0d208bc8" providerId="ADAL" clId="{680AA70A-F13D-5E45-B948-B44D98F70397}" dt="2023-02-07T01:42:44.919" v="427" actId="478"/>
          <ac:picMkLst>
            <pc:docMk/>
            <pc:sldMk cId="3056339234" sldId="1422"/>
            <ac:picMk id="19" creationId="{19DC5B04-34F1-F83B-21E2-984CB082137F}"/>
          </ac:picMkLst>
        </pc:picChg>
        <pc:picChg chg="del">
          <ac:chgData name="Daniel Khashabi" userId="62390808-c838-45e6-be59-d6fd0d208bc8" providerId="ADAL" clId="{680AA70A-F13D-5E45-B948-B44D98F70397}" dt="2023-02-07T01:42:44.919" v="427" actId="478"/>
          <ac:picMkLst>
            <pc:docMk/>
            <pc:sldMk cId="3056339234" sldId="1422"/>
            <ac:picMk id="20" creationId="{AE318083-28E9-0885-8550-8B1E164AAF7E}"/>
          </ac:picMkLst>
        </pc:picChg>
        <pc:picChg chg="del">
          <ac:chgData name="Daniel Khashabi" userId="62390808-c838-45e6-be59-d6fd0d208bc8" providerId="ADAL" clId="{680AA70A-F13D-5E45-B948-B44D98F70397}" dt="2023-02-07T01:42:44.919" v="427" actId="478"/>
          <ac:picMkLst>
            <pc:docMk/>
            <pc:sldMk cId="3056339234" sldId="1422"/>
            <ac:picMk id="21" creationId="{C9B0656E-5CDC-24ED-4474-023A7F25EF04}"/>
          </ac:picMkLst>
        </pc:picChg>
        <pc:picChg chg="add mod">
          <ac:chgData name="Daniel Khashabi" userId="62390808-c838-45e6-be59-d6fd0d208bc8" providerId="ADAL" clId="{680AA70A-F13D-5E45-B948-B44D98F70397}" dt="2023-02-07T01:42:45.326" v="428"/>
          <ac:picMkLst>
            <pc:docMk/>
            <pc:sldMk cId="3056339234" sldId="1422"/>
            <ac:picMk id="62" creationId="{12AC0041-2813-D316-E839-AF878D8559D6}"/>
          </ac:picMkLst>
        </pc:picChg>
        <pc:picChg chg="add mod">
          <ac:chgData name="Daniel Khashabi" userId="62390808-c838-45e6-be59-d6fd0d208bc8" providerId="ADAL" clId="{680AA70A-F13D-5E45-B948-B44D98F70397}" dt="2023-02-07T01:42:45.326" v="428"/>
          <ac:picMkLst>
            <pc:docMk/>
            <pc:sldMk cId="3056339234" sldId="1422"/>
            <ac:picMk id="63" creationId="{F3037C8C-514A-E79B-9B83-20C569A20F4F}"/>
          </ac:picMkLst>
        </pc:picChg>
        <pc:picChg chg="add mod">
          <ac:chgData name="Daniel Khashabi" userId="62390808-c838-45e6-be59-d6fd0d208bc8" providerId="ADAL" clId="{680AA70A-F13D-5E45-B948-B44D98F70397}" dt="2023-02-07T01:42:45.326" v="428"/>
          <ac:picMkLst>
            <pc:docMk/>
            <pc:sldMk cId="3056339234" sldId="1422"/>
            <ac:picMk id="64" creationId="{116EACF0-9639-F9F2-EC1B-B5C8D9CA2BA9}"/>
          </ac:picMkLst>
        </pc:picChg>
        <pc:picChg chg="add mod">
          <ac:chgData name="Daniel Khashabi" userId="62390808-c838-45e6-be59-d6fd0d208bc8" providerId="ADAL" clId="{680AA70A-F13D-5E45-B948-B44D98F70397}" dt="2023-02-07T01:42:45.326" v="428"/>
          <ac:picMkLst>
            <pc:docMk/>
            <pc:sldMk cId="3056339234" sldId="1422"/>
            <ac:picMk id="65" creationId="{D98BDBDB-F3B0-289A-195C-0EFF5FDC3F3C}"/>
          </ac:picMkLst>
        </pc:pic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5" creationId="{7BAB64FF-5499-7324-EBE2-F55FBD514D37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7" creationId="{7E197F55-F36D-3A04-7713-0B4351D02975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9" creationId="{9D5448B8-A2D9-CD92-9B18-1C3A6D847830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11" creationId="{FE3CD4C1-FB60-1F49-6DEF-F2887CD196F9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13" creationId="{B64A5541-0E90-4C7C-4155-4B705D2FF119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15" creationId="{2E0CB4D3-FB06-9545-61D0-0075C1F6183D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17" creationId="{3BBAF994-8C3E-15BF-9DDA-590440CC96C5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2" creationId="{DA1030CD-0373-617E-BBAA-42666B25C33D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3" creationId="{E59CC470-EDD7-552B-34B7-2C628804315D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4" creationId="{7D417CDE-98F3-EFBC-A648-5215D9953E4F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5" creationId="{81E74B79-4944-4CB5-F257-28DB9A284369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6" creationId="{B0E0363B-9FA8-1257-65A7-C11CCD3F8843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7" creationId="{FC093024-6582-9301-0167-2D3D024DE6E9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8" creationId="{E512FDBA-FC9B-CBD5-DF05-6385A4E98D7E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9" creationId="{55DD9954-6650-E086-261F-B2D8F9B6939F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0" creationId="{8446F3A4-6796-70C6-D620-DBAECDC364C8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1" creationId="{C5A64073-237E-EF5C-8518-886F80250F5D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2" creationId="{7EA0F49A-CF46-D1E2-4CBA-A5FC1058334A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3" creationId="{D83FE5F8-7837-6FAE-123A-8AAA0FA273CB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4" creationId="{90BD3C64-AC5D-3533-590B-DA9335D8B06C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5" creationId="{62CC6FAF-92CF-AF06-1F8D-640D5D25D2E4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6" creationId="{33B2DCCA-AD9E-B11C-D700-2588A0E4F193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7" creationId="{ECE37A53-1790-B11B-00D0-590D200660A1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8" creationId="{B84949C0-42D5-C883-8F10-ECF071249331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9" creationId="{C8C10E00-8B5C-E7F6-7737-312D029932C7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40" creationId="{0F4EF725-6E5B-3736-FA44-915E15AECD0C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41" creationId="{82922F32-224B-1EFA-8FCB-682C1A47EDFA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42" creationId="{0748C785-F699-8A6A-C96B-529443A3A030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43" creationId="{D12AB095-1593-EB82-DB7C-1F029A2EC4B2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44" creationId="{B467287A-D7CC-38E3-D375-F5ADEBA0B537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45" creationId="{7C268CF2-F063-C98D-5272-93B54E64E2E2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46" creationId="{5493D93F-DA2A-0011-4D62-81805DE51282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49" creationId="{C42C3AD2-1F59-49B5-D2B5-62F4EA7ACDBD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51" creationId="{614C031E-8EE6-F06A-96A9-3C2D333FA51B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53" creationId="{E96B50C3-CC36-CD0F-5450-0AC8D45D7D6A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55" creationId="{73B38E2D-3A13-2158-25D3-CC466E9E910C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57" creationId="{AF40D2D7-D8E1-647A-BE7F-A6512D8E6EF7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59" creationId="{8FDA7F77-C691-BBEF-1BEF-8B5855AFCA30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61" creationId="{4E09CE97-68C2-96E2-3A54-A540E2B8C357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66" creationId="{8DBDB97A-5471-B4F3-0A43-04985C852804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67" creationId="{D1DC566C-0C2A-0B7A-E643-18A0E2305B01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68" creationId="{475E7CFB-1A13-7021-8D91-31EAD7843210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69" creationId="{35B2D28A-8CD5-46A7-FDB6-87A386FAE7BA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0" creationId="{441F405E-69AB-BA85-722F-3F0442A752F8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1" creationId="{76F4543F-3622-723E-091B-BB6DF9CEB39B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2" creationId="{A7C23D14-399A-39F5-CFC4-D71958C1FDAE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3" creationId="{1C41F383-34BA-FD0B-6BCC-B7DFF4385CC4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4" creationId="{BC50D1AE-0272-C842-8C54-635152824D23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5" creationId="{3675BF7C-96D1-2B98-8B92-813DAC0593D1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6" creationId="{903A93E7-2593-F793-2834-D81497C46267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7" creationId="{64E55898-CD54-C650-E859-AE47C4BEB20D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8" creationId="{CA2AE44D-0315-92BE-6E15-B0725CFF1303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9" creationId="{EFB92782-ECA1-D9A2-6A52-C699960BB6F1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0" creationId="{1E02C417-D85B-5ACB-9967-43832FA8A758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1" creationId="{3ECFB353-1995-5293-B594-D4A27A57CE7C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2" creationId="{446066B5-9550-AE5F-9FF6-DFCE38CBD3BE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3" creationId="{7391B6CF-2CA5-3E74-6D07-C32E6161B21D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4" creationId="{2C818770-9BA1-1DEF-F50C-9BC93CB04879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5" creationId="{54727064-085A-A8C7-260E-BDBA0EB6E702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6" creationId="{09656C86-746C-9799-2AE5-47624087DABC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7" creationId="{21957D5B-CECF-C6BE-CEB7-81EB2298341A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8" creationId="{9A0EFF99-F05D-76A3-CBE8-2FC710F93816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9" creationId="{0AE85051-6A65-724F-EB68-487F00A534AD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90" creationId="{1C403CC7-3C1D-2E3A-916C-41E5751082F7}"/>
          </ac:cxnSpMkLst>
        </pc:cxnChg>
      </pc:sldChg>
      <pc:sldChg chg="addSp modSp new mod">
        <pc:chgData name="Daniel Khashabi" userId="62390808-c838-45e6-be59-d6fd0d208bc8" providerId="ADAL" clId="{680AA70A-F13D-5E45-B948-B44D98F70397}" dt="2023-02-07T01:49:23.884" v="728" actId="20577"/>
        <pc:sldMkLst>
          <pc:docMk/>
          <pc:sldMk cId="1968933774" sldId="1423"/>
        </pc:sldMkLst>
        <pc:spChg chg="mod">
          <ac:chgData name="Daniel Khashabi" userId="62390808-c838-45e6-be59-d6fd0d208bc8" providerId="ADAL" clId="{680AA70A-F13D-5E45-B948-B44D98F70397}" dt="2023-02-07T01:47:33.344" v="629" actId="20577"/>
          <ac:spMkLst>
            <pc:docMk/>
            <pc:sldMk cId="1968933774" sldId="1423"/>
            <ac:spMk id="2" creationId="{B5E4A85E-ABED-001B-16EC-08C3BB1F7A0B}"/>
          </ac:spMkLst>
        </pc:spChg>
        <pc:spChg chg="mod">
          <ac:chgData name="Daniel Khashabi" userId="62390808-c838-45e6-be59-d6fd0d208bc8" providerId="ADAL" clId="{680AA70A-F13D-5E45-B948-B44D98F70397}" dt="2023-02-07T01:49:23.884" v="728" actId="20577"/>
          <ac:spMkLst>
            <pc:docMk/>
            <pc:sldMk cId="1968933774" sldId="1423"/>
            <ac:spMk id="3" creationId="{BA7AB232-9DE0-A3E1-6894-94F7C970A6CD}"/>
          </ac:spMkLst>
        </pc:spChg>
        <pc:picChg chg="add mod">
          <ac:chgData name="Daniel Khashabi" userId="62390808-c838-45e6-be59-d6fd0d208bc8" providerId="ADAL" clId="{680AA70A-F13D-5E45-B948-B44D98F70397}" dt="2023-02-07T01:47:45.760" v="634"/>
          <ac:picMkLst>
            <pc:docMk/>
            <pc:sldMk cId="1968933774" sldId="1423"/>
            <ac:picMk id="4" creationId="{6C126AE0-F59F-858E-9876-AC99311F0F33}"/>
          </ac:picMkLst>
        </pc:picChg>
      </pc:sldChg>
      <pc:sldChg chg="addSp delSp modSp add mod addAnim modAnim">
        <pc:chgData name="Daniel Khashabi" userId="62390808-c838-45e6-be59-d6fd0d208bc8" providerId="ADAL" clId="{680AA70A-F13D-5E45-B948-B44D98F70397}" dt="2023-02-07T16:23:35.880" v="5077" actId="21"/>
        <pc:sldMkLst>
          <pc:docMk/>
          <pc:sldMk cId="1470135966" sldId="1424"/>
        </pc:sldMkLst>
        <pc:spChg chg="mod">
          <ac:chgData name="Daniel Khashabi" userId="62390808-c838-45e6-be59-d6fd0d208bc8" providerId="ADAL" clId="{680AA70A-F13D-5E45-B948-B44D98F70397}" dt="2023-02-07T13:17:52.060" v="1877" actId="20577"/>
          <ac:spMkLst>
            <pc:docMk/>
            <pc:sldMk cId="1470135966" sldId="1424"/>
            <ac:spMk id="2" creationId="{9FAF63AE-DDF2-0451-0EA2-78C77CC887D7}"/>
          </ac:spMkLst>
        </pc:spChg>
        <pc:spChg chg="del mod">
          <ac:chgData name="Daniel Khashabi" userId="62390808-c838-45e6-be59-d6fd0d208bc8" providerId="ADAL" clId="{680AA70A-F13D-5E45-B948-B44D98F70397}" dt="2023-02-07T13:09:53.468" v="1434" actId="478"/>
          <ac:spMkLst>
            <pc:docMk/>
            <pc:sldMk cId="1470135966" sldId="1424"/>
            <ac:spMk id="3" creationId="{4ED626EA-7A15-E609-D13C-9FA734811F4D}"/>
          </ac:spMkLst>
        </pc:spChg>
        <pc:spChg chg="mod">
          <ac:chgData name="Daniel Khashabi" userId="62390808-c838-45e6-be59-d6fd0d208bc8" providerId="ADAL" clId="{680AA70A-F13D-5E45-B948-B44D98F70397}" dt="2023-02-07T16:23:35.880" v="5077" actId="21"/>
          <ac:spMkLst>
            <pc:docMk/>
            <pc:sldMk cId="1470135966" sldId="1424"/>
            <ac:spMk id="4" creationId="{69F0534F-9659-11B4-43B7-624B69AF4475}"/>
          </ac:spMkLst>
        </pc:spChg>
        <pc:spChg chg="add del mod">
          <ac:chgData name="Daniel Khashabi" userId="62390808-c838-45e6-be59-d6fd0d208bc8" providerId="ADAL" clId="{680AA70A-F13D-5E45-B948-B44D98F70397}" dt="2023-02-07T13:09:55.269" v="1436"/>
          <ac:spMkLst>
            <pc:docMk/>
            <pc:sldMk cId="1470135966" sldId="1424"/>
            <ac:spMk id="11" creationId="{7613B14D-663A-A0B6-8910-2D8B16501392}"/>
          </ac:spMkLst>
        </pc:spChg>
        <pc:spChg chg="add mod">
          <ac:chgData name="Daniel Khashabi" userId="62390808-c838-45e6-be59-d6fd0d208bc8" providerId="ADAL" clId="{680AA70A-F13D-5E45-B948-B44D98F70397}" dt="2023-02-07T16:22:22.853" v="5072" actId="1035"/>
          <ac:spMkLst>
            <pc:docMk/>
            <pc:sldMk cId="1470135966" sldId="1424"/>
            <ac:spMk id="12" creationId="{2DE3ADA3-E555-7AAD-262D-DA2623D641C4}"/>
          </ac:spMkLst>
        </pc:spChg>
        <pc:spChg chg="del">
          <ac:chgData name="Daniel Khashabi" userId="62390808-c838-45e6-be59-d6fd0d208bc8" providerId="ADAL" clId="{680AA70A-F13D-5E45-B948-B44D98F70397}" dt="2023-02-07T13:09:34.011" v="1431" actId="478"/>
          <ac:spMkLst>
            <pc:docMk/>
            <pc:sldMk cId="1470135966" sldId="1424"/>
            <ac:spMk id="13" creationId="{F3FD3B76-14F9-82CC-1EB1-BC29310EEDBD}"/>
          </ac:spMkLst>
        </pc:spChg>
        <pc:spChg chg="del">
          <ac:chgData name="Daniel Khashabi" userId="62390808-c838-45e6-be59-d6fd0d208bc8" providerId="ADAL" clId="{680AA70A-F13D-5E45-B948-B44D98F70397}" dt="2023-02-07T13:09:29.172" v="1429" actId="478"/>
          <ac:spMkLst>
            <pc:docMk/>
            <pc:sldMk cId="1470135966" sldId="1424"/>
            <ac:spMk id="14" creationId="{13F700C5-2D2F-5CD2-8352-E1C7926CE368}"/>
          </ac:spMkLst>
        </pc:spChg>
        <pc:spChg chg="add del">
          <ac:chgData name="Daniel Khashabi" userId="62390808-c838-45e6-be59-d6fd0d208bc8" providerId="ADAL" clId="{680AA70A-F13D-5E45-B948-B44D98F70397}" dt="2023-02-07T13:13:36.634" v="1614" actId="22"/>
          <ac:spMkLst>
            <pc:docMk/>
            <pc:sldMk cId="1470135966" sldId="1424"/>
            <ac:spMk id="16" creationId="{8E7956FF-AD84-D527-221F-120D09DBC31B}"/>
          </ac:spMkLst>
        </pc:spChg>
        <pc:spChg chg="add mod">
          <ac:chgData name="Daniel Khashabi" userId="62390808-c838-45e6-be59-d6fd0d208bc8" providerId="ADAL" clId="{680AA70A-F13D-5E45-B948-B44D98F70397}" dt="2023-02-07T16:19:50.194" v="5038" actId="21"/>
          <ac:spMkLst>
            <pc:docMk/>
            <pc:sldMk cId="1470135966" sldId="1424"/>
            <ac:spMk id="18" creationId="{354FDD5A-00AD-0AB4-EC40-63D88D40EC5A}"/>
          </ac:spMkLst>
        </pc:spChg>
        <pc:spChg chg="add mod">
          <ac:chgData name="Daniel Khashabi" userId="62390808-c838-45e6-be59-d6fd0d208bc8" providerId="ADAL" clId="{680AA70A-F13D-5E45-B948-B44D98F70397}" dt="2023-02-07T16:19:36.825" v="5034" actId="1076"/>
          <ac:spMkLst>
            <pc:docMk/>
            <pc:sldMk cId="1470135966" sldId="1424"/>
            <ac:spMk id="39" creationId="{EA5BFA57-1554-18B7-7075-DFCD9D731AF7}"/>
          </ac:spMkLst>
        </pc:spChg>
        <pc:spChg chg="add mod">
          <ac:chgData name="Daniel Khashabi" userId="62390808-c838-45e6-be59-d6fd0d208bc8" providerId="ADAL" clId="{680AA70A-F13D-5E45-B948-B44D98F70397}" dt="2023-02-07T16:19:45.796" v="5037" actId="1076"/>
          <ac:spMkLst>
            <pc:docMk/>
            <pc:sldMk cId="1470135966" sldId="1424"/>
            <ac:spMk id="41" creationId="{74D27B08-B893-FDA3-77E4-5A53B49DF3BD}"/>
          </ac:spMkLst>
        </pc:spChg>
        <pc:spChg chg="add mod">
          <ac:chgData name="Daniel Khashabi" userId="62390808-c838-45e6-be59-d6fd0d208bc8" providerId="ADAL" clId="{680AA70A-F13D-5E45-B948-B44D98F70397}" dt="2023-02-07T16:19:57.561" v="5041" actId="1076"/>
          <ac:spMkLst>
            <pc:docMk/>
            <pc:sldMk cId="1470135966" sldId="1424"/>
            <ac:spMk id="45" creationId="{1B9112B2-C675-E105-CD85-790314BFEFC9}"/>
          </ac:spMkLst>
        </pc:spChg>
        <pc:spChg chg="del">
          <ac:chgData name="Daniel Khashabi" userId="62390808-c838-45e6-be59-d6fd0d208bc8" providerId="ADAL" clId="{680AA70A-F13D-5E45-B948-B44D98F70397}" dt="2023-02-07T13:09:30.987" v="1430" actId="478"/>
          <ac:spMkLst>
            <pc:docMk/>
            <pc:sldMk cId="1470135966" sldId="1424"/>
            <ac:spMk id="51" creationId="{F9E838DE-9FAA-2609-C109-E5BBAFAACAF1}"/>
          </ac:spMkLst>
        </pc:spChg>
      </pc:sldChg>
      <pc:sldChg chg="add del">
        <pc:chgData name="Daniel Khashabi" userId="62390808-c838-45e6-be59-d6fd0d208bc8" providerId="ADAL" clId="{680AA70A-F13D-5E45-B948-B44D98F70397}" dt="2023-02-07T13:18:08.722" v="1878" actId="2696"/>
        <pc:sldMkLst>
          <pc:docMk/>
          <pc:sldMk cId="346283197" sldId="1425"/>
        </pc:sldMkLst>
      </pc:sldChg>
      <pc:sldChg chg="addSp delSp modSp add mod">
        <pc:chgData name="Daniel Khashabi" userId="62390808-c838-45e6-be59-d6fd0d208bc8" providerId="ADAL" clId="{680AA70A-F13D-5E45-B948-B44D98F70397}" dt="2023-02-07T13:28:53.361" v="2414" actId="1035"/>
        <pc:sldMkLst>
          <pc:docMk/>
          <pc:sldMk cId="1523340075" sldId="1425"/>
        </pc:sldMkLst>
        <pc:spChg chg="mod">
          <ac:chgData name="Daniel Khashabi" userId="62390808-c838-45e6-be59-d6fd0d208bc8" providerId="ADAL" clId="{680AA70A-F13D-5E45-B948-B44D98F70397}" dt="2023-02-07T13:19:48.514" v="1898" actId="1076"/>
          <ac:spMkLst>
            <pc:docMk/>
            <pc:sldMk cId="1523340075" sldId="1425"/>
            <ac:spMk id="2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3:27:33.470" v="2356" actId="20577"/>
          <ac:spMkLst>
            <pc:docMk/>
            <pc:sldMk cId="1523340075" sldId="1425"/>
            <ac:spMk id="3" creationId="{00000000-0000-0000-0000-000000000000}"/>
          </ac:spMkLst>
        </pc:spChg>
        <pc:spChg chg="add mod">
          <ac:chgData name="Daniel Khashabi" userId="62390808-c838-45e6-be59-d6fd0d208bc8" providerId="ADAL" clId="{680AA70A-F13D-5E45-B948-B44D98F70397}" dt="2023-02-07T13:27:39.802" v="2387" actId="1038"/>
          <ac:spMkLst>
            <pc:docMk/>
            <pc:sldMk cId="1523340075" sldId="1425"/>
            <ac:spMk id="8" creationId="{E4F94290-07BF-D33A-4202-92E644C1619E}"/>
          </ac:spMkLst>
        </pc:spChg>
        <pc:spChg chg="add mod">
          <ac:chgData name="Daniel Khashabi" userId="62390808-c838-45e6-be59-d6fd0d208bc8" providerId="ADAL" clId="{680AA70A-F13D-5E45-B948-B44D98F70397}" dt="2023-02-07T13:25:02.499" v="2192" actId="122"/>
          <ac:spMkLst>
            <pc:docMk/>
            <pc:sldMk cId="1523340075" sldId="1425"/>
            <ac:spMk id="10" creationId="{922304B7-B799-3F74-C537-6189DACD650E}"/>
          </ac:spMkLst>
        </pc:spChg>
        <pc:spChg chg="add del mod">
          <ac:chgData name="Daniel Khashabi" userId="62390808-c838-45e6-be59-d6fd0d208bc8" providerId="ADAL" clId="{680AA70A-F13D-5E45-B948-B44D98F70397}" dt="2023-02-07T13:26:49.020" v="2290" actId="478"/>
          <ac:spMkLst>
            <pc:docMk/>
            <pc:sldMk cId="1523340075" sldId="1425"/>
            <ac:spMk id="11" creationId="{C9CE6040-7C05-C1F2-C41A-57A36E0EF04B}"/>
          </ac:spMkLst>
        </pc:spChg>
        <pc:spChg chg="add mod">
          <ac:chgData name="Daniel Khashabi" userId="62390808-c838-45e6-be59-d6fd0d208bc8" providerId="ADAL" clId="{680AA70A-F13D-5E45-B948-B44D98F70397}" dt="2023-02-07T13:27:39.802" v="2387" actId="1038"/>
          <ac:spMkLst>
            <pc:docMk/>
            <pc:sldMk cId="1523340075" sldId="1425"/>
            <ac:spMk id="12" creationId="{FE9309BA-5EB0-60BC-0C09-40CC7C062FAF}"/>
          </ac:spMkLst>
        </pc:spChg>
        <pc:spChg chg="add mod">
          <ac:chgData name="Daniel Khashabi" userId="62390808-c838-45e6-be59-d6fd0d208bc8" providerId="ADAL" clId="{680AA70A-F13D-5E45-B948-B44D98F70397}" dt="2023-02-07T13:28:53.361" v="2414" actId="1035"/>
          <ac:spMkLst>
            <pc:docMk/>
            <pc:sldMk cId="1523340075" sldId="1425"/>
            <ac:spMk id="13" creationId="{FF990767-29C0-6A77-99A2-D8B592ECCE27}"/>
          </ac:spMkLst>
        </pc:spChg>
        <pc:grpChg chg="del">
          <ac:chgData name="Daniel Khashabi" userId="62390808-c838-45e6-be59-d6fd0d208bc8" providerId="ADAL" clId="{680AA70A-F13D-5E45-B948-B44D98F70397}" dt="2023-02-07T13:19:51.069" v="1899" actId="478"/>
          <ac:grpSpMkLst>
            <pc:docMk/>
            <pc:sldMk cId="1523340075" sldId="1425"/>
            <ac:grpSpMk id="25" creationId="{6D3580C6-864D-F4AE-74ED-CAAE2CA70406}"/>
          </ac:grpSpMkLst>
        </pc:grpChg>
        <pc:picChg chg="del">
          <ac:chgData name="Daniel Khashabi" userId="62390808-c838-45e6-be59-d6fd0d208bc8" providerId="ADAL" clId="{680AA70A-F13D-5E45-B948-B44D98F70397}" dt="2023-02-07T13:19:39.109" v="1896" actId="478"/>
          <ac:picMkLst>
            <pc:docMk/>
            <pc:sldMk cId="1523340075" sldId="1425"/>
            <ac:picMk id="5" creationId="{C31F70E2-3298-B5A6-D8ED-FAA43E136081}"/>
          </ac:picMkLst>
        </pc:picChg>
        <pc:picChg chg="del">
          <ac:chgData name="Daniel Khashabi" userId="62390808-c838-45e6-be59-d6fd0d208bc8" providerId="ADAL" clId="{680AA70A-F13D-5E45-B948-B44D98F70397}" dt="2023-02-07T13:20:03.069" v="1933" actId="478"/>
          <ac:picMkLst>
            <pc:docMk/>
            <pc:sldMk cId="1523340075" sldId="1425"/>
            <ac:picMk id="6" creationId="{18EB93BD-81C2-DA9A-402F-1B73284984BD}"/>
          </ac:picMkLst>
        </pc:picChg>
      </pc:sldChg>
      <pc:sldChg chg="add del">
        <pc:chgData name="Daniel Khashabi" userId="62390808-c838-45e6-be59-d6fd0d208bc8" providerId="ADAL" clId="{680AA70A-F13D-5E45-B948-B44D98F70397}" dt="2023-02-07T16:24:27.499" v="5078" actId="2696"/>
        <pc:sldMkLst>
          <pc:docMk/>
          <pc:sldMk cId="169709212" sldId="1426"/>
        </pc:sldMkLst>
      </pc:sldChg>
      <pc:sldChg chg="add addCm">
        <pc:chgData name="Daniel Khashabi" userId="62390808-c838-45e6-be59-d6fd0d208bc8" providerId="ADAL" clId="{680AA70A-F13D-5E45-B948-B44D98F70397}" dt="2023-02-09T20:20:23.236" v="5115"/>
        <pc:sldMkLst>
          <pc:docMk/>
          <pc:sldMk cId="824499140" sldId="14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680AA70A-F13D-5E45-B948-B44D98F70397}" dt="2023-02-09T20:20:23.236" v="5115"/>
              <pc2:cmMkLst xmlns:pc2="http://schemas.microsoft.com/office/powerpoint/2019/9/main/command">
                <pc:docMk/>
                <pc:sldMk cId="824499140" sldId="1426"/>
                <pc2:cmMk id="{B012E4E8-0F90-C846-AF20-57B7B5DE1941}"/>
              </pc2:cmMkLst>
            </pc226:cmChg>
          </p:ext>
        </pc:extLst>
      </pc:sldChg>
      <pc:sldChg chg="addSp delSp modSp add del mod ord">
        <pc:chgData name="Daniel Khashabi" userId="62390808-c838-45e6-be59-d6fd0d208bc8" providerId="ADAL" clId="{680AA70A-F13D-5E45-B948-B44D98F70397}" dt="2023-02-07T15:54:46.067" v="4153" actId="2696"/>
        <pc:sldMkLst>
          <pc:docMk/>
          <pc:sldMk cId="4155785479" sldId="1426"/>
        </pc:sldMkLst>
        <pc:spChg chg="mod">
          <ac:chgData name="Daniel Khashabi" userId="62390808-c838-45e6-be59-d6fd0d208bc8" providerId="ADAL" clId="{680AA70A-F13D-5E45-B948-B44D98F70397}" dt="2023-02-07T13:24:10.883" v="2137" actId="20577"/>
          <ac:spMkLst>
            <pc:docMk/>
            <pc:sldMk cId="4155785479" sldId="1426"/>
            <ac:spMk id="2" creationId="{0AA95C24-3D81-BD61-49E1-C029BBD989E3}"/>
          </ac:spMkLst>
        </pc:spChg>
        <pc:spChg chg="mod">
          <ac:chgData name="Daniel Khashabi" userId="62390808-c838-45e6-be59-d6fd0d208bc8" providerId="ADAL" clId="{680AA70A-F13D-5E45-B948-B44D98F70397}" dt="2023-02-07T15:44:45.636" v="3974" actId="404"/>
          <ac:spMkLst>
            <pc:docMk/>
            <pc:sldMk cId="4155785479" sldId="1426"/>
            <ac:spMk id="3" creationId="{8C819E12-0A18-076C-AA15-566553C7F3EF}"/>
          </ac:spMkLst>
        </pc:spChg>
        <pc:spChg chg="add mod">
          <ac:chgData name="Daniel Khashabi" userId="62390808-c838-45e6-be59-d6fd0d208bc8" providerId="ADAL" clId="{680AA70A-F13D-5E45-B948-B44D98F70397}" dt="2023-02-07T15:44:07.068" v="3963" actId="1076"/>
          <ac:spMkLst>
            <pc:docMk/>
            <pc:sldMk cId="4155785479" sldId="1426"/>
            <ac:spMk id="11" creationId="{354B6F89-0521-818F-FAEF-1D100766A6CB}"/>
          </ac:spMkLst>
        </pc:spChg>
        <pc:spChg chg="del">
          <ac:chgData name="Daniel Khashabi" userId="62390808-c838-45e6-be59-d6fd0d208bc8" providerId="ADAL" clId="{680AA70A-F13D-5E45-B948-B44D98F70397}" dt="2023-02-07T15:44:21.612" v="3964" actId="478"/>
          <ac:spMkLst>
            <pc:docMk/>
            <pc:sldMk cId="4155785479" sldId="1426"/>
            <ac:spMk id="62" creationId="{BE078AB9-02C5-60E6-CA08-2DBED386F280}"/>
          </ac:spMkLst>
        </pc:spChg>
        <pc:grpChg chg="del">
          <ac:chgData name="Daniel Khashabi" userId="62390808-c838-45e6-be59-d6fd0d208bc8" providerId="ADAL" clId="{680AA70A-F13D-5E45-B948-B44D98F70397}" dt="2023-02-07T15:44:21.612" v="3964" actId="478"/>
          <ac:grpSpMkLst>
            <pc:docMk/>
            <pc:sldMk cId="4155785479" sldId="1426"/>
            <ac:grpSpMk id="7" creationId="{11C77192-5FC6-8C21-5D5C-70CD8EACD990}"/>
          </ac:grpSpMkLst>
        </pc:grpChg>
        <pc:picChg chg="del">
          <ac:chgData name="Daniel Khashabi" userId="62390808-c838-45e6-be59-d6fd0d208bc8" providerId="ADAL" clId="{680AA70A-F13D-5E45-B948-B44D98F70397}" dt="2023-02-07T15:42:13.314" v="3830" actId="478"/>
          <ac:picMkLst>
            <pc:docMk/>
            <pc:sldMk cId="4155785479" sldId="1426"/>
            <ac:picMk id="4" creationId="{DAD0FD93-34FF-082C-2910-B0A87C37B36D}"/>
          </ac:picMkLst>
        </pc:picChg>
        <pc:picChg chg="del">
          <ac:chgData name="Daniel Khashabi" userId="62390808-c838-45e6-be59-d6fd0d208bc8" providerId="ADAL" clId="{680AA70A-F13D-5E45-B948-B44D98F70397}" dt="2023-02-07T15:42:07.361" v="3828" actId="478"/>
          <ac:picMkLst>
            <pc:docMk/>
            <pc:sldMk cId="4155785479" sldId="1426"/>
            <ac:picMk id="5" creationId="{E6FADD76-A3D3-B1BC-6AE7-DD1832C12835}"/>
          </ac:picMkLst>
        </pc:picChg>
        <pc:picChg chg="del">
          <ac:chgData name="Daniel Khashabi" userId="62390808-c838-45e6-be59-d6fd0d208bc8" providerId="ADAL" clId="{680AA70A-F13D-5E45-B948-B44D98F70397}" dt="2023-02-07T15:42:13.314" v="3830" actId="478"/>
          <ac:picMkLst>
            <pc:docMk/>
            <pc:sldMk cId="4155785479" sldId="1426"/>
            <ac:picMk id="6" creationId="{B219431C-2E57-95F2-BD66-D08B15BAB1B8}"/>
          </ac:picMkLst>
        </pc:picChg>
        <pc:picChg chg="add mod">
          <ac:chgData name="Daniel Khashabi" userId="62390808-c838-45e6-be59-d6fd0d208bc8" providerId="ADAL" clId="{680AA70A-F13D-5E45-B948-B44D98F70397}" dt="2023-02-07T15:42:17.503" v="3833" actId="1076"/>
          <ac:picMkLst>
            <pc:docMk/>
            <pc:sldMk cId="4155785479" sldId="1426"/>
            <ac:picMk id="9" creationId="{8422E832-F98A-841D-5A2D-80249F7981D7}"/>
          </ac:picMkLst>
        </pc:picChg>
      </pc:sldChg>
      <pc:sldChg chg="addSp modSp new mod">
        <pc:chgData name="Daniel Khashabi" userId="62390808-c838-45e6-be59-d6fd0d208bc8" providerId="ADAL" clId="{680AA70A-F13D-5E45-B948-B44D98F70397}" dt="2023-02-07T13:29:49.068" v="2431" actId="1076"/>
        <pc:sldMkLst>
          <pc:docMk/>
          <pc:sldMk cId="875592968" sldId="1427"/>
        </pc:sldMkLst>
        <pc:spChg chg="mod">
          <ac:chgData name="Daniel Khashabi" userId="62390808-c838-45e6-be59-d6fd0d208bc8" providerId="ADAL" clId="{680AA70A-F13D-5E45-B948-B44D98F70397}" dt="2023-02-07T13:29:35.125" v="2427" actId="20577"/>
          <ac:spMkLst>
            <pc:docMk/>
            <pc:sldMk cId="875592968" sldId="1427"/>
            <ac:spMk id="2" creationId="{1A48242A-DFB2-29EC-13B1-7741D5317771}"/>
          </ac:spMkLst>
        </pc:spChg>
        <pc:spChg chg="mod">
          <ac:chgData name="Daniel Khashabi" userId="62390808-c838-45e6-be59-d6fd0d208bc8" providerId="ADAL" clId="{680AA70A-F13D-5E45-B948-B44D98F70397}" dt="2023-02-07T13:29:42.531" v="2428"/>
          <ac:spMkLst>
            <pc:docMk/>
            <pc:sldMk cId="875592968" sldId="1427"/>
            <ac:spMk id="3" creationId="{CB5D1D16-A835-99D4-3694-1F357B9D9E1E}"/>
          </ac:spMkLst>
        </pc:spChg>
        <pc:picChg chg="add mod">
          <ac:chgData name="Daniel Khashabi" userId="62390808-c838-45e6-be59-d6fd0d208bc8" providerId="ADAL" clId="{680AA70A-F13D-5E45-B948-B44D98F70397}" dt="2023-02-07T13:29:49.068" v="2431" actId="1076"/>
          <ac:picMkLst>
            <pc:docMk/>
            <pc:sldMk cId="875592968" sldId="1427"/>
            <ac:picMk id="4" creationId="{ABF7F4E0-5774-7203-9985-DEA1EB7FB00E}"/>
          </ac:picMkLst>
        </pc:picChg>
      </pc:sldChg>
      <pc:sldChg chg="addSp delSp modSp new mod">
        <pc:chgData name="Daniel Khashabi" userId="62390808-c838-45e6-be59-d6fd0d208bc8" providerId="ADAL" clId="{680AA70A-F13D-5E45-B948-B44D98F70397}" dt="2023-02-09T20:20:43.537" v="5116"/>
        <pc:sldMkLst>
          <pc:docMk/>
          <pc:sldMk cId="1639968269" sldId="1428"/>
        </pc:sldMkLst>
        <pc:spChg chg="mod">
          <ac:chgData name="Daniel Khashabi" userId="62390808-c838-45e6-be59-d6fd0d208bc8" providerId="ADAL" clId="{680AA70A-F13D-5E45-B948-B44D98F70397}" dt="2023-02-07T14:01:04.647" v="2524" actId="20577"/>
          <ac:spMkLst>
            <pc:docMk/>
            <pc:sldMk cId="1639968269" sldId="1428"/>
            <ac:spMk id="2" creationId="{F27CE852-6E52-5684-6123-7614115D218B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639968269" sldId="1428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04:29.735" v="2532"/>
          <ac:spMkLst>
            <pc:docMk/>
            <pc:sldMk cId="1639968269" sldId="1428"/>
            <ac:spMk id="7" creationId="{C253F9D3-3A1B-A085-C9C8-69FDE7228E74}"/>
          </ac:spMkLst>
        </pc:spChg>
        <pc:spChg chg="mod">
          <ac:chgData name="Daniel Khashabi" userId="62390808-c838-45e6-be59-d6fd0d208bc8" providerId="ADAL" clId="{680AA70A-F13D-5E45-B948-B44D98F70397}" dt="2023-02-07T14:04:29.735" v="2532"/>
          <ac:spMkLst>
            <pc:docMk/>
            <pc:sldMk cId="1639968269" sldId="1428"/>
            <ac:spMk id="8" creationId="{994604D5-35FD-872E-3091-24F988726ECF}"/>
          </ac:spMkLst>
        </pc:spChg>
        <pc:spChg chg="add mod">
          <ac:chgData name="Daniel Khashabi" userId="62390808-c838-45e6-be59-d6fd0d208bc8" providerId="ADAL" clId="{680AA70A-F13D-5E45-B948-B44D98F70397}" dt="2023-02-07T14:05:13.663" v="2548" actId="20577"/>
          <ac:spMkLst>
            <pc:docMk/>
            <pc:sldMk cId="1639968269" sldId="1428"/>
            <ac:spMk id="9" creationId="{10BC37D5-129A-F94B-3F01-E1ECB9E0C5EE}"/>
          </ac:spMkLst>
        </pc:spChg>
        <pc:grpChg chg="add mod">
          <ac:chgData name="Daniel Khashabi" userId="62390808-c838-45e6-be59-d6fd0d208bc8" providerId="ADAL" clId="{680AA70A-F13D-5E45-B948-B44D98F70397}" dt="2023-02-07T14:04:32.772" v="2533" actId="1076"/>
          <ac:grpSpMkLst>
            <pc:docMk/>
            <pc:sldMk cId="1639968269" sldId="1428"/>
            <ac:grpSpMk id="5" creationId="{7A422B25-0CF8-4C38-7D52-BD25EAFC06BB}"/>
          </ac:grpSpMkLst>
        </pc:grpChg>
        <pc:picChg chg="add del mod">
          <ac:chgData name="Daniel Khashabi" userId="62390808-c838-45e6-be59-d6fd0d208bc8" providerId="ADAL" clId="{680AA70A-F13D-5E45-B948-B44D98F70397}" dt="2023-02-07T14:05:38.609" v="2567" actId="1076"/>
          <ac:picMkLst>
            <pc:docMk/>
            <pc:sldMk cId="1639968269" sldId="1428"/>
            <ac:picMk id="4" creationId="{E22A1C5A-4789-9731-99B3-68AA9306E45A}"/>
          </ac:picMkLst>
        </pc:picChg>
        <pc:picChg chg="mod">
          <ac:chgData name="Daniel Khashabi" userId="62390808-c838-45e6-be59-d6fd0d208bc8" providerId="ADAL" clId="{680AA70A-F13D-5E45-B948-B44D98F70397}" dt="2023-02-07T14:04:29.735" v="2532"/>
          <ac:picMkLst>
            <pc:docMk/>
            <pc:sldMk cId="1639968269" sldId="1428"/>
            <ac:picMk id="6" creationId="{B1790FDE-C1B6-B0D0-4FDC-AA2645BA575B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1145951125" sldId="1429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145951125" sldId="1429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06:03.452" v="2578"/>
          <ac:spMkLst>
            <pc:docMk/>
            <pc:sldMk cId="1145951125" sldId="1429"/>
            <ac:spMk id="12" creationId="{62E6BCB7-BC33-9A45-1199-A651A3FDB17E}"/>
          </ac:spMkLst>
        </pc:spChg>
        <pc:spChg chg="mod">
          <ac:chgData name="Daniel Khashabi" userId="62390808-c838-45e6-be59-d6fd0d208bc8" providerId="ADAL" clId="{680AA70A-F13D-5E45-B948-B44D98F70397}" dt="2023-02-07T14:06:03.452" v="2578"/>
          <ac:spMkLst>
            <pc:docMk/>
            <pc:sldMk cId="1145951125" sldId="1429"/>
            <ac:spMk id="13" creationId="{4C67B49B-BBFB-F55F-0FBA-26F297170596}"/>
          </ac:spMkLst>
        </pc:spChg>
        <pc:spChg chg="mod">
          <ac:chgData name="Daniel Khashabi" userId="62390808-c838-45e6-be59-d6fd0d208bc8" providerId="ADAL" clId="{680AA70A-F13D-5E45-B948-B44D98F70397}" dt="2023-02-07T14:06:14.996" v="2583"/>
          <ac:spMkLst>
            <pc:docMk/>
            <pc:sldMk cId="1145951125" sldId="1429"/>
            <ac:spMk id="16" creationId="{FE6065F8-9EEE-5EFF-76CB-D7AEEE78FD32}"/>
          </ac:spMkLst>
        </pc:spChg>
        <pc:spChg chg="mod">
          <ac:chgData name="Daniel Khashabi" userId="62390808-c838-45e6-be59-d6fd0d208bc8" providerId="ADAL" clId="{680AA70A-F13D-5E45-B948-B44D98F70397}" dt="2023-02-07T14:06:14.996" v="2583"/>
          <ac:spMkLst>
            <pc:docMk/>
            <pc:sldMk cId="1145951125" sldId="1429"/>
            <ac:spMk id="17" creationId="{7987D48E-42C7-E2B2-B364-D332523D2E37}"/>
          </ac:spMkLst>
        </pc:spChg>
        <pc:spChg chg="mod">
          <ac:chgData name="Daniel Khashabi" userId="62390808-c838-45e6-be59-d6fd0d208bc8" providerId="ADAL" clId="{680AA70A-F13D-5E45-B948-B44D98F70397}" dt="2023-02-07T14:06:25.556" v="2613"/>
          <ac:spMkLst>
            <pc:docMk/>
            <pc:sldMk cId="1145951125" sldId="1429"/>
            <ac:spMk id="20" creationId="{41C3DE55-2858-DA2B-1CF3-C60A88E9CC23}"/>
          </ac:spMkLst>
        </pc:spChg>
        <pc:spChg chg="mod">
          <ac:chgData name="Daniel Khashabi" userId="62390808-c838-45e6-be59-d6fd0d208bc8" providerId="ADAL" clId="{680AA70A-F13D-5E45-B948-B44D98F70397}" dt="2023-02-07T14:06:25.556" v="2613"/>
          <ac:spMkLst>
            <pc:docMk/>
            <pc:sldMk cId="1145951125" sldId="1429"/>
            <ac:spMk id="21" creationId="{DB53B2E9-A195-D9F8-B364-9B164D09F3C6}"/>
          </ac:spMkLst>
        </pc:spChg>
        <pc:spChg chg="add mod">
          <ac:chgData name="Daniel Khashabi" userId="62390808-c838-45e6-be59-d6fd0d208bc8" providerId="ADAL" clId="{680AA70A-F13D-5E45-B948-B44D98F70397}" dt="2023-02-09T20:20:43.537" v="5116"/>
          <ac:spMkLst>
            <pc:docMk/>
            <pc:sldMk cId="1145951125" sldId="1429"/>
            <ac:spMk id="22" creationId="{B88267DA-6F8E-EE40-7667-8B1D42AC7E4D}"/>
          </ac:spMkLst>
        </pc:spChg>
        <pc:grpChg chg="add del">
          <ac:chgData name="Daniel Khashabi" userId="62390808-c838-45e6-be59-d6fd0d208bc8" providerId="ADAL" clId="{680AA70A-F13D-5E45-B948-B44D98F70397}" dt="2023-02-07T14:06:25.200" v="2612" actId="478"/>
          <ac:grpSpMkLst>
            <pc:docMk/>
            <pc:sldMk cId="1145951125" sldId="1429"/>
            <ac:grpSpMk id="5" creationId="{7A422B25-0CF8-4C38-7D52-BD25EAFC06BB}"/>
          </ac:grpSpMkLst>
        </pc:grpChg>
        <pc:grpChg chg="add del mod">
          <ac:chgData name="Daniel Khashabi" userId="62390808-c838-45e6-be59-d6fd0d208bc8" providerId="ADAL" clId="{680AA70A-F13D-5E45-B948-B44D98F70397}" dt="2023-02-07T14:06:12.291" v="2581"/>
          <ac:grpSpMkLst>
            <pc:docMk/>
            <pc:sldMk cId="1145951125" sldId="1429"/>
            <ac:grpSpMk id="10" creationId="{770B6F63-783E-7198-27B7-F0A4E0C90A8E}"/>
          </ac:grpSpMkLst>
        </pc:grpChg>
        <pc:grpChg chg="add del mod">
          <ac:chgData name="Daniel Khashabi" userId="62390808-c838-45e6-be59-d6fd0d208bc8" providerId="ADAL" clId="{680AA70A-F13D-5E45-B948-B44D98F70397}" dt="2023-02-07T14:06:23.539" v="2611" actId="21"/>
          <ac:grpSpMkLst>
            <pc:docMk/>
            <pc:sldMk cId="1145951125" sldId="1429"/>
            <ac:grpSpMk id="14" creationId="{4612591D-9B17-D710-F91E-6795D46EB153}"/>
          </ac:grpSpMkLst>
        </pc:grpChg>
        <pc:grpChg chg="add mod">
          <ac:chgData name="Daniel Khashabi" userId="62390808-c838-45e6-be59-d6fd0d208bc8" providerId="ADAL" clId="{680AA70A-F13D-5E45-B948-B44D98F70397}" dt="2023-02-07T14:06:25.556" v="2613"/>
          <ac:grpSpMkLst>
            <pc:docMk/>
            <pc:sldMk cId="1145951125" sldId="1429"/>
            <ac:grpSpMk id="18" creationId="{21686521-85C5-001C-22D9-BB8439D43688}"/>
          </ac:grpSpMkLst>
        </pc:grpChg>
        <pc:picChg chg="mod">
          <ac:chgData name="Daniel Khashabi" userId="62390808-c838-45e6-be59-d6fd0d208bc8" providerId="ADAL" clId="{680AA70A-F13D-5E45-B948-B44D98F70397}" dt="2023-02-07T14:06:03.452" v="2578"/>
          <ac:picMkLst>
            <pc:docMk/>
            <pc:sldMk cId="1145951125" sldId="1429"/>
            <ac:picMk id="11" creationId="{D4B907B4-3806-6BD0-0D89-2E497F79BFBC}"/>
          </ac:picMkLst>
        </pc:picChg>
        <pc:picChg chg="mod">
          <ac:chgData name="Daniel Khashabi" userId="62390808-c838-45e6-be59-d6fd0d208bc8" providerId="ADAL" clId="{680AA70A-F13D-5E45-B948-B44D98F70397}" dt="2023-02-07T14:06:14.996" v="2583"/>
          <ac:picMkLst>
            <pc:docMk/>
            <pc:sldMk cId="1145951125" sldId="1429"/>
            <ac:picMk id="15" creationId="{4D3775C7-190E-F58C-CED2-74991DA3E9A6}"/>
          </ac:picMkLst>
        </pc:picChg>
        <pc:picChg chg="mod">
          <ac:chgData name="Daniel Khashabi" userId="62390808-c838-45e6-be59-d6fd0d208bc8" providerId="ADAL" clId="{680AA70A-F13D-5E45-B948-B44D98F70397}" dt="2023-02-07T14:06:25.556" v="2613"/>
          <ac:picMkLst>
            <pc:docMk/>
            <pc:sldMk cId="1145951125" sldId="1429"/>
            <ac:picMk id="19" creationId="{833033A5-F4E2-923C-D03D-3B40F3AF8147}"/>
          </ac:picMkLst>
        </pc:picChg>
        <pc:picChg chg="add mod">
          <ac:chgData name="Daniel Khashabi" userId="62390808-c838-45e6-be59-d6fd0d208bc8" providerId="ADAL" clId="{680AA70A-F13D-5E45-B948-B44D98F70397}" dt="2023-02-07T14:16:52.665" v="2775" actId="1076"/>
          <ac:picMkLst>
            <pc:docMk/>
            <pc:sldMk cId="1145951125" sldId="1429"/>
            <ac:picMk id="23" creationId="{87D77F49-81B5-AF5E-3862-AB97C1FC3E0A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1036691620" sldId="1430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036691620" sldId="1430"/>
            <ac:spMk id="3" creationId="{C86E4514-281C-4C30-C9D3-3F69C78636B5}"/>
          </ac:spMkLst>
        </pc:spChg>
        <pc:picChg chg="add del mod modCrop">
          <ac:chgData name="Daniel Khashabi" userId="62390808-c838-45e6-be59-d6fd0d208bc8" providerId="ADAL" clId="{680AA70A-F13D-5E45-B948-B44D98F70397}" dt="2023-02-07T14:08:18.401" v="2689" actId="478"/>
          <ac:picMkLst>
            <pc:docMk/>
            <pc:sldMk cId="1036691620" sldId="1430"/>
            <ac:picMk id="5" creationId="{CC847FAB-E42F-5A2E-7610-94DFD2ADF422}"/>
          </ac:picMkLst>
        </pc:picChg>
      </pc:sldChg>
      <pc:sldChg chg="add del">
        <pc:chgData name="Daniel Khashabi" userId="62390808-c838-45e6-be59-d6fd0d208bc8" providerId="ADAL" clId="{680AA70A-F13D-5E45-B948-B44D98F70397}" dt="2023-02-07T14:07:13.737" v="2625"/>
        <pc:sldMkLst>
          <pc:docMk/>
          <pc:sldMk cId="656719046" sldId="1431"/>
        </pc:sldMkLst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1486287540" sldId="1431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486287540" sldId="1431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07:45.661" v="2679"/>
          <ac:spMkLst>
            <pc:docMk/>
            <pc:sldMk cId="1486287540" sldId="1431"/>
            <ac:spMk id="6" creationId="{65A8505F-1700-7C3F-B168-0858F2E4F8BB}"/>
          </ac:spMkLst>
        </pc:spChg>
        <pc:spChg chg="mod">
          <ac:chgData name="Daniel Khashabi" userId="62390808-c838-45e6-be59-d6fd0d208bc8" providerId="ADAL" clId="{680AA70A-F13D-5E45-B948-B44D98F70397}" dt="2023-02-07T14:08:37.489" v="2695"/>
          <ac:spMkLst>
            <pc:docMk/>
            <pc:sldMk cId="1486287540" sldId="1431"/>
            <ac:spMk id="11" creationId="{1DE3329B-9E91-428F-7DBD-4620AE7FC3DC}"/>
          </ac:spMkLst>
        </pc:spChg>
        <pc:spChg chg="mod">
          <ac:chgData name="Daniel Khashabi" userId="62390808-c838-45e6-be59-d6fd0d208bc8" providerId="ADAL" clId="{680AA70A-F13D-5E45-B948-B44D98F70397}" dt="2023-02-07T14:08:49.365" v="2698"/>
          <ac:spMkLst>
            <pc:docMk/>
            <pc:sldMk cId="1486287540" sldId="1431"/>
            <ac:spMk id="15" creationId="{E8A922B3-CF7B-4C15-15C4-472D8E000274}"/>
          </ac:spMkLst>
        </pc:spChg>
        <pc:grpChg chg="add del mod">
          <ac:chgData name="Daniel Khashabi" userId="62390808-c838-45e6-be59-d6fd0d208bc8" providerId="ADAL" clId="{680AA70A-F13D-5E45-B948-B44D98F70397}" dt="2023-02-07T14:08:48.986" v="2697" actId="478"/>
          <ac:grpSpMkLst>
            <pc:docMk/>
            <pc:sldMk cId="1486287540" sldId="1431"/>
            <ac:grpSpMk id="5" creationId="{9DF70CD8-39B2-F334-BC53-47560A7C35CD}"/>
          </ac:grpSpMkLst>
        </pc:grpChg>
        <pc:grpChg chg="add mod">
          <ac:chgData name="Daniel Khashabi" userId="62390808-c838-45e6-be59-d6fd0d208bc8" providerId="ADAL" clId="{680AA70A-F13D-5E45-B948-B44D98F70397}" dt="2023-02-07T14:08:55.859" v="2700" actId="1076"/>
          <ac:grpSpMkLst>
            <pc:docMk/>
            <pc:sldMk cId="1486287540" sldId="1431"/>
            <ac:grpSpMk id="10" creationId="{BC023C88-FADB-3871-12D5-D72738040D52}"/>
          </ac:grpSpMkLst>
        </pc:grpChg>
        <pc:grpChg chg="add mod">
          <ac:chgData name="Daniel Khashabi" userId="62390808-c838-45e6-be59-d6fd0d208bc8" providerId="ADAL" clId="{680AA70A-F13D-5E45-B948-B44D98F70397}" dt="2023-02-07T14:08:52.778" v="2699" actId="1076"/>
          <ac:grpSpMkLst>
            <pc:docMk/>
            <pc:sldMk cId="1486287540" sldId="1431"/>
            <ac:grpSpMk id="14" creationId="{395D8A9A-DC45-7751-9D2C-F6803A3F835A}"/>
          </ac:grpSpMkLst>
        </pc:grpChg>
        <pc:picChg chg="mod">
          <ac:chgData name="Daniel Khashabi" userId="62390808-c838-45e6-be59-d6fd0d208bc8" providerId="ADAL" clId="{680AA70A-F13D-5E45-B948-B44D98F70397}" dt="2023-02-07T14:08:23.991" v="2691" actId="1076"/>
          <ac:picMkLst>
            <pc:docMk/>
            <pc:sldMk cId="1486287540" sldId="1431"/>
            <ac:picMk id="7" creationId="{4F6FD88E-6FAF-5038-B4FB-9D44264B0346}"/>
          </ac:picMkLst>
        </pc:picChg>
        <pc:picChg chg="mod">
          <ac:chgData name="Daniel Khashabi" userId="62390808-c838-45e6-be59-d6fd0d208bc8" providerId="ADAL" clId="{680AA70A-F13D-5E45-B948-B44D98F70397}" dt="2023-02-07T14:08:26.390" v="2692" actId="1076"/>
          <ac:picMkLst>
            <pc:docMk/>
            <pc:sldMk cId="1486287540" sldId="1431"/>
            <ac:picMk id="8" creationId="{5B2522D7-67F7-3A15-E391-5455A8B8337B}"/>
          </ac:picMkLst>
        </pc:picChg>
        <pc:picChg chg="mod">
          <ac:chgData name="Daniel Khashabi" userId="62390808-c838-45e6-be59-d6fd0d208bc8" providerId="ADAL" clId="{680AA70A-F13D-5E45-B948-B44D98F70397}" dt="2023-02-07T14:08:37.489" v="2695"/>
          <ac:picMkLst>
            <pc:docMk/>
            <pc:sldMk cId="1486287540" sldId="1431"/>
            <ac:picMk id="12" creationId="{451E3087-BF2A-6FE9-ABD3-D290D00EB44C}"/>
          </ac:picMkLst>
        </pc:picChg>
        <pc:picChg chg="mod">
          <ac:chgData name="Daniel Khashabi" userId="62390808-c838-45e6-be59-d6fd0d208bc8" providerId="ADAL" clId="{680AA70A-F13D-5E45-B948-B44D98F70397}" dt="2023-02-07T14:08:37.489" v="2695"/>
          <ac:picMkLst>
            <pc:docMk/>
            <pc:sldMk cId="1486287540" sldId="1431"/>
            <ac:picMk id="13" creationId="{50B9D78D-0D74-83D4-3020-66252E2C8EFD}"/>
          </ac:picMkLst>
        </pc:picChg>
        <pc:picChg chg="mod">
          <ac:chgData name="Daniel Khashabi" userId="62390808-c838-45e6-be59-d6fd0d208bc8" providerId="ADAL" clId="{680AA70A-F13D-5E45-B948-B44D98F70397}" dt="2023-02-07T14:08:49.365" v="2698"/>
          <ac:picMkLst>
            <pc:docMk/>
            <pc:sldMk cId="1486287540" sldId="1431"/>
            <ac:picMk id="16" creationId="{1045B7CA-B811-45E2-45DC-1C2C21255ED8}"/>
          </ac:picMkLst>
        </pc:picChg>
        <pc:picChg chg="mod">
          <ac:chgData name="Daniel Khashabi" userId="62390808-c838-45e6-be59-d6fd0d208bc8" providerId="ADAL" clId="{680AA70A-F13D-5E45-B948-B44D98F70397}" dt="2023-02-07T14:08:49.365" v="2698"/>
          <ac:picMkLst>
            <pc:docMk/>
            <pc:sldMk cId="1486287540" sldId="1431"/>
            <ac:picMk id="17" creationId="{7B8DB47D-8916-C718-5721-FFCE37771133}"/>
          </ac:picMkLst>
        </pc:picChg>
      </pc:sldChg>
      <pc:sldChg chg="add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3429453062" sldId="1432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3429453062" sldId="1432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0:52.155" v="2709"/>
          <ac:spMkLst>
            <pc:docMk/>
            <pc:sldMk cId="3429453062" sldId="1432"/>
            <ac:spMk id="7" creationId="{155B738B-6025-D57A-100B-30C642FBF9B3}"/>
          </ac:spMkLst>
        </pc:spChg>
        <pc:spChg chg="mod">
          <ac:chgData name="Daniel Khashabi" userId="62390808-c838-45e6-be59-d6fd0d208bc8" providerId="ADAL" clId="{680AA70A-F13D-5E45-B948-B44D98F70397}" dt="2023-02-07T14:10:52.155" v="2709"/>
          <ac:spMkLst>
            <pc:docMk/>
            <pc:sldMk cId="3429453062" sldId="1432"/>
            <ac:spMk id="8" creationId="{2CBD095B-CF81-02F5-53F7-86C42D80D3E2}"/>
          </ac:spMkLst>
        </pc:spChg>
        <pc:spChg chg="mod">
          <ac:chgData name="Daniel Khashabi" userId="62390808-c838-45e6-be59-d6fd0d208bc8" providerId="ADAL" clId="{680AA70A-F13D-5E45-B948-B44D98F70397}" dt="2023-02-07T14:10:52.155" v="2709"/>
          <ac:spMkLst>
            <pc:docMk/>
            <pc:sldMk cId="3429453062" sldId="1432"/>
            <ac:spMk id="22" creationId="{A9F43BC2-03FD-3234-6C41-28554830958C}"/>
          </ac:spMkLst>
        </pc:spChg>
        <pc:spChg chg="mod">
          <ac:chgData name="Daniel Khashabi" userId="62390808-c838-45e6-be59-d6fd0d208bc8" providerId="ADAL" clId="{680AA70A-F13D-5E45-B948-B44D98F70397}" dt="2023-02-07T14:10:52.155" v="2709"/>
          <ac:spMkLst>
            <pc:docMk/>
            <pc:sldMk cId="3429453062" sldId="1432"/>
            <ac:spMk id="25" creationId="{36E67431-829E-D148-2871-2DC726ADDB9A}"/>
          </ac:spMkLst>
        </pc:spChg>
        <pc:grpChg chg="add mod">
          <ac:chgData name="Daniel Khashabi" userId="62390808-c838-45e6-be59-d6fd0d208bc8" providerId="ADAL" clId="{680AA70A-F13D-5E45-B948-B44D98F70397}" dt="2023-02-07T14:10:56.078" v="2710" actId="1076"/>
          <ac:grpSpMkLst>
            <pc:docMk/>
            <pc:sldMk cId="3429453062" sldId="1432"/>
            <ac:grpSpMk id="5" creationId="{D2DA8358-49DF-BC40-CD89-EDF2F4330D21}"/>
          </ac:grpSpMkLst>
        </pc:grpChg>
        <pc:picChg chg="mod">
          <ac:chgData name="Daniel Khashabi" userId="62390808-c838-45e6-be59-d6fd0d208bc8" providerId="ADAL" clId="{680AA70A-F13D-5E45-B948-B44D98F70397}" dt="2023-02-07T14:10:52.155" v="2709"/>
          <ac:picMkLst>
            <pc:docMk/>
            <pc:sldMk cId="3429453062" sldId="1432"/>
            <ac:picMk id="6" creationId="{244622C8-429A-F193-56C3-F6E07B8CE6DA}"/>
          </ac:picMkLst>
        </pc:picChg>
        <pc:picChg chg="mod">
          <ac:chgData name="Daniel Khashabi" userId="62390808-c838-45e6-be59-d6fd0d208bc8" providerId="ADAL" clId="{680AA70A-F13D-5E45-B948-B44D98F70397}" dt="2023-02-07T14:10:52.155" v="2709"/>
          <ac:picMkLst>
            <pc:docMk/>
            <pc:sldMk cId="3429453062" sldId="1432"/>
            <ac:picMk id="23" creationId="{D15919C4-74EF-7880-6228-7865293BBAC7}"/>
          </ac:picMkLst>
        </pc:picChg>
        <pc:picChg chg="mod">
          <ac:chgData name="Daniel Khashabi" userId="62390808-c838-45e6-be59-d6fd0d208bc8" providerId="ADAL" clId="{680AA70A-F13D-5E45-B948-B44D98F70397}" dt="2023-02-07T14:10:52.155" v="2709"/>
          <ac:picMkLst>
            <pc:docMk/>
            <pc:sldMk cId="3429453062" sldId="1432"/>
            <ac:picMk id="24" creationId="{689522FE-B290-1E57-8610-703AFA8D1F63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2879412083" sldId="1433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2879412083" sldId="1433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1:34.102" v="2714"/>
          <ac:spMkLst>
            <pc:docMk/>
            <pc:sldMk cId="2879412083" sldId="1433"/>
            <ac:spMk id="28" creationId="{EA095539-7014-32D7-35C0-9498BEC77676}"/>
          </ac:spMkLst>
        </pc:spChg>
        <pc:spChg chg="mod">
          <ac:chgData name="Daniel Khashabi" userId="62390808-c838-45e6-be59-d6fd0d208bc8" providerId="ADAL" clId="{680AA70A-F13D-5E45-B948-B44D98F70397}" dt="2023-02-07T14:11:34.102" v="2714"/>
          <ac:spMkLst>
            <pc:docMk/>
            <pc:sldMk cId="2879412083" sldId="1433"/>
            <ac:spMk id="29" creationId="{87C4223F-59BC-2C38-B3A8-99DDD7F1BF83}"/>
          </ac:spMkLst>
        </pc:spChg>
        <pc:spChg chg="mod">
          <ac:chgData name="Daniel Khashabi" userId="62390808-c838-45e6-be59-d6fd0d208bc8" providerId="ADAL" clId="{680AA70A-F13D-5E45-B948-B44D98F70397}" dt="2023-02-07T14:11:34.102" v="2714"/>
          <ac:spMkLst>
            <pc:docMk/>
            <pc:sldMk cId="2879412083" sldId="1433"/>
            <ac:spMk id="31" creationId="{1B2B6BB1-D257-EE3C-3ED1-7023EA22EFFE}"/>
          </ac:spMkLst>
        </pc:spChg>
        <pc:spChg chg="mod">
          <ac:chgData name="Daniel Khashabi" userId="62390808-c838-45e6-be59-d6fd0d208bc8" providerId="ADAL" clId="{680AA70A-F13D-5E45-B948-B44D98F70397}" dt="2023-02-07T14:11:38.004" v="2718"/>
          <ac:spMkLst>
            <pc:docMk/>
            <pc:sldMk cId="2879412083" sldId="1433"/>
            <ac:spMk id="35" creationId="{F9B5C0BD-C711-D0B6-5C1B-39E31807C235}"/>
          </ac:spMkLst>
        </pc:spChg>
        <pc:spChg chg="mod">
          <ac:chgData name="Daniel Khashabi" userId="62390808-c838-45e6-be59-d6fd0d208bc8" providerId="ADAL" clId="{680AA70A-F13D-5E45-B948-B44D98F70397}" dt="2023-02-07T14:11:38.004" v="2718"/>
          <ac:spMkLst>
            <pc:docMk/>
            <pc:sldMk cId="2879412083" sldId="1433"/>
            <ac:spMk id="36" creationId="{9C04E6AC-A25C-BB2E-BEAF-440A1E9169C2}"/>
          </ac:spMkLst>
        </pc:spChg>
        <pc:spChg chg="mod">
          <ac:chgData name="Daniel Khashabi" userId="62390808-c838-45e6-be59-d6fd0d208bc8" providerId="ADAL" clId="{680AA70A-F13D-5E45-B948-B44D98F70397}" dt="2023-02-07T14:11:38.004" v="2718"/>
          <ac:spMkLst>
            <pc:docMk/>
            <pc:sldMk cId="2879412083" sldId="1433"/>
            <ac:spMk id="38" creationId="{24B4329D-45CE-7BCE-9ACC-A7902573E226}"/>
          </ac:spMkLst>
        </pc:spChg>
        <pc:grpChg chg="del">
          <ac:chgData name="Daniel Khashabi" userId="62390808-c838-45e6-be59-d6fd0d208bc8" providerId="ADAL" clId="{680AA70A-F13D-5E45-B948-B44D98F70397}" dt="2023-02-07T14:11:33.776" v="2713" actId="478"/>
          <ac:grpSpMkLst>
            <pc:docMk/>
            <pc:sldMk cId="2879412083" sldId="1433"/>
            <ac:grpSpMk id="5" creationId="{D2DA8358-49DF-BC40-CD89-EDF2F4330D21}"/>
          </ac:grpSpMkLst>
        </pc:grpChg>
        <pc:grpChg chg="add del">
          <ac:chgData name="Daniel Khashabi" userId="62390808-c838-45e6-be59-d6fd0d208bc8" providerId="ADAL" clId="{680AA70A-F13D-5E45-B948-B44D98F70397}" dt="2023-02-07T14:11:36.411" v="2717" actId="478"/>
          <ac:grpSpMkLst>
            <pc:docMk/>
            <pc:sldMk cId="2879412083" sldId="1433"/>
            <ac:grpSpMk id="18" creationId="{21686521-85C5-001C-22D9-BB8439D43688}"/>
          </ac:grpSpMkLst>
        </pc:grpChg>
        <pc:grpChg chg="add del mod">
          <ac:chgData name="Daniel Khashabi" userId="62390808-c838-45e6-be59-d6fd0d208bc8" providerId="ADAL" clId="{680AA70A-F13D-5E45-B948-B44D98F70397}" dt="2023-02-07T14:11:34.650" v="2715"/>
          <ac:grpSpMkLst>
            <pc:docMk/>
            <pc:sldMk cId="2879412083" sldId="1433"/>
            <ac:grpSpMk id="26" creationId="{4F6ED616-F4BE-9BCA-BEC2-6F59617AED34}"/>
          </ac:grpSpMkLst>
        </pc:grpChg>
        <pc:grpChg chg="add mod">
          <ac:chgData name="Daniel Khashabi" userId="62390808-c838-45e6-be59-d6fd0d208bc8" providerId="ADAL" clId="{680AA70A-F13D-5E45-B948-B44D98F70397}" dt="2023-02-07T14:11:42.129" v="2719" actId="1076"/>
          <ac:grpSpMkLst>
            <pc:docMk/>
            <pc:sldMk cId="2879412083" sldId="1433"/>
            <ac:grpSpMk id="33" creationId="{03E5913E-0109-9B5B-7F5C-D483EAA7816A}"/>
          </ac:grpSpMkLst>
        </pc:grpChg>
        <pc:picChg chg="mod">
          <ac:chgData name="Daniel Khashabi" userId="62390808-c838-45e6-be59-d6fd0d208bc8" providerId="ADAL" clId="{680AA70A-F13D-5E45-B948-B44D98F70397}" dt="2023-02-07T14:11:34.102" v="2714"/>
          <ac:picMkLst>
            <pc:docMk/>
            <pc:sldMk cId="2879412083" sldId="1433"/>
            <ac:picMk id="27" creationId="{EDF6F386-02B6-CECA-57B2-ECE68749B1BA}"/>
          </ac:picMkLst>
        </pc:picChg>
        <pc:picChg chg="mod">
          <ac:chgData name="Daniel Khashabi" userId="62390808-c838-45e6-be59-d6fd0d208bc8" providerId="ADAL" clId="{680AA70A-F13D-5E45-B948-B44D98F70397}" dt="2023-02-07T14:11:34.102" v="2714"/>
          <ac:picMkLst>
            <pc:docMk/>
            <pc:sldMk cId="2879412083" sldId="1433"/>
            <ac:picMk id="30" creationId="{91E10F0C-5F88-C43E-D62F-9662777D77CF}"/>
          </ac:picMkLst>
        </pc:picChg>
        <pc:picChg chg="mod">
          <ac:chgData name="Daniel Khashabi" userId="62390808-c838-45e6-be59-d6fd0d208bc8" providerId="ADAL" clId="{680AA70A-F13D-5E45-B948-B44D98F70397}" dt="2023-02-07T14:11:34.102" v="2714"/>
          <ac:picMkLst>
            <pc:docMk/>
            <pc:sldMk cId="2879412083" sldId="1433"/>
            <ac:picMk id="32" creationId="{3A60CD32-D43E-011B-E385-933E64465021}"/>
          </ac:picMkLst>
        </pc:picChg>
        <pc:picChg chg="mod">
          <ac:chgData name="Daniel Khashabi" userId="62390808-c838-45e6-be59-d6fd0d208bc8" providerId="ADAL" clId="{680AA70A-F13D-5E45-B948-B44D98F70397}" dt="2023-02-07T14:11:38.004" v="2718"/>
          <ac:picMkLst>
            <pc:docMk/>
            <pc:sldMk cId="2879412083" sldId="1433"/>
            <ac:picMk id="34" creationId="{2D152ECA-7181-21A5-1F93-A310AA0D9282}"/>
          </ac:picMkLst>
        </pc:picChg>
        <pc:picChg chg="mod">
          <ac:chgData name="Daniel Khashabi" userId="62390808-c838-45e6-be59-d6fd0d208bc8" providerId="ADAL" clId="{680AA70A-F13D-5E45-B948-B44D98F70397}" dt="2023-02-07T14:11:38.004" v="2718"/>
          <ac:picMkLst>
            <pc:docMk/>
            <pc:sldMk cId="2879412083" sldId="1433"/>
            <ac:picMk id="37" creationId="{0D9303A8-97FF-AC26-5882-FEC7C3953B21}"/>
          </ac:picMkLst>
        </pc:picChg>
        <pc:picChg chg="mod">
          <ac:chgData name="Daniel Khashabi" userId="62390808-c838-45e6-be59-d6fd0d208bc8" providerId="ADAL" clId="{680AA70A-F13D-5E45-B948-B44D98F70397}" dt="2023-02-07T14:11:38.004" v="2718"/>
          <ac:picMkLst>
            <pc:docMk/>
            <pc:sldMk cId="2879412083" sldId="1433"/>
            <ac:picMk id="39" creationId="{757054EE-2A9B-3895-718A-051CBCD3271F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2830543949" sldId="1434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2830543949" sldId="1434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1:57.123" v="2723"/>
          <ac:spMkLst>
            <pc:docMk/>
            <pc:sldMk cId="2830543949" sldId="1434"/>
            <ac:spMk id="7" creationId="{161E9D7B-2D46-0BE8-0B67-6DF9525BD478}"/>
          </ac:spMkLst>
        </pc:spChg>
        <pc:spChg chg="mod">
          <ac:chgData name="Daniel Khashabi" userId="62390808-c838-45e6-be59-d6fd0d208bc8" providerId="ADAL" clId="{680AA70A-F13D-5E45-B948-B44D98F70397}" dt="2023-02-07T14:11:57.123" v="2723"/>
          <ac:spMkLst>
            <pc:docMk/>
            <pc:sldMk cId="2830543949" sldId="1434"/>
            <ac:spMk id="8" creationId="{004EA493-F7D3-9290-74D8-738CF9525301}"/>
          </ac:spMkLst>
        </pc:spChg>
        <pc:spChg chg="mod">
          <ac:chgData name="Daniel Khashabi" userId="62390808-c838-45e6-be59-d6fd0d208bc8" providerId="ADAL" clId="{680AA70A-F13D-5E45-B948-B44D98F70397}" dt="2023-02-07T14:11:57.123" v="2723"/>
          <ac:spMkLst>
            <pc:docMk/>
            <pc:sldMk cId="2830543949" sldId="1434"/>
            <ac:spMk id="23" creationId="{17B2FB0C-5392-0812-971A-C76E64CBCA76}"/>
          </ac:spMkLst>
        </pc:spChg>
        <pc:grpChg chg="add mod">
          <ac:chgData name="Daniel Khashabi" userId="62390808-c838-45e6-be59-d6fd0d208bc8" providerId="ADAL" clId="{680AA70A-F13D-5E45-B948-B44D98F70397}" dt="2023-02-07T14:12:00.992" v="2724" actId="1076"/>
          <ac:grpSpMkLst>
            <pc:docMk/>
            <pc:sldMk cId="2830543949" sldId="1434"/>
            <ac:grpSpMk id="5" creationId="{53175428-3731-BD87-342A-5EFB137A09DD}"/>
          </ac:grpSpMkLst>
        </pc:grpChg>
        <pc:grpChg chg="del">
          <ac:chgData name="Daniel Khashabi" userId="62390808-c838-45e6-be59-d6fd0d208bc8" providerId="ADAL" clId="{680AA70A-F13D-5E45-B948-B44D98F70397}" dt="2023-02-07T14:11:55.939" v="2722" actId="478"/>
          <ac:grpSpMkLst>
            <pc:docMk/>
            <pc:sldMk cId="2830543949" sldId="1434"/>
            <ac:grpSpMk id="33" creationId="{03E5913E-0109-9B5B-7F5C-D483EAA7816A}"/>
          </ac:grpSpMkLst>
        </pc:grpChg>
        <pc:picChg chg="mod">
          <ac:chgData name="Daniel Khashabi" userId="62390808-c838-45e6-be59-d6fd0d208bc8" providerId="ADAL" clId="{680AA70A-F13D-5E45-B948-B44D98F70397}" dt="2023-02-07T14:11:57.123" v="2723"/>
          <ac:picMkLst>
            <pc:docMk/>
            <pc:sldMk cId="2830543949" sldId="1434"/>
            <ac:picMk id="6" creationId="{9AA9F1E5-DE09-C7E5-D964-113AC6C4961F}"/>
          </ac:picMkLst>
        </pc:picChg>
        <pc:picChg chg="mod">
          <ac:chgData name="Daniel Khashabi" userId="62390808-c838-45e6-be59-d6fd0d208bc8" providerId="ADAL" clId="{680AA70A-F13D-5E45-B948-B44D98F70397}" dt="2023-02-07T14:11:57.123" v="2723"/>
          <ac:picMkLst>
            <pc:docMk/>
            <pc:sldMk cId="2830543949" sldId="1434"/>
            <ac:picMk id="22" creationId="{69635927-DC4F-83AF-E889-1051F9AD444E}"/>
          </ac:picMkLst>
        </pc:picChg>
        <pc:picChg chg="mod">
          <ac:chgData name="Daniel Khashabi" userId="62390808-c838-45e6-be59-d6fd0d208bc8" providerId="ADAL" clId="{680AA70A-F13D-5E45-B948-B44D98F70397}" dt="2023-02-07T14:11:57.123" v="2723"/>
          <ac:picMkLst>
            <pc:docMk/>
            <pc:sldMk cId="2830543949" sldId="1434"/>
            <ac:picMk id="24" creationId="{6B6D47AC-04BA-FF0F-B9C9-62EC27003B45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4153552941" sldId="1435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4153552941" sldId="1435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2:14.816" v="2728"/>
          <ac:spMkLst>
            <pc:docMk/>
            <pc:sldMk cId="4153552941" sldId="1435"/>
            <ac:spMk id="27" creationId="{D3EF52A1-5965-96E9-EEAE-29222AC8C6C8}"/>
          </ac:spMkLst>
        </pc:spChg>
        <pc:spChg chg="mod">
          <ac:chgData name="Daniel Khashabi" userId="62390808-c838-45e6-be59-d6fd0d208bc8" providerId="ADAL" clId="{680AA70A-F13D-5E45-B948-B44D98F70397}" dt="2023-02-07T14:12:14.816" v="2728"/>
          <ac:spMkLst>
            <pc:docMk/>
            <pc:sldMk cId="4153552941" sldId="1435"/>
            <ac:spMk id="28" creationId="{21E02FEB-CF39-89CC-04E0-A56E83639EAE}"/>
          </ac:spMkLst>
        </pc:spChg>
        <pc:spChg chg="mod">
          <ac:chgData name="Daniel Khashabi" userId="62390808-c838-45e6-be59-d6fd0d208bc8" providerId="ADAL" clId="{680AA70A-F13D-5E45-B948-B44D98F70397}" dt="2023-02-07T14:12:14.816" v="2728"/>
          <ac:spMkLst>
            <pc:docMk/>
            <pc:sldMk cId="4153552941" sldId="1435"/>
            <ac:spMk id="29" creationId="{E6BEB2C2-616F-C383-22C3-B3C39B7EFE63}"/>
          </ac:spMkLst>
        </pc:spChg>
        <pc:spChg chg="mod">
          <ac:chgData name="Daniel Khashabi" userId="62390808-c838-45e6-be59-d6fd0d208bc8" providerId="ADAL" clId="{680AA70A-F13D-5E45-B948-B44D98F70397}" dt="2023-02-07T14:12:14.816" v="2728"/>
          <ac:spMkLst>
            <pc:docMk/>
            <pc:sldMk cId="4153552941" sldId="1435"/>
            <ac:spMk id="32" creationId="{0BCB85D9-7CC9-A904-E733-AF4F4A0DBEE7}"/>
          </ac:spMkLst>
        </pc:spChg>
        <pc:grpChg chg="del">
          <ac:chgData name="Daniel Khashabi" userId="62390808-c838-45e6-be59-d6fd0d208bc8" providerId="ADAL" clId="{680AA70A-F13D-5E45-B948-B44D98F70397}" dt="2023-02-07T14:12:14.389" v="2727" actId="478"/>
          <ac:grpSpMkLst>
            <pc:docMk/>
            <pc:sldMk cId="4153552941" sldId="1435"/>
            <ac:grpSpMk id="5" creationId="{53175428-3731-BD87-342A-5EFB137A09DD}"/>
          </ac:grpSpMkLst>
        </pc:grpChg>
        <pc:grpChg chg="add mod">
          <ac:chgData name="Daniel Khashabi" userId="62390808-c838-45e6-be59-d6fd0d208bc8" providerId="ADAL" clId="{680AA70A-F13D-5E45-B948-B44D98F70397}" dt="2023-02-07T14:12:20.263" v="2729" actId="1076"/>
          <ac:grpSpMkLst>
            <pc:docMk/>
            <pc:sldMk cId="4153552941" sldId="1435"/>
            <ac:grpSpMk id="25" creationId="{93E55460-177D-C2EC-FC37-76243E9D42E3}"/>
          </ac:grpSpMkLst>
        </pc:grpChg>
        <pc:picChg chg="mod">
          <ac:chgData name="Daniel Khashabi" userId="62390808-c838-45e6-be59-d6fd0d208bc8" providerId="ADAL" clId="{680AA70A-F13D-5E45-B948-B44D98F70397}" dt="2023-02-07T14:12:14.816" v="2728"/>
          <ac:picMkLst>
            <pc:docMk/>
            <pc:sldMk cId="4153552941" sldId="1435"/>
            <ac:picMk id="26" creationId="{BC2CC2FF-797E-262E-FA99-066CCE183F7D}"/>
          </ac:picMkLst>
        </pc:picChg>
        <pc:picChg chg="mod">
          <ac:chgData name="Daniel Khashabi" userId="62390808-c838-45e6-be59-d6fd0d208bc8" providerId="ADAL" clId="{680AA70A-F13D-5E45-B948-B44D98F70397}" dt="2023-02-07T14:12:14.816" v="2728"/>
          <ac:picMkLst>
            <pc:docMk/>
            <pc:sldMk cId="4153552941" sldId="1435"/>
            <ac:picMk id="30" creationId="{04A37976-55EE-AA55-48DF-A20F951BBC9B}"/>
          </ac:picMkLst>
        </pc:picChg>
        <pc:picChg chg="mod">
          <ac:chgData name="Daniel Khashabi" userId="62390808-c838-45e6-be59-d6fd0d208bc8" providerId="ADAL" clId="{680AA70A-F13D-5E45-B948-B44D98F70397}" dt="2023-02-07T14:12:14.816" v="2728"/>
          <ac:picMkLst>
            <pc:docMk/>
            <pc:sldMk cId="4153552941" sldId="1435"/>
            <ac:picMk id="31" creationId="{3682A2D5-0CCC-2B4A-9616-FE5137A6B16B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2791195950" sldId="1436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2791195950" sldId="1436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3:38.849" v="2747"/>
          <ac:spMkLst>
            <pc:docMk/>
            <pc:sldMk cId="2791195950" sldId="1436"/>
            <ac:spMk id="7" creationId="{A3D55F2A-EEDA-5077-7C59-266A9B6A81C4}"/>
          </ac:spMkLst>
        </pc:spChg>
        <pc:spChg chg="mod">
          <ac:chgData name="Daniel Khashabi" userId="62390808-c838-45e6-be59-d6fd0d208bc8" providerId="ADAL" clId="{680AA70A-F13D-5E45-B948-B44D98F70397}" dt="2023-02-07T14:13:38.849" v="2747"/>
          <ac:spMkLst>
            <pc:docMk/>
            <pc:sldMk cId="2791195950" sldId="1436"/>
            <ac:spMk id="8" creationId="{43316DB5-EC78-D7D4-A59A-B0B3EBA50F62}"/>
          </ac:spMkLst>
        </pc:spChg>
        <pc:spChg chg="mod">
          <ac:chgData name="Daniel Khashabi" userId="62390808-c838-45e6-be59-d6fd0d208bc8" providerId="ADAL" clId="{680AA70A-F13D-5E45-B948-B44D98F70397}" dt="2023-02-07T14:13:38.849" v="2747"/>
          <ac:spMkLst>
            <pc:docMk/>
            <pc:sldMk cId="2791195950" sldId="1436"/>
            <ac:spMk id="22" creationId="{4AA88A03-98A0-5C7A-AAD9-5568087609C2}"/>
          </ac:spMkLst>
        </pc:spChg>
        <pc:spChg chg="mod">
          <ac:chgData name="Daniel Khashabi" userId="62390808-c838-45e6-be59-d6fd0d208bc8" providerId="ADAL" clId="{680AA70A-F13D-5E45-B948-B44D98F70397}" dt="2023-02-07T14:13:38.849" v="2747"/>
          <ac:spMkLst>
            <pc:docMk/>
            <pc:sldMk cId="2791195950" sldId="1436"/>
            <ac:spMk id="33" creationId="{DFB497AA-E2DD-E7DF-E456-69E6409F9D83}"/>
          </ac:spMkLst>
        </pc:spChg>
        <pc:spChg chg="mod">
          <ac:chgData name="Daniel Khashabi" userId="62390808-c838-45e6-be59-d6fd0d208bc8" providerId="ADAL" clId="{680AA70A-F13D-5E45-B948-B44D98F70397}" dt="2023-02-07T14:13:38.849" v="2747"/>
          <ac:spMkLst>
            <pc:docMk/>
            <pc:sldMk cId="2791195950" sldId="1436"/>
            <ac:spMk id="36" creationId="{B4797A16-C2FC-F486-8F95-B12D7F50558B}"/>
          </ac:spMkLst>
        </pc:spChg>
        <pc:spChg chg="add mod">
          <ac:chgData name="Daniel Khashabi" userId="62390808-c838-45e6-be59-d6fd0d208bc8" providerId="ADAL" clId="{680AA70A-F13D-5E45-B948-B44D98F70397}" dt="2023-02-09T20:20:43.537" v="5116"/>
          <ac:spMkLst>
            <pc:docMk/>
            <pc:sldMk cId="2791195950" sldId="1436"/>
            <ac:spMk id="41" creationId="{F5F2E975-844A-B545-CC03-E762C63C37C6}"/>
          </ac:spMkLst>
        </pc:spChg>
        <pc:spChg chg="add mod">
          <ac:chgData name="Daniel Khashabi" userId="62390808-c838-45e6-be59-d6fd0d208bc8" providerId="ADAL" clId="{680AA70A-F13D-5E45-B948-B44D98F70397}" dt="2023-02-09T20:20:43.537" v="5116"/>
          <ac:spMkLst>
            <pc:docMk/>
            <pc:sldMk cId="2791195950" sldId="1436"/>
            <ac:spMk id="42" creationId="{1DB01A1A-2DB8-0BC9-B02D-4E820922A910}"/>
          </ac:spMkLst>
        </pc:spChg>
        <pc:spChg chg="add mod">
          <ac:chgData name="Daniel Khashabi" userId="62390808-c838-45e6-be59-d6fd0d208bc8" providerId="ADAL" clId="{680AA70A-F13D-5E45-B948-B44D98F70397}" dt="2023-02-09T20:20:43.537" v="5116"/>
          <ac:spMkLst>
            <pc:docMk/>
            <pc:sldMk cId="2791195950" sldId="1436"/>
            <ac:spMk id="43" creationId="{11D59339-C6C5-9837-9E7B-7E24D90A1D08}"/>
          </ac:spMkLst>
        </pc:spChg>
        <pc:grpChg chg="add mod">
          <ac:chgData name="Daniel Khashabi" userId="62390808-c838-45e6-be59-d6fd0d208bc8" providerId="ADAL" clId="{680AA70A-F13D-5E45-B948-B44D98F70397}" dt="2023-02-07T14:13:43.343" v="2748" actId="1076"/>
          <ac:grpSpMkLst>
            <pc:docMk/>
            <pc:sldMk cId="2791195950" sldId="1436"/>
            <ac:grpSpMk id="5" creationId="{4E0C9AEE-6789-A3E0-4B49-FA104973921D}"/>
          </ac:grpSpMkLst>
        </pc:grpChg>
        <pc:grpChg chg="del">
          <ac:chgData name="Daniel Khashabi" userId="62390808-c838-45e6-be59-d6fd0d208bc8" providerId="ADAL" clId="{680AA70A-F13D-5E45-B948-B44D98F70397}" dt="2023-02-07T14:13:37.596" v="2746" actId="478"/>
          <ac:grpSpMkLst>
            <pc:docMk/>
            <pc:sldMk cId="2791195950" sldId="1436"/>
            <ac:grpSpMk id="25" creationId="{93E55460-177D-C2EC-FC37-76243E9D42E3}"/>
          </ac:grpSpMkLst>
        </pc:grpChg>
        <pc:grpChg chg="add mod">
          <ac:chgData name="Daniel Khashabi" userId="62390808-c838-45e6-be59-d6fd0d208bc8" providerId="ADAL" clId="{680AA70A-F13D-5E45-B948-B44D98F70397}" dt="2023-02-07T14:13:49.179" v="2749" actId="1076"/>
          <ac:grpSpMkLst>
            <pc:docMk/>
            <pc:sldMk cId="2791195950" sldId="1436"/>
            <ac:grpSpMk id="34" creationId="{A4A2DF24-220D-6454-51E0-1CCE799C6B1F}"/>
          </ac:grpSpMkLst>
        </pc:grp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6" creationId="{24BD30FF-DEE5-5958-E4A9-D71ED6189D35}"/>
          </ac:picMkLst>
        </pc:pic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23" creationId="{7820ED9E-7397-39D8-AEF1-D3CB61AD398D}"/>
          </ac:picMkLst>
        </pc:pic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24" creationId="{2497A305-18B8-9AF3-97AC-91689A3275C2}"/>
          </ac:picMkLst>
        </pc:pic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35" creationId="{B61C424A-ABB7-0204-5330-06E8D9DA24B2}"/>
          </ac:picMkLst>
        </pc:pic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37" creationId="{5B9C42E2-9A5B-CFA1-AA75-2A47E69F7067}"/>
          </ac:picMkLst>
        </pc:pic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38" creationId="{94AA6179-C6CF-76F6-D5F7-146F00043078}"/>
          </ac:picMkLst>
        </pc:pic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39" creationId="{00D9B18E-EA90-AFDD-08BB-C7114419233A}"/>
          </ac:picMkLst>
        </pc:pic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40" creationId="{E95EC7D9-CFF9-1BE0-0E2F-B9B7B7F9CDCC}"/>
          </ac:picMkLst>
        </pc:picChg>
      </pc:sldChg>
      <pc:sldChg chg="delSp modSp add mod ord">
        <pc:chgData name="Daniel Khashabi" userId="62390808-c838-45e6-be59-d6fd0d208bc8" providerId="ADAL" clId="{680AA70A-F13D-5E45-B948-B44D98F70397}" dt="2023-02-09T20:20:43.537" v="5116"/>
        <pc:sldMkLst>
          <pc:docMk/>
          <pc:sldMk cId="1500250805" sldId="1437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500250805" sldId="1437"/>
            <ac:spMk id="3" creationId="{C86E4514-281C-4C30-C9D3-3F69C78636B5}"/>
          </ac:spMkLst>
        </pc:spChg>
        <pc:spChg chg="del">
          <ac:chgData name="Daniel Khashabi" userId="62390808-c838-45e6-be59-d6fd0d208bc8" providerId="ADAL" clId="{680AA70A-F13D-5E45-B948-B44D98F70397}" dt="2023-02-07T14:14:25.541" v="2751" actId="478"/>
          <ac:spMkLst>
            <pc:docMk/>
            <pc:sldMk cId="1500250805" sldId="1437"/>
            <ac:spMk id="41" creationId="{F5F2E975-844A-B545-CC03-E762C63C37C6}"/>
          </ac:spMkLst>
        </pc:spChg>
        <pc:spChg chg="del">
          <ac:chgData name="Daniel Khashabi" userId="62390808-c838-45e6-be59-d6fd0d208bc8" providerId="ADAL" clId="{680AA70A-F13D-5E45-B948-B44D98F70397}" dt="2023-02-07T14:14:25.541" v="2751" actId="478"/>
          <ac:spMkLst>
            <pc:docMk/>
            <pc:sldMk cId="1500250805" sldId="1437"/>
            <ac:spMk id="42" creationId="{1DB01A1A-2DB8-0BC9-B02D-4E820922A910}"/>
          </ac:spMkLst>
        </pc:spChg>
        <pc:spChg chg="del">
          <ac:chgData name="Daniel Khashabi" userId="62390808-c838-45e6-be59-d6fd0d208bc8" providerId="ADAL" clId="{680AA70A-F13D-5E45-B948-B44D98F70397}" dt="2023-02-07T14:14:25.541" v="2751" actId="478"/>
          <ac:spMkLst>
            <pc:docMk/>
            <pc:sldMk cId="1500250805" sldId="1437"/>
            <ac:spMk id="43" creationId="{11D59339-C6C5-9837-9E7B-7E24D90A1D08}"/>
          </ac:spMkLst>
        </pc:spChg>
        <pc:grpChg chg="del">
          <ac:chgData name="Daniel Khashabi" userId="62390808-c838-45e6-be59-d6fd0d208bc8" providerId="ADAL" clId="{680AA70A-F13D-5E45-B948-B44D98F70397}" dt="2023-02-07T14:14:25.541" v="2751" actId="478"/>
          <ac:grpSpMkLst>
            <pc:docMk/>
            <pc:sldMk cId="1500250805" sldId="1437"/>
            <ac:grpSpMk id="34" creationId="{A4A2DF24-220D-6454-51E0-1CCE799C6B1F}"/>
          </ac:grpSpMkLst>
        </pc:grpChg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474545636" sldId="1438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474545636" sldId="1438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4:46.057" v="2756"/>
          <ac:spMkLst>
            <pc:docMk/>
            <pc:sldMk cId="474545636" sldId="1438"/>
            <ac:spMk id="27" creationId="{60833B9F-1154-E179-B25F-2D5E518CDCB8}"/>
          </ac:spMkLst>
        </pc:spChg>
        <pc:spChg chg="mod">
          <ac:chgData name="Daniel Khashabi" userId="62390808-c838-45e6-be59-d6fd0d208bc8" providerId="ADAL" clId="{680AA70A-F13D-5E45-B948-B44D98F70397}" dt="2023-02-07T14:14:46.057" v="2756"/>
          <ac:spMkLst>
            <pc:docMk/>
            <pc:sldMk cId="474545636" sldId="1438"/>
            <ac:spMk id="28" creationId="{1B6E8229-21A3-67CF-6D31-9E3B3E11552A}"/>
          </ac:spMkLst>
        </pc:spChg>
        <pc:spChg chg="mod">
          <ac:chgData name="Daniel Khashabi" userId="62390808-c838-45e6-be59-d6fd0d208bc8" providerId="ADAL" clId="{680AA70A-F13D-5E45-B948-B44D98F70397}" dt="2023-02-07T14:14:46.057" v="2756"/>
          <ac:spMkLst>
            <pc:docMk/>
            <pc:sldMk cId="474545636" sldId="1438"/>
            <ac:spMk id="29" creationId="{156476E9-90D6-4A82-A4EE-C8F43421BAFE}"/>
          </ac:spMkLst>
        </pc:spChg>
        <pc:spChg chg="mod">
          <ac:chgData name="Daniel Khashabi" userId="62390808-c838-45e6-be59-d6fd0d208bc8" providerId="ADAL" clId="{680AA70A-F13D-5E45-B948-B44D98F70397}" dt="2023-02-07T14:14:46.057" v="2756"/>
          <ac:spMkLst>
            <pc:docMk/>
            <pc:sldMk cId="474545636" sldId="1438"/>
            <ac:spMk id="32" creationId="{9BC7333C-935A-EFF2-D464-185D6FE422A9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474545636" sldId="1438"/>
            <ac:spMk id="41" creationId="{F5F2E975-844A-B545-CC03-E762C63C37C6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474545636" sldId="1438"/>
            <ac:spMk id="42" creationId="{1DB01A1A-2DB8-0BC9-B02D-4E820922A910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474545636" sldId="1438"/>
            <ac:spMk id="43" creationId="{11D59339-C6C5-9837-9E7B-7E24D90A1D08}"/>
          </ac:spMkLst>
        </pc:spChg>
        <pc:grpChg chg="del">
          <ac:chgData name="Daniel Khashabi" userId="62390808-c838-45e6-be59-d6fd0d208bc8" providerId="ADAL" clId="{680AA70A-F13D-5E45-B948-B44D98F70397}" dt="2023-02-07T14:14:44.912" v="2755" actId="478"/>
          <ac:grpSpMkLst>
            <pc:docMk/>
            <pc:sldMk cId="474545636" sldId="1438"/>
            <ac:grpSpMk id="5" creationId="{4E0C9AEE-6789-A3E0-4B49-FA104973921D}"/>
          </ac:grpSpMkLst>
        </pc:grpChg>
        <pc:grpChg chg="add mod">
          <ac:chgData name="Daniel Khashabi" userId="62390808-c838-45e6-be59-d6fd0d208bc8" providerId="ADAL" clId="{680AA70A-F13D-5E45-B948-B44D98F70397}" dt="2023-02-07T14:14:50.548" v="2757" actId="1076"/>
          <ac:grpSpMkLst>
            <pc:docMk/>
            <pc:sldMk cId="474545636" sldId="1438"/>
            <ac:grpSpMk id="25" creationId="{F97C816F-087A-D8D7-7B06-6CED423859B0}"/>
          </ac:grpSpMkLst>
        </pc:grpChg>
        <pc:picChg chg="mod">
          <ac:chgData name="Daniel Khashabi" userId="62390808-c838-45e6-be59-d6fd0d208bc8" providerId="ADAL" clId="{680AA70A-F13D-5E45-B948-B44D98F70397}" dt="2023-02-07T14:14:46.057" v="2756"/>
          <ac:picMkLst>
            <pc:docMk/>
            <pc:sldMk cId="474545636" sldId="1438"/>
            <ac:picMk id="26" creationId="{B2AB1A60-EC32-7475-B7C6-C3EA03D8BE62}"/>
          </ac:picMkLst>
        </pc:picChg>
        <pc:picChg chg="mod">
          <ac:chgData name="Daniel Khashabi" userId="62390808-c838-45e6-be59-d6fd0d208bc8" providerId="ADAL" clId="{680AA70A-F13D-5E45-B948-B44D98F70397}" dt="2023-02-07T14:14:46.057" v="2756"/>
          <ac:picMkLst>
            <pc:docMk/>
            <pc:sldMk cId="474545636" sldId="1438"/>
            <ac:picMk id="30" creationId="{F0886468-61A0-35E6-9EA3-9310D0648FFE}"/>
          </ac:picMkLst>
        </pc:picChg>
        <pc:picChg chg="mod">
          <ac:chgData name="Daniel Khashabi" userId="62390808-c838-45e6-be59-d6fd0d208bc8" providerId="ADAL" clId="{680AA70A-F13D-5E45-B948-B44D98F70397}" dt="2023-02-07T14:14:46.057" v="2756"/>
          <ac:picMkLst>
            <pc:docMk/>
            <pc:sldMk cId="474545636" sldId="1438"/>
            <ac:picMk id="31" creationId="{87318B06-12A6-D4BF-041A-E7B23C6EF448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1813130974" sldId="1439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1813130974" sldId="1439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5:25.691" v="2762"/>
          <ac:spMkLst>
            <pc:docMk/>
            <pc:sldMk cId="1813130974" sldId="1439"/>
            <ac:spMk id="7" creationId="{E3B8F3E0-D55B-BEFE-CEB7-8797B4EA3263}"/>
          </ac:spMkLst>
        </pc:spChg>
        <pc:spChg chg="mod">
          <ac:chgData name="Daniel Khashabi" userId="62390808-c838-45e6-be59-d6fd0d208bc8" providerId="ADAL" clId="{680AA70A-F13D-5E45-B948-B44D98F70397}" dt="2023-02-07T14:15:25.691" v="2762"/>
          <ac:spMkLst>
            <pc:docMk/>
            <pc:sldMk cId="1813130974" sldId="1439"/>
            <ac:spMk id="8" creationId="{8051977B-F4FC-DE6B-38BA-23900A5003A7}"/>
          </ac:spMkLst>
        </pc:spChg>
        <pc:spChg chg="mod">
          <ac:chgData name="Daniel Khashabi" userId="62390808-c838-45e6-be59-d6fd0d208bc8" providerId="ADAL" clId="{680AA70A-F13D-5E45-B948-B44D98F70397}" dt="2023-02-07T14:15:25.691" v="2762"/>
          <ac:spMkLst>
            <pc:docMk/>
            <pc:sldMk cId="1813130974" sldId="1439"/>
            <ac:spMk id="22" creationId="{BAB07572-2D12-82C6-F557-16776E50F481}"/>
          </ac:spMkLst>
        </pc:spChg>
        <pc:spChg chg="mod">
          <ac:chgData name="Daniel Khashabi" userId="62390808-c838-45e6-be59-d6fd0d208bc8" providerId="ADAL" clId="{680AA70A-F13D-5E45-B948-B44D98F70397}" dt="2023-02-07T14:15:25.691" v="2762"/>
          <ac:spMkLst>
            <pc:docMk/>
            <pc:sldMk cId="1813130974" sldId="1439"/>
            <ac:spMk id="33" creationId="{181C40D5-C3E0-8EA0-5585-0C6F10356AA3}"/>
          </ac:spMkLst>
        </pc:spChg>
        <pc:spChg chg="del">
          <ac:chgData name="Daniel Khashabi" userId="62390808-c838-45e6-be59-d6fd0d208bc8" providerId="ADAL" clId="{680AA70A-F13D-5E45-B948-B44D98F70397}" dt="2023-02-07T14:15:13.995" v="2760" actId="478"/>
          <ac:spMkLst>
            <pc:docMk/>
            <pc:sldMk cId="1813130974" sldId="1439"/>
            <ac:spMk id="41" creationId="{F5F2E975-844A-B545-CC03-E762C63C37C6}"/>
          </ac:spMkLst>
        </pc:spChg>
        <pc:spChg chg="del">
          <ac:chgData name="Daniel Khashabi" userId="62390808-c838-45e6-be59-d6fd0d208bc8" providerId="ADAL" clId="{680AA70A-F13D-5E45-B948-B44D98F70397}" dt="2023-02-07T14:15:13.995" v="2760" actId="478"/>
          <ac:spMkLst>
            <pc:docMk/>
            <pc:sldMk cId="1813130974" sldId="1439"/>
            <ac:spMk id="42" creationId="{1DB01A1A-2DB8-0BC9-B02D-4E820922A910}"/>
          </ac:spMkLst>
        </pc:spChg>
        <pc:spChg chg="del">
          <ac:chgData name="Daniel Khashabi" userId="62390808-c838-45e6-be59-d6fd0d208bc8" providerId="ADAL" clId="{680AA70A-F13D-5E45-B948-B44D98F70397}" dt="2023-02-07T14:15:13.995" v="2760" actId="478"/>
          <ac:spMkLst>
            <pc:docMk/>
            <pc:sldMk cId="1813130974" sldId="1439"/>
            <ac:spMk id="43" creationId="{11D59339-C6C5-9837-9E7B-7E24D90A1D08}"/>
          </ac:spMkLst>
        </pc:spChg>
        <pc:grpChg chg="add mod">
          <ac:chgData name="Daniel Khashabi" userId="62390808-c838-45e6-be59-d6fd0d208bc8" providerId="ADAL" clId="{680AA70A-F13D-5E45-B948-B44D98F70397}" dt="2023-02-07T14:15:30.979" v="2763" actId="1076"/>
          <ac:grpSpMkLst>
            <pc:docMk/>
            <pc:sldMk cId="1813130974" sldId="1439"/>
            <ac:grpSpMk id="5" creationId="{F9F50773-FB3D-7FAE-4F04-7C94B599FA9A}"/>
          </ac:grpSpMkLst>
        </pc:grpChg>
        <pc:grpChg chg="del">
          <ac:chgData name="Daniel Khashabi" userId="62390808-c838-45e6-be59-d6fd0d208bc8" providerId="ADAL" clId="{680AA70A-F13D-5E45-B948-B44D98F70397}" dt="2023-02-07T14:15:24.787" v="2761" actId="478"/>
          <ac:grpSpMkLst>
            <pc:docMk/>
            <pc:sldMk cId="1813130974" sldId="1439"/>
            <ac:grpSpMk id="25" creationId="{F97C816F-087A-D8D7-7B06-6CED423859B0}"/>
          </ac:grpSpMkLst>
        </pc:grpChg>
        <pc:grpChg chg="del">
          <ac:chgData name="Daniel Khashabi" userId="62390808-c838-45e6-be59-d6fd0d208bc8" providerId="ADAL" clId="{680AA70A-F13D-5E45-B948-B44D98F70397}" dt="2023-02-07T14:15:13.995" v="2760" actId="478"/>
          <ac:grpSpMkLst>
            <pc:docMk/>
            <pc:sldMk cId="1813130974" sldId="1439"/>
            <ac:grpSpMk id="34" creationId="{A4A2DF24-220D-6454-51E0-1CCE799C6B1F}"/>
          </ac:grpSpMkLst>
        </pc:grpChg>
        <pc:picChg chg="mod">
          <ac:chgData name="Daniel Khashabi" userId="62390808-c838-45e6-be59-d6fd0d208bc8" providerId="ADAL" clId="{680AA70A-F13D-5E45-B948-B44D98F70397}" dt="2023-02-07T14:15:25.691" v="2762"/>
          <ac:picMkLst>
            <pc:docMk/>
            <pc:sldMk cId="1813130974" sldId="1439"/>
            <ac:picMk id="6" creationId="{A77D13BC-7446-7CF0-565C-436DD9685A41}"/>
          </ac:picMkLst>
        </pc:picChg>
        <pc:picChg chg="mod">
          <ac:chgData name="Daniel Khashabi" userId="62390808-c838-45e6-be59-d6fd0d208bc8" providerId="ADAL" clId="{680AA70A-F13D-5E45-B948-B44D98F70397}" dt="2023-02-07T14:15:25.691" v="2762"/>
          <ac:picMkLst>
            <pc:docMk/>
            <pc:sldMk cId="1813130974" sldId="1439"/>
            <ac:picMk id="23" creationId="{BE5611A6-E3E7-1F29-AF24-33B3AB7E0C5E}"/>
          </ac:picMkLst>
        </pc:picChg>
        <pc:picChg chg="mod">
          <ac:chgData name="Daniel Khashabi" userId="62390808-c838-45e6-be59-d6fd0d208bc8" providerId="ADAL" clId="{680AA70A-F13D-5E45-B948-B44D98F70397}" dt="2023-02-07T14:15:25.691" v="2762"/>
          <ac:picMkLst>
            <pc:docMk/>
            <pc:sldMk cId="1813130974" sldId="1439"/>
            <ac:picMk id="24" creationId="{F6648549-C1A2-2EDC-1899-CFEE8BA992C0}"/>
          </ac:picMkLst>
        </pc:picChg>
      </pc:sldChg>
      <pc:sldChg chg="add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3714498502" sldId="1440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3714498502" sldId="1440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6:05.957" v="2767"/>
          <ac:spMkLst>
            <pc:docMk/>
            <pc:sldMk cId="3714498502" sldId="1440"/>
            <ac:spMk id="27" creationId="{52883BDD-C5D6-3CB2-350A-BBA3B08FBC6D}"/>
          </ac:spMkLst>
        </pc:spChg>
        <pc:spChg chg="add mod">
          <ac:chgData name="Daniel Khashabi" userId="62390808-c838-45e6-be59-d6fd0d208bc8" providerId="ADAL" clId="{680AA70A-F13D-5E45-B948-B44D98F70397}" dt="2023-02-09T20:20:43.537" v="5116"/>
          <ac:spMkLst>
            <pc:docMk/>
            <pc:sldMk cId="3714498502" sldId="1440"/>
            <ac:spMk id="30" creationId="{5FE08F19-B2B1-CDC8-F260-EC10A387318B}"/>
          </ac:spMkLst>
        </pc:spChg>
        <pc:spChg chg="add mod">
          <ac:chgData name="Daniel Khashabi" userId="62390808-c838-45e6-be59-d6fd0d208bc8" providerId="ADAL" clId="{680AA70A-F13D-5E45-B948-B44D98F70397}" dt="2023-02-09T20:20:43.537" v="5116"/>
          <ac:spMkLst>
            <pc:docMk/>
            <pc:sldMk cId="3714498502" sldId="1440"/>
            <ac:spMk id="31" creationId="{295D611C-DD08-A268-52C0-0F73B150BBF2}"/>
          </ac:spMkLst>
        </pc:spChg>
        <pc:spChg chg="add mod">
          <ac:chgData name="Daniel Khashabi" userId="62390808-c838-45e6-be59-d6fd0d208bc8" providerId="ADAL" clId="{680AA70A-F13D-5E45-B948-B44D98F70397}" dt="2023-02-09T20:20:43.537" v="5116"/>
          <ac:spMkLst>
            <pc:docMk/>
            <pc:sldMk cId="3714498502" sldId="1440"/>
            <ac:spMk id="32" creationId="{165DA816-17BF-591A-3572-236411BCCED6}"/>
          </ac:spMkLst>
        </pc:spChg>
        <pc:grpChg chg="add mod">
          <ac:chgData name="Daniel Khashabi" userId="62390808-c838-45e6-be59-d6fd0d208bc8" providerId="ADAL" clId="{680AA70A-F13D-5E45-B948-B44D98F70397}" dt="2023-02-07T14:16:08.210" v="2768" actId="1076"/>
          <ac:grpSpMkLst>
            <pc:docMk/>
            <pc:sldMk cId="3714498502" sldId="1440"/>
            <ac:grpSpMk id="25" creationId="{38DECE03-C801-09B7-C5F5-96ACE602999C}"/>
          </ac:grpSpMkLst>
        </pc:grpChg>
        <pc:picChg chg="mod">
          <ac:chgData name="Daniel Khashabi" userId="62390808-c838-45e6-be59-d6fd0d208bc8" providerId="ADAL" clId="{680AA70A-F13D-5E45-B948-B44D98F70397}" dt="2023-02-07T14:16:05.957" v="2767"/>
          <ac:picMkLst>
            <pc:docMk/>
            <pc:sldMk cId="3714498502" sldId="1440"/>
            <ac:picMk id="26" creationId="{A6556E5B-AC0E-0E05-2FFE-1775F47C9A0A}"/>
          </ac:picMkLst>
        </pc:picChg>
        <pc:picChg chg="mod">
          <ac:chgData name="Daniel Khashabi" userId="62390808-c838-45e6-be59-d6fd0d208bc8" providerId="ADAL" clId="{680AA70A-F13D-5E45-B948-B44D98F70397}" dt="2023-02-07T14:16:05.957" v="2767"/>
          <ac:picMkLst>
            <pc:docMk/>
            <pc:sldMk cId="3714498502" sldId="1440"/>
            <ac:picMk id="28" creationId="{82237751-273F-324D-63F2-B4E2FD994ED8}"/>
          </ac:picMkLst>
        </pc:picChg>
        <pc:picChg chg="mod">
          <ac:chgData name="Daniel Khashabi" userId="62390808-c838-45e6-be59-d6fd0d208bc8" providerId="ADAL" clId="{680AA70A-F13D-5E45-B948-B44D98F70397}" dt="2023-02-07T14:16:05.957" v="2767"/>
          <ac:picMkLst>
            <pc:docMk/>
            <pc:sldMk cId="3714498502" sldId="1440"/>
            <ac:picMk id="29" creationId="{65181DFD-5263-67B0-51F6-B9478DF50A45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9T20:20:43.537" v="5116"/>
        <pc:sldMkLst>
          <pc:docMk/>
          <pc:sldMk cId="3714823813" sldId="1441"/>
        </pc:sldMkLst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3714823813" sldId="1441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3714823813" sldId="1441"/>
            <ac:spMk id="30" creationId="{5FE08F19-B2B1-CDC8-F260-EC10A387318B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3714823813" sldId="1441"/>
            <ac:spMk id="31" creationId="{295D611C-DD08-A268-52C0-0F73B150BBF2}"/>
          </ac:spMkLst>
        </pc:spChg>
        <pc:spChg chg="mod">
          <ac:chgData name="Daniel Khashabi" userId="62390808-c838-45e6-be59-d6fd0d208bc8" providerId="ADAL" clId="{680AA70A-F13D-5E45-B948-B44D98F70397}" dt="2023-02-09T20:20:43.537" v="5116"/>
          <ac:spMkLst>
            <pc:docMk/>
            <pc:sldMk cId="3714823813" sldId="1441"/>
            <ac:spMk id="32" creationId="{165DA816-17BF-591A-3572-236411BCCED6}"/>
          </ac:spMkLst>
        </pc:spChg>
        <pc:spChg chg="mod">
          <ac:chgData name="Daniel Khashabi" userId="62390808-c838-45e6-be59-d6fd0d208bc8" providerId="ADAL" clId="{680AA70A-F13D-5E45-B948-B44D98F70397}" dt="2023-02-07T14:16:19.496" v="2772"/>
          <ac:spMkLst>
            <pc:docMk/>
            <pc:sldMk cId="3714823813" sldId="1441"/>
            <ac:spMk id="36" creationId="{B026B680-8A81-C084-6B39-F3E00AFF54DD}"/>
          </ac:spMkLst>
        </pc:spChg>
        <pc:spChg chg="mod">
          <ac:chgData name="Daniel Khashabi" userId="62390808-c838-45e6-be59-d6fd0d208bc8" providerId="ADAL" clId="{680AA70A-F13D-5E45-B948-B44D98F70397}" dt="2023-02-07T14:16:19.496" v="2772"/>
          <ac:spMkLst>
            <pc:docMk/>
            <pc:sldMk cId="3714823813" sldId="1441"/>
            <ac:spMk id="37" creationId="{249C1118-83FA-D13E-C640-4A0C934AAD05}"/>
          </ac:spMkLst>
        </pc:spChg>
        <pc:spChg chg="mod">
          <ac:chgData name="Daniel Khashabi" userId="62390808-c838-45e6-be59-d6fd0d208bc8" providerId="ADAL" clId="{680AA70A-F13D-5E45-B948-B44D98F70397}" dt="2023-02-07T14:16:19.496" v="2772"/>
          <ac:spMkLst>
            <pc:docMk/>
            <pc:sldMk cId="3714823813" sldId="1441"/>
            <ac:spMk id="40" creationId="{D1BA733A-0939-7651-A085-BBF25302036D}"/>
          </ac:spMkLst>
        </pc:spChg>
        <pc:grpChg chg="del">
          <ac:chgData name="Daniel Khashabi" userId="62390808-c838-45e6-be59-d6fd0d208bc8" providerId="ADAL" clId="{680AA70A-F13D-5E45-B948-B44D98F70397}" dt="2023-02-07T14:16:18.512" v="2771" actId="478"/>
          <ac:grpSpMkLst>
            <pc:docMk/>
            <pc:sldMk cId="3714823813" sldId="1441"/>
            <ac:grpSpMk id="5" creationId="{F9F50773-FB3D-7FAE-4F04-7C94B599FA9A}"/>
          </ac:grpSpMkLst>
        </pc:grpChg>
        <pc:grpChg chg="add mod">
          <ac:chgData name="Daniel Khashabi" userId="62390808-c838-45e6-be59-d6fd0d208bc8" providerId="ADAL" clId="{680AA70A-F13D-5E45-B948-B44D98F70397}" dt="2023-02-07T14:16:22.548" v="2773" actId="1076"/>
          <ac:grpSpMkLst>
            <pc:docMk/>
            <pc:sldMk cId="3714823813" sldId="1441"/>
            <ac:grpSpMk id="34" creationId="{0E2D80FF-7D91-33AD-0BDD-9E6A202FA5EE}"/>
          </ac:grpSpMkLst>
        </pc:grpChg>
        <pc:picChg chg="mod">
          <ac:chgData name="Daniel Khashabi" userId="62390808-c838-45e6-be59-d6fd0d208bc8" providerId="ADAL" clId="{680AA70A-F13D-5E45-B948-B44D98F70397}" dt="2023-02-07T14:16:19.496" v="2772"/>
          <ac:picMkLst>
            <pc:docMk/>
            <pc:sldMk cId="3714823813" sldId="1441"/>
            <ac:picMk id="35" creationId="{F643ACBA-D75C-F5F0-F98B-1EACB41845CB}"/>
          </ac:picMkLst>
        </pc:picChg>
        <pc:picChg chg="mod">
          <ac:chgData name="Daniel Khashabi" userId="62390808-c838-45e6-be59-d6fd0d208bc8" providerId="ADAL" clId="{680AA70A-F13D-5E45-B948-B44D98F70397}" dt="2023-02-07T14:16:19.496" v="2772"/>
          <ac:picMkLst>
            <pc:docMk/>
            <pc:sldMk cId="3714823813" sldId="1441"/>
            <ac:picMk id="38" creationId="{EDC2406A-449B-F160-2C29-52FBCBFE1DB3}"/>
          </ac:picMkLst>
        </pc:picChg>
        <pc:picChg chg="mod">
          <ac:chgData name="Daniel Khashabi" userId="62390808-c838-45e6-be59-d6fd0d208bc8" providerId="ADAL" clId="{680AA70A-F13D-5E45-B948-B44D98F70397}" dt="2023-02-07T14:16:19.496" v="2772"/>
          <ac:picMkLst>
            <pc:docMk/>
            <pc:sldMk cId="3714823813" sldId="1441"/>
            <ac:picMk id="39" creationId="{F952771B-8225-4DEF-B152-E0A2FBB1D25A}"/>
          </ac:picMkLst>
        </pc:picChg>
      </pc:sldChg>
      <pc:sldChg chg="addSp modSp new mod ord">
        <pc:chgData name="Daniel Khashabi" userId="62390808-c838-45e6-be59-d6fd0d208bc8" providerId="ADAL" clId="{680AA70A-F13D-5E45-B948-B44D98F70397}" dt="2023-02-07T14:30:14.560" v="3066" actId="20577"/>
        <pc:sldMkLst>
          <pc:docMk/>
          <pc:sldMk cId="1710994450" sldId="1442"/>
        </pc:sldMkLst>
        <pc:spChg chg="mod">
          <ac:chgData name="Daniel Khashabi" userId="62390808-c838-45e6-be59-d6fd0d208bc8" providerId="ADAL" clId="{680AA70A-F13D-5E45-B948-B44D98F70397}" dt="2023-02-07T14:24:16.359" v="2976" actId="20577"/>
          <ac:spMkLst>
            <pc:docMk/>
            <pc:sldMk cId="1710994450" sldId="1442"/>
            <ac:spMk id="2" creationId="{6320D6CD-AD05-A87C-8981-22581DDF4ABB}"/>
          </ac:spMkLst>
        </pc:spChg>
        <pc:spChg chg="mod">
          <ac:chgData name="Daniel Khashabi" userId="62390808-c838-45e6-be59-d6fd0d208bc8" providerId="ADAL" clId="{680AA70A-F13D-5E45-B948-B44D98F70397}" dt="2023-02-07T14:30:14.560" v="3066" actId="20577"/>
          <ac:spMkLst>
            <pc:docMk/>
            <pc:sldMk cId="1710994450" sldId="1442"/>
            <ac:spMk id="3" creationId="{3DC0B935-F2F6-B824-AFF9-086FBB7A3C65}"/>
          </ac:spMkLst>
        </pc:spChg>
        <pc:picChg chg="add mod">
          <ac:chgData name="Daniel Khashabi" userId="62390808-c838-45e6-be59-d6fd0d208bc8" providerId="ADAL" clId="{680AA70A-F13D-5E45-B948-B44D98F70397}" dt="2023-02-07T14:28:16.110" v="3059" actId="1076"/>
          <ac:picMkLst>
            <pc:docMk/>
            <pc:sldMk cId="1710994450" sldId="1442"/>
            <ac:picMk id="1026" creationId="{697AA567-4400-F48D-791C-D8F58ED373FA}"/>
          </ac:picMkLst>
        </pc:picChg>
      </pc:sldChg>
      <pc:sldChg chg="addSp modSp new mod ord">
        <pc:chgData name="Daniel Khashabi" userId="62390808-c838-45e6-be59-d6fd0d208bc8" providerId="ADAL" clId="{680AA70A-F13D-5E45-B948-B44D98F70397}" dt="2023-02-09T20:20:43.537" v="5116"/>
        <pc:sldMkLst>
          <pc:docMk/>
          <pc:sldMk cId="2713280331" sldId="1443"/>
        </pc:sldMkLst>
        <pc:spChg chg="mod">
          <ac:chgData name="Daniel Khashabi" userId="62390808-c838-45e6-be59-d6fd0d208bc8" providerId="ADAL" clId="{680AA70A-F13D-5E45-B948-B44D98F70397}" dt="2023-02-07T15:23:27.364" v="3263" actId="20577"/>
          <ac:spMkLst>
            <pc:docMk/>
            <pc:sldMk cId="2713280331" sldId="1443"/>
            <ac:spMk id="2" creationId="{BCA36AA6-646B-FCA5-CF71-DA17ECD61D8F}"/>
          </ac:spMkLst>
        </pc:spChg>
        <pc:spChg chg="mod">
          <ac:chgData name="Daniel Khashabi" userId="62390808-c838-45e6-be59-d6fd0d208bc8" providerId="ADAL" clId="{680AA70A-F13D-5E45-B948-B44D98F70397}" dt="2023-02-07T15:27:31.605" v="3264"/>
          <ac:spMkLst>
            <pc:docMk/>
            <pc:sldMk cId="2713280331" sldId="1443"/>
            <ac:spMk id="7" creationId="{DDB8C232-F3F3-2CB7-37AF-CD0051390728}"/>
          </ac:spMkLst>
        </pc:spChg>
        <pc:spChg chg="mod">
          <ac:chgData name="Daniel Khashabi" userId="62390808-c838-45e6-be59-d6fd0d208bc8" providerId="ADAL" clId="{680AA70A-F13D-5E45-B948-B44D98F70397}" dt="2023-02-07T15:27:31.605" v="3264"/>
          <ac:spMkLst>
            <pc:docMk/>
            <pc:sldMk cId="2713280331" sldId="1443"/>
            <ac:spMk id="8" creationId="{1E931829-5ACA-0F16-F395-558E55DEBE5E}"/>
          </ac:spMkLst>
        </pc:spChg>
        <pc:spChg chg="add mod">
          <ac:chgData name="Daniel Khashabi" userId="62390808-c838-45e6-be59-d6fd0d208bc8" providerId="ADAL" clId="{680AA70A-F13D-5E45-B948-B44D98F70397}" dt="2023-02-07T15:31:21.852" v="3540" actId="20577"/>
          <ac:spMkLst>
            <pc:docMk/>
            <pc:sldMk cId="2713280331" sldId="1443"/>
            <ac:spMk id="9" creationId="{2CDE4497-8FED-2CFB-9D94-2FC03F73DDE1}"/>
          </ac:spMkLst>
        </pc:spChg>
        <pc:spChg chg="add mod">
          <ac:chgData name="Daniel Khashabi" userId="62390808-c838-45e6-be59-d6fd0d208bc8" providerId="ADAL" clId="{680AA70A-F13D-5E45-B948-B44D98F70397}" dt="2023-02-09T20:20:43.537" v="5116"/>
          <ac:spMkLst>
            <pc:docMk/>
            <pc:sldMk cId="2713280331" sldId="1443"/>
            <ac:spMk id="10" creationId="{A00F3F64-BBF2-B09F-0358-69890A2C0B72}"/>
          </ac:spMkLst>
        </pc:spChg>
        <pc:grpChg chg="add mod">
          <ac:chgData name="Daniel Khashabi" userId="62390808-c838-45e6-be59-d6fd0d208bc8" providerId="ADAL" clId="{680AA70A-F13D-5E45-B948-B44D98F70397}" dt="2023-02-07T15:30:42.782" v="3493" actId="1076"/>
          <ac:grpSpMkLst>
            <pc:docMk/>
            <pc:sldMk cId="2713280331" sldId="1443"/>
            <ac:grpSpMk id="5" creationId="{4E7FA63C-7077-D2AC-D87E-CB50C47C47DD}"/>
          </ac:grpSpMkLst>
        </pc:grpChg>
        <pc:picChg chg="add mod">
          <ac:chgData name="Daniel Khashabi" userId="62390808-c838-45e6-be59-d6fd0d208bc8" providerId="ADAL" clId="{680AA70A-F13D-5E45-B948-B44D98F70397}" dt="2023-02-07T15:27:33.734" v="3265" actId="1076"/>
          <ac:picMkLst>
            <pc:docMk/>
            <pc:sldMk cId="2713280331" sldId="1443"/>
            <ac:picMk id="4" creationId="{A2BD2B95-F624-1E74-7651-476691EDD447}"/>
          </ac:picMkLst>
        </pc:picChg>
        <pc:picChg chg="mod">
          <ac:chgData name="Daniel Khashabi" userId="62390808-c838-45e6-be59-d6fd0d208bc8" providerId="ADAL" clId="{680AA70A-F13D-5E45-B948-B44D98F70397}" dt="2023-02-07T15:27:31.605" v="3264"/>
          <ac:picMkLst>
            <pc:docMk/>
            <pc:sldMk cId="2713280331" sldId="1443"/>
            <ac:picMk id="6" creationId="{FA263A04-597A-5391-88F9-37E722426CC9}"/>
          </ac:picMkLst>
        </pc:picChg>
        <pc:picChg chg="add mod">
          <ac:chgData name="Daniel Khashabi" userId="62390808-c838-45e6-be59-d6fd0d208bc8" providerId="ADAL" clId="{680AA70A-F13D-5E45-B948-B44D98F70397}" dt="2023-02-07T15:31:42.451" v="3548" actId="1037"/>
          <ac:picMkLst>
            <pc:docMk/>
            <pc:sldMk cId="2713280331" sldId="1443"/>
            <ac:picMk id="11" creationId="{E459EA8E-F001-C85A-B968-15ED6C11297A}"/>
          </ac:picMkLst>
        </pc:picChg>
      </pc:sldChg>
      <pc:sldChg chg="addSp modSp new mod">
        <pc:chgData name="Daniel Khashabi" userId="62390808-c838-45e6-be59-d6fd0d208bc8" providerId="ADAL" clId="{680AA70A-F13D-5E45-B948-B44D98F70397}" dt="2023-02-07T15:33:25.883" v="3776" actId="1076"/>
        <pc:sldMkLst>
          <pc:docMk/>
          <pc:sldMk cId="1381382636" sldId="1444"/>
        </pc:sldMkLst>
        <pc:spChg chg="mod">
          <ac:chgData name="Daniel Khashabi" userId="62390808-c838-45e6-be59-d6fd0d208bc8" providerId="ADAL" clId="{680AA70A-F13D-5E45-B948-B44D98F70397}" dt="2023-02-07T15:32:23.357" v="3569" actId="27636"/>
          <ac:spMkLst>
            <pc:docMk/>
            <pc:sldMk cId="1381382636" sldId="1444"/>
            <ac:spMk id="2" creationId="{403D3407-5368-2527-D9C2-878E74E9433D}"/>
          </ac:spMkLst>
        </pc:spChg>
        <pc:spChg chg="mod">
          <ac:chgData name="Daniel Khashabi" userId="62390808-c838-45e6-be59-d6fd0d208bc8" providerId="ADAL" clId="{680AA70A-F13D-5E45-B948-B44D98F70397}" dt="2023-02-07T15:33:20.836" v="3775" actId="20577"/>
          <ac:spMkLst>
            <pc:docMk/>
            <pc:sldMk cId="1381382636" sldId="1444"/>
            <ac:spMk id="3" creationId="{BE705152-BFEB-06DD-DDBF-E3EFF170A019}"/>
          </ac:spMkLst>
        </pc:spChg>
        <pc:picChg chg="add mod">
          <ac:chgData name="Daniel Khashabi" userId="62390808-c838-45e6-be59-d6fd0d208bc8" providerId="ADAL" clId="{680AA70A-F13D-5E45-B948-B44D98F70397}" dt="2023-02-07T15:33:25.883" v="3776" actId="1076"/>
          <ac:picMkLst>
            <pc:docMk/>
            <pc:sldMk cId="1381382636" sldId="1444"/>
            <ac:picMk id="4" creationId="{634D2C6B-1D2E-10C1-CC2E-C20E1909590E}"/>
          </ac:picMkLst>
        </pc:picChg>
        <pc:picChg chg="add mod">
          <ac:chgData name="Daniel Khashabi" userId="62390808-c838-45e6-be59-d6fd0d208bc8" providerId="ADAL" clId="{680AA70A-F13D-5E45-B948-B44D98F70397}" dt="2023-02-07T15:32:29.766" v="3571" actId="1076"/>
          <ac:picMkLst>
            <pc:docMk/>
            <pc:sldMk cId="1381382636" sldId="1444"/>
            <ac:picMk id="5" creationId="{9C1CD18A-C4C5-CB8B-42A6-B2EEC3269A0E}"/>
          </ac:picMkLst>
        </pc:picChg>
      </pc:sldChg>
      <pc:sldChg chg="modSp new mod">
        <pc:chgData name="Daniel Khashabi" userId="62390808-c838-45e6-be59-d6fd0d208bc8" providerId="ADAL" clId="{680AA70A-F13D-5E45-B948-B44D98F70397}" dt="2023-02-07T15:53:37.814" v="4145" actId="20577"/>
        <pc:sldMkLst>
          <pc:docMk/>
          <pc:sldMk cId="3619161084" sldId="1445"/>
        </pc:sldMkLst>
        <pc:spChg chg="mod">
          <ac:chgData name="Daniel Khashabi" userId="62390808-c838-45e6-be59-d6fd0d208bc8" providerId="ADAL" clId="{680AA70A-F13D-5E45-B948-B44D98F70397}" dt="2023-02-07T15:53:37.814" v="4145" actId="20577"/>
          <ac:spMkLst>
            <pc:docMk/>
            <pc:sldMk cId="3619161084" sldId="1445"/>
            <ac:spMk id="2" creationId="{E7881E25-A281-1BCD-3DD3-A5C16A30507D}"/>
          </ac:spMkLst>
        </pc:spChg>
      </pc:sldChg>
      <pc:sldChg chg="addSp modSp new mod">
        <pc:chgData name="Daniel Khashabi" userId="62390808-c838-45e6-be59-d6fd0d208bc8" providerId="ADAL" clId="{680AA70A-F13D-5E45-B948-B44D98F70397}" dt="2023-02-07T15:57:14.041" v="4351" actId="1037"/>
        <pc:sldMkLst>
          <pc:docMk/>
          <pc:sldMk cId="3340020357" sldId="1446"/>
        </pc:sldMkLst>
        <pc:spChg chg="mod">
          <ac:chgData name="Daniel Khashabi" userId="62390808-c838-45e6-be59-d6fd0d208bc8" providerId="ADAL" clId="{680AA70A-F13D-5E45-B948-B44D98F70397}" dt="2023-02-07T15:55:25.369" v="4203" actId="20577"/>
          <ac:spMkLst>
            <pc:docMk/>
            <pc:sldMk cId="3340020357" sldId="1446"/>
            <ac:spMk id="2" creationId="{5F35A2F9-EC7A-144A-BF13-70067EC056A1}"/>
          </ac:spMkLst>
        </pc:spChg>
        <pc:spChg chg="mod">
          <ac:chgData name="Daniel Khashabi" userId="62390808-c838-45e6-be59-d6fd0d208bc8" providerId="ADAL" clId="{680AA70A-F13D-5E45-B948-B44D98F70397}" dt="2023-02-07T15:56:49.060" v="4342" actId="20577"/>
          <ac:spMkLst>
            <pc:docMk/>
            <pc:sldMk cId="3340020357" sldId="1446"/>
            <ac:spMk id="3" creationId="{53179094-AE50-0E21-7589-0BA3039D79BC}"/>
          </ac:spMkLst>
        </pc:spChg>
        <pc:spChg chg="add mod">
          <ac:chgData name="Daniel Khashabi" userId="62390808-c838-45e6-be59-d6fd0d208bc8" providerId="ADAL" clId="{680AA70A-F13D-5E45-B948-B44D98F70397}" dt="2023-02-07T15:57:14.041" v="4351" actId="1037"/>
          <ac:spMkLst>
            <pc:docMk/>
            <pc:sldMk cId="3340020357" sldId="1446"/>
            <ac:spMk id="4" creationId="{BC67C881-49AD-0E2E-7A8B-3E0CC915C045}"/>
          </ac:spMkLst>
        </pc:spChg>
        <pc:spChg chg="add mod">
          <ac:chgData name="Daniel Khashabi" userId="62390808-c838-45e6-be59-d6fd0d208bc8" providerId="ADAL" clId="{680AA70A-F13D-5E45-B948-B44D98F70397}" dt="2023-02-07T15:57:14.041" v="4351" actId="1037"/>
          <ac:spMkLst>
            <pc:docMk/>
            <pc:sldMk cId="3340020357" sldId="1446"/>
            <ac:spMk id="6" creationId="{F75BB5B0-E6A2-D0A5-8BEB-E656D5434688}"/>
          </ac:spMkLst>
        </pc:spChg>
        <pc:spChg chg="add mod">
          <ac:chgData name="Daniel Khashabi" userId="62390808-c838-45e6-be59-d6fd0d208bc8" providerId="ADAL" clId="{680AA70A-F13D-5E45-B948-B44D98F70397}" dt="2023-02-07T15:57:14.041" v="4351" actId="1037"/>
          <ac:spMkLst>
            <pc:docMk/>
            <pc:sldMk cId="3340020357" sldId="1446"/>
            <ac:spMk id="8" creationId="{B64D7444-728A-12F3-71E6-0E8E5EEFDA53}"/>
          </ac:spMkLst>
        </pc:spChg>
        <pc:spChg chg="add mod">
          <ac:chgData name="Daniel Khashabi" userId="62390808-c838-45e6-be59-d6fd0d208bc8" providerId="ADAL" clId="{680AA70A-F13D-5E45-B948-B44D98F70397}" dt="2023-02-07T15:57:14.041" v="4351" actId="1037"/>
          <ac:spMkLst>
            <pc:docMk/>
            <pc:sldMk cId="3340020357" sldId="1446"/>
            <ac:spMk id="10" creationId="{AA744D39-05C2-C3D5-5C7C-7252EC6CDF86}"/>
          </ac:spMkLst>
        </pc:spChg>
        <pc:spChg chg="add mod">
          <ac:chgData name="Daniel Khashabi" userId="62390808-c838-45e6-be59-d6fd0d208bc8" providerId="ADAL" clId="{680AA70A-F13D-5E45-B948-B44D98F70397}" dt="2023-02-07T15:57:14.041" v="4351" actId="1037"/>
          <ac:spMkLst>
            <pc:docMk/>
            <pc:sldMk cId="3340020357" sldId="1446"/>
            <ac:spMk id="12" creationId="{7BC67190-BAFD-2A1B-B79F-FA348CA6A01B}"/>
          </ac:spMkLst>
        </pc:spChg>
        <pc:spChg chg="add mod">
          <ac:chgData name="Daniel Khashabi" userId="62390808-c838-45e6-be59-d6fd0d208bc8" providerId="ADAL" clId="{680AA70A-F13D-5E45-B948-B44D98F70397}" dt="2023-02-07T15:57:14.041" v="4351" actId="1037"/>
          <ac:spMkLst>
            <pc:docMk/>
            <pc:sldMk cId="3340020357" sldId="1446"/>
            <ac:spMk id="14" creationId="{85E5D8D7-6662-EF3F-3537-E40F21E1B199}"/>
          </ac:spMkLst>
        </pc:spChg>
        <pc:spChg chg="add mod">
          <ac:chgData name="Daniel Khashabi" userId="62390808-c838-45e6-be59-d6fd0d208bc8" providerId="ADAL" clId="{680AA70A-F13D-5E45-B948-B44D98F70397}" dt="2023-02-07T15:57:14.041" v="4351" actId="1037"/>
          <ac:spMkLst>
            <pc:docMk/>
            <pc:sldMk cId="3340020357" sldId="1446"/>
            <ac:spMk id="16" creationId="{A84C7C3B-D123-CBE5-C923-023200C01A76}"/>
          </ac:spMkLst>
        </pc:spChg>
        <pc:picChg chg="add mod">
          <ac:chgData name="Daniel Khashabi" userId="62390808-c838-45e6-be59-d6fd0d208bc8" providerId="ADAL" clId="{680AA70A-F13D-5E45-B948-B44D98F70397}" dt="2023-02-07T15:57:14.041" v="4351" actId="1037"/>
          <ac:picMkLst>
            <pc:docMk/>
            <pc:sldMk cId="3340020357" sldId="1446"/>
            <ac:picMk id="18" creationId="{F64C0041-D2E3-9B1A-7FC9-2C7ED2028378}"/>
          </ac:picMkLst>
        </pc:picChg>
        <pc:picChg chg="add mod">
          <ac:chgData name="Daniel Khashabi" userId="62390808-c838-45e6-be59-d6fd0d208bc8" providerId="ADAL" clId="{680AA70A-F13D-5E45-B948-B44D98F70397}" dt="2023-02-07T15:57:14.041" v="4351" actId="1037"/>
          <ac:picMkLst>
            <pc:docMk/>
            <pc:sldMk cId="3340020357" sldId="1446"/>
            <ac:picMk id="19" creationId="{E29AF2A7-4621-7522-BEE8-3FE8DE87F8A2}"/>
          </ac:picMkLst>
        </pc:picChg>
        <pc:picChg chg="add mod">
          <ac:chgData name="Daniel Khashabi" userId="62390808-c838-45e6-be59-d6fd0d208bc8" providerId="ADAL" clId="{680AA70A-F13D-5E45-B948-B44D98F70397}" dt="2023-02-07T15:57:14.041" v="4351" actId="1037"/>
          <ac:picMkLst>
            <pc:docMk/>
            <pc:sldMk cId="3340020357" sldId="1446"/>
            <ac:picMk id="20" creationId="{F27EC7AC-3DFA-E83D-D8F1-B065CA79F41F}"/>
          </ac:picMkLst>
        </pc:picChg>
        <pc:picChg chg="add mod">
          <ac:chgData name="Daniel Khashabi" userId="62390808-c838-45e6-be59-d6fd0d208bc8" providerId="ADAL" clId="{680AA70A-F13D-5E45-B948-B44D98F70397}" dt="2023-02-07T15:57:14.041" v="4351" actId="1037"/>
          <ac:picMkLst>
            <pc:docMk/>
            <pc:sldMk cId="3340020357" sldId="1446"/>
            <ac:picMk id="21" creationId="{E170E0D0-2860-68BB-3267-88910DC89B92}"/>
          </ac:picMkLst>
        </pc:pic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5" creationId="{122247E4-3DA5-57F8-84B0-23CD1B96A57B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7" creationId="{60E502DA-3408-2953-79C1-828EA4F829DB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9" creationId="{8A12960E-2CD9-1A8E-B5CF-0BD18FB4BEF9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11" creationId="{D0A32F4F-6188-C40E-6282-D5F34B98FD1A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13" creationId="{3D6F88A4-20D3-61FC-EDDA-56D5338C0E9E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15" creationId="{075EBD23-48BE-C485-F07B-5BC903A394F3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17" creationId="{ABAF7560-71B9-75EB-85CE-7B91F8BBDDDB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2" creationId="{6D36205F-F077-7C58-F3E8-5ABADBF0294B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3" creationId="{89B4F5DF-9AA4-FB4F-8E7C-C4152ACC1F32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4" creationId="{589812D5-FEF8-9D3C-3289-31B9AB732602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5" creationId="{1DE714F5-78AC-968D-BF1D-A764D0E832E9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6" creationId="{350C25CE-9147-04C2-B518-19EDC2CE60F7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7" creationId="{4821B6A4-DDE0-08E8-B365-705E96504C35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8" creationId="{A4B64CAD-EF2D-6EB3-3618-7B78403E369E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9" creationId="{DEAB08B8-C91F-96A3-E93F-1ED5C85CDA3E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0" creationId="{EEC675CC-1ED6-F8B5-1874-330C06959F85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1" creationId="{02723674-7C10-0EEB-A621-8AA1E5CB1069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2" creationId="{00CAB4F5-223F-2B57-143F-CFBC86A8910B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3" creationId="{97E93FB0-33CA-0DF0-6E18-2FB152B78D04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4" creationId="{B00BEBF7-56CD-8AA7-1004-56D93E282609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5" creationId="{882F8E87-ADC2-9392-1C1E-E7ADA90449C3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6" creationId="{AD3D7E44-08B3-D422-7E6C-8F37A701363D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7" creationId="{80B9F79C-18FE-E965-E590-B8C8DE15E1B6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8" creationId="{58414408-C638-7F6A-F12A-EE77AC32A9A1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9" creationId="{B6D26A57-66A2-5022-ACD1-1E123E188464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40" creationId="{030ACE8D-A232-0B64-BD75-69BB87F81E8B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41" creationId="{A7D580EC-1395-D4E4-AE39-C73BB1EC52DD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42" creationId="{4754348E-7BA6-B000-BBBA-7EB9A4E36C0A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43" creationId="{76099B91-6B34-9C23-74ED-05AC07C38750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44" creationId="{793F063D-CCFC-1433-0005-B04CBF557C59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45" creationId="{3A1632FC-4316-3BE2-9ED7-B6235D495251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46" creationId="{EB5445BC-FF06-1200-3078-5A4C1473A016}"/>
          </ac:cxnSpMkLst>
        </pc:cxnChg>
      </pc:sldChg>
      <pc:sldChg chg="addSp delSp modSp add mod">
        <pc:chgData name="Daniel Khashabi" userId="62390808-c838-45e6-be59-d6fd0d208bc8" providerId="ADAL" clId="{680AA70A-F13D-5E45-B948-B44D98F70397}" dt="2023-02-07T16:03:05.349" v="4652" actId="20577"/>
        <pc:sldMkLst>
          <pc:docMk/>
          <pc:sldMk cId="456247643" sldId="1447"/>
        </pc:sldMkLst>
        <pc:spChg chg="mod">
          <ac:chgData name="Daniel Khashabi" userId="62390808-c838-45e6-be59-d6fd0d208bc8" providerId="ADAL" clId="{680AA70A-F13D-5E45-B948-B44D98F70397}" dt="2023-02-07T16:03:05.349" v="4652" actId="20577"/>
          <ac:spMkLst>
            <pc:docMk/>
            <pc:sldMk cId="456247643" sldId="1447"/>
            <ac:spMk id="3" creationId="{53179094-AE50-0E21-7589-0BA3039D79BC}"/>
          </ac:spMkLst>
        </pc:spChg>
        <pc:spChg chg="del">
          <ac:chgData name="Daniel Khashabi" userId="62390808-c838-45e6-be59-d6fd0d208bc8" providerId="ADAL" clId="{680AA70A-F13D-5E45-B948-B44D98F70397}" dt="2023-02-07T16:00:01.881" v="4565" actId="478"/>
          <ac:spMkLst>
            <pc:docMk/>
            <pc:sldMk cId="456247643" sldId="1447"/>
            <ac:spMk id="4" creationId="{BC67C881-49AD-0E2E-7A8B-3E0CC915C045}"/>
          </ac:spMkLst>
        </pc:spChg>
        <pc:spChg chg="del">
          <ac:chgData name="Daniel Khashabi" userId="62390808-c838-45e6-be59-d6fd0d208bc8" providerId="ADAL" clId="{680AA70A-F13D-5E45-B948-B44D98F70397}" dt="2023-02-07T16:00:01.881" v="4565" actId="478"/>
          <ac:spMkLst>
            <pc:docMk/>
            <pc:sldMk cId="456247643" sldId="1447"/>
            <ac:spMk id="6" creationId="{F75BB5B0-E6A2-D0A5-8BEB-E656D5434688}"/>
          </ac:spMkLst>
        </pc:spChg>
        <pc:spChg chg="del">
          <ac:chgData name="Daniel Khashabi" userId="62390808-c838-45e6-be59-d6fd0d208bc8" providerId="ADAL" clId="{680AA70A-F13D-5E45-B948-B44D98F70397}" dt="2023-02-07T16:00:01.881" v="4565" actId="478"/>
          <ac:spMkLst>
            <pc:docMk/>
            <pc:sldMk cId="456247643" sldId="1447"/>
            <ac:spMk id="8" creationId="{B64D7444-728A-12F3-71E6-0E8E5EEFDA53}"/>
          </ac:spMkLst>
        </pc:spChg>
        <pc:spChg chg="del">
          <ac:chgData name="Daniel Khashabi" userId="62390808-c838-45e6-be59-d6fd0d208bc8" providerId="ADAL" clId="{680AA70A-F13D-5E45-B948-B44D98F70397}" dt="2023-02-07T16:00:01.881" v="4565" actId="478"/>
          <ac:spMkLst>
            <pc:docMk/>
            <pc:sldMk cId="456247643" sldId="1447"/>
            <ac:spMk id="10" creationId="{AA744D39-05C2-C3D5-5C7C-7252EC6CDF86}"/>
          </ac:spMkLst>
        </pc:spChg>
        <pc:spChg chg="del">
          <ac:chgData name="Daniel Khashabi" userId="62390808-c838-45e6-be59-d6fd0d208bc8" providerId="ADAL" clId="{680AA70A-F13D-5E45-B948-B44D98F70397}" dt="2023-02-07T16:00:01.881" v="4565" actId="478"/>
          <ac:spMkLst>
            <pc:docMk/>
            <pc:sldMk cId="456247643" sldId="1447"/>
            <ac:spMk id="12" creationId="{7BC67190-BAFD-2A1B-B79F-FA348CA6A01B}"/>
          </ac:spMkLst>
        </pc:spChg>
        <pc:spChg chg="del">
          <ac:chgData name="Daniel Khashabi" userId="62390808-c838-45e6-be59-d6fd0d208bc8" providerId="ADAL" clId="{680AA70A-F13D-5E45-B948-B44D98F70397}" dt="2023-02-07T16:00:01.881" v="4565" actId="478"/>
          <ac:spMkLst>
            <pc:docMk/>
            <pc:sldMk cId="456247643" sldId="1447"/>
            <ac:spMk id="14" creationId="{85E5D8D7-6662-EF3F-3537-E40F21E1B199}"/>
          </ac:spMkLst>
        </pc:spChg>
        <pc:spChg chg="del">
          <ac:chgData name="Daniel Khashabi" userId="62390808-c838-45e6-be59-d6fd0d208bc8" providerId="ADAL" clId="{680AA70A-F13D-5E45-B948-B44D98F70397}" dt="2023-02-07T16:00:01.881" v="4565" actId="478"/>
          <ac:spMkLst>
            <pc:docMk/>
            <pc:sldMk cId="456247643" sldId="1447"/>
            <ac:spMk id="16" creationId="{A84C7C3B-D123-CBE5-C923-023200C01A76}"/>
          </ac:spMkLst>
        </pc:spChg>
        <pc:spChg chg="add mod">
          <ac:chgData name="Daniel Khashabi" userId="62390808-c838-45e6-be59-d6fd0d208bc8" providerId="ADAL" clId="{680AA70A-F13D-5E45-B948-B44D98F70397}" dt="2023-02-07T16:01:32.957" v="4609" actId="1076"/>
          <ac:spMkLst>
            <pc:docMk/>
            <pc:sldMk cId="456247643" sldId="1447"/>
            <ac:spMk id="48" creationId="{E52D7D3D-7287-DE2C-08E2-F96E944BF506}"/>
          </ac:spMkLst>
        </pc:spChg>
        <pc:spChg chg="add del">
          <ac:chgData name="Daniel Khashabi" userId="62390808-c838-45e6-be59-d6fd0d208bc8" providerId="ADAL" clId="{680AA70A-F13D-5E45-B948-B44D98F70397}" dt="2023-02-07T16:01:59.629" v="4611" actId="22"/>
          <ac:spMkLst>
            <pc:docMk/>
            <pc:sldMk cId="456247643" sldId="1447"/>
            <ac:spMk id="50" creationId="{4D08DA34-EC91-3CE5-AAB8-092952E19662}"/>
          </ac:spMkLst>
        </pc:spChg>
        <pc:spChg chg="add mod">
          <ac:chgData name="Daniel Khashabi" userId="62390808-c838-45e6-be59-d6fd0d208bc8" providerId="ADAL" clId="{680AA70A-F13D-5E45-B948-B44D98F70397}" dt="2023-02-07T16:03:02.624" v="4651" actId="1076"/>
          <ac:spMkLst>
            <pc:docMk/>
            <pc:sldMk cId="456247643" sldId="1447"/>
            <ac:spMk id="51" creationId="{C910D4EB-BE5D-8755-0930-55A3479A8997}"/>
          </ac:spMkLst>
        </pc:spChg>
        <pc:picChg chg="del">
          <ac:chgData name="Daniel Khashabi" userId="62390808-c838-45e6-be59-d6fd0d208bc8" providerId="ADAL" clId="{680AA70A-F13D-5E45-B948-B44D98F70397}" dt="2023-02-07T16:00:01.881" v="4565" actId="478"/>
          <ac:picMkLst>
            <pc:docMk/>
            <pc:sldMk cId="456247643" sldId="1447"/>
            <ac:picMk id="18" creationId="{F64C0041-D2E3-9B1A-7FC9-2C7ED2028378}"/>
          </ac:picMkLst>
        </pc:picChg>
        <pc:picChg chg="del">
          <ac:chgData name="Daniel Khashabi" userId="62390808-c838-45e6-be59-d6fd0d208bc8" providerId="ADAL" clId="{680AA70A-F13D-5E45-B948-B44D98F70397}" dt="2023-02-07T16:00:01.881" v="4565" actId="478"/>
          <ac:picMkLst>
            <pc:docMk/>
            <pc:sldMk cId="456247643" sldId="1447"/>
            <ac:picMk id="19" creationId="{E29AF2A7-4621-7522-BEE8-3FE8DE87F8A2}"/>
          </ac:picMkLst>
        </pc:picChg>
        <pc:picChg chg="del">
          <ac:chgData name="Daniel Khashabi" userId="62390808-c838-45e6-be59-d6fd0d208bc8" providerId="ADAL" clId="{680AA70A-F13D-5E45-B948-B44D98F70397}" dt="2023-02-07T16:00:01.881" v="4565" actId="478"/>
          <ac:picMkLst>
            <pc:docMk/>
            <pc:sldMk cId="456247643" sldId="1447"/>
            <ac:picMk id="20" creationId="{F27EC7AC-3DFA-E83D-D8F1-B065CA79F41F}"/>
          </ac:picMkLst>
        </pc:picChg>
        <pc:picChg chg="del">
          <ac:chgData name="Daniel Khashabi" userId="62390808-c838-45e6-be59-d6fd0d208bc8" providerId="ADAL" clId="{680AA70A-F13D-5E45-B948-B44D98F70397}" dt="2023-02-07T16:00:01.881" v="4565" actId="478"/>
          <ac:picMkLst>
            <pc:docMk/>
            <pc:sldMk cId="456247643" sldId="1447"/>
            <ac:picMk id="21" creationId="{E170E0D0-2860-68BB-3267-88910DC89B92}"/>
          </ac:picMkLst>
        </pc:pic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5" creationId="{122247E4-3DA5-57F8-84B0-23CD1B96A57B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7" creationId="{60E502DA-3408-2953-79C1-828EA4F829DB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9" creationId="{8A12960E-2CD9-1A8E-B5CF-0BD18FB4BEF9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11" creationId="{D0A32F4F-6188-C40E-6282-D5F34B98FD1A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13" creationId="{3D6F88A4-20D3-61FC-EDDA-56D5338C0E9E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15" creationId="{075EBD23-48BE-C485-F07B-5BC903A394F3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17" creationId="{ABAF7560-71B9-75EB-85CE-7B91F8BBDDDB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2" creationId="{6D36205F-F077-7C58-F3E8-5ABADBF0294B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3" creationId="{89B4F5DF-9AA4-FB4F-8E7C-C4152ACC1F32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4" creationId="{589812D5-FEF8-9D3C-3289-31B9AB732602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5" creationId="{1DE714F5-78AC-968D-BF1D-A764D0E832E9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6" creationId="{350C25CE-9147-04C2-B518-19EDC2CE60F7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7" creationId="{4821B6A4-DDE0-08E8-B365-705E96504C35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8" creationId="{A4B64CAD-EF2D-6EB3-3618-7B78403E369E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9" creationId="{DEAB08B8-C91F-96A3-E93F-1ED5C85CDA3E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0" creationId="{EEC675CC-1ED6-F8B5-1874-330C06959F85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1" creationId="{02723674-7C10-0EEB-A621-8AA1E5CB1069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2" creationId="{00CAB4F5-223F-2B57-143F-CFBC86A8910B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3" creationId="{97E93FB0-33CA-0DF0-6E18-2FB152B78D04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4" creationId="{B00BEBF7-56CD-8AA7-1004-56D93E282609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5" creationId="{882F8E87-ADC2-9392-1C1E-E7ADA90449C3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6" creationId="{AD3D7E44-08B3-D422-7E6C-8F37A701363D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7" creationId="{80B9F79C-18FE-E965-E590-B8C8DE15E1B6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8" creationId="{58414408-C638-7F6A-F12A-EE77AC32A9A1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9" creationId="{B6D26A57-66A2-5022-ACD1-1E123E188464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40" creationId="{030ACE8D-A232-0B64-BD75-69BB87F81E8B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41" creationId="{A7D580EC-1395-D4E4-AE39-C73BB1EC52DD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42" creationId="{4754348E-7BA6-B000-BBBA-7EB9A4E36C0A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43" creationId="{76099B91-6B34-9C23-74ED-05AC07C38750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44" creationId="{793F063D-CCFC-1433-0005-B04CBF557C59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45" creationId="{3A1632FC-4316-3BE2-9ED7-B6235D495251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46" creationId="{EB5445BC-FF06-1200-3078-5A4C1473A016}"/>
          </ac:cxnSpMkLst>
        </pc:cxnChg>
      </pc:sldChg>
      <pc:sldChg chg="modSp add mod modShow">
        <pc:chgData name="Daniel Khashabi" userId="62390808-c838-45e6-be59-d6fd0d208bc8" providerId="ADAL" clId="{680AA70A-F13D-5E45-B948-B44D98F70397}" dt="2023-02-08T04:03:00.496" v="5114" actId="20577"/>
        <pc:sldMkLst>
          <pc:docMk/>
          <pc:sldMk cId="1792470747" sldId="1659"/>
        </pc:sldMkLst>
        <pc:spChg chg="mod">
          <ac:chgData name="Daniel Khashabi" userId="62390808-c838-45e6-be59-d6fd0d208bc8" providerId="ADAL" clId="{680AA70A-F13D-5E45-B948-B44D98F70397}" dt="2023-02-08T04:03:00.496" v="5114" actId="20577"/>
          <ac:spMkLst>
            <pc:docMk/>
            <pc:sldMk cId="1792470747" sldId="1659"/>
            <ac:spMk id="2" creationId="{D997D89E-C18A-596B-1363-80C3FC374BF5}"/>
          </ac:spMkLst>
        </pc:spChg>
      </pc:sldChg>
      <pc:sldMasterChg chg="delSldLayout modSldLayout">
        <pc:chgData name="Daniel Khashabi" userId="62390808-c838-45e6-be59-d6fd0d208bc8" providerId="ADAL" clId="{680AA70A-F13D-5E45-B948-B44D98F70397}" dt="2023-02-09T20:20:43.537" v="5116"/>
        <pc:sldMasterMkLst>
          <pc:docMk/>
          <pc:sldMasterMk cId="0" sldId="2147483684"/>
        </pc:sldMasterMkLst>
        <pc:sldLayoutChg chg="del">
          <pc:chgData name="Daniel Khashabi" userId="62390808-c838-45e6-be59-d6fd0d208bc8" providerId="ADAL" clId="{680AA70A-F13D-5E45-B948-B44D98F70397}" dt="2023-02-07T01:46:59.703" v="602" actId="2696"/>
          <pc:sldLayoutMkLst>
            <pc:docMk/>
            <pc:sldMasterMk cId="0" sldId="2147483684"/>
            <pc:sldLayoutMk cId="169507303" sldId="2147483693"/>
          </pc:sldLayoutMkLst>
        </pc:sldLayoutChg>
        <pc:sldLayoutChg chg="del">
          <pc:chgData name="Daniel Khashabi" userId="62390808-c838-45e6-be59-d6fd0d208bc8" providerId="ADAL" clId="{680AA70A-F13D-5E45-B948-B44D98F70397}" dt="2023-02-07T13:29:50.977" v="2432" actId="2696"/>
          <pc:sldLayoutMkLst>
            <pc:docMk/>
            <pc:sldMasterMk cId="0" sldId="2147483684"/>
            <pc:sldLayoutMk cId="523810523" sldId="2147483693"/>
          </pc:sldLayoutMkLst>
        </pc:sldLayoutChg>
        <pc:sldLayoutChg chg="modSp">
          <pc:chgData name="Daniel Khashabi" userId="62390808-c838-45e6-be59-d6fd0d208bc8" providerId="ADAL" clId="{680AA70A-F13D-5E45-B948-B44D98F70397}" dt="2023-02-09T20:20:43.537" v="5116"/>
          <pc:sldLayoutMkLst>
            <pc:docMk/>
            <pc:sldMasterMk cId="0" sldId="2147483684"/>
            <pc:sldLayoutMk cId="1114711126" sldId="2147483693"/>
          </pc:sldLayoutMkLst>
          <pc:spChg chg="mod">
            <ac:chgData name="Daniel Khashabi" userId="62390808-c838-45e6-be59-d6fd0d208bc8" providerId="ADAL" clId="{680AA70A-F13D-5E45-B948-B44D98F70397}" dt="2023-02-09T20:20:43.537" v="5116"/>
            <ac:spMkLst>
              <pc:docMk/>
              <pc:sldMasterMk cId="0" sldId="2147483684"/>
              <pc:sldLayoutMk cId="1114711126" sldId="2147483693"/>
              <ac:spMk id="2" creationId="{00000000-0000-0000-0000-000000000000}"/>
            </ac:spMkLst>
          </pc:spChg>
          <pc:spChg chg="mod">
            <ac:chgData name="Daniel Khashabi" userId="62390808-c838-45e6-be59-d6fd0d208bc8" providerId="ADAL" clId="{680AA70A-F13D-5E45-B948-B44D98F70397}" dt="2023-02-09T20:20:43.537" v="5116"/>
            <ac:spMkLst>
              <pc:docMk/>
              <pc:sldMasterMk cId="0" sldId="2147483684"/>
              <pc:sldLayoutMk cId="1114711126" sldId="2147483693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680AA70A-F13D-5E45-B948-B44D98F70397}" dt="2023-02-09T20:20:43.537" v="5116"/>
            <ac:spMkLst>
              <pc:docMk/>
              <pc:sldMasterMk cId="0" sldId="2147483684"/>
              <pc:sldLayoutMk cId="1114711126" sldId="2147483693"/>
              <ac:spMk id="4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680AA70A-F13D-5E45-B948-B44D98F70397}" dt="2023-02-07T14:05:57.057" v="2576" actId="2696"/>
          <pc:sldLayoutMkLst>
            <pc:docMk/>
            <pc:sldMasterMk cId="0" sldId="2147483684"/>
            <pc:sldLayoutMk cId="1743017305" sldId="2147483693"/>
          </pc:sldLayoutMkLst>
        </pc:sldLayoutChg>
        <pc:sldLayoutChg chg="del">
          <pc:chgData name="Daniel Khashabi" userId="62390808-c838-45e6-be59-d6fd0d208bc8" providerId="ADAL" clId="{680AA70A-F13D-5E45-B948-B44D98F70397}" dt="2023-02-07T14:09:00.653" v="2701" actId="2696"/>
          <pc:sldLayoutMkLst>
            <pc:docMk/>
            <pc:sldMasterMk cId="0" sldId="2147483684"/>
            <pc:sldLayoutMk cId="1525071569" sldId="2147483694"/>
          </pc:sldLayoutMkLst>
        </pc:sldLayoutChg>
        <pc:sldLayoutChg chg="modSp">
          <pc:chgData name="Daniel Khashabi" userId="62390808-c838-45e6-be59-d6fd0d208bc8" providerId="ADAL" clId="{680AA70A-F13D-5E45-B948-B44D98F70397}" dt="2023-02-09T20:20:43.537" v="5116"/>
          <pc:sldLayoutMkLst>
            <pc:docMk/>
            <pc:sldMasterMk cId="0" sldId="2147483684"/>
            <pc:sldLayoutMk cId="2629164911" sldId="2147483694"/>
          </pc:sldLayoutMkLst>
          <pc:spChg chg="mod">
            <ac:chgData name="Daniel Khashabi" userId="62390808-c838-45e6-be59-d6fd0d208bc8" providerId="ADAL" clId="{680AA70A-F13D-5E45-B948-B44D98F70397}" dt="2023-02-07T15:50:10.374" v="4071"/>
            <ac:spMkLst>
              <pc:docMk/>
              <pc:sldMasterMk cId="0" sldId="2147483684"/>
              <pc:sldLayoutMk cId="2629164911" sldId="2147483694"/>
              <ac:spMk id="2" creationId="{00000000-0000-0000-0000-000000000000}"/>
            </ac:spMkLst>
          </pc:spChg>
          <pc:spChg chg="mod">
            <ac:chgData name="Daniel Khashabi" userId="62390808-c838-45e6-be59-d6fd0d208bc8" providerId="ADAL" clId="{680AA70A-F13D-5E45-B948-B44D98F70397}" dt="2023-02-09T20:20:43.537" v="5116"/>
            <ac:spMkLst>
              <pc:docMk/>
              <pc:sldMasterMk cId="0" sldId="2147483684"/>
              <pc:sldLayoutMk cId="2629164911" sldId="2147483694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680AA70A-F13D-5E45-B948-B44D98F70397}" dt="2023-02-09T20:20:43.537" v="5116"/>
            <ac:spMkLst>
              <pc:docMk/>
              <pc:sldMasterMk cId="0" sldId="2147483684"/>
              <pc:sldLayoutMk cId="2629164911" sldId="2147483694"/>
              <ac:spMk id="4" creationId="{00000000-0000-0000-0000-000000000000}"/>
            </ac:spMkLst>
          </pc:spChg>
          <pc:spChg chg="mod">
            <ac:chgData name="Daniel Khashabi" userId="62390808-c838-45e6-be59-d6fd0d208bc8" providerId="ADAL" clId="{680AA70A-F13D-5E45-B948-B44D98F70397}" dt="2023-02-09T20:20:43.537" v="5116"/>
            <ac:spMkLst>
              <pc:docMk/>
              <pc:sldMasterMk cId="0" sldId="2147483684"/>
              <pc:sldLayoutMk cId="2629164911" sldId="2147483694"/>
              <ac:spMk id="5" creationId="{00000000-0000-0000-0000-000000000000}"/>
            </ac:spMkLst>
          </pc:spChg>
        </pc:sldLayoutChg>
      </pc:sldMasterChg>
    </pc:docChg>
  </pc:docChgLst>
  <pc:docChgLst>
    <pc:chgData name="Daniel Khashabi" userId="S::dkhasha1@jh.edu::62390808-c838-45e6-be59-d6fd0d208bc8" providerId="AD" clId="Web-{CF8A84F4-3E44-3F40-8D40-5652D5AC54B7}"/>
    <pc:docChg chg="delSld">
      <pc:chgData name="Daniel Khashabi" userId="S::dkhasha1@jh.edu::62390808-c838-45e6-be59-d6fd0d208bc8" providerId="AD" clId="Web-{CF8A84F4-3E44-3F40-8D40-5652D5AC54B7}" dt="2023-02-02T19:43:32.966" v="22"/>
      <pc:docMkLst>
        <pc:docMk/>
      </pc:docMkLst>
      <pc:sldChg chg="del">
        <pc:chgData name="Daniel Khashabi" userId="S::dkhasha1@jh.edu::62390808-c838-45e6-be59-d6fd0d208bc8" providerId="AD" clId="Web-{CF8A84F4-3E44-3F40-8D40-5652D5AC54B7}" dt="2023-02-02T19:43:32.888" v="21"/>
        <pc:sldMkLst>
          <pc:docMk/>
          <pc:sldMk cId="1852614646" sldId="270"/>
        </pc:sldMkLst>
      </pc:sldChg>
      <pc:sldChg chg="del">
        <pc:chgData name="Daniel Khashabi" userId="S::dkhasha1@jh.edu::62390808-c838-45e6-be59-d6fd0d208bc8" providerId="AD" clId="Web-{CF8A84F4-3E44-3F40-8D40-5652D5AC54B7}" dt="2023-02-02T19:43:06.792" v="1"/>
        <pc:sldMkLst>
          <pc:docMk/>
          <pc:sldMk cId="3260301037" sldId="312"/>
        </pc:sldMkLst>
      </pc:sldChg>
      <pc:sldChg chg="del">
        <pc:chgData name="Daniel Khashabi" userId="S::dkhasha1@jh.edu::62390808-c838-45e6-be59-d6fd0d208bc8" providerId="AD" clId="Web-{CF8A84F4-3E44-3F40-8D40-5652D5AC54B7}" dt="2023-02-02T19:42:57.604" v="0"/>
        <pc:sldMkLst>
          <pc:docMk/>
          <pc:sldMk cId="1644701269" sldId="321"/>
        </pc:sldMkLst>
      </pc:sldChg>
      <pc:sldChg chg="del">
        <pc:chgData name="Daniel Khashabi" userId="S::dkhasha1@jh.edu::62390808-c838-45e6-be59-d6fd0d208bc8" providerId="AD" clId="Web-{CF8A84F4-3E44-3F40-8D40-5652D5AC54B7}" dt="2023-02-02T19:43:32.872" v="13"/>
        <pc:sldMkLst>
          <pc:docMk/>
          <pc:sldMk cId="1201276749" sldId="423"/>
        </pc:sldMkLst>
      </pc:sldChg>
      <pc:sldChg chg="del">
        <pc:chgData name="Daniel Khashabi" userId="S::dkhasha1@jh.edu::62390808-c838-45e6-be59-d6fd0d208bc8" providerId="AD" clId="Web-{CF8A84F4-3E44-3F40-8D40-5652D5AC54B7}" dt="2023-02-02T19:43:23.543" v="4"/>
        <pc:sldMkLst>
          <pc:docMk/>
          <pc:sldMk cId="1956104415" sldId="452"/>
        </pc:sldMkLst>
      </pc:sldChg>
      <pc:sldChg chg="del">
        <pc:chgData name="Daniel Khashabi" userId="S::dkhasha1@jh.edu::62390808-c838-45e6-be59-d6fd0d208bc8" providerId="AD" clId="Web-{CF8A84F4-3E44-3F40-8D40-5652D5AC54B7}" dt="2023-02-02T19:43:32.747" v="5"/>
        <pc:sldMkLst>
          <pc:docMk/>
          <pc:sldMk cId="487575686" sldId="453"/>
        </pc:sldMkLst>
      </pc:sldChg>
      <pc:sldChg chg="del">
        <pc:chgData name="Daniel Khashabi" userId="S::dkhasha1@jh.edu::62390808-c838-45e6-be59-d6fd0d208bc8" providerId="AD" clId="Web-{CF8A84F4-3E44-3F40-8D40-5652D5AC54B7}" dt="2023-02-02T19:43:32.794" v="11"/>
        <pc:sldMkLst>
          <pc:docMk/>
          <pc:sldMk cId="2486244093" sldId="454"/>
        </pc:sldMkLst>
      </pc:sldChg>
      <pc:sldChg chg="del">
        <pc:chgData name="Daniel Khashabi" userId="S::dkhasha1@jh.edu::62390808-c838-45e6-be59-d6fd0d208bc8" providerId="AD" clId="Web-{CF8A84F4-3E44-3F40-8D40-5652D5AC54B7}" dt="2023-02-02T19:43:32.794" v="10"/>
        <pc:sldMkLst>
          <pc:docMk/>
          <pc:sldMk cId="2897410789" sldId="455"/>
        </pc:sldMkLst>
      </pc:sldChg>
      <pc:sldChg chg="del">
        <pc:chgData name="Daniel Khashabi" userId="S::dkhasha1@jh.edu::62390808-c838-45e6-be59-d6fd0d208bc8" providerId="AD" clId="Web-{CF8A84F4-3E44-3F40-8D40-5652D5AC54B7}" dt="2023-02-02T19:43:32.778" v="7"/>
        <pc:sldMkLst>
          <pc:docMk/>
          <pc:sldMk cId="3930766197" sldId="458"/>
        </pc:sldMkLst>
      </pc:sldChg>
      <pc:sldChg chg="del">
        <pc:chgData name="Daniel Khashabi" userId="S::dkhasha1@jh.edu::62390808-c838-45e6-be59-d6fd0d208bc8" providerId="AD" clId="Web-{CF8A84F4-3E44-3F40-8D40-5652D5AC54B7}" dt="2023-02-02T19:43:32.966" v="22"/>
        <pc:sldMkLst>
          <pc:docMk/>
          <pc:sldMk cId="973431327" sldId="602"/>
        </pc:sldMkLst>
      </pc:sldChg>
      <pc:sldChg chg="del">
        <pc:chgData name="Daniel Khashabi" userId="S::dkhasha1@jh.edu::62390808-c838-45e6-be59-d6fd0d208bc8" providerId="AD" clId="Web-{CF8A84F4-3E44-3F40-8D40-5652D5AC54B7}" dt="2023-02-02T19:43:32.778" v="9"/>
        <pc:sldMkLst>
          <pc:docMk/>
          <pc:sldMk cId="1474581986" sldId="604"/>
        </pc:sldMkLst>
      </pc:sldChg>
      <pc:sldChg chg="del">
        <pc:chgData name="Daniel Khashabi" userId="S::dkhasha1@jh.edu::62390808-c838-45e6-be59-d6fd0d208bc8" providerId="AD" clId="Web-{CF8A84F4-3E44-3F40-8D40-5652D5AC54B7}" dt="2023-02-02T19:43:32.778" v="8"/>
        <pc:sldMkLst>
          <pc:docMk/>
          <pc:sldMk cId="371778147" sldId="605"/>
        </pc:sldMkLst>
      </pc:sldChg>
      <pc:sldChg chg="del">
        <pc:chgData name="Daniel Khashabi" userId="S::dkhasha1@jh.edu::62390808-c838-45e6-be59-d6fd0d208bc8" providerId="AD" clId="Web-{CF8A84F4-3E44-3F40-8D40-5652D5AC54B7}" dt="2023-02-02T19:43:32.888" v="16"/>
        <pc:sldMkLst>
          <pc:docMk/>
          <pc:sldMk cId="238736979" sldId="1108"/>
        </pc:sldMkLst>
      </pc:sldChg>
      <pc:sldChg chg="del">
        <pc:chgData name="Daniel Khashabi" userId="S::dkhasha1@jh.edu::62390808-c838-45e6-be59-d6fd0d208bc8" providerId="AD" clId="Web-{CF8A84F4-3E44-3F40-8D40-5652D5AC54B7}" dt="2023-02-02T19:43:07.902" v="2"/>
        <pc:sldMkLst>
          <pc:docMk/>
          <pc:sldMk cId="1133297247" sldId="1326"/>
        </pc:sldMkLst>
      </pc:sldChg>
      <pc:sldChg chg="del">
        <pc:chgData name="Daniel Khashabi" userId="S::dkhasha1@jh.edu::62390808-c838-45e6-be59-d6fd0d208bc8" providerId="AD" clId="Web-{CF8A84F4-3E44-3F40-8D40-5652D5AC54B7}" dt="2023-02-02T19:43:15.637" v="3"/>
        <pc:sldMkLst>
          <pc:docMk/>
          <pc:sldMk cId="3606690519" sldId="1327"/>
        </pc:sldMkLst>
      </pc:sldChg>
      <pc:sldChg chg="del">
        <pc:chgData name="Daniel Khashabi" userId="S::dkhasha1@jh.edu::62390808-c838-45e6-be59-d6fd0d208bc8" providerId="AD" clId="Web-{CF8A84F4-3E44-3F40-8D40-5652D5AC54B7}" dt="2023-02-02T19:43:32.888" v="15"/>
        <pc:sldMkLst>
          <pc:docMk/>
          <pc:sldMk cId="1420199430" sldId="1328"/>
        </pc:sldMkLst>
      </pc:sldChg>
      <pc:sldChg chg="del">
        <pc:chgData name="Daniel Khashabi" userId="S::dkhasha1@jh.edu::62390808-c838-45e6-be59-d6fd0d208bc8" providerId="AD" clId="Web-{CF8A84F4-3E44-3F40-8D40-5652D5AC54B7}" dt="2023-02-02T19:43:32.778" v="6"/>
        <pc:sldMkLst>
          <pc:docMk/>
          <pc:sldMk cId="776019446" sldId="1329"/>
        </pc:sldMkLst>
      </pc:sldChg>
      <pc:sldChg chg="del">
        <pc:chgData name="Daniel Khashabi" userId="S::dkhasha1@jh.edu::62390808-c838-45e6-be59-d6fd0d208bc8" providerId="AD" clId="Web-{CF8A84F4-3E44-3F40-8D40-5652D5AC54B7}" dt="2023-02-02T19:43:32.888" v="19"/>
        <pc:sldMkLst>
          <pc:docMk/>
          <pc:sldMk cId="2789226646" sldId="1330"/>
        </pc:sldMkLst>
      </pc:sldChg>
      <pc:sldChg chg="del">
        <pc:chgData name="Daniel Khashabi" userId="S::dkhasha1@jh.edu::62390808-c838-45e6-be59-d6fd0d208bc8" providerId="AD" clId="Web-{CF8A84F4-3E44-3F40-8D40-5652D5AC54B7}" dt="2023-02-02T19:43:32.872" v="14"/>
        <pc:sldMkLst>
          <pc:docMk/>
          <pc:sldMk cId="1922409703" sldId="1340"/>
        </pc:sldMkLst>
      </pc:sldChg>
      <pc:sldChg chg="del">
        <pc:chgData name="Daniel Khashabi" userId="S::dkhasha1@jh.edu::62390808-c838-45e6-be59-d6fd0d208bc8" providerId="AD" clId="Web-{CF8A84F4-3E44-3F40-8D40-5652D5AC54B7}" dt="2023-02-02T19:43:32.888" v="20"/>
        <pc:sldMkLst>
          <pc:docMk/>
          <pc:sldMk cId="1532831740" sldId="1410"/>
        </pc:sldMkLst>
      </pc:sldChg>
      <pc:sldChg chg="del">
        <pc:chgData name="Daniel Khashabi" userId="S::dkhasha1@jh.edu::62390808-c838-45e6-be59-d6fd0d208bc8" providerId="AD" clId="Web-{CF8A84F4-3E44-3F40-8D40-5652D5AC54B7}" dt="2023-02-02T19:43:32.794" v="12"/>
        <pc:sldMkLst>
          <pc:docMk/>
          <pc:sldMk cId="2574488440" sldId="1417"/>
        </pc:sldMkLst>
      </pc:sldChg>
      <pc:sldChg chg="del">
        <pc:chgData name="Daniel Khashabi" userId="S::dkhasha1@jh.edu::62390808-c838-45e6-be59-d6fd0d208bc8" providerId="AD" clId="Web-{CF8A84F4-3E44-3F40-8D40-5652D5AC54B7}" dt="2023-02-02T19:43:32.888" v="18"/>
        <pc:sldMkLst>
          <pc:docMk/>
          <pc:sldMk cId="3874192787" sldId="1418"/>
        </pc:sldMkLst>
      </pc:sldChg>
      <pc:sldChg chg="del">
        <pc:chgData name="Daniel Khashabi" userId="S::dkhasha1@jh.edu::62390808-c838-45e6-be59-d6fd0d208bc8" providerId="AD" clId="Web-{CF8A84F4-3E44-3F40-8D40-5652D5AC54B7}" dt="2023-02-02T19:43:32.888" v="17"/>
        <pc:sldMkLst>
          <pc:docMk/>
          <pc:sldMk cId="3316295216" sldId="1419"/>
        </pc:sldMkLst>
      </pc:sldChg>
    </pc:docChg>
  </pc:docChgLst>
</pc:chgInfo>
</file>

<file path=ppt/comments/modernComment_14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F41112-C2B8-B641-86DD-4B2CCECEB997}" authorId="{AC97BE05-7214-46BD-569F-A0959E827800}" created="2023-02-07T22:48:24.924">
    <pc:sldMkLst xmlns:pc="http://schemas.microsoft.com/office/powerpoint/2013/main/command">
      <pc:docMk/>
      <pc:sldMk cId="0" sldId="322"/>
    </pc:sldMkLst>
    <p188:txBody>
      <a:bodyPr/>
      <a:lstStyle/>
      <a:p>
        <a:r>
          <a:rPr lang="en-US"/>
          <a:t>TODO: it might make sense to move these a bit earlier. </a:t>
        </a:r>
      </a:p>
    </p188:txBody>
  </p188:cm>
</p188:cmLst>
</file>

<file path=ppt/comments/modernComment_592_3124DBC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12E4E8-0F90-C846-AF20-57B7B5DE1941}" authorId="{AC97BE05-7214-46BD-569F-A0959E827800}" created="2023-02-09T20:20:23.193">
    <pc:sldMkLst xmlns:pc="http://schemas.microsoft.com/office/powerpoint/2013/main/command">
      <pc:docMk/>
      <pc:sldMk cId="824499140" sldId="1426"/>
    </pc:sldMkLst>
    <p188:txBody>
      <a:bodyPr/>
      <a:lstStyle/>
      <a:p>
        <a:r>
          <a:rPr lang="en-US"/>
          <a:t>Actually argument for “zero-centered” is not clear. Needs to be more concrete.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05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6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4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45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8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86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8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987" y="4176500"/>
            <a:ext cx="2914028" cy="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1513-21BA-69D9-46B3-4288DF1F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FC8F-EFCF-946C-FB4F-829BDABC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3578-F61A-3D71-7DF9-7749DF4E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69B4-94DC-374C-B891-76485760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22DF6-B9CC-948D-B599-46DBCBE9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fld id="{6C74AF8F-34DA-FD49-A130-D08203732350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5179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rbel" panose="020B0503020204020204" pitchFamily="34" charset="0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026" y="852331"/>
            <a:ext cx="3081655" cy="31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rbel" panose="020B0503020204020204" pitchFamily="34" charset="0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733"/>
              </a:lnSpc>
            </a:pPr>
            <a:r>
              <a:rPr lang="en-US" spc="-4">
                <a:latin typeface="Corbel" panose="020B0503020204020204" pitchFamily="34" charset="0"/>
              </a:rPr>
              <a:t>April 19,</a:t>
            </a:r>
            <a:r>
              <a:rPr lang="en-US" spc="-68">
                <a:latin typeface="Corbel" panose="020B0503020204020204" pitchFamily="34" charset="0"/>
              </a:rPr>
              <a:t> </a:t>
            </a:r>
            <a:r>
              <a:rPr lang="en-US" spc="-4">
                <a:latin typeface="Corbel" panose="020B0503020204020204" pitchFamily="34" charset="0"/>
              </a:rPr>
              <a:t>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68"/>
              </a:lnSpc>
            </a:pPr>
            <a:r>
              <a:rPr lang="en-US" spc="-4">
                <a:latin typeface="Corbel" panose="020B0503020204020204" pitchFamily="34" charset="0"/>
              </a:rPr>
              <a:t>Fei-Fei Li </a:t>
            </a:r>
            <a:r>
              <a:rPr lang="en-US">
                <a:latin typeface="Corbel" panose="020B0503020204020204" pitchFamily="34" charset="0"/>
              </a:rPr>
              <a:t>&amp; Justin Johnson &amp; </a:t>
            </a:r>
            <a:r>
              <a:rPr lang="en-US" spc="-4">
                <a:latin typeface="Corbel" panose="020B0503020204020204" pitchFamily="34" charset="0"/>
              </a:rPr>
              <a:t>Serena</a:t>
            </a:r>
            <a:r>
              <a:rPr lang="en-US" spc="-94">
                <a:latin typeface="Corbel" panose="020B0503020204020204" pitchFamily="34" charset="0"/>
              </a:rPr>
              <a:t> </a:t>
            </a:r>
            <a:r>
              <a:rPr lang="en-US" spc="-4">
                <a:latin typeface="Corbel" panose="020B0503020204020204" pitchFamily="34" charset="0"/>
              </a:rPr>
              <a:t>Yeung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785"/>
              </a:lnSpc>
            </a:pPr>
            <a:r>
              <a:rPr lang="en-US" sz="2250" spc="-5" baseline="1388">
                <a:latin typeface="Corbel" panose="020B0503020204020204" pitchFamily="34" charset="0"/>
              </a:rPr>
              <a:t>Lecture </a:t>
            </a:r>
            <a:r>
              <a:rPr lang="en-US" sz="2250" baseline="1388">
                <a:latin typeface="Corbel" panose="020B0503020204020204" pitchFamily="34" charset="0"/>
              </a:rPr>
              <a:t>6 -</a:t>
            </a:r>
            <a:r>
              <a:rPr lang="en-US" sz="2250" spc="-208" baseline="1388">
                <a:latin typeface="Corbel" panose="020B0503020204020204" pitchFamily="34" charset="0"/>
              </a:rPr>
              <a:t> </a:t>
            </a:r>
            <a:fld id="{81D60167-4931-47E6-BA6A-407CBD079E47}" type="slidenum">
              <a:rPr smtClean="0">
                <a:latin typeface="Corbel" panose="020B0503020204020204" pitchFamily="34" charset="0"/>
              </a:rPr>
              <a:pPr marL="9525">
                <a:lnSpc>
                  <a:spcPts val="1785"/>
                </a:lnSpc>
              </a:pPr>
              <a:t>‹#›</a:t>
            </a:fld>
            <a:endParaRPr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53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7772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28700"/>
            <a:ext cx="3810000" cy="3515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3810000" cy="3515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800600"/>
            <a:ext cx="1905000" cy="342900"/>
          </a:xfrm>
        </p:spPr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4800600"/>
            <a:ext cx="1905000" cy="342900"/>
          </a:xfrm>
        </p:spPr>
        <p:txBody>
          <a:bodyPr/>
          <a:lstStyle>
            <a:lvl1pPr>
              <a:defRPr b="0" i="0"/>
            </a:lvl1pPr>
          </a:lstStyle>
          <a:p>
            <a:fld id="{58339569-C54D-41F6-8779-E9FE5F1AC6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4800600"/>
            <a:ext cx="2895600" cy="342900"/>
          </a:xfrm>
        </p:spPr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2090"/>
              </a:lnSpc>
            </a:pPr>
            <a:r>
              <a:rPr lang="en-US" spc="-5">
                <a:latin typeface="Corbel" panose="020B0503020204020204" pitchFamily="34" charset="0"/>
              </a:rPr>
              <a:t>April</a:t>
            </a:r>
            <a:r>
              <a:rPr lang="en-US" spc="-50">
                <a:latin typeface="Corbel" panose="020B0503020204020204" pitchFamily="34" charset="0"/>
              </a:rPr>
              <a:t> </a:t>
            </a:r>
            <a:r>
              <a:rPr lang="en-US" spc="-5">
                <a:latin typeface="Corbel" panose="020B0503020204020204" pitchFamily="34" charset="0"/>
              </a:rPr>
              <a:t>07,</a:t>
            </a:r>
            <a:r>
              <a:rPr lang="en-US" spc="-45">
                <a:latin typeface="Corbel" panose="020B0503020204020204" pitchFamily="34" charset="0"/>
              </a:rPr>
              <a:t> </a:t>
            </a:r>
            <a:r>
              <a:rPr lang="en-US" spc="-5">
                <a:latin typeface="Corbel" panose="020B0503020204020204" pitchFamily="34" charset="0"/>
              </a:rPr>
              <a:t>2022</a:t>
            </a:r>
            <a:endParaRPr lang="en-US" spc="-5" dirty="0">
              <a:latin typeface="Corbel" panose="020B0503020204020204" pitchFamily="34" charset="0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2090"/>
              </a:lnSpc>
            </a:pPr>
            <a:r>
              <a:rPr lang="en-US" spc="-5">
                <a:latin typeface="Corbel" panose="020B0503020204020204" pitchFamily="34" charset="0"/>
              </a:rPr>
              <a:t>Fei-Fei</a:t>
            </a:r>
            <a:r>
              <a:rPr lang="en-US" spc="-20">
                <a:latin typeface="Corbel" panose="020B0503020204020204" pitchFamily="34" charset="0"/>
              </a:rPr>
              <a:t> </a:t>
            </a:r>
            <a:r>
              <a:rPr lang="en-US" spc="-5">
                <a:latin typeface="Corbel" panose="020B0503020204020204" pitchFamily="34" charset="0"/>
              </a:rPr>
              <a:t>Li,</a:t>
            </a:r>
            <a:r>
              <a:rPr lang="en-US" spc="-20">
                <a:latin typeface="Corbel" panose="020B0503020204020204" pitchFamily="34" charset="0"/>
              </a:rPr>
              <a:t> </a:t>
            </a:r>
            <a:r>
              <a:rPr lang="en-US">
                <a:latin typeface="Corbel" panose="020B0503020204020204" pitchFamily="34" charset="0"/>
              </a:rPr>
              <a:t>Jiajun</a:t>
            </a:r>
            <a:r>
              <a:rPr lang="en-US" spc="-20">
                <a:latin typeface="Corbel" panose="020B0503020204020204" pitchFamily="34" charset="0"/>
              </a:rPr>
              <a:t> </a:t>
            </a:r>
            <a:r>
              <a:rPr lang="en-US" spc="-15">
                <a:latin typeface="Corbel" panose="020B0503020204020204" pitchFamily="34" charset="0"/>
              </a:rPr>
              <a:t>Wu,</a:t>
            </a:r>
            <a:r>
              <a:rPr lang="en-US" spc="-20">
                <a:latin typeface="Corbel" panose="020B0503020204020204" pitchFamily="34" charset="0"/>
              </a:rPr>
              <a:t> </a:t>
            </a:r>
            <a:r>
              <a:rPr lang="en-US" spc="-5">
                <a:latin typeface="Corbel" panose="020B0503020204020204" pitchFamily="34" charset="0"/>
              </a:rPr>
              <a:t>Ruohan</a:t>
            </a:r>
            <a:r>
              <a:rPr lang="en-US" spc="-20">
                <a:latin typeface="Corbel" panose="020B0503020204020204" pitchFamily="34" charset="0"/>
              </a:rPr>
              <a:t> </a:t>
            </a:r>
            <a:r>
              <a:rPr lang="en-US" spc="-5">
                <a:latin typeface="Corbel" panose="020B0503020204020204" pitchFamily="34" charset="0"/>
              </a:rPr>
              <a:t>Gao</a:t>
            </a:r>
            <a:endParaRPr lang="en-US" spc="-5" dirty="0">
              <a:latin typeface="Corbel" panose="020B0503020204020204" pitchFamily="34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2090"/>
              </a:lnSpc>
            </a:pPr>
            <a:r>
              <a:rPr lang="en-US" spc="-5" dirty="0">
                <a:latin typeface="Corbel" panose="020B0503020204020204" pitchFamily="34" charset="0"/>
              </a:rPr>
              <a:t>Lectur</a:t>
            </a:r>
            <a:r>
              <a:rPr lang="en-US" dirty="0">
                <a:latin typeface="Corbel" panose="020B0503020204020204" pitchFamily="34" charset="0"/>
              </a:rPr>
              <a:t>e</a:t>
            </a:r>
            <a:r>
              <a:rPr lang="en-US" spc="-5" dirty="0">
                <a:latin typeface="Corbel" panose="020B0503020204020204" pitchFamily="34" charset="0"/>
              </a:rPr>
              <a:t> </a:t>
            </a:r>
            <a:r>
              <a:rPr lang="en-US" dirty="0">
                <a:latin typeface="Corbel" panose="020B0503020204020204" pitchFamily="34" charset="0"/>
              </a:rPr>
              <a:t>4</a:t>
            </a:r>
            <a:r>
              <a:rPr lang="en-US" spc="-5" dirty="0">
                <a:latin typeface="Corbel" panose="020B0503020204020204" pitchFamily="34" charset="0"/>
              </a:rPr>
              <a:t> </a:t>
            </a:r>
            <a:r>
              <a:rPr lang="en-US" dirty="0">
                <a:latin typeface="Corbel" panose="020B0503020204020204" pitchFamily="34" charset="0"/>
              </a:rPr>
              <a:t>-</a:t>
            </a:r>
            <a:r>
              <a:rPr lang="en-US" spc="-125" dirty="0">
                <a:latin typeface="Corbel" panose="020B0503020204020204" pitchFamily="34" charset="0"/>
              </a:rPr>
              <a:t> </a:t>
            </a:r>
            <a:fld id="{81D60167-4931-47E6-BA6A-407CBD079E47}" type="slidenum">
              <a:rPr smtClean="0">
                <a:latin typeface="Corbel" panose="020B0503020204020204" pitchFamily="34" charset="0"/>
              </a:rPr>
              <a:pPr marL="12700">
                <a:lnSpc>
                  <a:spcPts val="2090"/>
                </a:lnSpc>
              </a:pPr>
              <a:t>‹#›</a:t>
            </a:fld>
            <a:endParaRPr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1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orbel" panose="020B0503020204020204" pitchFamily="34" charset="0"/>
                <a:cs typeface="Corbel" panose="020B0503020204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2090"/>
              </a:lnSpc>
            </a:pPr>
            <a:r>
              <a:rPr lang="en-US" spc="-5">
                <a:latin typeface="Corbel" panose="020B0503020204020204" pitchFamily="34" charset="0"/>
              </a:rPr>
              <a:t>April</a:t>
            </a:r>
            <a:r>
              <a:rPr lang="en-US" spc="-50">
                <a:latin typeface="Corbel" panose="020B0503020204020204" pitchFamily="34" charset="0"/>
              </a:rPr>
              <a:t> </a:t>
            </a:r>
            <a:r>
              <a:rPr lang="en-US" spc="-5">
                <a:latin typeface="Corbel" panose="020B0503020204020204" pitchFamily="34" charset="0"/>
              </a:rPr>
              <a:t>07,</a:t>
            </a:r>
            <a:r>
              <a:rPr lang="en-US" spc="-45">
                <a:latin typeface="Corbel" panose="020B0503020204020204" pitchFamily="34" charset="0"/>
              </a:rPr>
              <a:t> </a:t>
            </a:r>
            <a:r>
              <a:rPr lang="en-US" spc="-5">
                <a:latin typeface="Corbel" panose="020B0503020204020204" pitchFamily="34" charset="0"/>
              </a:rPr>
              <a:t>2022</a:t>
            </a:r>
            <a:endParaRPr lang="en-US" spc="-5" dirty="0">
              <a:latin typeface="Corbel" panose="020B0503020204020204" pitchFamily="34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2090"/>
              </a:lnSpc>
            </a:pPr>
            <a:r>
              <a:rPr lang="en-US" spc="-5">
                <a:latin typeface="Corbel" panose="020B0503020204020204" pitchFamily="34" charset="0"/>
              </a:rPr>
              <a:t>Fei-Fei</a:t>
            </a:r>
            <a:r>
              <a:rPr lang="en-US" spc="-20">
                <a:latin typeface="Corbel" panose="020B0503020204020204" pitchFamily="34" charset="0"/>
              </a:rPr>
              <a:t> </a:t>
            </a:r>
            <a:r>
              <a:rPr lang="en-US" spc="-5">
                <a:latin typeface="Corbel" panose="020B0503020204020204" pitchFamily="34" charset="0"/>
              </a:rPr>
              <a:t>Li,</a:t>
            </a:r>
            <a:r>
              <a:rPr lang="en-US" spc="-20">
                <a:latin typeface="Corbel" panose="020B0503020204020204" pitchFamily="34" charset="0"/>
              </a:rPr>
              <a:t> </a:t>
            </a:r>
            <a:r>
              <a:rPr lang="en-US">
                <a:latin typeface="Corbel" panose="020B0503020204020204" pitchFamily="34" charset="0"/>
              </a:rPr>
              <a:t>Jiajun</a:t>
            </a:r>
            <a:r>
              <a:rPr lang="en-US" spc="-20">
                <a:latin typeface="Corbel" panose="020B0503020204020204" pitchFamily="34" charset="0"/>
              </a:rPr>
              <a:t> </a:t>
            </a:r>
            <a:r>
              <a:rPr lang="en-US" spc="-15">
                <a:latin typeface="Corbel" panose="020B0503020204020204" pitchFamily="34" charset="0"/>
              </a:rPr>
              <a:t>Wu,</a:t>
            </a:r>
            <a:r>
              <a:rPr lang="en-US" spc="-20">
                <a:latin typeface="Corbel" panose="020B0503020204020204" pitchFamily="34" charset="0"/>
              </a:rPr>
              <a:t> </a:t>
            </a:r>
            <a:r>
              <a:rPr lang="en-US" spc="-5">
                <a:latin typeface="Corbel" panose="020B0503020204020204" pitchFamily="34" charset="0"/>
              </a:rPr>
              <a:t>Ruohan</a:t>
            </a:r>
            <a:r>
              <a:rPr lang="en-US" spc="-20">
                <a:latin typeface="Corbel" panose="020B0503020204020204" pitchFamily="34" charset="0"/>
              </a:rPr>
              <a:t> </a:t>
            </a:r>
            <a:r>
              <a:rPr lang="en-US" spc="-5">
                <a:latin typeface="Corbel" panose="020B0503020204020204" pitchFamily="34" charset="0"/>
              </a:rPr>
              <a:t>Gao</a:t>
            </a:r>
            <a:endParaRPr lang="en-US" spc="-5" dirty="0">
              <a:latin typeface="Corbel" panose="020B0503020204020204" pitchFamily="34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2090"/>
              </a:lnSpc>
            </a:pPr>
            <a:r>
              <a:rPr lang="en-US" spc="-5" dirty="0">
                <a:latin typeface="Corbel" panose="020B0503020204020204" pitchFamily="34" charset="0"/>
              </a:rPr>
              <a:t>Lectur</a:t>
            </a:r>
            <a:r>
              <a:rPr lang="en-US" dirty="0">
                <a:latin typeface="Corbel" panose="020B0503020204020204" pitchFamily="34" charset="0"/>
              </a:rPr>
              <a:t>e</a:t>
            </a:r>
            <a:r>
              <a:rPr lang="en-US" spc="-5" dirty="0">
                <a:latin typeface="Corbel" panose="020B0503020204020204" pitchFamily="34" charset="0"/>
              </a:rPr>
              <a:t> </a:t>
            </a:r>
            <a:r>
              <a:rPr lang="en-US" dirty="0">
                <a:latin typeface="Corbel" panose="020B0503020204020204" pitchFamily="34" charset="0"/>
              </a:rPr>
              <a:t>4</a:t>
            </a:r>
            <a:r>
              <a:rPr lang="en-US" spc="-5" dirty="0">
                <a:latin typeface="Corbel" panose="020B0503020204020204" pitchFamily="34" charset="0"/>
              </a:rPr>
              <a:t> </a:t>
            </a:r>
            <a:r>
              <a:rPr lang="en-US" dirty="0">
                <a:latin typeface="Corbel" panose="020B0503020204020204" pitchFamily="34" charset="0"/>
              </a:rPr>
              <a:t>-</a:t>
            </a:r>
            <a:r>
              <a:rPr lang="en-US" spc="-125" dirty="0">
                <a:latin typeface="Corbel" panose="020B0503020204020204" pitchFamily="34" charset="0"/>
              </a:rPr>
              <a:t> </a:t>
            </a:r>
            <a:fld id="{81D60167-4931-47E6-BA6A-407CBD079E47}" type="slidenum">
              <a:rPr smtClean="0">
                <a:latin typeface="Corbel" panose="020B0503020204020204" pitchFamily="34" charset="0"/>
              </a:rPr>
              <a:pPr marL="12700">
                <a:lnSpc>
                  <a:spcPts val="2090"/>
                </a:lnSpc>
              </a:pPr>
              <a:t>‹#›</a:t>
            </a:fld>
            <a:endParaRPr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6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 b="0" i="0">
                <a:solidFill>
                  <a:schemeClr val="dk2"/>
                </a:solidFill>
                <a:latin typeface="Corbel" panose="020B050302020402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51" r:id="rId3"/>
    <p:sldLayoutId id="2147483652" r:id="rId4"/>
    <p:sldLayoutId id="2147483653" r:id="rId5"/>
    <p:sldLayoutId id="2147483676" r:id="rId6"/>
    <p:sldLayoutId id="2147483677" r:id="rId7"/>
    <p:sldLayoutId id="2147483678" r:id="rId8"/>
    <p:sldLayoutId id="2147483679" r:id="rId9"/>
    <p:sldLayoutId id="2147483655" r:id="rId10"/>
    <p:sldLayoutId id="2147483656" r:id="rId11"/>
    <p:sldLayoutId id="2147483657" r:id="rId12"/>
    <p:sldLayoutId id="2147483680" r:id="rId13"/>
    <p:sldLayoutId id="2147483681" r:id="rId14"/>
    <p:sldLayoutId id="2147483682" r:id="rId15"/>
    <p:sldLayoutId id="2147483672" r:id="rId16"/>
    <p:sldLayoutId id="2147483690" r:id="rId17"/>
    <p:sldLayoutId id="2147483692" r:id="rId18"/>
    <p:sldLayoutId id="2147483693" r:id="rId19"/>
    <p:sldLayoutId id="214748369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0" Type="http://schemas.openxmlformats.org/officeDocument/2006/relationships/image" Target="../media/image29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7.png"/><Relationship Id="rId7" Type="http://schemas.openxmlformats.org/officeDocument/2006/relationships/image" Target="../media/image39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11" Type="http://schemas.openxmlformats.org/officeDocument/2006/relationships/image" Target="../media/image48.png"/><Relationship Id="rId5" Type="http://schemas.openxmlformats.org/officeDocument/2006/relationships/image" Target="../media/image37.png"/><Relationship Id="rId10" Type="http://schemas.openxmlformats.org/officeDocument/2006/relationships/image" Target="../media/image45.png"/><Relationship Id="rId4" Type="http://schemas.openxmlformats.org/officeDocument/2006/relationships/image" Target="../media/image470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39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11" Type="http://schemas.openxmlformats.org/officeDocument/2006/relationships/image" Target="../media/image51.png"/><Relationship Id="rId5" Type="http://schemas.openxmlformats.org/officeDocument/2006/relationships/image" Target="../media/image37.png"/><Relationship Id="rId15" Type="http://schemas.openxmlformats.org/officeDocument/2006/relationships/image" Target="../media/image57.png"/><Relationship Id="rId10" Type="http://schemas.openxmlformats.org/officeDocument/2006/relationships/image" Target="../media/image45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9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67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74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9.jpg"/><Relationship Id="rId7" Type="http://schemas.openxmlformats.org/officeDocument/2006/relationships/image" Target="../media/image74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Relationship Id="rId9" Type="http://schemas.openxmlformats.org/officeDocument/2006/relationships/image" Target="../media/image76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image" Target="../media/image69.jpg"/><Relationship Id="rId7" Type="http://schemas.openxmlformats.org/officeDocument/2006/relationships/image" Target="../media/image74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69.jpg"/><Relationship Id="rId7" Type="http://schemas.openxmlformats.org/officeDocument/2006/relationships/image" Target="../media/image74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Relationship Id="rId9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9.jpg"/><Relationship Id="rId7" Type="http://schemas.openxmlformats.org/officeDocument/2006/relationships/image" Target="../media/image74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Relationship Id="rId9" Type="http://schemas.openxmlformats.org/officeDocument/2006/relationships/image" Target="../media/image77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9.jpg"/><Relationship Id="rId7" Type="http://schemas.openxmlformats.org/officeDocument/2006/relationships/image" Target="../media/image74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Relationship Id="rId9" Type="http://schemas.openxmlformats.org/officeDocument/2006/relationships/image" Target="../media/image8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69.jpg"/><Relationship Id="rId7" Type="http://schemas.openxmlformats.org/officeDocument/2006/relationships/image" Target="../media/image74.jpg"/><Relationship Id="rId12" Type="http://schemas.openxmlformats.org/officeDocument/2006/relationships/image" Target="../media/image83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3.jpg"/><Relationship Id="rId11" Type="http://schemas.openxmlformats.org/officeDocument/2006/relationships/image" Target="../media/image82.jpg"/><Relationship Id="rId5" Type="http://schemas.openxmlformats.org/officeDocument/2006/relationships/image" Target="../media/image72.jpg"/><Relationship Id="rId10" Type="http://schemas.openxmlformats.org/officeDocument/2006/relationships/image" Target="../media/image81.jpg"/><Relationship Id="rId4" Type="http://schemas.openxmlformats.org/officeDocument/2006/relationships/image" Target="../media/image71.jpg"/><Relationship Id="rId9" Type="http://schemas.openxmlformats.org/officeDocument/2006/relationships/image" Target="../media/image80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13" Type="http://schemas.openxmlformats.org/officeDocument/2006/relationships/image" Target="../media/image79.png"/><Relationship Id="rId3" Type="http://schemas.openxmlformats.org/officeDocument/2006/relationships/image" Target="../media/image69.jpg"/><Relationship Id="rId7" Type="http://schemas.openxmlformats.org/officeDocument/2006/relationships/image" Target="../media/image74.jpg"/><Relationship Id="rId12" Type="http://schemas.openxmlformats.org/officeDocument/2006/relationships/image" Target="../media/image84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3.jpg"/><Relationship Id="rId11" Type="http://schemas.openxmlformats.org/officeDocument/2006/relationships/image" Target="../media/image83.png"/><Relationship Id="rId5" Type="http://schemas.openxmlformats.org/officeDocument/2006/relationships/image" Target="../media/image72.jpg"/><Relationship Id="rId10" Type="http://schemas.openxmlformats.org/officeDocument/2006/relationships/image" Target="../media/image82.jpg"/><Relationship Id="rId4" Type="http://schemas.openxmlformats.org/officeDocument/2006/relationships/image" Target="../media/image71.jpg"/><Relationship Id="rId9" Type="http://schemas.openxmlformats.org/officeDocument/2006/relationships/image" Target="../media/image80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9.jpg"/><Relationship Id="rId7" Type="http://schemas.openxmlformats.org/officeDocument/2006/relationships/image" Target="../media/image74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Relationship Id="rId9" Type="http://schemas.openxmlformats.org/officeDocument/2006/relationships/image" Target="../media/image86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9.jpg"/><Relationship Id="rId7" Type="http://schemas.openxmlformats.org/officeDocument/2006/relationships/image" Target="../media/image74.jpg"/><Relationship Id="rId12" Type="http://schemas.openxmlformats.org/officeDocument/2006/relationships/image" Target="../media/image84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3.jpg"/><Relationship Id="rId11" Type="http://schemas.openxmlformats.org/officeDocument/2006/relationships/image" Target="../media/image83.png"/><Relationship Id="rId5" Type="http://schemas.openxmlformats.org/officeDocument/2006/relationships/image" Target="../media/image72.jpg"/><Relationship Id="rId10" Type="http://schemas.openxmlformats.org/officeDocument/2006/relationships/image" Target="../media/image81.jpg"/><Relationship Id="rId4" Type="http://schemas.openxmlformats.org/officeDocument/2006/relationships/image" Target="../media/image71.jpg"/><Relationship Id="rId9" Type="http://schemas.openxmlformats.org/officeDocument/2006/relationships/image" Target="../media/image86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69.jpg"/><Relationship Id="rId7" Type="http://schemas.openxmlformats.org/officeDocument/2006/relationships/image" Target="../media/image74.jpg"/><Relationship Id="rId12" Type="http://schemas.openxmlformats.org/officeDocument/2006/relationships/image" Target="../media/image86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3.jpg"/><Relationship Id="rId11" Type="http://schemas.openxmlformats.org/officeDocument/2006/relationships/image" Target="../media/image85.png"/><Relationship Id="rId5" Type="http://schemas.openxmlformats.org/officeDocument/2006/relationships/image" Target="../media/image72.jpg"/><Relationship Id="rId10" Type="http://schemas.openxmlformats.org/officeDocument/2006/relationships/image" Target="../media/image84.png"/><Relationship Id="rId4" Type="http://schemas.openxmlformats.org/officeDocument/2006/relationships/image" Target="../media/image71.jpg"/><Relationship Id="rId9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g"/><Relationship Id="rId3" Type="http://schemas.openxmlformats.org/officeDocument/2006/relationships/image" Target="../media/image87.png"/><Relationship Id="rId7" Type="http://schemas.openxmlformats.org/officeDocument/2006/relationships/image" Target="../media/image91.jpg"/><Relationship Id="rId2" Type="http://schemas.microsoft.com/office/2018/10/relationships/comments" Target="../comments/modernComment_142_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0.jp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g"/><Relationship Id="rId3" Type="http://schemas.openxmlformats.org/officeDocument/2006/relationships/image" Target="../media/image88.png"/><Relationship Id="rId7" Type="http://schemas.openxmlformats.org/officeDocument/2006/relationships/image" Target="../media/image92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9.png"/><Relationship Id="rId9" Type="http://schemas.openxmlformats.org/officeDocument/2006/relationships/image" Target="../media/image94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g"/><Relationship Id="rId3" Type="http://schemas.openxmlformats.org/officeDocument/2006/relationships/image" Target="../media/image88.png"/><Relationship Id="rId7" Type="http://schemas.openxmlformats.org/officeDocument/2006/relationships/image" Target="../media/image92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1.jpg"/><Relationship Id="rId11" Type="http://schemas.openxmlformats.org/officeDocument/2006/relationships/image" Target="../media/image96.jpg"/><Relationship Id="rId5" Type="http://schemas.openxmlformats.org/officeDocument/2006/relationships/image" Target="../media/image90.jp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jp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1.jpg"/><Relationship Id="rId11" Type="http://schemas.openxmlformats.org/officeDocument/2006/relationships/image" Target="../media/image94.jpg"/><Relationship Id="rId5" Type="http://schemas.openxmlformats.org/officeDocument/2006/relationships/image" Target="../media/image90.jpg"/><Relationship Id="rId10" Type="http://schemas.openxmlformats.org/officeDocument/2006/relationships/image" Target="../media/image93.jpg"/><Relationship Id="rId4" Type="http://schemas.openxmlformats.org/officeDocument/2006/relationships/image" Target="../media/image89.png"/><Relationship Id="rId9" Type="http://schemas.openxmlformats.org/officeDocument/2006/relationships/image" Target="../media/image9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9.png"/><Relationship Id="rId3" Type="http://schemas.openxmlformats.org/officeDocument/2006/relationships/image" Target="../media/image88.png"/><Relationship Id="rId7" Type="http://schemas.openxmlformats.org/officeDocument/2006/relationships/image" Target="../media/image92.jp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1.jpg"/><Relationship Id="rId11" Type="http://schemas.openxmlformats.org/officeDocument/2006/relationships/image" Target="../media/image94.jpg"/><Relationship Id="rId5" Type="http://schemas.openxmlformats.org/officeDocument/2006/relationships/image" Target="../media/image90.jpg"/><Relationship Id="rId15" Type="http://schemas.openxmlformats.org/officeDocument/2006/relationships/image" Target="../media/image100.png"/><Relationship Id="rId10" Type="http://schemas.openxmlformats.org/officeDocument/2006/relationships/image" Target="../media/image93.jpg"/><Relationship Id="rId4" Type="http://schemas.openxmlformats.org/officeDocument/2006/relationships/image" Target="../media/image89.png"/><Relationship Id="rId9" Type="http://schemas.openxmlformats.org/officeDocument/2006/relationships/image" Target="../media/image96.jpg"/><Relationship Id="rId1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9.png"/><Relationship Id="rId3" Type="http://schemas.openxmlformats.org/officeDocument/2006/relationships/image" Target="../media/image88.png"/><Relationship Id="rId7" Type="http://schemas.openxmlformats.org/officeDocument/2006/relationships/image" Target="../media/image92.jp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1.jpg"/><Relationship Id="rId11" Type="http://schemas.openxmlformats.org/officeDocument/2006/relationships/image" Target="../media/image94.jpg"/><Relationship Id="rId5" Type="http://schemas.openxmlformats.org/officeDocument/2006/relationships/image" Target="../media/image90.jpg"/><Relationship Id="rId15" Type="http://schemas.openxmlformats.org/officeDocument/2006/relationships/image" Target="../media/image100.png"/><Relationship Id="rId10" Type="http://schemas.openxmlformats.org/officeDocument/2006/relationships/image" Target="../media/image93.jpg"/><Relationship Id="rId4" Type="http://schemas.openxmlformats.org/officeDocument/2006/relationships/image" Target="../media/image89.png"/><Relationship Id="rId9" Type="http://schemas.openxmlformats.org/officeDocument/2006/relationships/image" Target="../media/image96.jpg"/><Relationship Id="rId14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ground.tensorflow.org/" TargetMode="Externa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g"/><Relationship Id="rId3" Type="http://schemas.openxmlformats.org/officeDocument/2006/relationships/image" Target="../media/image110.jpg"/><Relationship Id="rId7" Type="http://schemas.openxmlformats.org/officeDocument/2006/relationships/image" Target="../media/image113.png"/><Relationship Id="rId12" Type="http://schemas.openxmlformats.org/officeDocument/2006/relationships/hyperlink" Target="https://www.imaginary.org/gallery/maths-dance-moves" TargetMode="Externa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2.jpg"/><Relationship Id="rId11" Type="http://schemas.openxmlformats.org/officeDocument/2006/relationships/image" Target="../media/image117.jpeg"/><Relationship Id="rId5" Type="http://schemas.openxmlformats.org/officeDocument/2006/relationships/image" Target="../media/image89.png"/><Relationship Id="rId10" Type="http://schemas.openxmlformats.org/officeDocument/2006/relationships/image" Target="../media/image116.jpg"/><Relationship Id="rId4" Type="http://schemas.openxmlformats.org/officeDocument/2006/relationships/image" Target="../media/image111.jpg"/><Relationship Id="rId9" Type="http://schemas.openxmlformats.org/officeDocument/2006/relationships/image" Target="../media/image11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microsoft.com/office/2018/10/relationships/comments" Target="../comments/modernComment_592_3124DBC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8.png"/><Relationship Id="rId4" Type="http://schemas.openxmlformats.org/officeDocument/2006/relationships/hyperlink" Target="https://www.imaginary.org/gallery/maths-dance-moves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hyperlink" Target="https://www.imaginary.org/gallery/maths-dance-moves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jpg"/><Relationship Id="rId2" Type="http://schemas.openxmlformats.org/officeDocument/2006/relationships/hyperlink" Target="https://www.imaginary.org/gallery/maths-dance-moves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3.jpg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84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850.png"/><Relationship Id="rId9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12.0338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pytorch.org/docs/stable/nn.init.html" TargetMode="External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hyperlink" Target="https://teachablemachine.withgoogle.com/" TargetMode="External"/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81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1.png"/><Relationship Id="rId11" Type="http://schemas.openxmlformats.org/officeDocument/2006/relationships/image" Target="../media/image21.png"/><Relationship Id="rId5" Type="http://schemas.openxmlformats.org/officeDocument/2006/relationships/image" Target="../media/image60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11" Type="http://schemas.openxmlformats.org/officeDocument/2006/relationships/image" Target="../media/image231.png"/><Relationship Id="rId5" Type="http://schemas.openxmlformats.org/officeDocument/2006/relationships/image" Target="../media/image16.png"/><Relationship Id="rId10" Type="http://schemas.openxmlformats.org/officeDocument/2006/relationships/image" Target="../media/image221.png"/><Relationship Id="rId4" Type="http://schemas.openxmlformats.org/officeDocument/2006/relationships/image" Target="../media/image15.png"/><Relationship Id="rId9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8" y="53230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" dirty="0"/>
              <a:t>Backpropagation Algorithm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1700" y="274432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CSCI 601 471/671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NLP: Self-Supervised Models</a:t>
            </a:r>
            <a:endParaRPr sz="2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02E3B-62E7-EEAE-E8F3-5972D2C26242}"/>
              </a:ext>
            </a:extLst>
          </p:cNvPr>
          <p:cNvSpPr txBox="1"/>
          <p:nvPr/>
        </p:nvSpPr>
        <p:spPr>
          <a:xfrm>
            <a:off x="1134208" y="3472836"/>
            <a:ext cx="6875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https://self-</a:t>
            </a: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supervised.cs.jhu.edu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/sp2023/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7175E-A9E3-616C-8DD8-5DB647028ACD}"/>
              </a:ext>
            </a:extLst>
          </p:cNvPr>
          <p:cNvSpPr txBox="1"/>
          <p:nvPr/>
        </p:nvSpPr>
        <p:spPr>
          <a:xfrm>
            <a:off x="1663896" y="4889584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 credit: Andrej </a:t>
            </a:r>
            <a:r>
              <a:rPr lang="en-US" sz="1050" dirty="0" err="1">
                <a:latin typeface="Corbel" panose="020B0503020204020204" pitchFamily="34" charset="0"/>
              </a:rPr>
              <a:t>Karpathy</a:t>
            </a:r>
            <a:r>
              <a:rPr lang="en-US" sz="1050" dirty="0">
                <a:latin typeface="Corbel" panose="020B0503020204020204" pitchFamily="34" charset="0"/>
              </a:rPr>
              <a:t> and many others 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F51B-58A7-F6FC-8EBD-AD9756C6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Training Neural Networks ~ Computing the Gradients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AF4A5C-AE76-C21E-BB98-1E67D69E4B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26348"/>
                <a:ext cx="8520600" cy="3416400"/>
              </a:xfrm>
            </p:spPr>
            <p:txBody>
              <a:bodyPr/>
              <a:lstStyle/>
              <a:p>
                <a:r>
                  <a:rPr lang="en-US" dirty="0"/>
                  <a:t>How do you </a:t>
                </a:r>
                <a:r>
                  <a:rPr lang="en-US" dirty="0">
                    <a:solidFill>
                      <a:srgbClr val="C00000"/>
                    </a:solidFill>
                  </a:rPr>
                  <a:t>efficiently</a:t>
                </a:r>
                <a:r>
                  <a:rPr lang="en-US" dirty="0"/>
                  <a:t>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for all parameters? </a:t>
                </a:r>
              </a:p>
              <a:p>
                <a:r>
                  <a:rPr lang="en-US" dirty="0"/>
                  <a:t>It’s easy to learn the final layer – it’s just a linear unit. </a:t>
                </a:r>
              </a:p>
              <a:p>
                <a:r>
                  <a:rPr lang="en-US" dirty="0"/>
                  <a:t>How about the weights in the earlier layers (i.e., before the final layer)?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AF4A5C-AE76-C21E-BB98-1E67D69E4B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26348"/>
                <a:ext cx="8520600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3227D68-C455-8E28-9F1B-96D1FB862A26}"/>
              </a:ext>
            </a:extLst>
          </p:cNvPr>
          <p:cNvSpPr/>
          <p:nvPr/>
        </p:nvSpPr>
        <p:spPr>
          <a:xfrm>
            <a:off x="3433348" y="3037143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318DF860-D7C3-C6D2-8C6C-48032715B5C3}"/>
              </a:ext>
            </a:extLst>
          </p:cNvPr>
          <p:cNvCxnSpPr/>
          <p:nvPr/>
        </p:nvCxnSpPr>
        <p:spPr>
          <a:xfrm flipV="1">
            <a:off x="3500023" y="3151443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2BDFAA9-32DC-5AE9-CD1C-2FD796C29206}"/>
              </a:ext>
            </a:extLst>
          </p:cNvPr>
          <p:cNvSpPr/>
          <p:nvPr/>
        </p:nvSpPr>
        <p:spPr>
          <a:xfrm>
            <a:off x="3433348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1F7C09AC-C728-9267-EA53-2F4BA07522BD}"/>
              </a:ext>
            </a:extLst>
          </p:cNvPr>
          <p:cNvCxnSpPr/>
          <p:nvPr/>
        </p:nvCxnSpPr>
        <p:spPr>
          <a:xfrm flipV="1">
            <a:off x="3500023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EA92B9A-4AD5-5AFA-0CA2-010D41E34096}"/>
              </a:ext>
            </a:extLst>
          </p:cNvPr>
          <p:cNvSpPr/>
          <p:nvPr/>
        </p:nvSpPr>
        <p:spPr>
          <a:xfrm>
            <a:off x="3433348" y="4581282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E8B359C-F9FB-E36C-67E6-5723D2E43398}"/>
              </a:ext>
            </a:extLst>
          </p:cNvPr>
          <p:cNvCxnSpPr/>
          <p:nvPr/>
        </p:nvCxnSpPr>
        <p:spPr>
          <a:xfrm flipV="1">
            <a:off x="3500023" y="4695582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5329E9B-A744-1546-7E2C-A94BE3273124}"/>
              </a:ext>
            </a:extLst>
          </p:cNvPr>
          <p:cNvSpPr/>
          <p:nvPr/>
        </p:nvSpPr>
        <p:spPr>
          <a:xfrm>
            <a:off x="5108525" y="3037143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607E5E87-57BD-EC45-E174-D569DEDE8525}"/>
              </a:ext>
            </a:extLst>
          </p:cNvPr>
          <p:cNvCxnSpPr/>
          <p:nvPr/>
        </p:nvCxnSpPr>
        <p:spPr>
          <a:xfrm flipV="1">
            <a:off x="5175200" y="3151443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32479C7-1EBF-C661-63DC-96951B39F419}"/>
              </a:ext>
            </a:extLst>
          </p:cNvPr>
          <p:cNvSpPr/>
          <p:nvPr/>
        </p:nvSpPr>
        <p:spPr>
          <a:xfrm>
            <a:off x="5108525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1B2520EE-22E4-5E08-B724-19340D3535B6}"/>
              </a:ext>
            </a:extLst>
          </p:cNvPr>
          <p:cNvCxnSpPr/>
          <p:nvPr/>
        </p:nvCxnSpPr>
        <p:spPr>
          <a:xfrm flipV="1">
            <a:off x="5175200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0B7D55A-E384-8CF6-3C8D-EDD3B623E2A7}"/>
              </a:ext>
            </a:extLst>
          </p:cNvPr>
          <p:cNvSpPr/>
          <p:nvPr/>
        </p:nvSpPr>
        <p:spPr>
          <a:xfrm>
            <a:off x="5108525" y="4581282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A7208D47-50A4-F69B-678C-079AF3D1AF49}"/>
              </a:ext>
            </a:extLst>
          </p:cNvPr>
          <p:cNvCxnSpPr/>
          <p:nvPr/>
        </p:nvCxnSpPr>
        <p:spPr>
          <a:xfrm flipV="1">
            <a:off x="5175200" y="4695582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BBC6B29-F702-EB4F-088C-2A2ED6D16561}"/>
              </a:ext>
            </a:extLst>
          </p:cNvPr>
          <p:cNvSpPr/>
          <p:nvPr/>
        </p:nvSpPr>
        <p:spPr>
          <a:xfrm>
            <a:off x="6336444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93B986E6-47C8-069D-F85F-3142A6022B75}"/>
              </a:ext>
            </a:extLst>
          </p:cNvPr>
          <p:cNvCxnSpPr/>
          <p:nvPr/>
        </p:nvCxnSpPr>
        <p:spPr>
          <a:xfrm flipV="1">
            <a:off x="6403119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433B4F-0688-29B5-9473-F0C214485023}"/>
              </a:ext>
            </a:extLst>
          </p:cNvPr>
          <p:cNvCxnSpPr>
            <a:stCxn id="4" idx="6"/>
            <a:endCxn id="10" idx="2"/>
          </p:cNvCxnSpPr>
          <p:nvPr/>
        </p:nvCxnSpPr>
        <p:spPr>
          <a:xfrm>
            <a:off x="3873916" y="3257427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9C14D8-A089-948B-B344-A00CC4918FB1}"/>
              </a:ext>
            </a:extLst>
          </p:cNvPr>
          <p:cNvCxnSpPr>
            <a:stCxn id="4" idx="6"/>
            <a:endCxn id="12" idx="1"/>
          </p:cNvCxnSpPr>
          <p:nvPr/>
        </p:nvCxnSpPr>
        <p:spPr>
          <a:xfrm>
            <a:off x="3873916" y="3257427"/>
            <a:ext cx="1299129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62854E-46A1-4AA3-28D9-404C38258178}"/>
              </a:ext>
            </a:extLst>
          </p:cNvPr>
          <p:cNvCxnSpPr>
            <a:stCxn id="4" idx="6"/>
            <a:endCxn id="14" idx="1"/>
          </p:cNvCxnSpPr>
          <p:nvPr/>
        </p:nvCxnSpPr>
        <p:spPr>
          <a:xfrm>
            <a:off x="3873916" y="3257427"/>
            <a:ext cx="1299129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FD2ACC-33F4-9275-92A4-16F2EAF5B69F}"/>
              </a:ext>
            </a:extLst>
          </p:cNvPr>
          <p:cNvCxnSpPr>
            <a:stCxn id="6" idx="6"/>
            <a:endCxn id="10" idx="2"/>
          </p:cNvCxnSpPr>
          <p:nvPr/>
        </p:nvCxnSpPr>
        <p:spPr>
          <a:xfrm flipV="1">
            <a:off x="3873916" y="3257427"/>
            <a:ext cx="1234609" cy="769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90AD43-F8EC-3736-E42D-C85A838FB089}"/>
              </a:ext>
            </a:extLst>
          </p:cNvPr>
          <p:cNvCxnSpPr>
            <a:stCxn id="6" idx="6"/>
            <a:endCxn id="12" idx="2"/>
          </p:cNvCxnSpPr>
          <p:nvPr/>
        </p:nvCxnSpPr>
        <p:spPr>
          <a:xfrm>
            <a:off x="3873916" y="4026549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5C3D20-2007-E22E-5291-3F3B9D4C1163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>
            <a:off x="3873916" y="4801566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16D7B6-B7AF-A93E-2019-5E02C401E564}"/>
              </a:ext>
            </a:extLst>
          </p:cNvPr>
          <p:cNvCxnSpPr>
            <a:stCxn id="8" idx="6"/>
            <a:endCxn id="10" idx="3"/>
          </p:cNvCxnSpPr>
          <p:nvPr/>
        </p:nvCxnSpPr>
        <p:spPr>
          <a:xfrm flipV="1">
            <a:off x="3873916" y="3413191"/>
            <a:ext cx="1299129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181004-7FEF-82F1-7DF8-5F8FD079A1BD}"/>
              </a:ext>
            </a:extLst>
          </p:cNvPr>
          <p:cNvCxnSpPr>
            <a:cxnSpLocks/>
            <a:stCxn id="50" idx="3"/>
            <a:endCxn id="4" idx="2"/>
          </p:cNvCxnSpPr>
          <p:nvPr/>
        </p:nvCxnSpPr>
        <p:spPr>
          <a:xfrm>
            <a:off x="2179283" y="3177167"/>
            <a:ext cx="1254065" cy="80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C3E17C-7BCD-F9E9-76E5-2C81AAC1F72E}"/>
              </a:ext>
            </a:extLst>
          </p:cNvPr>
          <p:cNvCxnSpPr>
            <a:cxnSpLocks/>
            <a:stCxn id="50" idx="3"/>
            <a:endCxn id="6" idx="1"/>
          </p:cNvCxnSpPr>
          <p:nvPr/>
        </p:nvCxnSpPr>
        <p:spPr>
          <a:xfrm>
            <a:off x="2179283" y="3177167"/>
            <a:ext cx="1318585" cy="693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413A28-3DAA-B269-3A42-4DB85FBD84E7}"/>
              </a:ext>
            </a:extLst>
          </p:cNvPr>
          <p:cNvCxnSpPr>
            <a:cxnSpLocks/>
            <a:stCxn id="50" idx="3"/>
            <a:endCxn id="8" idx="1"/>
          </p:cNvCxnSpPr>
          <p:nvPr/>
        </p:nvCxnSpPr>
        <p:spPr>
          <a:xfrm>
            <a:off x="2179283" y="3177167"/>
            <a:ext cx="1318585" cy="1468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CD8CDB-4880-0ACA-0A15-F05548039665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2174740" y="3257427"/>
            <a:ext cx="1258608" cy="444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633902-705F-B883-F527-1F1C1C2C30C2}"/>
              </a:ext>
            </a:extLst>
          </p:cNvPr>
          <p:cNvCxnSpPr>
            <a:cxnSpLocks/>
            <a:stCxn id="51" idx="3"/>
            <a:endCxn id="6" idx="2"/>
          </p:cNvCxnSpPr>
          <p:nvPr/>
        </p:nvCxnSpPr>
        <p:spPr>
          <a:xfrm>
            <a:off x="2174740" y="3702342"/>
            <a:ext cx="1258608" cy="324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1384E6-EEF1-D05C-DADF-DF5F32002193}"/>
              </a:ext>
            </a:extLst>
          </p:cNvPr>
          <p:cNvCxnSpPr>
            <a:cxnSpLocks/>
            <a:stCxn id="51" idx="3"/>
            <a:endCxn id="8" idx="2"/>
          </p:cNvCxnSpPr>
          <p:nvPr/>
        </p:nvCxnSpPr>
        <p:spPr>
          <a:xfrm>
            <a:off x="2174740" y="3702342"/>
            <a:ext cx="1258608" cy="1099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B7F097-C8C7-01CF-69A4-FB989A1BF5C8}"/>
              </a:ext>
            </a:extLst>
          </p:cNvPr>
          <p:cNvCxnSpPr>
            <a:cxnSpLocks/>
            <a:stCxn id="52" idx="3"/>
            <a:endCxn id="4" idx="3"/>
          </p:cNvCxnSpPr>
          <p:nvPr/>
        </p:nvCxnSpPr>
        <p:spPr>
          <a:xfrm flipV="1">
            <a:off x="2171106" y="3413191"/>
            <a:ext cx="1326762" cy="852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53DDEA-B58D-047C-8746-B3E6C4D9B032}"/>
              </a:ext>
            </a:extLst>
          </p:cNvPr>
          <p:cNvCxnSpPr>
            <a:cxnSpLocks/>
            <a:stCxn id="52" idx="3"/>
            <a:endCxn id="6" idx="2"/>
          </p:cNvCxnSpPr>
          <p:nvPr/>
        </p:nvCxnSpPr>
        <p:spPr>
          <a:xfrm flipV="1">
            <a:off x="2171106" y="4026549"/>
            <a:ext cx="1262242" cy="239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EE29C1-F5DE-9A8C-5CFB-3110848C78D9}"/>
              </a:ext>
            </a:extLst>
          </p:cNvPr>
          <p:cNvCxnSpPr>
            <a:cxnSpLocks/>
            <a:stCxn id="54" idx="3"/>
            <a:endCxn id="8" idx="2"/>
          </p:cNvCxnSpPr>
          <p:nvPr/>
        </p:nvCxnSpPr>
        <p:spPr>
          <a:xfrm flipV="1">
            <a:off x="2173528" y="4801566"/>
            <a:ext cx="1259820" cy="60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6D09A53-2BC0-B0A4-5C3D-D6854C8E2B34}"/>
              </a:ext>
            </a:extLst>
          </p:cNvPr>
          <p:cNvCxnSpPr>
            <a:cxnSpLocks/>
            <a:stCxn id="54" idx="3"/>
            <a:endCxn id="6" idx="3"/>
          </p:cNvCxnSpPr>
          <p:nvPr/>
        </p:nvCxnSpPr>
        <p:spPr>
          <a:xfrm flipV="1">
            <a:off x="2173528" y="4182313"/>
            <a:ext cx="1324340" cy="680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BDC76CF-DB42-4AB5-298B-74D5B6D84CD3}"/>
              </a:ext>
            </a:extLst>
          </p:cNvPr>
          <p:cNvCxnSpPr>
            <a:cxnSpLocks/>
            <a:stCxn id="52" idx="3"/>
            <a:endCxn id="8" idx="2"/>
          </p:cNvCxnSpPr>
          <p:nvPr/>
        </p:nvCxnSpPr>
        <p:spPr>
          <a:xfrm>
            <a:off x="2171106" y="4265972"/>
            <a:ext cx="1262242" cy="535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FEA46F-BBC4-B8DE-C34F-257C1ED37CDF}"/>
              </a:ext>
            </a:extLst>
          </p:cNvPr>
          <p:cNvCxnSpPr>
            <a:cxnSpLocks/>
            <a:stCxn id="54" idx="3"/>
            <a:endCxn id="4" idx="3"/>
          </p:cNvCxnSpPr>
          <p:nvPr/>
        </p:nvCxnSpPr>
        <p:spPr>
          <a:xfrm flipV="1">
            <a:off x="2173528" y="3413191"/>
            <a:ext cx="1324340" cy="1449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59EBA96-3E78-399A-419B-A791CA5CC024}"/>
              </a:ext>
            </a:extLst>
          </p:cNvPr>
          <p:cNvCxnSpPr>
            <a:cxnSpLocks/>
            <a:stCxn id="14" idx="6"/>
            <a:endCxn id="16" idx="3"/>
          </p:cNvCxnSpPr>
          <p:nvPr/>
        </p:nvCxnSpPr>
        <p:spPr>
          <a:xfrm flipV="1">
            <a:off x="5549093" y="4182313"/>
            <a:ext cx="851871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C3B0BBE-FC36-B2E6-D6E3-3FADF90FC5BF}"/>
              </a:ext>
            </a:extLst>
          </p:cNvPr>
          <p:cNvCxnSpPr>
            <a:stCxn id="12" idx="6"/>
            <a:endCxn id="16" idx="2"/>
          </p:cNvCxnSpPr>
          <p:nvPr/>
        </p:nvCxnSpPr>
        <p:spPr>
          <a:xfrm>
            <a:off x="5549093" y="4026549"/>
            <a:ext cx="7873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133E62E-A4D5-736E-CE2A-3F55AF497CE8}"/>
              </a:ext>
            </a:extLst>
          </p:cNvPr>
          <p:cNvCxnSpPr>
            <a:stCxn id="10" idx="6"/>
            <a:endCxn id="16" idx="1"/>
          </p:cNvCxnSpPr>
          <p:nvPr/>
        </p:nvCxnSpPr>
        <p:spPr>
          <a:xfrm>
            <a:off x="5549093" y="3257427"/>
            <a:ext cx="851871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58B7CA7-B68B-1705-CC36-2E2616EDA9C2}"/>
              </a:ext>
            </a:extLst>
          </p:cNvPr>
          <p:cNvCxnSpPr>
            <a:stCxn id="16" idx="6"/>
          </p:cNvCxnSpPr>
          <p:nvPr/>
        </p:nvCxnSpPr>
        <p:spPr>
          <a:xfrm>
            <a:off x="6777012" y="4026549"/>
            <a:ext cx="227100" cy="2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70C736-82DB-3E19-33FE-FBC593E5DE1B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3873916" y="4026549"/>
            <a:ext cx="1234609" cy="775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BD9574-8051-94A3-81A1-9C6E90D52FD3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3873916" y="4182313"/>
            <a:ext cx="1342674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5BBF766-3B6D-A087-7AA2-F8EFAB319CC8}"/>
              </a:ext>
            </a:extLst>
          </p:cNvPr>
          <p:cNvSpPr txBox="1"/>
          <p:nvPr/>
        </p:nvSpPr>
        <p:spPr>
          <a:xfrm rot="16200000">
            <a:off x="1949627" y="3876273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C80524-F827-171D-C65D-C2D0F21AF4CD}"/>
              </a:ext>
            </a:extLst>
          </p:cNvPr>
          <p:cNvSpPr txBox="1"/>
          <p:nvPr/>
        </p:nvSpPr>
        <p:spPr>
          <a:xfrm rot="16200000">
            <a:off x="3598321" y="3876272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63D150-21AA-5723-0BF7-AD660B310DB6}"/>
              </a:ext>
            </a:extLst>
          </p:cNvPr>
          <p:cNvSpPr txBox="1"/>
          <p:nvPr/>
        </p:nvSpPr>
        <p:spPr>
          <a:xfrm rot="16200000">
            <a:off x="4966005" y="3871704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875971-3A18-5AAA-AE62-C7C615EA217C}"/>
                  </a:ext>
                </a:extLst>
              </p:cNvPr>
              <p:cNvSpPr txBox="1"/>
              <p:nvPr/>
            </p:nvSpPr>
            <p:spPr>
              <a:xfrm>
                <a:off x="1970956" y="3069445"/>
                <a:ext cx="208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875971-3A18-5AAA-AE62-C7C615EA2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56" y="3069445"/>
                <a:ext cx="208327" cy="215444"/>
              </a:xfrm>
              <a:prstGeom prst="rect">
                <a:avLst/>
              </a:prstGeom>
              <a:blipFill>
                <a:blip r:embed="rId3"/>
                <a:stretch>
                  <a:fillRect l="-11765" r="-588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84F8518-AB48-4CFC-4360-33274CB367AC}"/>
                  </a:ext>
                </a:extLst>
              </p:cNvPr>
              <p:cNvSpPr txBox="1"/>
              <p:nvPr/>
            </p:nvSpPr>
            <p:spPr>
              <a:xfrm>
                <a:off x="1962246" y="359462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84F8518-AB48-4CFC-4360-33274CB36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46" y="3594620"/>
                <a:ext cx="212494" cy="215444"/>
              </a:xfrm>
              <a:prstGeom prst="rect">
                <a:avLst/>
              </a:prstGeom>
              <a:blipFill>
                <a:blip r:embed="rId4"/>
                <a:stretch>
                  <a:fillRect l="-11111" r="-555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5414B4D-FCF8-8312-909D-96B17C060B09}"/>
                  </a:ext>
                </a:extLst>
              </p:cNvPr>
              <p:cNvSpPr txBox="1"/>
              <p:nvPr/>
            </p:nvSpPr>
            <p:spPr>
              <a:xfrm>
                <a:off x="1958612" y="415825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5414B4D-FCF8-8312-909D-96B17C060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12" y="4158250"/>
                <a:ext cx="212494" cy="215444"/>
              </a:xfrm>
              <a:prstGeom prst="rect">
                <a:avLst/>
              </a:prstGeom>
              <a:blipFill>
                <a:blip r:embed="rId5"/>
                <a:stretch>
                  <a:fillRect l="-17647" r="-1176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62D30A-F273-3952-CE3B-5024EBA45A03}"/>
                  </a:ext>
                </a:extLst>
              </p:cNvPr>
              <p:cNvSpPr txBox="1"/>
              <p:nvPr/>
            </p:nvSpPr>
            <p:spPr>
              <a:xfrm>
                <a:off x="1961034" y="475478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62D30A-F273-3952-CE3B-5024EBA45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034" y="4754780"/>
                <a:ext cx="212494" cy="215444"/>
              </a:xfrm>
              <a:prstGeom prst="rect">
                <a:avLst/>
              </a:prstGeom>
              <a:blipFill>
                <a:blip r:embed="rId6"/>
                <a:stretch>
                  <a:fillRect l="-11111" r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C52BD1-0DCE-E00A-CA12-0DF6AA46F075}"/>
                  </a:ext>
                </a:extLst>
              </p:cNvPr>
              <p:cNvSpPr txBox="1"/>
              <p:nvPr/>
            </p:nvSpPr>
            <p:spPr>
              <a:xfrm>
                <a:off x="7050367" y="3889392"/>
                <a:ext cx="4987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C52BD1-0DCE-E00A-CA12-0DF6AA46F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367" y="3889392"/>
                <a:ext cx="498790" cy="215444"/>
              </a:xfrm>
              <a:prstGeom prst="rect">
                <a:avLst/>
              </a:prstGeom>
              <a:blipFill>
                <a:blip r:embed="rId7"/>
                <a:stretch>
                  <a:fillRect l="-7500" r="-75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52B5A37-EA1A-3FB8-C48F-BE5D04A277E3}"/>
                  </a:ext>
                </a:extLst>
              </p:cNvPr>
              <p:cNvSpPr txBox="1"/>
              <p:nvPr/>
            </p:nvSpPr>
            <p:spPr>
              <a:xfrm>
                <a:off x="-27744" y="3883212"/>
                <a:ext cx="197114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20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52B5A37-EA1A-3FB8-C48F-BE5D04A27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44" y="3883212"/>
                <a:ext cx="197114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20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F650-4A31-6865-42F6-A62BDA67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Necessity of a Principled Algorithm for Gradient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082DE-31A9-9B30-3ACC-C1B2C1229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Depth</a:t>
            </a:r>
            <a:r>
              <a:rPr lang="en-US" dirty="0"/>
              <a:t> gives more representational capacity </a:t>
            </a:r>
            <a:br>
              <a:rPr lang="en-US" dirty="0"/>
            </a:br>
            <a:r>
              <a:rPr lang="en-US" dirty="0"/>
              <a:t>to neural networks.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However, training </a:t>
            </a:r>
            <a:r>
              <a:rPr lang="en-US" dirty="0">
                <a:solidFill>
                  <a:srgbClr val="C00000"/>
                </a:solidFill>
              </a:rPr>
              <a:t>deep </a:t>
            </a:r>
            <a:r>
              <a:rPr lang="en-US" dirty="0"/>
              <a:t>nets is </a:t>
            </a:r>
            <a:r>
              <a:rPr lang="en-US" dirty="0">
                <a:solidFill>
                  <a:srgbClr val="C00000"/>
                </a:solidFill>
              </a:rPr>
              <a:t>not trivial.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Even if we have analytical formula for each </a:t>
            </a:r>
            <a:br>
              <a:rPr lang="en-US" dirty="0"/>
            </a:br>
            <a:r>
              <a:rPr lang="en-US" dirty="0"/>
              <a:t>gradient, they can be tedious and </a:t>
            </a:r>
            <a:r>
              <a:rPr lang="en-US" dirty="0">
                <a:solidFill>
                  <a:srgbClr val="C00000"/>
                </a:solidFill>
              </a:rPr>
              <a:t>must be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repeated for each new architecture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The solution is “Backpropagation” algorithm!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2772" name="Picture 4" descr="14.2. How it works, step-by-step - Deep Learning Bible - 3. Natural  Language Processing - 한글">
            <a:extLst>
              <a:ext uri="{FF2B5EF4-FFF2-40B4-BE49-F238E27FC236}">
                <a16:creationId xmlns:a16="http://schemas.microsoft.com/office/drawing/2014/main" id="{0E2FBB73-9420-40E6-93B1-6AD6D7B28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41" y="1231664"/>
            <a:ext cx="3670302" cy="32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A786203-140C-59C3-6543-5E6DE96DAB10}"/>
              </a:ext>
            </a:extLst>
          </p:cNvPr>
          <p:cNvSpPr/>
          <p:nvPr/>
        </p:nvSpPr>
        <p:spPr>
          <a:xfrm>
            <a:off x="4814986" y="4622487"/>
            <a:ext cx="4290648" cy="483212"/>
          </a:xfrm>
          <a:prstGeom prst="wedgeRoundRectCallout">
            <a:avLst>
              <a:gd name="adj1" fmla="val 25501"/>
              <a:gd name="adj2" fmla="val -6831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Corbel" panose="020B0503020204020204" pitchFamily="34" charset="0"/>
              </a:rPr>
              <a:t>Architecture of the BERT model with over 24 layers and millions of parameters — we will study get to this model in a few weeks! </a:t>
            </a:r>
          </a:p>
        </p:txBody>
      </p:sp>
    </p:spTree>
    <p:extLst>
      <p:ext uri="{BB962C8B-B14F-4D97-AF65-F5344CB8AC3E}">
        <p14:creationId xmlns:p14="http://schemas.microsoft.com/office/powerpoint/2010/main" val="2919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6054-8BDA-0981-EB47-FE10B722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Intuitions Required for BP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D8049-B6A9-EE91-4E00-010EF2BC1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52475"/>
                <a:ext cx="4637228" cy="3416400"/>
              </a:xfrm>
            </p:spPr>
            <p:txBody>
              <a:bodyPr>
                <a:normAutofit fontScale="92500"/>
              </a:bodyPr>
              <a:lstStyle/>
              <a:p>
                <a:pPr marL="571500" indent="-457200">
                  <a:buFont typeface="+mj-lt"/>
                  <a:buAutoNum type="arabicPeriod"/>
                </a:pPr>
                <a:r>
                  <a:rPr lang="en-US" sz="2000" dirty="0"/>
                  <a:t>Gradient Descent </a:t>
                </a:r>
              </a:p>
              <a:p>
                <a:pPr lvl="1"/>
                <a:r>
                  <a:rPr lang="en-US" sz="1600" dirty="0"/>
                  <a:t>Change the weights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in the direction of gradient to minimize the error function. </a:t>
                </a:r>
              </a:p>
              <a:p>
                <a:pPr marL="5715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US" sz="2000" dirty="0"/>
                  <a:t>Chain Rule </a:t>
                </a:r>
              </a:p>
              <a:p>
                <a:pPr lvl="1"/>
                <a:r>
                  <a:rPr lang="en-US" sz="1600" dirty="0"/>
                  <a:t>Use the chain rule to calculate the weights of the intermediate weights </a:t>
                </a:r>
              </a:p>
              <a:p>
                <a:pPr marL="939800" lvl="1" indent="-342900">
                  <a:buFont typeface="+mj-lt"/>
                  <a:buAutoNum type="arabicPeriod"/>
                </a:pPr>
                <a:endParaRPr lang="en-US" sz="1600" dirty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US" sz="2000" dirty="0"/>
                  <a:t>Dynamic Programming (</a:t>
                </a:r>
                <a:r>
                  <a:rPr lang="en-US" sz="2000" dirty="0" err="1"/>
                  <a:t>Memoization</a:t>
                </a:r>
                <a:r>
                  <a:rPr lang="en-US" sz="2000" dirty="0"/>
                  <a:t>)</a:t>
                </a:r>
              </a:p>
              <a:p>
                <a:pPr lvl="1"/>
                <a:r>
                  <a:rPr lang="en-US" sz="1600" dirty="0" err="1"/>
                  <a:t>Memoize</a:t>
                </a:r>
                <a:r>
                  <a:rPr lang="en-US" sz="1600" dirty="0"/>
                  <a:t> the weight updates to make the updates faster.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D8049-B6A9-EE91-4E00-010EF2BC1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52475"/>
                <a:ext cx="4637228" cy="3416400"/>
              </a:xfrm>
              <a:blipFill>
                <a:blip r:embed="rId2"/>
                <a:stretch>
                  <a:fillRect r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57">
            <a:extLst>
              <a:ext uri="{FF2B5EF4-FFF2-40B4-BE49-F238E27FC236}">
                <a16:creationId xmlns:a16="http://schemas.microsoft.com/office/drawing/2014/main" id="{4E11397F-717B-FD9E-5788-8D895F8C330F}"/>
              </a:ext>
            </a:extLst>
          </p:cNvPr>
          <p:cNvSpPr>
            <a:spLocks noChangeShapeType="1"/>
          </p:cNvSpPr>
          <p:nvPr/>
        </p:nvSpPr>
        <p:spPr bwMode="auto">
          <a:xfrm rot="720175" flipH="1">
            <a:off x="6108935" y="1690255"/>
            <a:ext cx="1285334" cy="549942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Line 57">
            <a:extLst>
              <a:ext uri="{FF2B5EF4-FFF2-40B4-BE49-F238E27FC236}">
                <a16:creationId xmlns:a16="http://schemas.microsoft.com/office/drawing/2014/main" id="{EA7BFF4F-B866-F16C-606A-C57E978D6739}"/>
              </a:ext>
            </a:extLst>
          </p:cNvPr>
          <p:cNvSpPr>
            <a:spLocks noChangeShapeType="1"/>
          </p:cNvSpPr>
          <p:nvPr/>
        </p:nvSpPr>
        <p:spPr bwMode="auto">
          <a:xfrm rot="720175" flipH="1">
            <a:off x="6375498" y="1359493"/>
            <a:ext cx="1326527" cy="996305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" name="Line 51">
            <a:extLst>
              <a:ext uri="{FF2B5EF4-FFF2-40B4-BE49-F238E27FC236}">
                <a16:creationId xmlns:a16="http://schemas.microsoft.com/office/drawing/2014/main" id="{325F0119-2848-2C5E-EE02-34AD28B07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6248" y="588183"/>
            <a:ext cx="0" cy="17049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Line 52">
            <a:extLst>
              <a:ext uri="{FF2B5EF4-FFF2-40B4-BE49-F238E27FC236}">
                <a16:creationId xmlns:a16="http://schemas.microsoft.com/office/drawing/2014/main" id="{D933FFD1-FAB9-23B2-8677-102BB06B2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6248" y="2275687"/>
            <a:ext cx="249926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4">
                <a:extLst>
                  <a:ext uri="{FF2B5EF4-FFF2-40B4-BE49-F238E27FC236}">
                    <a16:creationId xmlns:a16="http://schemas.microsoft.com/office/drawing/2014/main" id="{22919142-B5F2-B2CC-8BCB-D7534A8C84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3609" y="257277"/>
                <a:ext cx="96757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</m:oMath>
                  </m:oMathPara>
                </a14:m>
                <a:endParaRPr lang="en-US" altLang="en-US" sz="150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8" name="Text Box 54">
                <a:extLst>
                  <a:ext uri="{FF2B5EF4-FFF2-40B4-BE49-F238E27FC236}">
                    <a16:creationId xmlns:a16="http://schemas.microsoft.com/office/drawing/2014/main" id="{22919142-B5F2-B2CC-8BCB-D7534A8C8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3609" y="257277"/>
                <a:ext cx="967573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>
            <a:extLst>
              <a:ext uri="{FF2B5EF4-FFF2-40B4-BE49-F238E27FC236}">
                <a16:creationId xmlns:a16="http://schemas.microsoft.com/office/drawing/2014/main" id="{8A650BA5-9D20-A154-2103-AC12176DE3EC}"/>
              </a:ext>
            </a:extLst>
          </p:cNvPr>
          <p:cNvSpPr>
            <a:spLocks/>
          </p:cNvSpPr>
          <p:nvPr/>
        </p:nvSpPr>
        <p:spPr bwMode="auto">
          <a:xfrm>
            <a:off x="5869305" y="796208"/>
            <a:ext cx="2369148" cy="1229657"/>
          </a:xfrm>
          <a:custGeom>
            <a:avLst/>
            <a:gdLst>
              <a:gd name="T0" fmla="*/ 0 w 2367"/>
              <a:gd name="T1" fmla="*/ 0 h 1770"/>
              <a:gd name="T2" fmla="*/ 528 w 2367"/>
              <a:gd name="T3" fmla="*/ 1584 h 1770"/>
              <a:gd name="T4" fmla="*/ 1650 w 2367"/>
              <a:gd name="T5" fmla="*/ 1116 h 1770"/>
              <a:gd name="T6" fmla="*/ 2367 w 2367"/>
              <a:gd name="T7" fmla="*/ 56 h 1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67" h="1770">
                <a:moveTo>
                  <a:pt x="0" y="0"/>
                </a:moveTo>
                <a:cubicBezTo>
                  <a:pt x="120" y="668"/>
                  <a:pt x="253" y="1398"/>
                  <a:pt x="528" y="1584"/>
                </a:cubicBezTo>
                <a:cubicBezTo>
                  <a:pt x="803" y="1770"/>
                  <a:pt x="1344" y="1371"/>
                  <a:pt x="1650" y="1116"/>
                </a:cubicBezTo>
                <a:cubicBezTo>
                  <a:pt x="1956" y="861"/>
                  <a:pt x="2218" y="277"/>
                  <a:pt x="2367" y="5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0" name="Line 56">
            <a:extLst>
              <a:ext uri="{FF2B5EF4-FFF2-40B4-BE49-F238E27FC236}">
                <a16:creationId xmlns:a16="http://schemas.microsoft.com/office/drawing/2014/main" id="{A39F89A8-DAA5-B1CC-4298-0EBC63096D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74306" y="933097"/>
            <a:ext cx="1345220" cy="1101326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1" name="Line 57">
            <a:extLst>
              <a:ext uri="{FF2B5EF4-FFF2-40B4-BE49-F238E27FC236}">
                <a16:creationId xmlns:a16="http://schemas.microsoft.com/office/drawing/2014/main" id="{8AAB059B-624A-8C53-70BB-DBC7FE6ABB32}"/>
              </a:ext>
            </a:extLst>
          </p:cNvPr>
          <p:cNvSpPr>
            <a:spLocks noChangeShapeType="1"/>
          </p:cNvSpPr>
          <p:nvPr/>
        </p:nvSpPr>
        <p:spPr bwMode="auto">
          <a:xfrm rot="720175" flipH="1">
            <a:off x="6644436" y="1172254"/>
            <a:ext cx="1237644" cy="1139546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2" name="Line 60">
            <a:extLst>
              <a:ext uri="{FF2B5EF4-FFF2-40B4-BE49-F238E27FC236}">
                <a16:creationId xmlns:a16="http://schemas.microsoft.com/office/drawing/2014/main" id="{2885BB4E-F221-A8A9-2188-CB7C42BE52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41914" y="2214398"/>
            <a:ext cx="13452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Oval 61">
            <a:extLst>
              <a:ext uri="{FF2B5EF4-FFF2-40B4-BE49-F238E27FC236}">
                <a16:creationId xmlns:a16="http://schemas.microsoft.com/office/drawing/2014/main" id="{35C3D169-7B7E-A256-BAE7-258CF8DA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8873" y="2252470"/>
            <a:ext cx="48044" cy="3807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Oval 62">
            <a:extLst>
              <a:ext uri="{FF2B5EF4-FFF2-40B4-BE49-F238E27FC236}">
                <a16:creationId xmlns:a16="http://schemas.microsoft.com/office/drawing/2014/main" id="{48402F1A-5CD9-43B3-A486-DFC080B54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567" y="2252470"/>
            <a:ext cx="48044" cy="3807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5" name="Oval 63">
            <a:extLst>
              <a:ext uri="{FF2B5EF4-FFF2-40B4-BE49-F238E27FC236}">
                <a16:creationId xmlns:a16="http://schemas.microsoft.com/office/drawing/2014/main" id="{1FB2AE95-1815-1AFD-3BBC-874CCC93A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350" y="2252470"/>
            <a:ext cx="48044" cy="3807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6" name="Oval 64">
            <a:extLst>
              <a:ext uri="{FF2B5EF4-FFF2-40B4-BE49-F238E27FC236}">
                <a16:creationId xmlns:a16="http://schemas.microsoft.com/office/drawing/2014/main" id="{69CCA7D9-7535-6B3C-2B51-3A2AF7070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046" y="2252470"/>
            <a:ext cx="48044" cy="3807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65">
                <a:extLst>
                  <a:ext uri="{FF2B5EF4-FFF2-40B4-BE49-F238E27FC236}">
                    <a16:creationId xmlns:a16="http://schemas.microsoft.com/office/drawing/2014/main" id="{DF659B48-CBC2-EA5B-614E-E1807AC664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53978" y="2098373"/>
                <a:ext cx="417101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en-US" altLang="en-US" sz="150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7" name="Text Box 65">
                <a:extLst>
                  <a:ext uri="{FF2B5EF4-FFF2-40B4-BE49-F238E27FC236}">
                    <a16:creationId xmlns:a16="http://schemas.microsoft.com/office/drawing/2014/main" id="{DF659B48-CBC2-EA5B-614E-E1807AC66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3978" y="2098373"/>
                <a:ext cx="417101" cy="323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68">
                <a:extLst>
                  <a:ext uri="{FF2B5EF4-FFF2-40B4-BE49-F238E27FC236}">
                    <a16:creationId xmlns:a16="http://schemas.microsoft.com/office/drawing/2014/main" id="{2BC430A3-3CF5-C547-42D8-126681CDA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7126" y="2283141"/>
                <a:ext cx="1555747" cy="311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/>
                      <m:sup>
                        <m:r>
                          <a:rPr lang="en-US" sz="1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en-US" sz="1100">
                    <a:solidFill>
                      <a:srgbClr val="C00000"/>
                    </a:solidFill>
                    <a:latin typeface="Corbel" panose="020B0503020204020204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/>
                      <m:sup>
                        <m:r>
                          <a:rPr lang="en-US" sz="1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en-US" sz="1100">
                    <a:solidFill>
                      <a:srgbClr val="C00000"/>
                    </a:solidFill>
                    <a:latin typeface="Corbel" panose="020B0503020204020204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/>
                      <m:sup>
                        <m:r>
                          <a:rPr lang="en-US" sz="1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en-US" sz="1100">
                    <a:solidFill>
                      <a:srgbClr val="C00000"/>
                    </a:solidFill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/>
                      <m:sup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altLang="en-US" sz="110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8" name="Text Box 68">
                <a:extLst>
                  <a:ext uri="{FF2B5EF4-FFF2-40B4-BE49-F238E27FC236}">
                    <a16:creationId xmlns:a16="http://schemas.microsoft.com/office/drawing/2014/main" id="{2BC430A3-3CF5-C547-42D8-126681CD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7126" y="2283141"/>
                <a:ext cx="1555747" cy="311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CFBEDB-8AE6-2A28-E9CB-9AC7BF5D1DA7}"/>
              </a:ext>
            </a:extLst>
          </p:cNvPr>
          <p:cNvCxnSpPr/>
          <p:nvPr/>
        </p:nvCxnSpPr>
        <p:spPr>
          <a:xfrm flipV="1">
            <a:off x="7617241" y="1512747"/>
            <a:ext cx="0" cy="768710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ADCB7C-0CA1-A4FD-E9F7-D25B488B4250}"/>
              </a:ext>
            </a:extLst>
          </p:cNvPr>
          <p:cNvCxnSpPr/>
          <p:nvPr/>
        </p:nvCxnSpPr>
        <p:spPr>
          <a:xfrm flipV="1">
            <a:off x="7280936" y="1756748"/>
            <a:ext cx="0" cy="535074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C0555-D7D0-B547-5DB8-DB1556C2C90F}"/>
              </a:ext>
            </a:extLst>
          </p:cNvPr>
          <p:cNvCxnSpPr/>
          <p:nvPr/>
        </p:nvCxnSpPr>
        <p:spPr>
          <a:xfrm flipV="1">
            <a:off x="7041244" y="1877975"/>
            <a:ext cx="0" cy="399993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F6C011-C361-366F-14A5-DFE68E296556}"/>
              </a:ext>
            </a:extLst>
          </p:cNvPr>
          <p:cNvCxnSpPr/>
          <p:nvPr/>
        </p:nvCxnSpPr>
        <p:spPr>
          <a:xfrm flipH="1" flipV="1">
            <a:off x="6704414" y="1999202"/>
            <a:ext cx="857" cy="282230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0B24391-AC12-67F6-326D-BDF42B20488A}"/>
              </a:ext>
            </a:extLst>
          </p:cNvPr>
          <p:cNvSpPr/>
          <p:nvPr/>
        </p:nvSpPr>
        <p:spPr>
          <a:xfrm>
            <a:off x="6680393" y="1948544"/>
            <a:ext cx="42944" cy="34289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A54FE4A-6091-1664-A152-E5B8F4F5EDBC}"/>
              </a:ext>
            </a:extLst>
          </p:cNvPr>
          <p:cNvSpPr/>
          <p:nvPr/>
        </p:nvSpPr>
        <p:spPr>
          <a:xfrm>
            <a:off x="7018210" y="1832080"/>
            <a:ext cx="42944" cy="34289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AFC7536-F822-0D3A-FF62-845DB8EC75BE}"/>
              </a:ext>
            </a:extLst>
          </p:cNvPr>
          <p:cNvSpPr/>
          <p:nvPr/>
        </p:nvSpPr>
        <p:spPr>
          <a:xfrm>
            <a:off x="7263789" y="1700470"/>
            <a:ext cx="42944" cy="34289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E39AAB-B732-53E9-9B15-633D9F7D22CD}"/>
              </a:ext>
            </a:extLst>
          </p:cNvPr>
          <p:cNvSpPr/>
          <p:nvPr/>
        </p:nvSpPr>
        <p:spPr>
          <a:xfrm>
            <a:off x="7595870" y="1480525"/>
            <a:ext cx="42944" cy="34289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83C941A-65BA-CDEB-A3BB-F044D0B11355}"/>
              </a:ext>
            </a:extLst>
          </p:cNvPr>
          <p:cNvGrpSpPr/>
          <p:nvPr/>
        </p:nvGrpSpPr>
        <p:grpSpPr>
          <a:xfrm>
            <a:off x="5585818" y="3133213"/>
            <a:ext cx="3282207" cy="1374985"/>
            <a:chOff x="5191697" y="3091217"/>
            <a:chExt cx="5045500" cy="203677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8A06F2C-1F0A-B5A3-664E-E03866A8B7C4}"/>
                </a:ext>
              </a:extLst>
            </p:cNvPr>
            <p:cNvSpPr/>
            <p:nvPr/>
          </p:nvSpPr>
          <p:spPr>
            <a:xfrm>
              <a:off x="6666433" y="3091217"/>
              <a:ext cx="440568" cy="44056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9F6F124B-06AB-C29F-21A7-2D3A05B5E638}"/>
                </a:ext>
              </a:extLst>
            </p:cNvPr>
            <p:cNvCxnSpPr/>
            <p:nvPr/>
          </p:nvCxnSpPr>
          <p:spPr>
            <a:xfrm flipV="1">
              <a:off x="6733108" y="3205517"/>
              <a:ext cx="308610" cy="226314"/>
            </a:xfrm>
            <a:prstGeom prst="curvedConnector3">
              <a:avLst>
                <a:gd name="adj1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56B8D1D-7FE5-AE48-E358-FF5E8E586A7D}"/>
                </a:ext>
              </a:extLst>
            </p:cNvPr>
            <p:cNvSpPr/>
            <p:nvPr/>
          </p:nvSpPr>
          <p:spPr>
            <a:xfrm>
              <a:off x="6666433" y="3860339"/>
              <a:ext cx="440568" cy="44056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CE4E10DB-ED69-EA2D-BEF4-073C6F93AFC7}"/>
                </a:ext>
              </a:extLst>
            </p:cNvPr>
            <p:cNvCxnSpPr/>
            <p:nvPr/>
          </p:nvCxnSpPr>
          <p:spPr>
            <a:xfrm flipV="1">
              <a:off x="6733108" y="3974639"/>
              <a:ext cx="308610" cy="226314"/>
            </a:xfrm>
            <a:prstGeom prst="curvedConnector3">
              <a:avLst>
                <a:gd name="adj1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23F6B55-9987-BB92-796A-E8F3D80482DF}"/>
                </a:ext>
              </a:extLst>
            </p:cNvPr>
            <p:cNvSpPr/>
            <p:nvPr/>
          </p:nvSpPr>
          <p:spPr>
            <a:xfrm>
              <a:off x="6666433" y="4635356"/>
              <a:ext cx="440568" cy="44056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A012004A-6221-2D42-D7E5-A6C982FB4F7E}"/>
                </a:ext>
              </a:extLst>
            </p:cNvPr>
            <p:cNvCxnSpPr/>
            <p:nvPr/>
          </p:nvCxnSpPr>
          <p:spPr>
            <a:xfrm flipV="1">
              <a:off x="6733108" y="4749656"/>
              <a:ext cx="308610" cy="226314"/>
            </a:xfrm>
            <a:prstGeom prst="curvedConnector3">
              <a:avLst>
                <a:gd name="adj1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75C5866-4175-904D-61B1-6D9DF8542E89}"/>
                </a:ext>
              </a:extLst>
            </p:cNvPr>
            <p:cNvSpPr/>
            <p:nvPr/>
          </p:nvSpPr>
          <p:spPr>
            <a:xfrm>
              <a:off x="8341610" y="3091217"/>
              <a:ext cx="440568" cy="44056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E1C614FE-AB54-5A73-8CEE-5C9ED76C8982}"/>
                </a:ext>
              </a:extLst>
            </p:cNvPr>
            <p:cNvCxnSpPr/>
            <p:nvPr/>
          </p:nvCxnSpPr>
          <p:spPr>
            <a:xfrm flipV="1">
              <a:off x="8408285" y="3205517"/>
              <a:ext cx="308610" cy="226314"/>
            </a:xfrm>
            <a:prstGeom prst="curvedConnector3">
              <a:avLst>
                <a:gd name="adj1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D361FC-1D5D-305E-254A-2A6495C99C27}"/>
                </a:ext>
              </a:extLst>
            </p:cNvPr>
            <p:cNvSpPr/>
            <p:nvPr/>
          </p:nvSpPr>
          <p:spPr>
            <a:xfrm>
              <a:off x="8341610" y="3860339"/>
              <a:ext cx="440568" cy="44056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F0E7796E-828E-2573-A785-43284D62973A}"/>
                </a:ext>
              </a:extLst>
            </p:cNvPr>
            <p:cNvCxnSpPr/>
            <p:nvPr/>
          </p:nvCxnSpPr>
          <p:spPr>
            <a:xfrm flipV="1">
              <a:off x="8408285" y="3974639"/>
              <a:ext cx="308610" cy="226314"/>
            </a:xfrm>
            <a:prstGeom prst="curvedConnector3">
              <a:avLst>
                <a:gd name="adj1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BB00593-196D-B610-46FE-75B0A32B0CFC}"/>
                </a:ext>
              </a:extLst>
            </p:cNvPr>
            <p:cNvSpPr/>
            <p:nvPr/>
          </p:nvSpPr>
          <p:spPr>
            <a:xfrm>
              <a:off x="8341610" y="4635356"/>
              <a:ext cx="440568" cy="44056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EBD33740-F1AC-43D6-9880-89F000439A4C}"/>
                </a:ext>
              </a:extLst>
            </p:cNvPr>
            <p:cNvCxnSpPr/>
            <p:nvPr/>
          </p:nvCxnSpPr>
          <p:spPr>
            <a:xfrm flipV="1">
              <a:off x="8408285" y="4749656"/>
              <a:ext cx="308610" cy="226314"/>
            </a:xfrm>
            <a:prstGeom prst="curvedConnector3">
              <a:avLst>
                <a:gd name="adj1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26E7513-BB28-47B3-08BE-7B7EB21F5A10}"/>
                </a:ext>
              </a:extLst>
            </p:cNvPr>
            <p:cNvSpPr/>
            <p:nvPr/>
          </p:nvSpPr>
          <p:spPr>
            <a:xfrm>
              <a:off x="9569529" y="3860339"/>
              <a:ext cx="440568" cy="44056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F7225F8B-3B54-7DC0-D554-835A0D244887}"/>
                </a:ext>
              </a:extLst>
            </p:cNvPr>
            <p:cNvCxnSpPr/>
            <p:nvPr/>
          </p:nvCxnSpPr>
          <p:spPr>
            <a:xfrm flipV="1">
              <a:off x="9636204" y="3974639"/>
              <a:ext cx="308610" cy="226314"/>
            </a:xfrm>
            <a:prstGeom prst="curvedConnector3">
              <a:avLst>
                <a:gd name="adj1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BB17A1C-9A7B-7206-B61D-1ABA16AFAA6B}"/>
                </a:ext>
              </a:extLst>
            </p:cNvPr>
            <p:cNvCxnSpPr>
              <a:stCxn id="27" idx="6"/>
              <a:endCxn id="33" idx="2"/>
            </p:cNvCxnSpPr>
            <p:nvPr/>
          </p:nvCxnSpPr>
          <p:spPr>
            <a:xfrm>
              <a:off x="7107001" y="3311501"/>
              <a:ext cx="123460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373EE67-225F-DA91-634D-86B7D512C8BC}"/>
                </a:ext>
              </a:extLst>
            </p:cNvPr>
            <p:cNvCxnSpPr>
              <a:stCxn id="27" idx="6"/>
              <a:endCxn id="35" idx="1"/>
            </p:cNvCxnSpPr>
            <p:nvPr/>
          </p:nvCxnSpPr>
          <p:spPr>
            <a:xfrm>
              <a:off x="7107001" y="3311501"/>
              <a:ext cx="1299129" cy="6133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7D13AF7-B5C2-312A-169A-3D7B40F8056F}"/>
                </a:ext>
              </a:extLst>
            </p:cNvPr>
            <p:cNvCxnSpPr>
              <a:stCxn id="27" idx="6"/>
              <a:endCxn id="37" idx="1"/>
            </p:cNvCxnSpPr>
            <p:nvPr/>
          </p:nvCxnSpPr>
          <p:spPr>
            <a:xfrm>
              <a:off x="7107001" y="3311501"/>
              <a:ext cx="1299129" cy="13883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15F5E81-EB8D-9ED1-E5F8-7D0AE0B8E364}"/>
                </a:ext>
              </a:extLst>
            </p:cNvPr>
            <p:cNvCxnSpPr>
              <a:stCxn id="29" idx="6"/>
              <a:endCxn id="33" idx="2"/>
            </p:cNvCxnSpPr>
            <p:nvPr/>
          </p:nvCxnSpPr>
          <p:spPr>
            <a:xfrm flipV="1">
              <a:off x="7107001" y="3311501"/>
              <a:ext cx="1234609" cy="7691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ECDAD5A-F368-8987-5123-2D2ADCF19652}"/>
                </a:ext>
              </a:extLst>
            </p:cNvPr>
            <p:cNvCxnSpPr>
              <a:stCxn id="29" idx="6"/>
              <a:endCxn id="35" idx="2"/>
            </p:cNvCxnSpPr>
            <p:nvPr/>
          </p:nvCxnSpPr>
          <p:spPr>
            <a:xfrm>
              <a:off x="7107001" y="4080623"/>
              <a:ext cx="123460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0725BC4-FA83-576B-65D6-C0B9E8D010AE}"/>
                </a:ext>
              </a:extLst>
            </p:cNvPr>
            <p:cNvCxnSpPr>
              <a:cxnSpLocks/>
              <a:stCxn id="31" idx="6"/>
              <a:endCxn id="37" idx="2"/>
            </p:cNvCxnSpPr>
            <p:nvPr/>
          </p:nvCxnSpPr>
          <p:spPr>
            <a:xfrm>
              <a:off x="7107001" y="4855640"/>
              <a:ext cx="123460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327C228-1674-4266-B82F-60CD61477D3E}"/>
                </a:ext>
              </a:extLst>
            </p:cNvPr>
            <p:cNvCxnSpPr>
              <a:stCxn id="31" idx="6"/>
              <a:endCxn id="33" idx="3"/>
            </p:cNvCxnSpPr>
            <p:nvPr/>
          </p:nvCxnSpPr>
          <p:spPr>
            <a:xfrm flipV="1">
              <a:off x="7107001" y="3467265"/>
              <a:ext cx="1299129" cy="13883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893B789-8762-04AA-7AF4-DF63EC218321}"/>
                </a:ext>
              </a:extLst>
            </p:cNvPr>
            <p:cNvCxnSpPr>
              <a:cxnSpLocks/>
              <a:stCxn id="69" idx="3"/>
              <a:endCxn id="27" idx="2"/>
            </p:cNvCxnSpPr>
            <p:nvPr/>
          </p:nvCxnSpPr>
          <p:spPr>
            <a:xfrm>
              <a:off x="5524287" y="3283088"/>
              <a:ext cx="1142146" cy="284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77AE954-C318-4AD7-3C0E-65B5F4AC8165}"/>
                </a:ext>
              </a:extLst>
            </p:cNvPr>
            <p:cNvCxnSpPr>
              <a:cxnSpLocks/>
              <a:stCxn id="69" idx="3"/>
              <a:endCxn id="29" idx="1"/>
            </p:cNvCxnSpPr>
            <p:nvPr/>
          </p:nvCxnSpPr>
          <p:spPr>
            <a:xfrm>
              <a:off x="5524287" y="3283088"/>
              <a:ext cx="1206665" cy="6417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2959956-AB31-966B-B63E-3FA1ED829138}"/>
                </a:ext>
              </a:extLst>
            </p:cNvPr>
            <p:cNvCxnSpPr>
              <a:cxnSpLocks/>
              <a:stCxn id="69" idx="3"/>
              <a:endCxn id="31" idx="1"/>
            </p:cNvCxnSpPr>
            <p:nvPr/>
          </p:nvCxnSpPr>
          <p:spPr>
            <a:xfrm>
              <a:off x="5524287" y="3283088"/>
              <a:ext cx="1206665" cy="14167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33BB3B1-68E6-58C6-EB85-D5E2B54C24CB}"/>
                </a:ext>
              </a:extLst>
            </p:cNvPr>
            <p:cNvCxnSpPr>
              <a:cxnSpLocks/>
              <a:stCxn id="70" idx="3"/>
              <a:endCxn id="27" idx="2"/>
            </p:cNvCxnSpPr>
            <p:nvPr/>
          </p:nvCxnSpPr>
          <p:spPr>
            <a:xfrm flipV="1">
              <a:off x="5521983" y="3311501"/>
              <a:ext cx="1144451" cy="4967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F627655-9656-A69C-2BB6-FB0CE8AFD7B9}"/>
                </a:ext>
              </a:extLst>
            </p:cNvPr>
            <p:cNvCxnSpPr>
              <a:cxnSpLocks/>
              <a:stCxn id="70" idx="3"/>
              <a:endCxn id="29" idx="2"/>
            </p:cNvCxnSpPr>
            <p:nvPr/>
          </p:nvCxnSpPr>
          <p:spPr>
            <a:xfrm>
              <a:off x="5521983" y="3808263"/>
              <a:ext cx="1144451" cy="2723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FD4F066-939F-8132-9410-9F1EF2F49B6E}"/>
                </a:ext>
              </a:extLst>
            </p:cNvPr>
            <p:cNvCxnSpPr>
              <a:cxnSpLocks/>
              <a:stCxn id="70" idx="3"/>
              <a:endCxn id="31" idx="2"/>
            </p:cNvCxnSpPr>
            <p:nvPr/>
          </p:nvCxnSpPr>
          <p:spPr>
            <a:xfrm>
              <a:off x="5521983" y="3808263"/>
              <a:ext cx="1144451" cy="10473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E349A82-314F-F741-EB29-B83EC8A61750}"/>
                </a:ext>
              </a:extLst>
            </p:cNvPr>
            <p:cNvCxnSpPr>
              <a:cxnSpLocks/>
              <a:stCxn id="71" idx="3"/>
              <a:endCxn id="27" idx="3"/>
            </p:cNvCxnSpPr>
            <p:nvPr/>
          </p:nvCxnSpPr>
          <p:spPr>
            <a:xfrm flipV="1">
              <a:off x="5518349" y="3467265"/>
              <a:ext cx="1212604" cy="9046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1954C66-6164-7059-D36B-114B382F9D26}"/>
                </a:ext>
              </a:extLst>
            </p:cNvPr>
            <p:cNvCxnSpPr>
              <a:cxnSpLocks/>
              <a:stCxn id="71" idx="3"/>
              <a:endCxn id="29" idx="2"/>
            </p:cNvCxnSpPr>
            <p:nvPr/>
          </p:nvCxnSpPr>
          <p:spPr>
            <a:xfrm flipV="1">
              <a:off x="5518349" y="4080623"/>
              <a:ext cx="1148085" cy="2912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6BBF22B-97AA-A78F-2A0E-5EDF1953AF39}"/>
                </a:ext>
              </a:extLst>
            </p:cNvPr>
            <p:cNvCxnSpPr>
              <a:cxnSpLocks/>
              <a:stCxn id="72" idx="3"/>
              <a:endCxn id="31" idx="2"/>
            </p:cNvCxnSpPr>
            <p:nvPr/>
          </p:nvCxnSpPr>
          <p:spPr>
            <a:xfrm flipV="1">
              <a:off x="5520771" y="4855641"/>
              <a:ext cx="1145662" cy="1127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1079A52-FD32-6E69-7A38-8C577830F2A5}"/>
                </a:ext>
              </a:extLst>
            </p:cNvPr>
            <p:cNvCxnSpPr>
              <a:cxnSpLocks/>
              <a:stCxn id="72" idx="3"/>
              <a:endCxn id="29" idx="3"/>
            </p:cNvCxnSpPr>
            <p:nvPr/>
          </p:nvCxnSpPr>
          <p:spPr>
            <a:xfrm flipV="1">
              <a:off x="5520771" y="4236387"/>
              <a:ext cx="1210181" cy="7320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7002153-1933-C7AE-1766-18DCDDBE5F6E}"/>
                </a:ext>
              </a:extLst>
            </p:cNvPr>
            <p:cNvCxnSpPr>
              <a:cxnSpLocks/>
              <a:stCxn id="71" idx="3"/>
              <a:endCxn id="31" idx="2"/>
            </p:cNvCxnSpPr>
            <p:nvPr/>
          </p:nvCxnSpPr>
          <p:spPr>
            <a:xfrm>
              <a:off x="5518349" y="4371894"/>
              <a:ext cx="1148085" cy="4837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86813AC-1618-1EC1-7E46-C7A6B10C1507}"/>
                </a:ext>
              </a:extLst>
            </p:cNvPr>
            <p:cNvCxnSpPr>
              <a:cxnSpLocks/>
              <a:stCxn id="72" idx="3"/>
              <a:endCxn id="27" idx="3"/>
            </p:cNvCxnSpPr>
            <p:nvPr/>
          </p:nvCxnSpPr>
          <p:spPr>
            <a:xfrm flipV="1">
              <a:off x="5520771" y="3467265"/>
              <a:ext cx="1210181" cy="15011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A9E87E1-9DAB-D4EB-77D4-A4A6DBC3A918}"/>
                </a:ext>
              </a:extLst>
            </p:cNvPr>
            <p:cNvCxnSpPr>
              <a:cxnSpLocks/>
              <a:stCxn id="37" idx="6"/>
              <a:endCxn id="39" idx="3"/>
            </p:cNvCxnSpPr>
            <p:nvPr/>
          </p:nvCxnSpPr>
          <p:spPr>
            <a:xfrm flipV="1">
              <a:off x="8782178" y="4236387"/>
              <a:ext cx="851871" cy="6192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9BBB2E0-B717-5BAC-10C2-2CDD137B8B9B}"/>
                </a:ext>
              </a:extLst>
            </p:cNvPr>
            <p:cNvCxnSpPr>
              <a:stCxn id="35" idx="6"/>
              <a:endCxn id="39" idx="2"/>
            </p:cNvCxnSpPr>
            <p:nvPr/>
          </p:nvCxnSpPr>
          <p:spPr>
            <a:xfrm>
              <a:off x="8782178" y="4080623"/>
              <a:ext cx="7873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57A18C6-31F6-6AE9-D9EC-C511236BCCFF}"/>
                </a:ext>
              </a:extLst>
            </p:cNvPr>
            <p:cNvCxnSpPr>
              <a:stCxn id="33" idx="6"/>
              <a:endCxn id="39" idx="1"/>
            </p:cNvCxnSpPr>
            <p:nvPr/>
          </p:nvCxnSpPr>
          <p:spPr>
            <a:xfrm>
              <a:off x="8782178" y="3311501"/>
              <a:ext cx="851871" cy="6133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6976820-D9AE-B8E1-26B7-B1337811EED3}"/>
                </a:ext>
              </a:extLst>
            </p:cNvPr>
            <p:cNvCxnSpPr>
              <a:stCxn id="39" idx="6"/>
            </p:cNvCxnSpPr>
            <p:nvPr/>
          </p:nvCxnSpPr>
          <p:spPr>
            <a:xfrm>
              <a:off x="10010097" y="4080623"/>
              <a:ext cx="227100" cy="29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164E9DC-8586-B3CE-EA0A-FF4337B2981A}"/>
                </a:ext>
              </a:extLst>
            </p:cNvPr>
            <p:cNvCxnSpPr>
              <a:cxnSpLocks/>
              <a:stCxn id="29" idx="6"/>
              <a:endCxn id="37" idx="2"/>
            </p:cNvCxnSpPr>
            <p:nvPr/>
          </p:nvCxnSpPr>
          <p:spPr>
            <a:xfrm>
              <a:off x="7107001" y="4080623"/>
              <a:ext cx="1234609" cy="7750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1CC74B1-3E14-7CA0-4869-44C05D09DF7B}"/>
                </a:ext>
              </a:extLst>
            </p:cNvPr>
            <p:cNvCxnSpPr>
              <a:cxnSpLocks/>
              <a:stCxn id="31" idx="6"/>
            </p:cNvCxnSpPr>
            <p:nvPr/>
          </p:nvCxnSpPr>
          <p:spPr>
            <a:xfrm flipV="1">
              <a:off x="7107001" y="4236387"/>
              <a:ext cx="1342674" cy="6192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0BB270-97C6-1E76-71F5-F71FC1EB9231}"/>
                    </a:ext>
                  </a:extLst>
                </p:cNvPr>
                <p:cNvSpPr txBox="1"/>
                <p:nvPr/>
              </p:nvSpPr>
              <p:spPr>
                <a:xfrm>
                  <a:off x="5204041" y="3123518"/>
                  <a:ext cx="320246" cy="3191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0BB270-97C6-1E76-71F5-F71FC1EB9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041" y="3123518"/>
                  <a:ext cx="320246" cy="319139"/>
                </a:xfrm>
                <a:prstGeom prst="rect">
                  <a:avLst/>
                </a:prstGeom>
                <a:blipFill>
                  <a:blip r:embed="rId6"/>
                  <a:stretch>
                    <a:fillRect l="-11765" r="-588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822832C-2F9A-EE34-C14A-E6AECCDE735F}"/>
                    </a:ext>
                  </a:extLst>
                </p:cNvPr>
                <p:cNvSpPr txBox="1"/>
                <p:nvPr/>
              </p:nvSpPr>
              <p:spPr>
                <a:xfrm>
                  <a:off x="5195331" y="3648694"/>
                  <a:ext cx="326652" cy="3191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822832C-2F9A-EE34-C14A-E6AECCDE73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5331" y="3648694"/>
                  <a:ext cx="326652" cy="319139"/>
                </a:xfrm>
                <a:prstGeom prst="rect">
                  <a:avLst/>
                </a:prstGeom>
                <a:blipFill>
                  <a:blip r:embed="rId7"/>
                  <a:stretch>
                    <a:fillRect l="-17647" r="-588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5EFD8CE-0CDA-CBBC-5C1C-0E340B4D1FEA}"/>
                    </a:ext>
                  </a:extLst>
                </p:cNvPr>
                <p:cNvSpPr txBox="1"/>
                <p:nvPr/>
              </p:nvSpPr>
              <p:spPr>
                <a:xfrm>
                  <a:off x="5191697" y="4212324"/>
                  <a:ext cx="326652" cy="3191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5EFD8CE-0CDA-CBBC-5C1C-0E340B4D1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697" y="4212324"/>
                  <a:ext cx="326652" cy="319139"/>
                </a:xfrm>
                <a:prstGeom prst="rect">
                  <a:avLst/>
                </a:prstGeom>
                <a:blipFill>
                  <a:blip r:embed="rId8"/>
                  <a:stretch>
                    <a:fillRect l="-11111" r="-5556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EF20492-4DA9-2D3D-FD87-2B2F549BA93C}"/>
                    </a:ext>
                  </a:extLst>
                </p:cNvPr>
                <p:cNvSpPr txBox="1"/>
                <p:nvPr/>
              </p:nvSpPr>
              <p:spPr>
                <a:xfrm>
                  <a:off x="5194120" y="4808855"/>
                  <a:ext cx="326652" cy="3191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EF20492-4DA9-2D3D-FD87-2B2F549BA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4120" y="4808855"/>
                  <a:ext cx="326652" cy="319139"/>
                </a:xfrm>
                <a:prstGeom prst="rect">
                  <a:avLst/>
                </a:prstGeom>
                <a:blipFill>
                  <a:blip r:embed="rId9"/>
                  <a:stretch>
                    <a:fillRect l="-17647" r="-5882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2839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9F0534F-9659-11B4-43B7-624B69AF44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following definition: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Trainable parameters: 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9F0534F-9659-11B4-43B7-624B69AF4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587D6C29-9C1D-2F79-8614-BF4CEEF7018D}"/>
              </a:ext>
            </a:extLst>
          </p:cNvPr>
          <p:cNvSpPr/>
          <p:nvPr/>
        </p:nvSpPr>
        <p:spPr>
          <a:xfrm>
            <a:off x="581250" y="1649671"/>
            <a:ext cx="5672968" cy="18473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F63AE-DDF2-0451-0EA2-78C77CC8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Generic Neural Network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68CBDD-A64D-03C7-5589-BB115D1B0D6B}"/>
              </a:ext>
            </a:extLst>
          </p:cNvPr>
          <p:cNvSpPr/>
          <p:nvPr/>
        </p:nvSpPr>
        <p:spPr>
          <a:xfrm rot="16200000">
            <a:off x="7557604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D7F9E74-5A2A-553C-DF2B-0273E753ECB6}"/>
              </a:ext>
            </a:extLst>
          </p:cNvPr>
          <p:cNvCxnSpPr/>
          <p:nvPr/>
        </p:nvCxnSpPr>
        <p:spPr>
          <a:xfrm rot="16200000" flipV="1">
            <a:off x="7605367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C6F3DCE-73F7-F534-CC82-68E9EA47ED62}"/>
              </a:ext>
            </a:extLst>
          </p:cNvPr>
          <p:cNvSpPr/>
          <p:nvPr/>
        </p:nvSpPr>
        <p:spPr>
          <a:xfrm rot="16200000">
            <a:off x="8076822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D5012E26-3572-343B-EC1C-82AAF1311DDA}"/>
              </a:ext>
            </a:extLst>
          </p:cNvPr>
          <p:cNvCxnSpPr/>
          <p:nvPr/>
        </p:nvCxnSpPr>
        <p:spPr>
          <a:xfrm rot="16200000" flipV="1">
            <a:off x="8124585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53E1BD9-FE84-A3C3-0D96-DFB0580909EC}"/>
              </a:ext>
            </a:extLst>
          </p:cNvPr>
          <p:cNvSpPr/>
          <p:nvPr/>
        </p:nvSpPr>
        <p:spPr>
          <a:xfrm rot="16200000">
            <a:off x="8600019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9E1F1DAF-C5B4-424E-0C3A-07204B1068F0}"/>
              </a:ext>
            </a:extLst>
          </p:cNvPr>
          <p:cNvCxnSpPr/>
          <p:nvPr/>
        </p:nvCxnSpPr>
        <p:spPr>
          <a:xfrm rot="16200000" flipV="1">
            <a:off x="8647783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EF3A70-5BFF-11CA-3EC7-0FF284E60665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>
            <a:off x="7270606" y="4337190"/>
            <a:ext cx="806412" cy="5418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2016AF-6DC9-5E10-08A9-E1803F93141E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>
            <a:off x="7456653" y="4109172"/>
            <a:ext cx="848384" cy="46824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72A5BB-84FC-71AC-91CC-46B0D1FBE6D3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>
            <a:off x="7718252" y="3847573"/>
            <a:ext cx="848384" cy="99144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7B12C0-BE94-C55F-9EF7-F911308262C0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 flipV="1">
            <a:off x="7446396" y="4215582"/>
            <a:ext cx="809366" cy="30035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572DBF-971E-0F43-E548-3EED854FCA8C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>
            <a:off x="7706006" y="4256325"/>
            <a:ext cx="809366" cy="21886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39F9344-BD5A-9B7C-20D4-FE8B4F0BA10C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>
            <a:off x="7967604" y="3994726"/>
            <a:ext cx="809366" cy="74206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EB015A-8ECF-B088-D31A-177ECAB4F680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7667053" y="4058107"/>
            <a:ext cx="853702" cy="57569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269A92B-1979-EAA1-9877-6B9117CDDE50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 flipV="1">
            <a:off x="7895071" y="4286125"/>
            <a:ext cx="811730" cy="16162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7AFDDB-0BF2-8B3A-E7C0-968BC74799C3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 flipV="1">
            <a:off x="8358810" y="4345584"/>
            <a:ext cx="810154" cy="4113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751BE4-46FF-4A80-946C-281EB27962F2}"/>
              </a:ext>
            </a:extLst>
          </p:cNvPr>
          <p:cNvCxnSpPr>
            <a:cxnSpLocks/>
            <a:endCxn id="7" idx="3"/>
          </p:cNvCxnSpPr>
          <p:nvPr/>
        </p:nvCxnSpPr>
        <p:spPr>
          <a:xfrm rot="16200000" flipV="1">
            <a:off x="8128802" y="4115576"/>
            <a:ext cx="852126" cy="45918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114D25-2170-AC07-D73D-15F657A53FC2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>
            <a:off x="8156670" y="4186156"/>
            <a:ext cx="811730" cy="36156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4469AD-2A2A-7246-DCEE-4377AD8AFA1B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7869193" y="3855967"/>
            <a:ext cx="852126" cy="97839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DCD8DCC-CE7D-72AF-7F51-A844F57B55BF}"/>
              </a:ext>
            </a:extLst>
          </p:cNvPr>
          <p:cNvGrpSpPr/>
          <p:nvPr/>
        </p:nvGrpSpPr>
        <p:grpSpPr>
          <a:xfrm>
            <a:off x="7700902" y="2871335"/>
            <a:ext cx="1042417" cy="803141"/>
            <a:chOff x="7700902" y="2871335"/>
            <a:chExt cx="1042417" cy="80314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DEA2571-9102-2285-7D3E-9AB69E31F56B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rot="16200000">
              <a:off x="7299333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581F97-D711-F21D-8316-9E9618990EBE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7700904" y="2871335"/>
              <a:ext cx="501369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0617CC2-E777-BCA2-8C56-2C47E57375FC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7700904" y="2871335"/>
              <a:ext cx="1042414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D451E47-AF5D-C556-60FE-D4B31614C8D5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 flipV="1">
              <a:off x="7558942" y="3013297"/>
              <a:ext cx="803140" cy="5192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CB62C25-17E9-0DC6-B40A-4A479877EDD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>
              <a:off x="7818551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DF50B04-169B-8980-E3BC-AFAF61E7E6D9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rot="16200000">
              <a:off x="8341749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568BD36-AF52-9410-37A3-75EB02E504A4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H="1" flipV="1">
              <a:off x="7700902" y="2871335"/>
              <a:ext cx="1042417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6617460-4C28-645D-CC23-AE7C88CD274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>
              <a:off x="8080150" y="3011307"/>
              <a:ext cx="803140" cy="52319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F55216F-4E5F-59E1-AD1D-882102A49EAA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H="1" flipV="1">
              <a:off x="8202273" y="2871335"/>
              <a:ext cx="541046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9E838DE-9FAA-2609-C109-E5BBAFAACAF1}"/>
                  </a:ext>
                </a:extLst>
              </p:cNvPr>
              <p:cNvSpPr txBox="1"/>
              <p:nvPr/>
            </p:nvSpPr>
            <p:spPr>
              <a:xfrm>
                <a:off x="775149" y="1669064"/>
                <a:ext cx="6056980" cy="1732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Corbel" panose="020B0503020204020204" pitchFamily="34" charset="0"/>
                  </a:rPr>
                  <a:t>  (input)</a:t>
                </a:r>
                <a:endParaRPr lang="en-US" sz="18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)∈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Corbel" panose="020B0503020204020204" pitchFamily="34" charset="0"/>
                  </a:rPr>
                  <a:t> (hidden layer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>
                    <a:latin typeface="Corbel" panose="020B0503020204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18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>
                    <a:latin typeface="Corbel" panose="020B0503020204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800" dirty="0">
                    <a:latin typeface="Corbel" panose="020B0503020204020204" pitchFamily="34" charset="0"/>
                  </a:rPr>
                  <a:t>    (output)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=ℓ(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800" dirty="0">
                    <a:latin typeface="Corbel" panose="020B0503020204020204" pitchFamily="34" charset="0"/>
                  </a:rPr>
                  <a:t>    (loss)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9E838DE-9FAA-2609-C109-E5BBAFAAC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9" y="1669064"/>
                <a:ext cx="6056980" cy="1732975"/>
              </a:xfrm>
              <a:prstGeom prst="rect">
                <a:avLst/>
              </a:prstGeom>
              <a:blipFill>
                <a:blip r:embed="rId3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F5A58B-A892-5BC3-F149-4790DB582B5D}"/>
                  </a:ext>
                </a:extLst>
              </p:cNvPr>
              <p:cNvSpPr txBox="1"/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F5A58B-A892-5BC3-F149-4790DB582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C0AAA609-2343-F468-AE57-82B4D4865906}"/>
              </a:ext>
            </a:extLst>
          </p:cNvPr>
          <p:cNvSpPr/>
          <p:nvPr/>
        </p:nvSpPr>
        <p:spPr>
          <a:xfrm rot="16200000">
            <a:off x="7539756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89" name="Curved Connector 88">
            <a:extLst>
              <a:ext uri="{FF2B5EF4-FFF2-40B4-BE49-F238E27FC236}">
                <a16:creationId xmlns:a16="http://schemas.microsoft.com/office/drawing/2014/main" id="{75DAA5E4-EC14-EEE0-FA6D-B9FB5FC5301E}"/>
              </a:ext>
            </a:extLst>
          </p:cNvPr>
          <p:cNvCxnSpPr/>
          <p:nvPr/>
        </p:nvCxnSpPr>
        <p:spPr>
          <a:xfrm rot="16200000" flipV="1">
            <a:off x="7587519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136F4475-87EB-3E32-7C27-9BB827450CEB}"/>
              </a:ext>
            </a:extLst>
          </p:cNvPr>
          <p:cNvSpPr/>
          <p:nvPr/>
        </p:nvSpPr>
        <p:spPr>
          <a:xfrm rot="16200000">
            <a:off x="8058974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1471555E-9CC0-B257-2EA1-DA5A4B57331A}"/>
              </a:ext>
            </a:extLst>
          </p:cNvPr>
          <p:cNvCxnSpPr/>
          <p:nvPr/>
        </p:nvCxnSpPr>
        <p:spPr>
          <a:xfrm rot="16200000" flipV="1">
            <a:off x="8106737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CB1DF43B-DDBF-A6F2-F0A8-468E75A553CB}"/>
              </a:ext>
            </a:extLst>
          </p:cNvPr>
          <p:cNvSpPr/>
          <p:nvPr/>
        </p:nvSpPr>
        <p:spPr>
          <a:xfrm rot="16200000">
            <a:off x="8582171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A4AC2223-C2A3-1331-6738-FE0423F0F4D9}"/>
              </a:ext>
            </a:extLst>
          </p:cNvPr>
          <p:cNvCxnSpPr/>
          <p:nvPr/>
        </p:nvCxnSpPr>
        <p:spPr>
          <a:xfrm rot="16200000" flipV="1">
            <a:off x="8629935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FCB9763F-68F1-C60D-3965-F61C3A8CC619}"/>
              </a:ext>
            </a:extLst>
          </p:cNvPr>
          <p:cNvSpPr/>
          <p:nvPr/>
        </p:nvSpPr>
        <p:spPr>
          <a:xfrm rot="16200000">
            <a:off x="8051994" y="656595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Corbel" panose="020B0503020204020204" pitchFamily="34" charset="0"/>
              </a:rPr>
              <a:t>+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CD63D2D-DDAC-969C-600D-09942F3158EF}"/>
              </a:ext>
            </a:extLst>
          </p:cNvPr>
          <p:cNvCxnSpPr>
            <a:endCxn id="88" idx="2"/>
          </p:cNvCxnSpPr>
          <p:nvPr/>
        </p:nvCxnSpPr>
        <p:spPr>
          <a:xfrm rot="16200000">
            <a:off x="7281485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0BB381B-CA74-7FBD-AE75-BCAC26868AAF}"/>
              </a:ext>
            </a:extLst>
          </p:cNvPr>
          <p:cNvCxnSpPr>
            <a:endCxn id="90" idx="1"/>
          </p:cNvCxnSpPr>
          <p:nvPr/>
        </p:nvCxnSpPr>
        <p:spPr>
          <a:xfrm rot="16200000">
            <a:off x="7467532" y="1823223"/>
            <a:ext cx="845111" cy="414065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407099B-DC61-F995-D81E-5BF6F847BCC9}"/>
              </a:ext>
            </a:extLst>
          </p:cNvPr>
          <p:cNvCxnSpPr>
            <a:endCxn id="92" idx="1"/>
          </p:cNvCxnSpPr>
          <p:nvPr/>
        </p:nvCxnSpPr>
        <p:spPr>
          <a:xfrm rot="16200000">
            <a:off x="7729131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1E85E31-24F4-0DDA-DB21-9F82DE0E545F}"/>
              </a:ext>
            </a:extLst>
          </p:cNvPr>
          <p:cNvCxnSpPr>
            <a:endCxn id="88" idx="2"/>
          </p:cNvCxnSpPr>
          <p:nvPr/>
        </p:nvCxnSpPr>
        <p:spPr>
          <a:xfrm rot="16200000" flipV="1">
            <a:off x="7541094" y="1791632"/>
            <a:ext cx="803140" cy="51921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A2A7C4-6661-0433-309A-F752F8DAA6F6}"/>
              </a:ext>
            </a:extLst>
          </p:cNvPr>
          <p:cNvCxnSpPr>
            <a:endCxn id="90" idx="2"/>
          </p:cNvCxnSpPr>
          <p:nvPr/>
        </p:nvCxnSpPr>
        <p:spPr>
          <a:xfrm rot="16200000">
            <a:off x="7800703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8F17A3F-94EA-2AED-BC6F-23B5B849D621}"/>
              </a:ext>
            </a:extLst>
          </p:cNvPr>
          <p:cNvCxnSpPr>
            <a:cxnSpLocks/>
            <a:endCxn id="92" idx="2"/>
          </p:cNvCxnSpPr>
          <p:nvPr/>
        </p:nvCxnSpPr>
        <p:spPr>
          <a:xfrm rot="16200000">
            <a:off x="8323901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6A7B3F-C7CE-D4D8-39EB-2E91086D5E11}"/>
              </a:ext>
            </a:extLst>
          </p:cNvPr>
          <p:cNvCxnSpPr>
            <a:endCxn id="88" idx="3"/>
          </p:cNvCxnSpPr>
          <p:nvPr/>
        </p:nvCxnSpPr>
        <p:spPr>
          <a:xfrm rot="16200000" flipV="1">
            <a:off x="7834284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04C7E0F-808E-D886-AF27-D7F7EA7BFE1A}"/>
              </a:ext>
            </a:extLst>
          </p:cNvPr>
          <p:cNvCxnSpPr>
            <a:cxnSpLocks/>
            <a:stCxn id="92" idx="6"/>
            <a:endCxn id="94" idx="3"/>
          </p:cNvCxnSpPr>
          <p:nvPr/>
        </p:nvCxnSpPr>
        <p:spPr>
          <a:xfrm flipH="1" flipV="1">
            <a:off x="8300447" y="906633"/>
            <a:ext cx="425024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FA6DD76-04D5-0116-67B3-9C7BABCBC04F}"/>
              </a:ext>
            </a:extLst>
          </p:cNvPr>
          <p:cNvCxnSpPr>
            <a:stCxn id="90" idx="6"/>
            <a:endCxn id="94" idx="2"/>
          </p:cNvCxnSpPr>
          <p:nvPr/>
        </p:nvCxnSpPr>
        <p:spPr>
          <a:xfrm flipH="1" flipV="1">
            <a:off x="8195294" y="948604"/>
            <a:ext cx="6980" cy="414469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B403BD9-07CB-77CC-A5D0-8893C4C34B6F}"/>
              </a:ext>
            </a:extLst>
          </p:cNvPr>
          <p:cNvCxnSpPr>
            <a:stCxn id="88" idx="6"/>
            <a:endCxn id="94" idx="1"/>
          </p:cNvCxnSpPr>
          <p:nvPr/>
        </p:nvCxnSpPr>
        <p:spPr>
          <a:xfrm flipV="1">
            <a:off x="7683056" y="906633"/>
            <a:ext cx="407085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193908D-0B85-EDA7-1BD1-B34B97DED8C3}"/>
              </a:ext>
            </a:extLst>
          </p:cNvPr>
          <p:cNvCxnSpPr>
            <a:cxnSpLocks/>
            <a:stCxn id="94" idx="6"/>
          </p:cNvCxnSpPr>
          <p:nvPr/>
        </p:nvCxnSpPr>
        <p:spPr>
          <a:xfrm flipV="1">
            <a:off x="8195294" y="375404"/>
            <a:ext cx="1" cy="286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81C3A3E-CB49-0F7D-2C29-1855E6CD9171}"/>
              </a:ext>
            </a:extLst>
          </p:cNvPr>
          <p:cNvCxnSpPr>
            <a:cxnSpLocks/>
            <a:endCxn id="92" idx="2"/>
          </p:cNvCxnSpPr>
          <p:nvPr/>
        </p:nvCxnSpPr>
        <p:spPr>
          <a:xfrm rot="16200000">
            <a:off x="8062302" y="1789642"/>
            <a:ext cx="803140" cy="52319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6FD7A71-A74A-4352-15D6-297D0F37BCB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079729" y="1807069"/>
            <a:ext cx="873438" cy="418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E42411-D868-F7F9-B453-E555FD7D998A}"/>
                  </a:ext>
                </a:extLst>
              </p:cNvPr>
              <p:cNvSpPr txBox="1"/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E42411-D868-F7F9-B453-E555FD7D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1CE61D-2725-1021-8331-AED3BB5FC7FB}"/>
                  </a:ext>
                </a:extLst>
              </p:cNvPr>
              <p:cNvSpPr txBox="1"/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  <m:r>
                      <m:rPr>
                        <m:nor/>
                      </m:rPr>
                      <a:rPr lang="en-US" dirty="0">
                        <a:latin typeface="Corbel" panose="020B0503020204020204" pitchFamily="34" charset="0"/>
                      </a:rPr>
                      <m:t>  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>
                  <a:latin typeface="Corbel" panose="020B0503020204020204" pitchFamily="34" charset="0"/>
                </a:endParaRPr>
              </a:p>
              <a:p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1CE61D-2725-1021-8331-AED3BB5FC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blipFill>
                <a:blip r:embed="rId6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D44F50-6083-81F7-2CB3-C86C6E336CE2}"/>
                  </a:ext>
                </a:extLst>
              </p:cNvPr>
              <p:cNvSpPr txBox="1"/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D44F50-6083-81F7-2CB3-C86C6E336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42AB474-CD2B-7F2B-8494-126D98A0C5C8}"/>
                  </a:ext>
                </a:extLst>
              </p:cNvPr>
              <p:cNvSpPr txBox="1"/>
              <p:nvPr/>
            </p:nvSpPr>
            <p:spPr>
              <a:xfrm>
                <a:off x="6959232" y="4057302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42AB474-CD2B-7F2B-8494-126D98A0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32" y="4057302"/>
                <a:ext cx="50547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F5FCBEF-5062-E616-8BEB-64412ADE8FE6}"/>
                  </a:ext>
                </a:extLst>
              </p:cNvPr>
              <p:cNvSpPr txBox="1"/>
              <p:nvPr/>
            </p:nvSpPr>
            <p:spPr>
              <a:xfrm>
                <a:off x="6858253" y="3104502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F5FCBEF-5062-E616-8BEB-64412ADE8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253" y="3104502"/>
                <a:ext cx="78148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1383B21-6B5C-42CF-6D14-4084520F7AA7}"/>
                  </a:ext>
                </a:extLst>
              </p:cNvPr>
              <p:cNvSpPr txBox="1"/>
              <p:nvPr/>
            </p:nvSpPr>
            <p:spPr>
              <a:xfrm>
                <a:off x="6942967" y="3630865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1383B21-6B5C-42CF-6D14-4084520F7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67" y="3630865"/>
                <a:ext cx="505474" cy="307777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2ABAB66-B1D4-A181-2E23-1B414600840F}"/>
                  </a:ext>
                </a:extLst>
              </p:cNvPr>
              <p:cNvSpPr txBox="1"/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2ABAB66-B1D4-A181-2E23-1B4146008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blipFill>
                <a:blip r:embed="rId11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6B44291-7867-5AC1-F479-ED887B2711D3}"/>
                  </a:ext>
                </a:extLst>
              </p:cNvPr>
              <p:cNvSpPr txBox="1"/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6B44291-7867-5AC1-F479-ED887B271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blipFill>
                <a:blip r:embed="rId12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7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9F0534F-9659-11B4-43B7-624B69AF44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52475"/>
                <a:ext cx="6124334" cy="3416400"/>
              </a:xfrm>
            </p:spPr>
            <p:txBody>
              <a:bodyPr/>
              <a:lstStyle/>
              <a:p>
                <a:r>
                  <a:rPr lang="en-US" dirty="0"/>
                  <a:t>Given some [initial] values for the parameters, we</a:t>
                </a:r>
                <a:br>
                  <a:rPr lang="en-US" dirty="0"/>
                </a:br>
                <a:r>
                  <a:rPr lang="en-US" dirty="0"/>
                  <a:t>can compute </a:t>
                </a:r>
                <a:r>
                  <a:rPr lang="en-US" dirty="0">
                    <a:solidFill>
                      <a:srgbClr val="C00000"/>
                    </a:solidFill>
                  </a:rPr>
                  <a:t>the forward pass</a:t>
                </a:r>
                <a:r>
                  <a:rPr lang="en-US" dirty="0"/>
                  <a:t>, layer by layer.</a:t>
                </a:r>
              </a:p>
              <a:p>
                <a:endParaRPr lang="en-US" dirty="0"/>
              </a:p>
              <a:p>
                <a:r>
                  <a:rPr lang="en-US" dirty="0"/>
                  <a:t>Forward pass is basically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matrix multiplications</a:t>
                </a:r>
                <a:r>
                  <a:rPr lang="en-US" dirty="0"/>
                  <a:t>, each followed by an activation function. </a:t>
                </a:r>
              </a:p>
              <a:p>
                <a:endParaRPr lang="en-US" dirty="0"/>
              </a:p>
              <a:p>
                <a:r>
                  <a:rPr lang="en-US" dirty="0"/>
                  <a:t>Matrix multiplication can be done efficiently with GPUs. </a:t>
                </a:r>
              </a:p>
              <a:p>
                <a:pPr lvl="1"/>
                <a:r>
                  <a:rPr lang="en-US" dirty="0"/>
                  <a:t>Therefore, </a:t>
                </a:r>
                <a:r>
                  <a:rPr lang="en-US" dirty="0">
                    <a:solidFill>
                      <a:srgbClr val="C00000"/>
                    </a:solidFill>
                  </a:rPr>
                  <a:t>forward pass is somewhat fast</a:t>
                </a:r>
                <a:r>
                  <a:rPr lang="en-US" dirty="0"/>
                  <a:t>.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Complexity of forward pass, </a:t>
                </a:r>
                <a:r>
                  <a:rPr lang="en-US" dirty="0">
                    <a:solidFill>
                      <a:srgbClr val="C00000"/>
                    </a:solidFill>
                  </a:rPr>
                  <a:t>linear of depth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9F0534F-9659-11B4-43B7-624B69AF4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52475"/>
                <a:ext cx="6124334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FAF63AE-DDF2-0451-0EA2-78C77CC8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Generic Neural Network: Forward Step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68CBDD-A64D-03C7-5589-BB115D1B0D6B}"/>
              </a:ext>
            </a:extLst>
          </p:cNvPr>
          <p:cNvSpPr/>
          <p:nvPr/>
        </p:nvSpPr>
        <p:spPr>
          <a:xfrm rot="16200000">
            <a:off x="7557604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D7F9E74-5A2A-553C-DF2B-0273E753ECB6}"/>
              </a:ext>
            </a:extLst>
          </p:cNvPr>
          <p:cNvCxnSpPr/>
          <p:nvPr/>
        </p:nvCxnSpPr>
        <p:spPr>
          <a:xfrm rot="16200000" flipV="1">
            <a:off x="7605367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C6F3DCE-73F7-F534-CC82-68E9EA47ED62}"/>
              </a:ext>
            </a:extLst>
          </p:cNvPr>
          <p:cNvSpPr/>
          <p:nvPr/>
        </p:nvSpPr>
        <p:spPr>
          <a:xfrm rot="16200000">
            <a:off x="8076822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D5012E26-3572-343B-EC1C-82AAF1311DDA}"/>
              </a:ext>
            </a:extLst>
          </p:cNvPr>
          <p:cNvCxnSpPr/>
          <p:nvPr/>
        </p:nvCxnSpPr>
        <p:spPr>
          <a:xfrm rot="16200000" flipV="1">
            <a:off x="8124585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53E1BD9-FE84-A3C3-0D96-DFB0580909EC}"/>
              </a:ext>
            </a:extLst>
          </p:cNvPr>
          <p:cNvSpPr/>
          <p:nvPr/>
        </p:nvSpPr>
        <p:spPr>
          <a:xfrm rot="16200000">
            <a:off x="8600019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9E1F1DAF-C5B4-424E-0C3A-07204B1068F0}"/>
              </a:ext>
            </a:extLst>
          </p:cNvPr>
          <p:cNvCxnSpPr/>
          <p:nvPr/>
        </p:nvCxnSpPr>
        <p:spPr>
          <a:xfrm rot="16200000" flipV="1">
            <a:off x="8647783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EF3A70-5BFF-11CA-3EC7-0FF284E60665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>
            <a:off x="7270606" y="4337190"/>
            <a:ext cx="806412" cy="5418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2016AF-6DC9-5E10-08A9-E1803F93141E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>
            <a:off x="7456653" y="4109172"/>
            <a:ext cx="848384" cy="46824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72A5BB-84FC-71AC-91CC-46B0D1FBE6D3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>
            <a:off x="7718252" y="3847573"/>
            <a:ext cx="848384" cy="99144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7B12C0-BE94-C55F-9EF7-F911308262C0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 flipV="1">
            <a:off x="7446396" y="4215582"/>
            <a:ext cx="809366" cy="30035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572DBF-971E-0F43-E548-3EED854FCA8C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>
            <a:off x="7706006" y="4256325"/>
            <a:ext cx="809366" cy="21886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39F9344-BD5A-9B7C-20D4-FE8B4F0BA10C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>
            <a:off x="7967604" y="3994726"/>
            <a:ext cx="809366" cy="74206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EB015A-8ECF-B088-D31A-177ECAB4F680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7667053" y="4058107"/>
            <a:ext cx="853702" cy="57569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269A92B-1979-EAA1-9877-6B9117CDDE50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 flipV="1">
            <a:off x="7895071" y="4286125"/>
            <a:ext cx="811730" cy="16162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7AFDDB-0BF2-8B3A-E7C0-968BC74799C3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 flipV="1">
            <a:off x="8358810" y="4345584"/>
            <a:ext cx="810154" cy="4113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751BE4-46FF-4A80-946C-281EB27962F2}"/>
              </a:ext>
            </a:extLst>
          </p:cNvPr>
          <p:cNvCxnSpPr>
            <a:cxnSpLocks/>
            <a:endCxn id="7" idx="3"/>
          </p:cNvCxnSpPr>
          <p:nvPr/>
        </p:nvCxnSpPr>
        <p:spPr>
          <a:xfrm rot="16200000" flipV="1">
            <a:off x="8128802" y="4115576"/>
            <a:ext cx="852126" cy="45918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114D25-2170-AC07-D73D-15F657A53FC2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>
            <a:off x="8156670" y="4186156"/>
            <a:ext cx="811730" cy="36156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4469AD-2A2A-7246-DCEE-4377AD8AFA1B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7869193" y="3855967"/>
            <a:ext cx="852126" cy="97839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DCD8DCC-CE7D-72AF-7F51-A844F57B55BF}"/>
              </a:ext>
            </a:extLst>
          </p:cNvPr>
          <p:cNvGrpSpPr/>
          <p:nvPr/>
        </p:nvGrpSpPr>
        <p:grpSpPr>
          <a:xfrm>
            <a:off x="7700902" y="2871335"/>
            <a:ext cx="1042417" cy="803141"/>
            <a:chOff x="7700902" y="2871335"/>
            <a:chExt cx="1042417" cy="80314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DEA2571-9102-2285-7D3E-9AB69E31F56B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rot="16200000">
              <a:off x="7299333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581F97-D711-F21D-8316-9E9618990EBE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7700904" y="2871335"/>
              <a:ext cx="501369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0617CC2-E777-BCA2-8C56-2C47E57375FC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7700904" y="2871335"/>
              <a:ext cx="1042414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D451E47-AF5D-C556-60FE-D4B31614C8D5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 flipV="1">
              <a:off x="7558942" y="3013297"/>
              <a:ext cx="803140" cy="5192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CB62C25-17E9-0DC6-B40A-4A479877EDD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>
              <a:off x="7818551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DF50B04-169B-8980-E3BC-AFAF61E7E6D9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rot="16200000">
              <a:off x="8341749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568BD36-AF52-9410-37A3-75EB02E504A4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H="1" flipV="1">
              <a:off x="7700902" y="2871335"/>
              <a:ext cx="1042417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6617460-4C28-645D-CC23-AE7C88CD274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>
              <a:off x="8080150" y="3011307"/>
              <a:ext cx="803140" cy="52319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F55216F-4E5F-59E1-AD1D-882102A49EAA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H="1" flipV="1">
              <a:off x="8202273" y="2871335"/>
              <a:ext cx="541046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F5A58B-A892-5BC3-F149-4790DB582B5D}"/>
                  </a:ext>
                </a:extLst>
              </p:cNvPr>
              <p:cNvSpPr txBox="1"/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F5A58B-A892-5BC3-F149-4790DB582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C0AAA609-2343-F468-AE57-82B4D4865906}"/>
              </a:ext>
            </a:extLst>
          </p:cNvPr>
          <p:cNvSpPr/>
          <p:nvPr/>
        </p:nvSpPr>
        <p:spPr>
          <a:xfrm rot="16200000">
            <a:off x="7539756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89" name="Curved Connector 88">
            <a:extLst>
              <a:ext uri="{FF2B5EF4-FFF2-40B4-BE49-F238E27FC236}">
                <a16:creationId xmlns:a16="http://schemas.microsoft.com/office/drawing/2014/main" id="{75DAA5E4-EC14-EEE0-FA6D-B9FB5FC5301E}"/>
              </a:ext>
            </a:extLst>
          </p:cNvPr>
          <p:cNvCxnSpPr/>
          <p:nvPr/>
        </p:nvCxnSpPr>
        <p:spPr>
          <a:xfrm rot="16200000" flipV="1">
            <a:off x="7587519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136F4475-87EB-3E32-7C27-9BB827450CEB}"/>
              </a:ext>
            </a:extLst>
          </p:cNvPr>
          <p:cNvSpPr/>
          <p:nvPr/>
        </p:nvSpPr>
        <p:spPr>
          <a:xfrm rot="16200000">
            <a:off x="8058974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1471555E-9CC0-B257-2EA1-DA5A4B57331A}"/>
              </a:ext>
            </a:extLst>
          </p:cNvPr>
          <p:cNvCxnSpPr/>
          <p:nvPr/>
        </p:nvCxnSpPr>
        <p:spPr>
          <a:xfrm rot="16200000" flipV="1">
            <a:off x="8106737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CB1DF43B-DDBF-A6F2-F0A8-468E75A553CB}"/>
              </a:ext>
            </a:extLst>
          </p:cNvPr>
          <p:cNvSpPr/>
          <p:nvPr/>
        </p:nvSpPr>
        <p:spPr>
          <a:xfrm rot="16200000">
            <a:off x="8582171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A4AC2223-C2A3-1331-6738-FE0423F0F4D9}"/>
              </a:ext>
            </a:extLst>
          </p:cNvPr>
          <p:cNvCxnSpPr/>
          <p:nvPr/>
        </p:nvCxnSpPr>
        <p:spPr>
          <a:xfrm rot="16200000" flipV="1">
            <a:off x="8629935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FCB9763F-68F1-C60D-3965-F61C3A8CC619}"/>
              </a:ext>
            </a:extLst>
          </p:cNvPr>
          <p:cNvSpPr/>
          <p:nvPr/>
        </p:nvSpPr>
        <p:spPr>
          <a:xfrm rot="16200000">
            <a:off x="8051994" y="656595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Corbel" panose="020B0503020204020204" pitchFamily="34" charset="0"/>
              </a:rPr>
              <a:t>+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CD63D2D-DDAC-969C-600D-09942F3158EF}"/>
              </a:ext>
            </a:extLst>
          </p:cNvPr>
          <p:cNvCxnSpPr>
            <a:endCxn id="88" idx="2"/>
          </p:cNvCxnSpPr>
          <p:nvPr/>
        </p:nvCxnSpPr>
        <p:spPr>
          <a:xfrm rot="16200000">
            <a:off x="7281485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0BB381B-CA74-7FBD-AE75-BCAC26868AAF}"/>
              </a:ext>
            </a:extLst>
          </p:cNvPr>
          <p:cNvCxnSpPr>
            <a:endCxn id="90" idx="1"/>
          </p:cNvCxnSpPr>
          <p:nvPr/>
        </p:nvCxnSpPr>
        <p:spPr>
          <a:xfrm rot="16200000">
            <a:off x="7467532" y="1823223"/>
            <a:ext cx="845111" cy="414065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407099B-DC61-F995-D81E-5BF6F847BCC9}"/>
              </a:ext>
            </a:extLst>
          </p:cNvPr>
          <p:cNvCxnSpPr>
            <a:endCxn id="92" idx="1"/>
          </p:cNvCxnSpPr>
          <p:nvPr/>
        </p:nvCxnSpPr>
        <p:spPr>
          <a:xfrm rot="16200000">
            <a:off x="7729131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1E85E31-24F4-0DDA-DB21-9F82DE0E545F}"/>
              </a:ext>
            </a:extLst>
          </p:cNvPr>
          <p:cNvCxnSpPr>
            <a:endCxn id="88" idx="2"/>
          </p:cNvCxnSpPr>
          <p:nvPr/>
        </p:nvCxnSpPr>
        <p:spPr>
          <a:xfrm rot="16200000" flipV="1">
            <a:off x="7541094" y="1791632"/>
            <a:ext cx="803140" cy="51921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A2A7C4-6661-0433-309A-F752F8DAA6F6}"/>
              </a:ext>
            </a:extLst>
          </p:cNvPr>
          <p:cNvCxnSpPr>
            <a:endCxn id="90" idx="2"/>
          </p:cNvCxnSpPr>
          <p:nvPr/>
        </p:nvCxnSpPr>
        <p:spPr>
          <a:xfrm rot="16200000">
            <a:off x="7800703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8F17A3F-94EA-2AED-BC6F-23B5B849D621}"/>
              </a:ext>
            </a:extLst>
          </p:cNvPr>
          <p:cNvCxnSpPr>
            <a:cxnSpLocks/>
            <a:endCxn id="92" idx="2"/>
          </p:cNvCxnSpPr>
          <p:nvPr/>
        </p:nvCxnSpPr>
        <p:spPr>
          <a:xfrm rot="16200000">
            <a:off x="8323901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6A7B3F-C7CE-D4D8-39EB-2E91086D5E11}"/>
              </a:ext>
            </a:extLst>
          </p:cNvPr>
          <p:cNvCxnSpPr>
            <a:endCxn id="88" idx="3"/>
          </p:cNvCxnSpPr>
          <p:nvPr/>
        </p:nvCxnSpPr>
        <p:spPr>
          <a:xfrm rot="16200000" flipV="1">
            <a:off x="7834284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04C7E0F-808E-D886-AF27-D7F7EA7BFE1A}"/>
              </a:ext>
            </a:extLst>
          </p:cNvPr>
          <p:cNvCxnSpPr>
            <a:cxnSpLocks/>
            <a:stCxn id="92" idx="6"/>
            <a:endCxn id="94" idx="3"/>
          </p:cNvCxnSpPr>
          <p:nvPr/>
        </p:nvCxnSpPr>
        <p:spPr>
          <a:xfrm flipH="1" flipV="1">
            <a:off x="8300447" y="906633"/>
            <a:ext cx="425024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FA6DD76-04D5-0116-67B3-9C7BABCBC04F}"/>
              </a:ext>
            </a:extLst>
          </p:cNvPr>
          <p:cNvCxnSpPr>
            <a:stCxn id="90" idx="6"/>
            <a:endCxn id="94" idx="2"/>
          </p:cNvCxnSpPr>
          <p:nvPr/>
        </p:nvCxnSpPr>
        <p:spPr>
          <a:xfrm flipH="1" flipV="1">
            <a:off x="8195294" y="948604"/>
            <a:ext cx="6980" cy="414469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B403BD9-07CB-77CC-A5D0-8893C4C34B6F}"/>
              </a:ext>
            </a:extLst>
          </p:cNvPr>
          <p:cNvCxnSpPr>
            <a:stCxn id="88" idx="6"/>
            <a:endCxn id="94" idx="1"/>
          </p:cNvCxnSpPr>
          <p:nvPr/>
        </p:nvCxnSpPr>
        <p:spPr>
          <a:xfrm flipV="1">
            <a:off x="7683056" y="906633"/>
            <a:ext cx="407085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193908D-0B85-EDA7-1BD1-B34B97DED8C3}"/>
              </a:ext>
            </a:extLst>
          </p:cNvPr>
          <p:cNvCxnSpPr>
            <a:cxnSpLocks/>
            <a:stCxn id="94" idx="6"/>
          </p:cNvCxnSpPr>
          <p:nvPr/>
        </p:nvCxnSpPr>
        <p:spPr>
          <a:xfrm flipV="1">
            <a:off x="8195294" y="375404"/>
            <a:ext cx="1" cy="286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81C3A3E-CB49-0F7D-2C29-1855E6CD9171}"/>
              </a:ext>
            </a:extLst>
          </p:cNvPr>
          <p:cNvCxnSpPr>
            <a:cxnSpLocks/>
            <a:endCxn id="92" idx="2"/>
          </p:cNvCxnSpPr>
          <p:nvPr/>
        </p:nvCxnSpPr>
        <p:spPr>
          <a:xfrm rot="16200000">
            <a:off x="8062302" y="1789642"/>
            <a:ext cx="803140" cy="52319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6FD7A71-A74A-4352-15D6-297D0F37BCB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079729" y="1807069"/>
            <a:ext cx="873438" cy="418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E42411-D868-F7F9-B453-E555FD7D998A}"/>
                  </a:ext>
                </a:extLst>
              </p:cNvPr>
              <p:cNvSpPr txBox="1"/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E42411-D868-F7F9-B453-E555FD7D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1CE61D-2725-1021-8331-AED3BB5FC7FB}"/>
                  </a:ext>
                </a:extLst>
              </p:cNvPr>
              <p:cNvSpPr txBox="1"/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  <m:r>
                      <m:rPr>
                        <m:nor/>
                      </m:rPr>
                      <a:rPr lang="en-US" dirty="0">
                        <a:latin typeface="Corbel" panose="020B0503020204020204" pitchFamily="34" charset="0"/>
                      </a:rPr>
                      <m:t>  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>
                  <a:latin typeface="Corbel" panose="020B0503020204020204" pitchFamily="34" charset="0"/>
                </a:endParaRPr>
              </a:p>
              <a:p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1CE61D-2725-1021-8331-AED3BB5FC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D44F50-6083-81F7-2CB3-C86C6E336CE2}"/>
                  </a:ext>
                </a:extLst>
              </p:cNvPr>
              <p:cNvSpPr txBox="1"/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D44F50-6083-81F7-2CB3-C86C6E336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42AB474-CD2B-7F2B-8494-126D98A0C5C8}"/>
                  </a:ext>
                </a:extLst>
              </p:cNvPr>
              <p:cNvSpPr txBox="1"/>
              <p:nvPr/>
            </p:nvSpPr>
            <p:spPr>
              <a:xfrm>
                <a:off x="6959232" y="4057302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42AB474-CD2B-7F2B-8494-126D98A0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32" y="4057302"/>
                <a:ext cx="50547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F5FCBEF-5062-E616-8BEB-64412ADE8FE6}"/>
                  </a:ext>
                </a:extLst>
              </p:cNvPr>
              <p:cNvSpPr txBox="1"/>
              <p:nvPr/>
            </p:nvSpPr>
            <p:spPr>
              <a:xfrm>
                <a:off x="6858253" y="3104502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F5FCBEF-5062-E616-8BEB-64412ADE8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253" y="3104502"/>
                <a:ext cx="78148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1383B21-6B5C-42CF-6D14-4084520F7AA7}"/>
                  </a:ext>
                </a:extLst>
              </p:cNvPr>
              <p:cNvSpPr txBox="1"/>
              <p:nvPr/>
            </p:nvSpPr>
            <p:spPr>
              <a:xfrm>
                <a:off x="6942967" y="3630865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1383B21-6B5C-42CF-6D14-4084520F7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67" y="3630865"/>
                <a:ext cx="505474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2ABAB66-B1D4-A181-2E23-1B414600840F}"/>
                  </a:ext>
                </a:extLst>
              </p:cNvPr>
              <p:cNvSpPr txBox="1"/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2ABAB66-B1D4-A181-2E23-1B4146008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blipFill>
                <a:blip r:embed="rId10"/>
                <a:stretch>
                  <a:fillRect r="-1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6B44291-7867-5AC1-F479-ED887B2711D3}"/>
                  </a:ext>
                </a:extLst>
              </p:cNvPr>
              <p:cNvSpPr txBox="1"/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6B44291-7867-5AC1-F479-ED887B271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258C77F-1D02-3CE9-5FC5-5E6BD2B89B24}"/>
              </a:ext>
            </a:extLst>
          </p:cNvPr>
          <p:cNvCxnSpPr>
            <a:cxnSpLocks/>
          </p:cNvCxnSpPr>
          <p:nvPr/>
        </p:nvCxnSpPr>
        <p:spPr>
          <a:xfrm flipV="1">
            <a:off x="6683404" y="1241402"/>
            <a:ext cx="0" cy="3549620"/>
          </a:xfrm>
          <a:prstGeom prst="straightConnector1">
            <a:avLst/>
          </a:prstGeom>
          <a:ln w="28575">
            <a:solidFill>
              <a:srgbClr val="FFC000"/>
            </a:solidFill>
            <a:tailEnd type="arrow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63241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3F700C5-2D2F-5CD2-8352-E1C7926CE368}"/>
              </a:ext>
            </a:extLst>
          </p:cNvPr>
          <p:cNvSpPr/>
          <p:nvPr/>
        </p:nvSpPr>
        <p:spPr>
          <a:xfrm>
            <a:off x="722220" y="1073758"/>
            <a:ext cx="4959624" cy="1046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F63AE-DDF2-0451-0EA2-78C77CC8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Generic Neural Network: Direct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9F0534F-9659-11B4-43B7-624B69AF44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239" y="2199067"/>
                <a:ext cx="8520600" cy="2878590"/>
              </a:xfrm>
            </p:spPr>
            <p:txBody>
              <a:bodyPr>
                <a:normAutofit/>
              </a:bodyPr>
              <a:lstStyle/>
              <a:p>
                <a:pPr marL="114300" indent="0">
                  <a:lnSpc>
                    <a:spcPct val="120000"/>
                  </a:lnSpc>
                  <a:buNone/>
                </a:pPr>
                <a:r>
                  <a:rPr lang="en-US" sz="1300" dirty="0"/>
                  <a:t>We want the gradients of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1300" dirty="0"/>
                  <a:t> with respect to model parameters. </a:t>
                </a:r>
                <a:endParaRPr lang="en-US" sz="17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7338" indent="-173038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b>
                    </m:sSub>
                    <m:d>
                      <m:d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 smtClean="0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7338" indent="-173038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b>
                    </m:sSub>
                    <m:d>
                      <m:d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 smtClean="0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  <m: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sz="1400" b="1" dirty="0">
                  <a:ea typeface="Cambria Math" panose="02040503050406030204" pitchFamily="18" charset="0"/>
                </a:endParaRPr>
              </a:p>
              <a:p>
                <a:pPr marL="287338" indent="-173038">
                  <a:lnSpc>
                    <a:spcPct val="120000"/>
                  </a:lnSpc>
                </a:pPr>
                <a:r>
                  <a:rPr lang="en-US" sz="1400" b="1" dirty="0">
                    <a:ea typeface="Cambria Math" panose="02040503050406030204" pitchFamily="18" charset="0"/>
                  </a:rPr>
                  <a:t>…</a:t>
                </a:r>
              </a:p>
              <a:p>
                <a:pPr marL="287338" indent="-173038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b>
                    </m:sSub>
                    <m:d>
                      <m:d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sz="1400" b="1" dirty="0">
                  <a:ea typeface="Cambria Math" panose="02040503050406030204" pitchFamily="18" charset="0"/>
                </a:endParaRPr>
              </a:p>
              <a:p>
                <a:pPr marL="114300" indent="0">
                  <a:lnSpc>
                    <a:spcPct val="120000"/>
                  </a:lnSpc>
                  <a:buNone/>
                </a:pPr>
                <a:endParaRPr lang="en-US" sz="1400" b="1" dirty="0">
                  <a:ea typeface="Cambria Math" panose="02040503050406030204" pitchFamily="18" charset="0"/>
                </a:endParaRPr>
              </a:p>
              <a:p>
                <a:pPr marL="114300" indent="0">
                  <a:lnSpc>
                    <a:spcPct val="120000"/>
                  </a:lnSpc>
                  <a:buNone/>
                </a:pPr>
                <a:r>
                  <a:rPr lang="en-US" sz="1400" dirty="0">
                    <a:ea typeface="Cambria Math" panose="02040503050406030204" pitchFamily="18" charset="0"/>
                  </a:rPr>
                  <a:t>In total, how many matrix multiplications are done here? </a:t>
                </a:r>
              </a:p>
              <a:p>
                <a:pPr marL="114300" indent="0">
                  <a:lnSpc>
                    <a:spcPct val="120000"/>
                  </a:lnSpc>
                  <a:buNone/>
                </a:pPr>
                <a:r>
                  <a:rPr lang="en-US" sz="1400" dirty="0">
                    <a:ea typeface="Cambria Math" panose="02040503050406030204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	(B)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	(C)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	(C)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	</a:t>
                </a:r>
              </a:p>
              <a:p>
                <a:pPr marL="114300" indent="0">
                  <a:lnSpc>
                    <a:spcPct val="120000"/>
                  </a:lnSpc>
                  <a:buNone/>
                </a:pPr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9F0534F-9659-11B4-43B7-624B69AF4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239" y="2199067"/>
                <a:ext cx="8520600" cy="287859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668CBDD-A64D-03C7-5589-BB115D1B0D6B}"/>
              </a:ext>
            </a:extLst>
          </p:cNvPr>
          <p:cNvSpPr/>
          <p:nvPr/>
        </p:nvSpPr>
        <p:spPr>
          <a:xfrm rot="16200000">
            <a:off x="7557604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D7F9E74-5A2A-553C-DF2B-0273E753ECB6}"/>
              </a:ext>
            </a:extLst>
          </p:cNvPr>
          <p:cNvCxnSpPr/>
          <p:nvPr/>
        </p:nvCxnSpPr>
        <p:spPr>
          <a:xfrm rot="16200000" flipV="1">
            <a:off x="7605367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C6F3DCE-73F7-F534-CC82-68E9EA47ED62}"/>
              </a:ext>
            </a:extLst>
          </p:cNvPr>
          <p:cNvSpPr/>
          <p:nvPr/>
        </p:nvSpPr>
        <p:spPr>
          <a:xfrm rot="16200000">
            <a:off x="8076822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D5012E26-3572-343B-EC1C-82AAF1311DDA}"/>
              </a:ext>
            </a:extLst>
          </p:cNvPr>
          <p:cNvCxnSpPr/>
          <p:nvPr/>
        </p:nvCxnSpPr>
        <p:spPr>
          <a:xfrm rot="16200000" flipV="1">
            <a:off x="8124585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53E1BD9-FE84-A3C3-0D96-DFB0580909EC}"/>
              </a:ext>
            </a:extLst>
          </p:cNvPr>
          <p:cNvSpPr/>
          <p:nvPr/>
        </p:nvSpPr>
        <p:spPr>
          <a:xfrm rot="16200000">
            <a:off x="8600019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9E1F1DAF-C5B4-424E-0C3A-07204B1068F0}"/>
              </a:ext>
            </a:extLst>
          </p:cNvPr>
          <p:cNvCxnSpPr/>
          <p:nvPr/>
        </p:nvCxnSpPr>
        <p:spPr>
          <a:xfrm rot="16200000" flipV="1">
            <a:off x="8647783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EF3A70-5BFF-11CA-3EC7-0FF284E60665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>
            <a:off x="7270606" y="4337190"/>
            <a:ext cx="806412" cy="5418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2016AF-6DC9-5E10-08A9-E1803F93141E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>
            <a:off x="7456653" y="4109172"/>
            <a:ext cx="848384" cy="46824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72A5BB-84FC-71AC-91CC-46B0D1FBE6D3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>
            <a:off x="7718252" y="3847573"/>
            <a:ext cx="848384" cy="99144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7B12C0-BE94-C55F-9EF7-F911308262C0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 flipV="1">
            <a:off x="7446396" y="4215582"/>
            <a:ext cx="809366" cy="30035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572DBF-971E-0F43-E548-3EED854FCA8C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>
            <a:off x="7706006" y="4256325"/>
            <a:ext cx="809366" cy="21886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39F9344-BD5A-9B7C-20D4-FE8B4F0BA10C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>
            <a:off x="7967604" y="3994726"/>
            <a:ext cx="809366" cy="74206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EB015A-8ECF-B088-D31A-177ECAB4F680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7667053" y="4058107"/>
            <a:ext cx="853702" cy="57569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269A92B-1979-EAA1-9877-6B9117CDDE50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 flipV="1">
            <a:off x="7895071" y="4286125"/>
            <a:ext cx="811730" cy="16162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7AFDDB-0BF2-8B3A-E7C0-968BC74799C3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 flipV="1">
            <a:off x="8358810" y="4345584"/>
            <a:ext cx="810154" cy="4113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751BE4-46FF-4A80-946C-281EB27962F2}"/>
              </a:ext>
            </a:extLst>
          </p:cNvPr>
          <p:cNvCxnSpPr>
            <a:cxnSpLocks/>
            <a:endCxn id="7" idx="3"/>
          </p:cNvCxnSpPr>
          <p:nvPr/>
        </p:nvCxnSpPr>
        <p:spPr>
          <a:xfrm rot="16200000" flipV="1">
            <a:off x="8128802" y="4115576"/>
            <a:ext cx="852126" cy="45918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114D25-2170-AC07-D73D-15F657A53FC2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>
            <a:off x="8156670" y="4186156"/>
            <a:ext cx="811730" cy="36156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4469AD-2A2A-7246-DCEE-4377AD8AFA1B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7869193" y="3855967"/>
            <a:ext cx="852126" cy="97839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DCD8DCC-CE7D-72AF-7F51-A844F57B55BF}"/>
              </a:ext>
            </a:extLst>
          </p:cNvPr>
          <p:cNvGrpSpPr/>
          <p:nvPr/>
        </p:nvGrpSpPr>
        <p:grpSpPr>
          <a:xfrm>
            <a:off x="7700902" y="2871335"/>
            <a:ext cx="1042417" cy="803141"/>
            <a:chOff x="7700902" y="2871335"/>
            <a:chExt cx="1042417" cy="80314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DEA2571-9102-2285-7D3E-9AB69E31F56B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rot="16200000">
              <a:off x="7299333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581F97-D711-F21D-8316-9E9618990EBE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7700904" y="2871335"/>
              <a:ext cx="501369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0617CC2-E777-BCA2-8C56-2C47E57375FC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7700904" y="2871335"/>
              <a:ext cx="1042414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D451E47-AF5D-C556-60FE-D4B31614C8D5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 flipV="1">
              <a:off x="7558942" y="3013297"/>
              <a:ext cx="803140" cy="5192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CB62C25-17E9-0DC6-B40A-4A479877EDD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>
              <a:off x="7818551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DF50B04-169B-8980-E3BC-AFAF61E7E6D9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rot="16200000">
              <a:off x="8341749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568BD36-AF52-9410-37A3-75EB02E504A4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H="1" flipV="1">
              <a:off x="7700902" y="2871335"/>
              <a:ext cx="1042417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6617460-4C28-645D-CC23-AE7C88CD274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>
              <a:off x="8080150" y="3011307"/>
              <a:ext cx="803140" cy="52319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F55216F-4E5F-59E1-AD1D-882102A49EAA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H="1" flipV="1">
              <a:off x="8202273" y="2871335"/>
              <a:ext cx="541046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9E838DE-9FAA-2609-C109-E5BBAFAACAF1}"/>
                  </a:ext>
                </a:extLst>
              </p:cNvPr>
              <p:cNvSpPr txBox="1"/>
              <p:nvPr/>
            </p:nvSpPr>
            <p:spPr>
              <a:xfrm>
                <a:off x="793017" y="1035743"/>
                <a:ext cx="3337687" cy="1039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>
                    <a:latin typeface="Corbel" panose="020B0503020204020204" pitchFamily="34" charset="0"/>
                  </a:rPr>
                  <a:t>  (input)</a:t>
                </a:r>
                <a:endParaRPr lang="en-US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>
                    <a:latin typeface="Corbel" panose="020B0503020204020204" pitchFamily="34" charset="0"/>
                  </a:rPr>
                  <a:t> </a:t>
                </a:r>
                <a:br>
                  <a:rPr lang="en-US">
                    <a:latin typeface="Corbel" panose="020B0503020204020204" pitchFamily="34" charset="0"/>
                  </a:rPr>
                </a:br>
                <a:r>
                  <a:rPr lang="en-US">
                    <a:latin typeface="Corbel" panose="020B05030202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9E838DE-9FAA-2609-C109-E5BBAFAAC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17" y="1035743"/>
                <a:ext cx="3337687" cy="1039259"/>
              </a:xfrm>
              <a:prstGeom prst="rect">
                <a:avLst/>
              </a:prstGeom>
              <a:blipFill>
                <a:blip r:embed="rId4"/>
                <a:stretch>
                  <a:fillRect l="-758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F5A58B-A892-5BC3-F149-4790DB582B5D}"/>
                  </a:ext>
                </a:extLst>
              </p:cNvPr>
              <p:cNvSpPr txBox="1"/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F5A58B-A892-5BC3-F149-4790DB582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C0AAA609-2343-F468-AE57-82B4D4865906}"/>
              </a:ext>
            </a:extLst>
          </p:cNvPr>
          <p:cNvSpPr/>
          <p:nvPr/>
        </p:nvSpPr>
        <p:spPr>
          <a:xfrm rot="16200000">
            <a:off x="7539756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89" name="Curved Connector 88">
            <a:extLst>
              <a:ext uri="{FF2B5EF4-FFF2-40B4-BE49-F238E27FC236}">
                <a16:creationId xmlns:a16="http://schemas.microsoft.com/office/drawing/2014/main" id="{75DAA5E4-EC14-EEE0-FA6D-B9FB5FC5301E}"/>
              </a:ext>
            </a:extLst>
          </p:cNvPr>
          <p:cNvCxnSpPr/>
          <p:nvPr/>
        </p:nvCxnSpPr>
        <p:spPr>
          <a:xfrm rot="16200000" flipV="1">
            <a:off x="7587519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136F4475-87EB-3E32-7C27-9BB827450CEB}"/>
              </a:ext>
            </a:extLst>
          </p:cNvPr>
          <p:cNvSpPr/>
          <p:nvPr/>
        </p:nvSpPr>
        <p:spPr>
          <a:xfrm rot="16200000">
            <a:off x="8058974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1471555E-9CC0-B257-2EA1-DA5A4B57331A}"/>
              </a:ext>
            </a:extLst>
          </p:cNvPr>
          <p:cNvCxnSpPr/>
          <p:nvPr/>
        </p:nvCxnSpPr>
        <p:spPr>
          <a:xfrm rot="16200000" flipV="1">
            <a:off x="8106737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CB1DF43B-DDBF-A6F2-F0A8-468E75A553CB}"/>
              </a:ext>
            </a:extLst>
          </p:cNvPr>
          <p:cNvSpPr/>
          <p:nvPr/>
        </p:nvSpPr>
        <p:spPr>
          <a:xfrm rot="16200000">
            <a:off x="8582171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A4AC2223-C2A3-1331-6738-FE0423F0F4D9}"/>
              </a:ext>
            </a:extLst>
          </p:cNvPr>
          <p:cNvCxnSpPr/>
          <p:nvPr/>
        </p:nvCxnSpPr>
        <p:spPr>
          <a:xfrm rot="16200000" flipV="1">
            <a:off x="8629935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FCB9763F-68F1-C60D-3965-F61C3A8CC619}"/>
              </a:ext>
            </a:extLst>
          </p:cNvPr>
          <p:cNvSpPr/>
          <p:nvPr/>
        </p:nvSpPr>
        <p:spPr>
          <a:xfrm rot="16200000">
            <a:off x="8051994" y="656595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Corbel" panose="020B0503020204020204" pitchFamily="34" charset="0"/>
              </a:rPr>
              <a:t>+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CD63D2D-DDAC-969C-600D-09942F3158EF}"/>
              </a:ext>
            </a:extLst>
          </p:cNvPr>
          <p:cNvCxnSpPr>
            <a:endCxn id="88" idx="2"/>
          </p:cNvCxnSpPr>
          <p:nvPr/>
        </p:nvCxnSpPr>
        <p:spPr>
          <a:xfrm rot="16200000">
            <a:off x="7281485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0BB381B-CA74-7FBD-AE75-BCAC26868AAF}"/>
              </a:ext>
            </a:extLst>
          </p:cNvPr>
          <p:cNvCxnSpPr>
            <a:endCxn id="90" idx="1"/>
          </p:cNvCxnSpPr>
          <p:nvPr/>
        </p:nvCxnSpPr>
        <p:spPr>
          <a:xfrm rot="16200000">
            <a:off x="7467532" y="1823223"/>
            <a:ext cx="845111" cy="414065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407099B-DC61-F995-D81E-5BF6F847BCC9}"/>
              </a:ext>
            </a:extLst>
          </p:cNvPr>
          <p:cNvCxnSpPr>
            <a:endCxn id="92" idx="1"/>
          </p:cNvCxnSpPr>
          <p:nvPr/>
        </p:nvCxnSpPr>
        <p:spPr>
          <a:xfrm rot="16200000">
            <a:off x="7729131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1E85E31-24F4-0DDA-DB21-9F82DE0E545F}"/>
              </a:ext>
            </a:extLst>
          </p:cNvPr>
          <p:cNvCxnSpPr>
            <a:endCxn id="88" idx="2"/>
          </p:cNvCxnSpPr>
          <p:nvPr/>
        </p:nvCxnSpPr>
        <p:spPr>
          <a:xfrm rot="16200000" flipV="1">
            <a:off x="7541094" y="1791632"/>
            <a:ext cx="803140" cy="51921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A2A7C4-6661-0433-309A-F752F8DAA6F6}"/>
              </a:ext>
            </a:extLst>
          </p:cNvPr>
          <p:cNvCxnSpPr>
            <a:endCxn id="90" idx="2"/>
          </p:cNvCxnSpPr>
          <p:nvPr/>
        </p:nvCxnSpPr>
        <p:spPr>
          <a:xfrm rot="16200000">
            <a:off x="7800703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8F17A3F-94EA-2AED-BC6F-23B5B849D621}"/>
              </a:ext>
            </a:extLst>
          </p:cNvPr>
          <p:cNvCxnSpPr>
            <a:cxnSpLocks/>
            <a:endCxn id="92" idx="2"/>
          </p:cNvCxnSpPr>
          <p:nvPr/>
        </p:nvCxnSpPr>
        <p:spPr>
          <a:xfrm rot="16200000">
            <a:off x="8323901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6A7B3F-C7CE-D4D8-39EB-2E91086D5E11}"/>
              </a:ext>
            </a:extLst>
          </p:cNvPr>
          <p:cNvCxnSpPr>
            <a:endCxn id="88" idx="3"/>
          </p:cNvCxnSpPr>
          <p:nvPr/>
        </p:nvCxnSpPr>
        <p:spPr>
          <a:xfrm rot="16200000" flipV="1">
            <a:off x="7834284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04C7E0F-808E-D886-AF27-D7F7EA7BFE1A}"/>
              </a:ext>
            </a:extLst>
          </p:cNvPr>
          <p:cNvCxnSpPr>
            <a:cxnSpLocks/>
            <a:stCxn id="92" idx="6"/>
            <a:endCxn id="94" idx="3"/>
          </p:cNvCxnSpPr>
          <p:nvPr/>
        </p:nvCxnSpPr>
        <p:spPr>
          <a:xfrm flipH="1" flipV="1">
            <a:off x="8300447" y="906633"/>
            <a:ext cx="425024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FA6DD76-04D5-0116-67B3-9C7BABCBC04F}"/>
              </a:ext>
            </a:extLst>
          </p:cNvPr>
          <p:cNvCxnSpPr>
            <a:stCxn id="90" idx="6"/>
            <a:endCxn id="94" idx="2"/>
          </p:cNvCxnSpPr>
          <p:nvPr/>
        </p:nvCxnSpPr>
        <p:spPr>
          <a:xfrm flipH="1" flipV="1">
            <a:off x="8195294" y="948604"/>
            <a:ext cx="6980" cy="414469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B403BD9-07CB-77CC-A5D0-8893C4C34B6F}"/>
              </a:ext>
            </a:extLst>
          </p:cNvPr>
          <p:cNvCxnSpPr>
            <a:stCxn id="88" idx="6"/>
            <a:endCxn id="94" idx="1"/>
          </p:cNvCxnSpPr>
          <p:nvPr/>
        </p:nvCxnSpPr>
        <p:spPr>
          <a:xfrm flipV="1">
            <a:off x="7683056" y="906633"/>
            <a:ext cx="407085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193908D-0B85-EDA7-1BD1-B34B97DED8C3}"/>
              </a:ext>
            </a:extLst>
          </p:cNvPr>
          <p:cNvCxnSpPr>
            <a:cxnSpLocks/>
            <a:stCxn id="94" idx="6"/>
          </p:cNvCxnSpPr>
          <p:nvPr/>
        </p:nvCxnSpPr>
        <p:spPr>
          <a:xfrm flipV="1">
            <a:off x="8195294" y="375404"/>
            <a:ext cx="1" cy="286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81C3A3E-CB49-0F7D-2C29-1855E6CD9171}"/>
              </a:ext>
            </a:extLst>
          </p:cNvPr>
          <p:cNvCxnSpPr>
            <a:cxnSpLocks/>
            <a:endCxn id="92" idx="2"/>
          </p:cNvCxnSpPr>
          <p:nvPr/>
        </p:nvCxnSpPr>
        <p:spPr>
          <a:xfrm rot="16200000">
            <a:off x="8062302" y="1789642"/>
            <a:ext cx="803140" cy="52319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6FD7A71-A74A-4352-15D6-297D0F37BCB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079729" y="1807069"/>
            <a:ext cx="873438" cy="418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E42411-D868-F7F9-B453-E555FD7D998A}"/>
                  </a:ext>
                </a:extLst>
              </p:cNvPr>
              <p:cNvSpPr txBox="1"/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E42411-D868-F7F9-B453-E555FD7D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1CE61D-2725-1021-8331-AED3BB5FC7FB}"/>
                  </a:ext>
                </a:extLst>
              </p:cNvPr>
              <p:cNvSpPr txBox="1"/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  <m:r>
                      <m:rPr>
                        <m:nor/>
                      </m:rPr>
                      <a:rPr lang="en-US" dirty="0">
                        <a:latin typeface="Corbel" panose="020B0503020204020204" pitchFamily="34" charset="0"/>
                      </a:rPr>
                      <m:t>  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>
                  <a:latin typeface="Corbel" panose="020B0503020204020204" pitchFamily="34" charset="0"/>
                </a:endParaRPr>
              </a:p>
              <a:p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1CE61D-2725-1021-8331-AED3BB5FC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blipFill>
                <a:blip r:embed="rId7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F95B677-9DE1-2CCB-0BEB-15AF85E19499}"/>
                  </a:ext>
                </a:extLst>
              </p:cNvPr>
              <p:cNvSpPr txBox="1"/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F95B677-9DE1-2CCB-0BEB-15AF85E19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blipFill>
                <a:blip r:embed="rId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D44F50-6083-81F7-2CB3-C86C6E336CE2}"/>
                  </a:ext>
                </a:extLst>
              </p:cNvPr>
              <p:cNvSpPr txBox="1"/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D44F50-6083-81F7-2CB3-C86C6E336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EC05AC4-05B2-98FD-7CE5-B1558F14CAE3}"/>
                  </a:ext>
                </a:extLst>
              </p:cNvPr>
              <p:cNvSpPr txBox="1"/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EC05AC4-05B2-98FD-7CE5-B1558F14C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blipFill>
                <a:blip r:embed="rId10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FD3B76-14F9-82CC-1EB1-BC29310EEDBD}"/>
                  </a:ext>
                </a:extLst>
              </p:cNvPr>
              <p:cNvSpPr txBox="1"/>
              <p:nvPr/>
            </p:nvSpPr>
            <p:spPr>
              <a:xfrm>
                <a:off x="3591692" y="1028213"/>
                <a:ext cx="2327477" cy="1067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   (output)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=ℓ(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   (loss)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FD3B76-14F9-82CC-1EB1-BC29310EE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692" y="1028213"/>
                <a:ext cx="2327477" cy="10675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72E37B5-1591-FB03-0D19-043E076F2747}"/>
              </a:ext>
            </a:extLst>
          </p:cNvPr>
          <p:cNvSpPr txBox="1"/>
          <p:nvPr/>
        </p:nvSpPr>
        <p:spPr>
          <a:xfrm>
            <a:off x="5929818" y="3075174"/>
            <a:ext cx="1069343" cy="442674"/>
          </a:xfrm>
          <a:prstGeom prst="wedgeRoundRectCallout">
            <a:avLst>
              <a:gd name="adj1" fmla="val -67917"/>
              <a:gd name="adj2" fmla="val 16862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sz="1400" b="0" dirty="0">
                <a:latin typeface="Corbel" panose="020B0503020204020204" pitchFamily="34" charset="0"/>
              </a:rPr>
              <a:t>4 matrix </a:t>
            </a:r>
          </a:p>
          <a:p>
            <a:pPr algn="ctr"/>
            <a:r>
              <a:rPr lang="en-US" sz="1200" b="0" dirty="0">
                <a:latin typeface="Corbel" panose="020B0503020204020204" pitchFamily="34" charset="0"/>
              </a:rPr>
              <a:t>multiplications</a:t>
            </a:r>
            <a:endParaRPr lang="en-US" sz="1400" b="0" dirty="0"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3B3342-E024-1643-33B0-1DE490B4725A}"/>
              </a:ext>
            </a:extLst>
          </p:cNvPr>
          <p:cNvSpPr txBox="1"/>
          <p:nvPr/>
        </p:nvSpPr>
        <p:spPr>
          <a:xfrm>
            <a:off x="5935117" y="2607367"/>
            <a:ext cx="1069343" cy="442674"/>
          </a:xfrm>
          <a:prstGeom prst="wedgeRoundRectCallout">
            <a:avLst>
              <a:gd name="adj1" fmla="val -67917"/>
              <a:gd name="adj2" fmla="val 16862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3</a:t>
            </a:r>
            <a:r>
              <a:rPr lang="en-US" sz="1400" b="0" dirty="0">
                <a:latin typeface="Corbel" panose="020B0503020204020204" pitchFamily="34" charset="0"/>
              </a:rPr>
              <a:t> matrix </a:t>
            </a:r>
          </a:p>
          <a:p>
            <a:pPr algn="ctr"/>
            <a:r>
              <a:rPr lang="en-US" sz="1200" b="0" dirty="0">
                <a:latin typeface="Corbel" panose="020B0503020204020204" pitchFamily="34" charset="0"/>
              </a:rPr>
              <a:t>multiplications</a:t>
            </a:r>
            <a:endParaRPr lang="en-US" sz="1400" b="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997965-67FB-16C0-4CF3-93F11FFCDF31}"/>
                  </a:ext>
                </a:extLst>
              </p:cNvPr>
              <p:cNvSpPr txBox="1"/>
              <p:nvPr/>
            </p:nvSpPr>
            <p:spPr>
              <a:xfrm>
                <a:off x="5915776" y="3768103"/>
                <a:ext cx="1069343" cy="442674"/>
              </a:xfrm>
              <a:prstGeom prst="wedgeRoundRectCallout">
                <a:avLst>
                  <a:gd name="adj1" fmla="val -67917"/>
                  <a:gd name="adj2" fmla="val 16862"/>
                  <a:gd name="adj3" fmla="val 16667"/>
                </a:avLst>
              </a:prstGeom>
              <a:solidFill>
                <a:srgbClr val="ECEEFD"/>
              </a:solidFill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1400" b="0" dirty="0">
                    <a:latin typeface="Corbel" panose="020B0503020204020204" pitchFamily="34" charset="0"/>
                  </a:rPr>
                  <a:t> matrix </a:t>
                </a:r>
              </a:p>
              <a:p>
                <a:pPr algn="ctr"/>
                <a:r>
                  <a:rPr lang="en-US" sz="1200" b="0" dirty="0">
                    <a:latin typeface="Corbel" panose="020B0503020204020204" pitchFamily="34" charset="0"/>
                  </a:rPr>
                  <a:t>multiplications</a:t>
                </a:r>
                <a:endParaRPr lang="en-US" sz="1400" b="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997965-67FB-16C0-4CF3-93F11FFCD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76" y="3768103"/>
                <a:ext cx="1069343" cy="442674"/>
              </a:xfrm>
              <a:prstGeom prst="wedgeRoundRectCallout">
                <a:avLst>
                  <a:gd name="adj1" fmla="val -67917"/>
                  <a:gd name="adj2" fmla="val 16862"/>
                  <a:gd name="adj3" fmla="val 16667"/>
                </a:avLst>
              </a:prstGeom>
              <a:blipFill>
                <a:blip r:embed="rId12"/>
                <a:stretch>
                  <a:fillRect t="-8108" r="-4902" b="-10811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974DC2B-ADF3-7E99-36ED-42AD691EF6F1}"/>
              </a:ext>
            </a:extLst>
          </p:cNvPr>
          <p:cNvSpPr txBox="1"/>
          <p:nvPr/>
        </p:nvSpPr>
        <p:spPr>
          <a:xfrm>
            <a:off x="5010565" y="4521809"/>
            <a:ext cx="1739377" cy="476726"/>
          </a:xfrm>
          <a:prstGeom prst="wedgeRoundRectCallout">
            <a:avLst>
              <a:gd name="adj1" fmla="val -49700"/>
              <a:gd name="adj2" fmla="val 17760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sz="1400" b="0" dirty="0">
                <a:latin typeface="Corbel" panose="020B0503020204020204" pitchFamily="34" charset="0"/>
              </a:rPr>
              <a:t>Can we do better </a:t>
            </a:r>
            <a:br>
              <a:rPr lang="en-US" sz="1400" b="0" dirty="0">
                <a:latin typeface="Corbel" panose="020B0503020204020204" pitchFamily="34" charset="0"/>
              </a:rPr>
            </a:br>
            <a:r>
              <a:rPr lang="en-US" sz="1400" b="0" dirty="0">
                <a:latin typeface="Corbel" panose="020B0503020204020204" pitchFamily="34" charset="0"/>
              </a:rPr>
              <a:t>than this? 🤔 </a:t>
            </a:r>
          </a:p>
        </p:txBody>
      </p:sp>
    </p:spTree>
    <p:extLst>
      <p:ext uri="{BB962C8B-B14F-4D97-AF65-F5344CB8AC3E}">
        <p14:creationId xmlns:p14="http://schemas.microsoft.com/office/powerpoint/2010/main" val="50198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63AE-DDF2-0451-0EA2-78C77CC8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Generic Neural Network: Gradients </a:t>
            </a:r>
            <a:r>
              <a:rPr lang="en-US" sz="1600" dirty="0"/>
              <a:t>with Caching/</a:t>
            </a:r>
            <a:r>
              <a:rPr lang="en-US" sz="1600" dirty="0" err="1"/>
              <a:t>Memoization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9F0534F-9659-11B4-43B7-624B69AF44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3045" y="1081337"/>
                <a:ext cx="7160821" cy="3657639"/>
              </a:xfrm>
            </p:spPr>
            <p:txBody>
              <a:bodyPr>
                <a:noAutofit/>
              </a:bodyPr>
              <a:lstStyle/>
              <a:p>
                <a:pPr marL="596900" lvl="1" indent="0">
                  <a:lnSpc>
                    <a:spcPct val="120000"/>
                  </a:lnSpc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 marL="596900" lvl="1" indent="0">
                  <a:lnSpc>
                    <a:spcPct val="120000"/>
                  </a:lnSpc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 marL="596900" lvl="1" indent="0">
                  <a:lnSpc>
                    <a:spcPct val="120000"/>
                  </a:lnSpc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 marL="596900" lvl="1" indent="0">
                  <a:lnSpc>
                    <a:spcPct val="120000"/>
                  </a:lnSpc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 marL="596900" lvl="1" indent="0">
                  <a:lnSpc>
                    <a:spcPct val="120000"/>
                  </a:lnSpc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 marL="596900" lvl="1" indent="0">
                  <a:lnSpc>
                    <a:spcPct val="120000"/>
                  </a:lnSpc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4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Parameter gradients </a:t>
                </a:r>
                <a:r>
                  <a:rPr lang="en-US" sz="1400" dirty="0">
                    <a:solidFill>
                      <a:srgbClr val="C0000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depend on the gradients of the earlier layers</a:t>
                </a:r>
                <a:r>
                  <a:rPr lang="en-US" sz="14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!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4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So, when computing gradients at each layer, </a:t>
                </a:r>
                <a:r>
                  <a:rPr lang="en-US" sz="1400" dirty="0">
                    <a:solidFill>
                      <a:srgbClr val="C0000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we don’t need to start from scratch</a:t>
                </a:r>
                <a:r>
                  <a:rPr lang="en-US" sz="14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!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4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I can </a:t>
                </a:r>
                <a:r>
                  <a:rPr lang="en-US" sz="1400" b="1" dirty="0">
                    <a:solidFill>
                      <a:srgbClr val="C0000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reuse </a:t>
                </a:r>
                <a:r>
                  <a:rPr lang="en-US" sz="1400" dirty="0">
                    <a:solidFill>
                      <a:srgbClr val="C0000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gradients</a:t>
                </a:r>
                <a:r>
                  <a:rPr lang="en-US" sz="14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 computed for higher layers for lower layers (i.e., </a:t>
                </a:r>
                <a:r>
                  <a:rPr lang="en-US" sz="1400" dirty="0" err="1">
                    <a:latin typeface="Corbel" panose="020B0503020204020204" pitchFamily="34" charset="0"/>
                    <a:ea typeface="Cambria Math" panose="02040503050406030204" pitchFamily="18" charset="0"/>
                  </a:rPr>
                  <a:t>memoization</a:t>
                </a:r>
                <a:r>
                  <a:rPr lang="en-US" sz="14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). </a:t>
                </a:r>
              </a:p>
              <a:p>
                <a:pPr>
                  <a:lnSpc>
                    <a:spcPct val="120000"/>
                  </a:lnSpc>
                </a:pPr>
                <a:endParaRPr lang="en-US" sz="1400" dirty="0">
                  <a:latin typeface="Corbel" panose="020B050302020402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1400" dirty="0">
                  <a:latin typeface="Corbel" panose="020B050302020402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1400" dirty="0">
                  <a:latin typeface="Corbel" panose="020B0503020204020204" pitchFamily="34" charset="0"/>
                  <a:ea typeface="Cambria Math" panose="02040503050406030204" pitchFamily="18" charset="0"/>
                </a:endParaRPr>
              </a:p>
              <a:p>
                <a:pPr marL="114300" indent="0">
                  <a:lnSpc>
                    <a:spcPct val="120000"/>
                  </a:lnSpc>
                  <a:buNone/>
                </a:pPr>
                <a:r>
                  <a:rPr lang="en-US" sz="14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In total, how many matrix multiplications are done here when using caching/</a:t>
                </a:r>
                <a:r>
                  <a:rPr lang="en-US" sz="1400" dirty="0" err="1">
                    <a:latin typeface="Corbel" panose="020B0503020204020204" pitchFamily="34" charset="0"/>
                    <a:ea typeface="Cambria Math" panose="02040503050406030204" pitchFamily="18" charset="0"/>
                  </a:rPr>
                  <a:t>memoization</a:t>
                </a:r>
                <a:r>
                  <a:rPr lang="en-US" sz="14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? </a:t>
                </a:r>
              </a:p>
              <a:p>
                <a:pPr marL="114300" indent="0">
                  <a:lnSpc>
                    <a:spcPct val="120000"/>
                  </a:lnSpc>
                  <a:buNone/>
                </a:pPr>
                <a:r>
                  <a:rPr lang="en-US" sz="1400" dirty="0">
                    <a:ea typeface="Cambria Math" panose="02040503050406030204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	(B)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	(C)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	(C)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	</a:t>
                </a:r>
              </a:p>
              <a:p>
                <a:pPr marL="114300" indent="0">
                  <a:lnSpc>
                    <a:spcPct val="120000"/>
                  </a:lnSpc>
                  <a:buNone/>
                </a:pPr>
                <a:endParaRPr lang="en-US" sz="1400" dirty="0">
                  <a:latin typeface="Corbel" panose="020B0503020204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9F0534F-9659-11B4-43B7-624B69AF4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045" y="1081337"/>
                <a:ext cx="7160821" cy="3657639"/>
              </a:xfrm>
              <a:blipFill>
                <a:blip r:embed="rId3"/>
                <a:stretch>
                  <a:fillRect b="-3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668CBDD-A64D-03C7-5589-BB115D1B0D6B}"/>
              </a:ext>
            </a:extLst>
          </p:cNvPr>
          <p:cNvSpPr/>
          <p:nvPr/>
        </p:nvSpPr>
        <p:spPr>
          <a:xfrm rot="16200000">
            <a:off x="7557604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D7F9E74-5A2A-553C-DF2B-0273E753ECB6}"/>
              </a:ext>
            </a:extLst>
          </p:cNvPr>
          <p:cNvCxnSpPr/>
          <p:nvPr/>
        </p:nvCxnSpPr>
        <p:spPr>
          <a:xfrm rot="16200000" flipV="1">
            <a:off x="7605367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C6F3DCE-73F7-F534-CC82-68E9EA47ED62}"/>
              </a:ext>
            </a:extLst>
          </p:cNvPr>
          <p:cNvSpPr/>
          <p:nvPr/>
        </p:nvSpPr>
        <p:spPr>
          <a:xfrm rot="16200000">
            <a:off x="8076822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D5012E26-3572-343B-EC1C-82AAF1311DDA}"/>
              </a:ext>
            </a:extLst>
          </p:cNvPr>
          <p:cNvCxnSpPr/>
          <p:nvPr/>
        </p:nvCxnSpPr>
        <p:spPr>
          <a:xfrm rot="16200000" flipV="1">
            <a:off x="8124585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53E1BD9-FE84-A3C3-0D96-DFB0580909EC}"/>
              </a:ext>
            </a:extLst>
          </p:cNvPr>
          <p:cNvSpPr/>
          <p:nvPr/>
        </p:nvSpPr>
        <p:spPr>
          <a:xfrm rot="16200000">
            <a:off x="8600019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9E1F1DAF-C5B4-424E-0C3A-07204B1068F0}"/>
              </a:ext>
            </a:extLst>
          </p:cNvPr>
          <p:cNvCxnSpPr/>
          <p:nvPr/>
        </p:nvCxnSpPr>
        <p:spPr>
          <a:xfrm rot="16200000" flipV="1">
            <a:off x="8647783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EF3A70-5BFF-11CA-3EC7-0FF284E60665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>
            <a:off x="7270606" y="4337190"/>
            <a:ext cx="806412" cy="5418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2016AF-6DC9-5E10-08A9-E1803F93141E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>
            <a:off x="7456653" y="4109172"/>
            <a:ext cx="848384" cy="46824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72A5BB-84FC-71AC-91CC-46B0D1FBE6D3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>
            <a:off x="7718252" y="3847573"/>
            <a:ext cx="848384" cy="99144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7B12C0-BE94-C55F-9EF7-F911308262C0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 flipV="1">
            <a:off x="7446396" y="4215582"/>
            <a:ext cx="809366" cy="30035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572DBF-971E-0F43-E548-3EED854FCA8C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>
            <a:off x="7706006" y="4256325"/>
            <a:ext cx="809366" cy="21886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39F9344-BD5A-9B7C-20D4-FE8B4F0BA10C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>
            <a:off x="7967604" y="3994726"/>
            <a:ext cx="809366" cy="74206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EB015A-8ECF-B088-D31A-177ECAB4F680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7667053" y="4058107"/>
            <a:ext cx="853702" cy="57569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269A92B-1979-EAA1-9877-6B9117CDDE50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 flipV="1">
            <a:off x="7895071" y="4286125"/>
            <a:ext cx="811730" cy="16162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7AFDDB-0BF2-8B3A-E7C0-968BC74799C3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 flipV="1">
            <a:off x="8358810" y="4345584"/>
            <a:ext cx="810154" cy="4113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751BE4-46FF-4A80-946C-281EB27962F2}"/>
              </a:ext>
            </a:extLst>
          </p:cNvPr>
          <p:cNvCxnSpPr>
            <a:cxnSpLocks/>
            <a:endCxn id="7" idx="3"/>
          </p:cNvCxnSpPr>
          <p:nvPr/>
        </p:nvCxnSpPr>
        <p:spPr>
          <a:xfrm rot="16200000" flipV="1">
            <a:off x="8128802" y="4115576"/>
            <a:ext cx="852126" cy="45918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114D25-2170-AC07-D73D-15F657A53FC2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>
            <a:off x="8156670" y="4186156"/>
            <a:ext cx="811730" cy="36156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4469AD-2A2A-7246-DCEE-4377AD8AFA1B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7869193" y="3855967"/>
            <a:ext cx="852126" cy="97839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DCD8DCC-CE7D-72AF-7F51-A844F57B55BF}"/>
              </a:ext>
            </a:extLst>
          </p:cNvPr>
          <p:cNvGrpSpPr/>
          <p:nvPr/>
        </p:nvGrpSpPr>
        <p:grpSpPr>
          <a:xfrm>
            <a:off x="7700902" y="2871335"/>
            <a:ext cx="1042417" cy="803141"/>
            <a:chOff x="7700902" y="2871335"/>
            <a:chExt cx="1042417" cy="80314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DEA2571-9102-2285-7D3E-9AB69E31F56B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rot="16200000">
              <a:off x="7299333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581F97-D711-F21D-8316-9E9618990EBE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7700904" y="2871335"/>
              <a:ext cx="501369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0617CC2-E777-BCA2-8C56-2C47E57375FC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7700904" y="2871335"/>
              <a:ext cx="1042414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D451E47-AF5D-C556-60FE-D4B31614C8D5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 flipV="1">
              <a:off x="7558942" y="3013297"/>
              <a:ext cx="803140" cy="5192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CB62C25-17E9-0DC6-B40A-4A479877EDD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>
              <a:off x="7818551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DF50B04-169B-8980-E3BC-AFAF61E7E6D9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rot="16200000">
              <a:off x="8341749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568BD36-AF52-9410-37A3-75EB02E504A4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H="1" flipV="1">
              <a:off x="7700902" y="2871335"/>
              <a:ext cx="1042417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6617460-4C28-645D-CC23-AE7C88CD274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>
              <a:off x="8080150" y="3011307"/>
              <a:ext cx="803140" cy="52319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F55216F-4E5F-59E1-AD1D-882102A49EAA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H="1" flipV="1">
              <a:off x="8202273" y="2871335"/>
              <a:ext cx="541046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F5A58B-A892-5BC3-F149-4790DB582B5D}"/>
                  </a:ext>
                </a:extLst>
              </p:cNvPr>
              <p:cNvSpPr txBox="1"/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F5A58B-A892-5BC3-F149-4790DB582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C0AAA609-2343-F468-AE57-82B4D4865906}"/>
              </a:ext>
            </a:extLst>
          </p:cNvPr>
          <p:cNvSpPr/>
          <p:nvPr/>
        </p:nvSpPr>
        <p:spPr>
          <a:xfrm rot="16200000">
            <a:off x="7539756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89" name="Curved Connector 88">
            <a:extLst>
              <a:ext uri="{FF2B5EF4-FFF2-40B4-BE49-F238E27FC236}">
                <a16:creationId xmlns:a16="http://schemas.microsoft.com/office/drawing/2014/main" id="{75DAA5E4-EC14-EEE0-FA6D-B9FB5FC5301E}"/>
              </a:ext>
            </a:extLst>
          </p:cNvPr>
          <p:cNvCxnSpPr/>
          <p:nvPr/>
        </p:nvCxnSpPr>
        <p:spPr>
          <a:xfrm rot="16200000" flipV="1">
            <a:off x="7587519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136F4475-87EB-3E32-7C27-9BB827450CEB}"/>
              </a:ext>
            </a:extLst>
          </p:cNvPr>
          <p:cNvSpPr/>
          <p:nvPr/>
        </p:nvSpPr>
        <p:spPr>
          <a:xfrm rot="16200000">
            <a:off x="8058974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1471555E-9CC0-B257-2EA1-DA5A4B57331A}"/>
              </a:ext>
            </a:extLst>
          </p:cNvPr>
          <p:cNvCxnSpPr/>
          <p:nvPr/>
        </p:nvCxnSpPr>
        <p:spPr>
          <a:xfrm rot="16200000" flipV="1">
            <a:off x="8106737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CB1DF43B-DDBF-A6F2-F0A8-468E75A553CB}"/>
              </a:ext>
            </a:extLst>
          </p:cNvPr>
          <p:cNvSpPr/>
          <p:nvPr/>
        </p:nvSpPr>
        <p:spPr>
          <a:xfrm rot="16200000">
            <a:off x="8582171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A4AC2223-C2A3-1331-6738-FE0423F0F4D9}"/>
              </a:ext>
            </a:extLst>
          </p:cNvPr>
          <p:cNvCxnSpPr/>
          <p:nvPr/>
        </p:nvCxnSpPr>
        <p:spPr>
          <a:xfrm rot="16200000" flipV="1">
            <a:off x="8629935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FCB9763F-68F1-C60D-3965-F61C3A8CC619}"/>
              </a:ext>
            </a:extLst>
          </p:cNvPr>
          <p:cNvSpPr/>
          <p:nvPr/>
        </p:nvSpPr>
        <p:spPr>
          <a:xfrm rot="16200000">
            <a:off x="8051994" y="656595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Corbel" panose="020B0503020204020204" pitchFamily="34" charset="0"/>
              </a:rPr>
              <a:t>+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CD63D2D-DDAC-969C-600D-09942F3158EF}"/>
              </a:ext>
            </a:extLst>
          </p:cNvPr>
          <p:cNvCxnSpPr>
            <a:endCxn id="88" idx="2"/>
          </p:cNvCxnSpPr>
          <p:nvPr/>
        </p:nvCxnSpPr>
        <p:spPr>
          <a:xfrm rot="16200000">
            <a:off x="7281485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0BB381B-CA74-7FBD-AE75-BCAC26868AAF}"/>
              </a:ext>
            </a:extLst>
          </p:cNvPr>
          <p:cNvCxnSpPr>
            <a:endCxn id="90" idx="1"/>
          </p:cNvCxnSpPr>
          <p:nvPr/>
        </p:nvCxnSpPr>
        <p:spPr>
          <a:xfrm rot="16200000">
            <a:off x="7467532" y="1823223"/>
            <a:ext cx="845111" cy="414065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407099B-DC61-F995-D81E-5BF6F847BCC9}"/>
              </a:ext>
            </a:extLst>
          </p:cNvPr>
          <p:cNvCxnSpPr>
            <a:endCxn id="92" idx="1"/>
          </p:cNvCxnSpPr>
          <p:nvPr/>
        </p:nvCxnSpPr>
        <p:spPr>
          <a:xfrm rot="16200000">
            <a:off x="7729131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1E85E31-24F4-0DDA-DB21-9F82DE0E545F}"/>
              </a:ext>
            </a:extLst>
          </p:cNvPr>
          <p:cNvCxnSpPr>
            <a:endCxn id="88" idx="2"/>
          </p:cNvCxnSpPr>
          <p:nvPr/>
        </p:nvCxnSpPr>
        <p:spPr>
          <a:xfrm rot="16200000" flipV="1">
            <a:off x="7541094" y="1791632"/>
            <a:ext cx="803140" cy="51921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A2A7C4-6661-0433-309A-F752F8DAA6F6}"/>
              </a:ext>
            </a:extLst>
          </p:cNvPr>
          <p:cNvCxnSpPr>
            <a:endCxn id="90" idx="2"/>
          </p:cNvCxnSpPr>
          <p:nvPr/>
        </p:nvCxnSpPr>
        <p:spPr>
          <a:xfrm rot="16200000">
            <a:off x="7800703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8F17A3F-94EA-2AED-BC6F-23B5B849D621}"/>
              </a:ext>
            </a:extLst>
          </p:cNvPr>
          <p:cNvCxnSpPr>
            <a:cxnSpLocks/>
            <a:endCxn id="92" idx="2"/>
          </p:cNvCxnSpPr>
          <p:nvPr/>
        </p:nvCxnSpPr>
        <p:spPr>
          <a:xfrm rot="16200000">
            <a:off x="8323901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6A7B3F-C7CE-D4D8-39EB-2E91086D5E11}"/>
              </a:ext>
            </a:extLst>
          </p:cNvPr>
          <p:cNvCxnSpPr>
            <a:endCxn id="88" idx="3"/>
          </p:cNvCxnSpPr>
          <p:nvPr/>
        </p:nvCxnSpPr>
        <p:spPr>
          <a:xfrm rot="16200000" flipV="1">
            <a:off x="7834284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04C7E0F-808E-D886-AF27-D7F7EA7BFE1A}"/>
              </a:ext>
            </a:extLst>
          </p:cNvPr>
          <p:cNvCxnSpPr>
            <a:cxnSpLocks/>
            <a:stCxn id="92" idx="6"/>
            <a:endCxn id="94" idx="3"/>
          </p:cNvCxnSpPr>
          <p:nvPr/>
        </p:nvCxnSpPr>
        <p:spPr>
          <a:xfrm flipH="1" flipV="1">
            <a:off x="8300447" y="906633"/>
            <a:ext cx="425024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FA6DD76-04D5-0116-67B3-9C7BABCBC04F}"/>
              </a:ext>
            </a:extLst>
          </p:cNvPr>
          <p:cNvCxnSpPr>
            <a:stCxn id="90" idx="6"/>
            <a:endCxn id="94" idx="2"/>
          </p:cNvCxnSpPr>
          <p:nvPr/>
        </p:nvCxnSpPr>
        <p:spPr>
          <a:xfrm flipH="1" flipV="1">
            <a:off x="8195294" y="948604"/>
            <a:ext cx="6980" cy="414469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B403BD9-07CB-77CC-A5D0-8893C4C34B6F}"/>
              </a:ext>
            </a:extLst>
          </p:cNvPr>
          <p:cNvCxnSpPr>
            <a:stCxn id="88" idx="6"/>
            <a:endCxn id="94" idx="1"/>
          </p:cNvCxnSpPr>
          <p:nvPr/>
        </p:nvCxnSpPr>
        <p:spPr>
          <a:xfrm flipV="1">
            <a:off x="7683056" y="906633"/>
            <a:ext cx="407085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193908D-0B85-EDA7-1BD1-B34B97DED8C3}"/>
              </a:ext>
            </a:extLst>
          </p:cNvPr>
          <p:cNvCxnSpPr>
            <a:cxnSpLocks/>
            <a:stCxn id="94" idx="6"/>
          </p:cNvCxnSpPr>
          <p:nvPr/>
        </p:nvCxnSpPr>
        <p:spPr>
          <a:xfrm flipV="1">
            <a:off x="8195294" y="375404"/>
            <a:ext cx="1" cy="286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81C3A3E-CB49-0F7D-2C29-1855E6CD9171}"/>
              </a:ext>
            </a:extLst>
          </p:cNvPr>
          <p:cNvCxnSpPr>
            <a:cxnSpLocks/>
            <a:endCxn id="92" idx="2"/>
          </p:cNvCxnSpPr>
          <p:nvPr/>
        </p:nvCxnSpPr>
        <p:spPr>
          <a:xfrm rot="16200000">
            <a:off x="8062302" y="1789642"/>
            <a:ext cx="803140" cy="52319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6FD7A71-A74A-4352-15D6-297D0F37BCB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079729" y="1807069"/>
            <a:ext cx="873438" cy="418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E42411-D868-F7F9-B453-E555FD7D998A}"/>
                  </a:ext>
                </a:extLst>
              </p:cNvPr>
              <p:cNvSpPr txBox="1"/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E42411-D868-F7F9-B453-E555FD7D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1CE61D-2725-1021-8331-AED3BB5FC7FB}"/>
                  </a:ext>
                </a:extLst>
              </p:cNvPr>
              <p:cNvSpPr txBox="1"/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  <m:r>
                      <m:rPr>
                        <m:nor/>
                      </m:rPr>
                      <a:rPr lang="en-US" dirty="0">
                        <a:latin typeface="Corbel" panose="020B0503020204020204" pitchFamily="34" charset="0"/>
                      </a:rPr>
                      <m:t>  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>
                  <a:latin typeface="Corbel" panose="020B0503020204020204" pitchFamily="34" charset="0"/>
                </a:endParaRPr>
              </a:p>
              <a:p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1CE61D-2725-1021-8331-AED3BB5FC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blipFill>
                <a:blip r:embed="rId7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F95B677-9DE1-2CCB-0BEB-15AF85E19499}"/>
                  </a:ext>
                </a:extLst>
              </p:cNvPr>
              <p:cNvSpPr txBox="1"/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F95B677-9DE1-2CCB-0BEB-15AF85E19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blipFill>
                <a:blip r:embed="rId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D44F50-6083-81F7-2CB3-C86C6E336CE2}"/>
                  </a:ext>
                </a:extLst>
              </p:cNvPr>
              <p:cNvSpPr txBox="1"/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D44F50-6083-81F7-2CB3-C86C6E336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EC05AC4-05B2-98FD-7CE5-B1558F14CAE3}"/>
                  </a:ext>
                </a:extLst>
              </p:cNvPr>
              <p:cNvSpPr txBox="1"/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EC05AC4-05B2-98FD-7CE5-B1558F14C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blipFill>
                <a:blip r:embed="rId10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>
                <a:extLst>
                  <a:ext uri="{FF2B5EF4-FFF2-40B4-BE49-F238E27FC236}">
                    <a16:creationId xmlns:a16="http://schemas.microsoft.com/office/drawing/2014/main" id="{2DE3ADA3-E555-7AAD-262D-DA2623D641C4}"/>
                  </a:ext>
                </a:extLst>
              </p:cNvPr>
              <p:cNvSpPr/>
              <p:nvPr/>
            </p:nvSpPr>
            <p:spPr>
              <a:xfrm>
                <a:off x="1663045" y="3503543"/>
                <a:ext cx="3788078" cy="737451"/>
              </a:xfrm>
              <a:prstGeom prst="wedgeRoundRectCallout">
                <a:avLst>
                  <a:gd name="adj1" fmla="val 25503"/>
                  <a:gd name="adj2" fmla="val -38670"/>
                  <a:gd name="adj3" fmla="val 16667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orbel" panose="020B0503020204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 denote Jacobian at the output of layer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6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6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6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6C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𝐉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ounded Rectangular Callout 11">
                <a:extLst>
                  <a:ext uri="{FF2B5EF4-FFF2-40B4-BE49-F238E27FC236}">
                    <a16:creationId xmlns:a16="http://schemas.microsoft.com/office/drawing/2014/main" id="{2DE3ADA3-E555-7AAD-262D-DA2623D64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045" y="3503543"/>
                <a:ext cx="3788078" cy="737451"/>
              </a:xfrm>
              <a:prstGeom prst="wedgeRoundRectCallout">
                <a:avLst>
                  <a:gd name="adj1" fmla="val 25503"/>
                  <a:gd name="adj2" fmla="val -38670"/>
                  <a:gd name="adj3" fmla="val 16667"/>
                </a:avLst>
              </a:prstGeom>
              <a:blipFill>
                <a:blip r:embed="rId11"/>
                <a:stretch>
                  <a:fillRect t="-3333" b="-5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4FDD5A-00AD-0AB4-EC40-63D88D40EC5A}"/>
                  </a:ext>
                </a:extLst>
              </p:cNvPr>
              <p:cNvSpPr txBox="1"/>
              <p:nvPr/>
            </p:nvSpPr>
            <p:spPr>
              <a:xfrm>
                <a:off x="-267186" y="924374"/>
                <a:ext cx="6811248" cy="1680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969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969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a:rPr lang="en-US" b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pPr marL="596900" lvl="1" indent="0">
                  <a:lnSpc>
                    <a:spcPct val="120000"/>
                  </a:lnSpc>
                  <a:buNone/>
                </a:pPr>
                <a:r>
                  <a:rPr lang="en-US" b="1" dirty="0">
                    <a:ea typeface="Cambria Math" panose="02040503050406030204" pitchFamily="18" charset="0"/>
                  </a:rPr>
                  <a:t>	… </a:t>
                </a:r>
              </a:p>
              <a:p>
                <a:pPr marL="5969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4FDD5A-00AD-0AB4-EC40-63D88D40E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7186" y="924374"/>
                <a:ext cx="6811248" cy="16806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A5BFA57-1554-18B7-7075-DFCD9D731AF7}"/>
                  </a:ext>
                </a:extLst>
              </p:cNvPr>
              <p:cNvSpPr txBox="1"/>
              <p:nvPr/>
            </p:nvSpPr>
            <p:spPr>
              <a:xfrm>
                <a:off x="3309010" y="1017725"/>
                <a:ext cx="1482280" cy="461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6C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6C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6C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A5BFA57-1554-18B7-7075-DFCD9D731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010" y="1017725"/>
                <a:ext cx="1482280" cy="461729"/>
              </a:xfrm>
              <a:prstGeom prst="rect">
                <a:avLst/>
              </a:prstGeom>
              <a:blipFill>
                <a:blip r:embed="rId13"/>
                <a:stretch>
                  <a:fillRect r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D27B08-B893-FDA3-77E4-5A53B49DF3BD}"/>
                  </a:ext>
                </a:extLst>
              </p:cNvPr>
              <p:cNvSpPr txBox="1"/>
              <p:nvPr/>
            </p:nvSpPr>
            <p:spPr>
              <a:xfrm>
                <a:off x="2837560" y="1429263"/>
                <a:ext cx="4706470" cy="461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6C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6C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6C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solidFill>
                                        <a:srgbClr val="0006C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D27B08-B893-FDA3-77E4-5A53B49DF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560" y="1429263"/>
                <a:ext cx="4706470" cy="4617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B9112B2-C675-E105-CD85-790314BFEFC9}"/>
                  </a:ext>
                </a:extLst>
              </p:cNvPr>
              <p:cNvSpPr txBox="1"/>
              <p:nvPr/>
            </p:nvSpPr>
            <p:spPr>
              <a:xfrm>
                <a:off x="3811290" y="2111251"/>
                <a:ext cx="1618818" cy="461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6C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6C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6C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B9112B2-C675-E105-CD85-790314BFE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290" y="2111251"/>
                <a:ext cx="1618818" cy="4617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1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9" grpId="0"/>
      <p:bldP spid="41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63AE-DDF2-0451-0EA2-78C77CC8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Generic Neural Network: Backward Step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BD6D6BA9-7A05-59B4-EF63-F76D03CE8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9107" y="1152475"/>
                <a:ext cx="6473073" cy="3416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600" dirty="0"/>
                  <a:t>Backward step computes the gradients starting from the end to the beginning, layer by layer. 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Start by computing </a:t>
                </a:r>
                <a:r>
                  <a:rPr lang="en-US" sz="1600" dirty="0">
                    <a:solidFill>
                      <a:srgbClr val="C00000"/>
                    </a:solidFill>
                  </a:rPr>
                  <a:t>local gradients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𝐉</m:t>
                        </m:r>
                      </m:e>
                      <m:sub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Use then to compute </a:t>
                </a:r>
                <a:r>
                  <a:rPr lang="en-US" sz="1600" dirty="0">
                    <a:solidFill>
                      <a:srgbClr val="C00000"/>
                    </a:solidFill>
                  </a:rPr>
                  <a:t>upstream gradients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1600" b="0" i="1" smtClean="0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6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1600" b="0" i="1" smtClean="0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1600" dirty="0"/>
                  <a:t>, …. 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Use these to compute </a:t>
                </a:r>
                <a:r>
                  <a:rPr lang="en-US" sz="1600" dirty="0">
                    <a:solidFill>
                      <a:srgbClr val="C00000"/>
                    </a:solidFill>
                  </a:rPr>
                  <a:t>global gradients</a:t>
                </a:r>
                <a:r>
                  <a:rPr lang="en-US" sz="1600" dirty="0"/>
                  <a:t>: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600" dirty="0"/>
                </a:br>
                <a:endParaRPr lang="en-US" sz="1600" dirty="0"/>
              </a:p>
              <a:p>
                <a:r>
                  <a:rPr lang="en-US" sz="1600" dirty="0"/>
                  <a:t>Computational cost as a function of depth: </a:t>
                </a:r>
              </a:p>
              <a:p>
                <a:pPr lvl="1"/>
                <a:r>
                  <a:rPr lang="en-US" sz="1200" dirty="0"/>
                  <a:t>With </a:t>
                </a:r>
                <a:r>
                  <a:rPr lang="en-US" sz="1200" dirty="0" err="1"/>
                  <a:t>memoization</a:t>
                </a:r>
                <a:r>
                  <a:rPr lang="en-US" sz="1200" dirty="0"/>
                  <a:t>, gradient computation is a </a:t>
                </a:r>
                <a:r>
                  <a:rPr lang="en-US" sz="1200" b="1" dirty="0"/>
                  <a:t>linear</a:t>
                </a:r>
                <a:r>
                  <a:rPr lang="en-US" sz="1200" dirty="0"/>
                  <a:t> function of depth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sz="1200" dirty="0"/>
                  <a:t> </a:t>
                </a:r>
              </a:p>
              <a:p>
                <a:pPr lvl="2"/>
                <a:r>
                  <a:rPr lang="en-US" sz="1200" dirty="0"/>
                  <a:t>(same cost as the forward process!!) </a:t>
                </a:r>
              </a:p>
              <a:p>
                <a:pPr lvl="1"/>
                <a:r>
                  <a:rPr lang="en-US" sz="1200" dirty="0"/>
                  <a:t>Without memorization, gradients computation would grow </a:t>
                </a:r>
                <a:r>
                  <a:rPr lang="en-US" sz="1200" b="1" dirty="0"/>
                  <a:t>quadratic </a:t>
                </a:r>
                <a:r>
                  <a:rPr lang="en-US" sz="1200" dirty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US" sz="12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BD6D6BA9-7A05-59B4-EF63-F76D03CE8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107" y="1152475"/>
                <a:ext cx="6473073" cy="3416400"/>
              </a:xfrm>
              <a:blipFill>
                <a:blip r:embed="rId2"/>
                <a:stretch>
                  <a:fillRect r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668CBDD-A64D-03C7-5589-BB115D1B0D6B}"/>
              </a:ext>
            </a:extLst>
          </p:cNvPr>
          <p:cNvSpPr/>
          <p:nvPr/>
        </p:nvSpPr>
        <p:spPr>
          <a:xfrm rot="16200000">
            <a:off x="7557604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D7F9E74-5A2A-553C-DF2B-0273E753ECB6}"/>
              </a:ext>
            </a:extLst>
          </p:cNvPr>
          <p:cNvCxnSpPr/>
          <p:nvPr/>
        </p:nvCxnSpPr>
        <p:spPr>
          <a:xfrm rot="16200000" flipV="1">
            <a:off x="7605367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C6F3DCE-73F7-F534-CC82-68E9EA47ED62}"/>
              </a:ext>
            </a:extLst>
          </p:cNvPr>
          <p:cNvSpPr/>
          <p:nvPr/>
        </p:nvSpPr>
        <p:spPr>
          <a:xfrm rot="16200000">
            <a:off x="8076822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D5012E26-3572-343B-EC1C-82AAF1311DDA}"/>
              </a:ext>
            </a:extLst>
          </p:cNvPr>
          <p:cNvCxnSpPr/>
          <p:nvPr/>
        </p:nvCxnSpPr>
        <p:spPr>
          <a:xfrm rot="16200000" flipV="1">
            <a:off x="8124585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53E1BD9-FE84-A3C3-0D96-DFB0580909EC}"/>
              </a:ext>
            </a:extLst>
          </p:cNvPr>
          <p:cNvSpPr/>
          <p:nvPr/>
        </p:nvSpPr>
        <p:spPr>
          <a:xfrm rot="16200000">
            <a:off x="8600019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9E1F1DAF-C5B4-424E-0C3A-07204B1068F0}"/>
              </a:ext>
            </a:extLst>
          </p:cNvPr>
          <p:cNvCxnSpPr/>
          <p:nvPr/>
        </p:nvCxnSpPr>
        <p:spPr>
          <a:xfrm rot="16200000" flipV="1">
            <a:off x="8647783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EF3A70-5BFF-11CA-3EC7-0FF284E60665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>
            <a:off x="7270606" y="4337190"/>
            <a:ext cx="806412" cy="5418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2016AF-6DC9-5E10-08A9-E1803F93141E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>
            <a:off x="7456653" y="4109172"/>
            <a:ext cx="848384" cy="46824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72A5BB-84FC-71AC-91CC-46B0D1FBE6D3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>
            <a:off x="7718252" y="3847573"/>
            <a:ext cx="848384" cy="99144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7B12C0-BE94-C55F-9EF7-F911308262C0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 flipV="1">
            <a:off x="7446396" y="4215582"/>
            <a:ext cx="809366" cy="30035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572DBF-971E-0F43-E548-3EED854FCA8C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>
            <a:off x="7706006" y="4256325"/>
            <a:ext cx="809366" cy="21886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39F9344-BD5A-9B7C-20D4-FE8B4F0BA10C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>
            <a:off x="7967604" y="3994726"/>
            <a:ext cx="809366" cy="74206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EB015A-8ECF-B088-D31A-177ECAB4F680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7667053" y="4058107"/>
            <a:ext cx="853702" cy="57569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269A92B-1979-EAA1-9877-6B9117CDDE50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 flipV="1">
            <a:off x="7895071" y="4286125"/>
            <a:ext cx="811730" cy="16162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7AFDDB-0BF2-8B3A-E7C0-968BC74799C3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 flipV="1">
            <a:off x="8358810" y="4345584"/>
            <a:ext cx="810154" cy="4113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751BE4-46FF-4A80-946C-281EB27962F2}"/>
              </a:ext>
            </a:extLst>
          </p:cNvPr>
          <p:cNvCxnSpPr>
            <a:cxnSpLocks/>
            <a:endCxn id="7" idx="3"/>
          </p:cNvCxnSpPr>
          <p:nvPr/>
        </p:nvCxnSpPr>
        <p:spPr>
          <a:xfrm rot="16200000" flipV="1">
            <a:off x="8128802" y="4115576"/>
            <a:ext cx="852126" cy="45918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114D25-2170-AC07-D73D-15F657A53FC2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>
            <a:off x="8156670" y="4186156"/>
            <a:ext cx="811730" cy="36156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4469AD-2A2A-7246-DCEE-4377AD8AFA1B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7869193" y="3855967"/>
            <a:ext cx="852126" cy="97839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DCD8DCC-CE7D-72AF-7F51-A844F57B55BF}"/>
              </a:ext>
            </a:extLst>
          </p:cNvPr>
          <p:cNvGrpSpPr/>
          <p:nvPr/>
        </p:nvGrpSpPr>
        <p:grpSpPr>
          <a:xfrm>
            <a:off x="7700902" y="2871335"/>
            <a:ext cx="1042417" cy="803141"/>
            <a:chOff x="7700902" y="2871335"/>
            <a:chExt cx="1042417" cy="80314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DEA2571-9102-2285-7D3E-9AB69E31F56B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rot="16200000">
              <a:off x="7299333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581F97-D711-F21D-8316-9E9618990EBE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7700904" y="2871335"/>
              <a:ext cx="501369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0617CC2-E777-BCA2-8C56-2C47E57375FC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7700904" y="2871335"/>
              <a:ext cx="1042414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D451E47-AF5D-C556-60FE-D4B31614C8D5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 flipV="1">
              <a:off x="7558942" y="3013297"/>
              <a:ext cx="803140" cy="5192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CB62C25-17E9-0DC6-B40A-4A479877EDD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>
              <a:off x="7818551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DF50B04-169B-8980-E3BC-AFAF61E7E6D9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rot="16200000">
              <a:off x="8341749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568BD36-AF52-9410-37A3-75EB02E504A4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H="1" flipV="1">
              <a:off x="7700902" y="2871335"/>
              <a:ext cx="1042417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6617460-4C28-645D-CC23-AE7C88CD274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>
              <a:off x="8080150" y="3011307"/>
              <a:ext cx="803140" cy="52319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F55216F-4E5F-59E1-AD1D-882102A49EAA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H="1" flipV="1">
              <a:off x="8202273" y="2871335"/>
              <a:ext cx="541046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F5A58B-A892-5BC3-F149-4790DB582B5D}"/>
                  </a:ext>
                </a:extLst>
              </p:cNvPr>
              <p:cNvSpPr txBox="1"/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F5A58B-A892-5BC3-F149-4790DB582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C0AAA609-2343-F468-AE57-82B4D4865906}"/>
              </a:ext>
            </a:extLst>
          </p:cNvPr>
          <p:cNvSpPr/>
          <p:nvPr/>
        </p:nvSpPr>
        <p:spPr>
          <a:xfrm rot="16200000">
            <a:off x="7539756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89" name="Curved Connector 88">
            <a:extLst>
              <a:ext uri="{FF2B5EF4-FFF2-40B4-BE49-F238E27FC236}">
                <a16:creationId xmlns:a16="http://schemas.microsoft.com/office/drawing/2014/main" id="{75DAA5E4-EC14-EEE0-FA6D-B9FB5FC5301E}"/>
              </a:ext>
            </a:extLst>
          </p:cNvPr>
          <p:cNvCxnSpPr/>
          <p:nvPr/>
        </p:nvCxnSpPr>
        <p:spPr>
          <a:xfrm rot="16200000" flipV="1">
            <a:off x="7587519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136F4475-87EB-3E32-7C27-9BB827450CEB}"/>
              </a:ext>
            </a:extLst>
          </p:cNvPr>
          <p:cNvSpPr/>
          <p:nvPr/>
        </p:nvSpPr>
        <p:spPr>
          <a:xfrm rot="16200000">
            <a:off x="8058974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1471555E-9CC0-B257-2EA1-DA5A4B57331A}"/>
              </a:ext>
            </a:extLst>
          </p:cNvPr>
          <p:cNvCxnSpPr/>
          <p:nvPr/>
        </p:nvCxnSpPr>
        <p:spPr>
          <a:xfrm rot="16200000" flipV="1">
            <a:off x="8106737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CB1DF43B-DDBF-A6F2-F0A8-468E75A553CB}"/>
              </a:ext>
            </a:extLst>
          </p:cNvPr>
          <p:cNvSpPr/>
          <p:nvPr/>
        </p:nvSpPr>
        <p:spPr>
          <a:xfrm rot="16200000">
            <a:off x="8582171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A4AC2223-C2A3-1331-6738-FE0423F0F4D9}"/>
              </a:ext>
            </a:extLst>
          </p:cNvPr>
          <p:cNvCxnSpPr/>
          <p:nvPr/>
        </p:nvCxnSpPr>
        <p:spPr>
          <a:xfrm rot="16200000" flipV="1">
            <a:off x="8629935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FCB9763F-68F1-C60D-3965-F61C3A8CC619}"/>
              </a:ext>
            </a:extLst>
          </p:cNvPr>
          <p:cNvSpPr/>
          <p:nvPr/>
        </p:nvSpPr>
        <p:spPr>
          <a:xfrm rot="16200000">
            <a:off x="8051994" y="656595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Corbel" panose="020B0503020204020204" pitchFamily="34" charset="0"/>
              </a:rPr>
              <a:t>+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CD63D2D-DDAC-969C-600D-09942F3158EF}"/>
              </a:ext>
            </a:extLst>
          </p:cNvPr>
          <p:cNvCxnSpPr>
            <a:endCxn id="88" idx="2"/>
          </p:cNvCxnSpPr>
          <p:nvPr/>
        </p:nvCxnSpPr>
        <p:spPr>
          <a:xfrm rot="16200000">
            <a:off x="7281485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0BB381B-CA74-7FBD-AE75-BCAC26868AAF}"/>
              </a:ext>
            </a:extLst>
          </p:cNvPr>
          <p:cNvCxnSpPr>
            <a:endCxn id="90" idx="1"/>
          </p:cNvCxnSpPr>
          <p:nvPr/>
        </p:nvCxnSpPr>
        <p:spPr>
          <a:xfrm rot="16200000">
            <a:off x="7467532" y="1823223"/>
            <a:ext cx="845111" cy="414065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407099B-DC61-F995-D81E-5BF6F847BCC9}"/>
              </a:ext>
            </a:extLst>
          </p:cNvPr>
          <p:cNvCxnSpPr>
            <a:endCxn id="92" idx="1"/>
          </p:cNvCxnSpPr>
          <p:nvPr/>
        </p:nvCxnSpPr>
        <p:spPr>
          <a:xfrm rot="16200000">
            <a:off x="7729131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1E85E31-24F4-0DDA-DB21-9F82DE0E545F}"/>
              </a:ext>
            </a:extLst>
          </p:cNvPr>
          <p:cNvCxnSpPr>
            <a:endCxn id="88" idx="2"/>
          </p:cNvCxnSpPr>
          <p:nvPr/>
        </p:nvCxnSpPr>
        <p:spPr>
          <a:xfrm rot="16200000" flipV="1">
            <a:off x="7541094" y="1791632"/>
            <a:ext cx="803140" cy="51921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A2A7C4-6661-0433-309A-F752F8DAA6F6}"/>
              </a:ext>
            </a:extLst>
          </p:cNvPr>
          <p:cNvCxnSpPr>
            <a:endCxn id="90" idx="2"/>
          </p:cNvCxnSpPr>
          <p:nvPr/>
        </p:nvCxnSpPr>
        <p:spPr>
          <a:xfrm rot="16200000">
            <a:off x="7800703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8F17A3F-94EA-2AED-BC6F-23B5B849D621}"/>
              </a:ext>
            </a:extLst>
          </p:cNvPr>
          <p:cNvCxnSpPr>
            <a:cxnSpLocks/>
            <a:endCxn id="92" idx="2"/>
          </p:cNvCxnSpPr>
          <p:nvPr/>
        </p:nvCxnSpPr>
        <p:spPr>
          <a:xfrm rot="16200000">
            <a:off x="8323901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6A7B3F-C7CE-D4D8-39EB-2E91086D5E11}"/>
              </a:ext>
            </a:extLst>
          </p:cNvPr>
          <p:cNvCxnSpPr>
            <a:endCxn id="88" idx="3"/>
          </p:cNvCxnSpPr>
          <p:nvPr/>
        </p:nvCxnSpPr>
        <p:spPr>
          <a:xfrm rot="16200000" flipV="1">
            <a:off x="7834284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04C7E0F-808E-D886-AF27-D7F7EA7BFE1A}"/>
              </a:ext>
            </a:extLst>
          </p:cNvPr>
          <p:cNvCxnSpPr>
            <a:cxnSpLocks/>
            <a:stCxn id="92" idx="6"/>
            <a:endCxn id="94" idx="3"/>
          </p:cNvCxnSpPr>
          <p:nvPr/>
        </p:nvCxnSpPr>
        <p:spPr>
          <a:xfrm flipH="1" flipV="1">
            <a:off x="8300447" y="906633"/>
            <a:ext cx="425024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FA6DD76-04D5-0116-67B3-9C7BABCBC04F}"/>
              </a:ext>
            </a:extLst>
          </p:cNvPr>
          <p:cNvCxnSpPr>
            <a:stCxn id="90" idx="6"/>
            <a:endCxn id="94" idx="2"/>
          </p:cNvCxnSpPr>
          <p:nvPr/>
        </p:nvCxnSpPr>
        <p:spPr>
          <a:xfrm flipH="1" flipV="1">
            <a:off x="8195294" y="948604"/>
            <a:ext cx="6980" cy="414469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B403BD9-07CB-77CC-A5D0-8893C4C34B6F}"/>
              </a:ext>
            </a:extLst>
          </p:cNvPr>
          <p:cNvCxnSpPr>
            <a:stCxn id="88" idx="6"/>
            <a:endCxn id="94" idx="1"/>
          </p:cNvCxnSpPr>
          <p:nvPr/>
        </p:nvCxnSpPr>
        <p:spPr>
          <a:xfrm flipV="1">
            <a:off x="7683056" y="906633"/>
            <a:ext cx="407085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193908D-0B85-EDA7-1BD1-B34B97DED8C3}"/>
              </a:ext>
            </a:extLst>
          </p:cNvPr>
          <p:cNvCxnSpPr>
            <a:cxnSpLocks/>
            <a:stCxn id="94" idx="6"/>
          </p:cNvCxnSpPr>
          <p:nvPr/>
        </p:nvCxnSpPr>
        <p:spPr>
          <a:xfrm flipV="1">
            <a:off x="8195294" y="375404"/>
            <a:ext cx="1" cy="286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81C3A3E-CB49-0F7D-2C29-1855E6CD9171}"/>
              </a:ext>
            </a:extLst>
          </p:cNvPr>
          <p:cNvCxnSpPr>
            <a:cxnSpLocks/>
            <a:endCxn id="92" idx="2"/>
          </p:cNvCxnSpPr>
          <p:nvPr/>
        </p:nvCxnSpPr>
        <p:spPr>
          <a:xfrm rot="16200000">
            <a:off x="8062302" y="1789642"/>
            <a:ext cx="803140" cy="52319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6FD7A71-A74A-4352-15D6-297D0F37BCB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079729" y="1807069"/>
            <a:ext cx="873438" cy="418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E42411-D868-F7F9-B453-E555FD7D998A}"/>
                  </a:ext>
                </a:extLst>
              </p:cNvPr>
              <p:cNvSpPr txBox="1"/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E42411-D868-F7F9-B453-E555FD7D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1CE61D-2725-1021-8331-AED3BB5FC7FB}"/>
                  </a:ext>
                </a:extLst>
              </p:cNvPr>
              <p:cNvSpPr txBox="1"/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  <m:r>
                      <m:rPr>
                        <m:nor/>
                      </m:rPr>
                      <a:rPr lang="en-US" dirty="0">
                        <a:latin typeface="Corbel" panose="020B0503020204020204" pitchFamily="34" charset="0"/>
                      </a:rPr>
                      <m:t>  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>
                  <a:latin typeface="Corbel" panose="020B0503020204020204" pitchFamily="34" charset="0"/>
                </a:endParaRPr>
              </a:p>
              <a:p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1CE61D-2725-1021-8331-AED3BB5FC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blipFill>
                <a:blip r:embed="rId5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D44F50-6083-81F7-2CB3-C86C6E336CE2}"/>
                  </a:ext>
                </a:extLst>
              </p:cNvPr>
              <p:cNvSpPr txBox="1"/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D44F50-6083-81F7-2CB3-C86C6E336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42AB474-CD2B-7F2B-8494-126D98A0C5C8}"/>
                  </a:ext>
                </a:extLst>
              </p:cNvPr>
              <p:cNvSpPr txBox="1"/>
              <p:nvPr/>
            </p:nvSpPr>
            <p:spPr>
              <a:xfrm>
                <a:off x="6959232" y="4057302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42AB474-CD2B-7F2B-8494-126D98A0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32" y="4057302"/>
                <a:ext cx="50547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F5FCBEF-5062-E616-8BEB-64412ADE8FE6}"/>
                  </a:ext>
                </a:extLst>
              </p:cNvPr>
              <p:cNvSpPr txBox="1"/>
              <p:nvPr/>
            </p:nvSpPr>
            <p:spPr>
              <a:xfrm>
                <a:off x="6858253" y="3104502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F5FCBEF-5062-E616-8BEB-64412ADE8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253" y="3104502"/>
                <a:ext cx="78148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1383B21-6B5C-42CF-6D14-4084520F7AA7}"/>
                  </a:ext>
                </a:extLst>
              </p:cNvPr>
              <p:cNvSpPr txBox="1"/>
              <p:nvPr/>
            </p:nvSpPr>
            <p:spPr>
              <a:xfrm>
                <a:off x="6942967" y="3630865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1383B21-6B5C-42CF-6D14-4084520F7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67" y="3630865"/>
                <a:ext cx="505474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2ABAB66-B1D4-A181-2E23-1B414600840F}"/>
                  </a:ext>
                </a:extLst>
              </p:cNvPr>
              <p:cNvSpPr txBox="1"/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2ABAB66-B1D4-A181-2E23-1B4146008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blipFill>
                <a:blip r:embed="rId10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6B44291-7867-5AC1-F479-ED887B2711D3}"/>
                  </a:ext>
                </a:extLst>
              </p:cNvPr>
              <p:cNvSpPr txBox="1"/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6B44291-7867-5AC1-F479-ED887B271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blipFill>
                <a:blip r:embed="rId11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F0E356-2620-3E5A-C7B1-6DC74FF943CA}"/>
              </a:ext>
            </a:extLst>
          </p:cNvPr>
          <p:cNvCxnSpPr>
            <a:cxnSpLocks/>
          </p:cNvCxnSpPr>
          <p:nvPr/>
        </p:nvCxnSpPr>
        <p:spPr>
          <a:xfrm>
            <a:off x="6706549" y="673578"/>
            <a:ext cx="0" cy="4105483"/>
          </a:xfrm>
          <a:prstGeom prst="straightConnector1">
            <a:avLst/>
          </a:prstGeom>
          <a:ln w="28575">
            <a:solidFill>
              <a:srgbClr val="FFC000"/>
            </a:solidFill>
            <a:tailEnd type="arrow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22280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63AE-DDF2-0451-0EA2-78C77CC8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Generic Neural Network: Back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BD6D6BA9-7A05-59B4-EF63-F76D03CE8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9107" y="1152475"/>
                <a:ext cx="6473073" cy="3416400"/>
              </a:xfrm>
            </p:spPr>
            <p:txBody>
              <a:bodyPr>
                <a:normAutofit fontScale="85000" lnSpcReduction="10000"/>
              </a:bodyPr>
              <a:lstStyle/>
              <a:p>
                <a:pPr marL="114300" indent="0">
                  <a:buNone/>
                </a:pPr>
                <a:r>
                  <a:rPr lang="en-US" sz="1600" dirty="0"/>
                  <a:t>Initialize network parameters with random values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Loop until convergence </a:t>
                </a:r>
              </a:p>
              <a:p>
                <a:pPr marL="596900" lvl="1" indent="0">
                  <a:buNone/>
                </a:pPr>
                <a:r>
                  <a:rPr lang="en-US" sz="1700" dirty="0"/>
                  <a:t>Loop over training instances </a:t>
                </a:r>
              </a:p>
              <a:p>
                <a:pPr lvl="2">
                  <a:buFont typeface="+mj-lt"/>
                  <a:buAutoNum type="romanLcPeriod"/>
                </a:pPr>
                <a:r>
                  <a:rPr lang="en-US" sz="1700" b="1" dirty="0"/>
                  <a:t>Forward step: </a:t>
                </a:r>
                <a:br>
                  <a:rPr lang="en-US" sz="1700" b="1" dirty="0"/>
                </a:br>
                <a:r>
                  <a:rPr lang="en-US" sz="1700" dirty="0"/>
                  <a:t>Start from the input and compute all the layers till the end (loss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1700" dirty="0"/>
                  <a:t>)</a:t>
                </a:r>
                <a:br>
                  <a:rPr lang="en-US" sz="1700" dirty="0"/>
                </a:br>
                <a:endParaRPr lang="en-US" sz="1700" dirty="0"/>
              </a:p>
              <a:p>
                <a:pPr lvl="2">
                  <a:buFont typeface="+mj-lt"/>
                  <a:buAutoNum type="romanLcPeriod"/>
                </a:pPr>
                <a:r>
                  <a:rPr lang="en-US" sz="1700" b="1" dirty="0"/>
                  <a:t>Backward step: </a:t>
                </a:r>
                <a:br>
                  <a:rPr lang="en-US" sz="1700" dirty="0"/>
                </a:br>
                <a:r>
                  <a:rPr lang="en-US" sz="1700" dirty="0"/>
                  <a:t>Compute </a:t>
                </a:r>
                <a:r>
                  <a:rPr lang="en-US" sz="1700" dirty="0">
                    <a:solidFill>
                      <a:srgbClr val="C00000"/>
                    </a:solidFill>
                  </a:rPr>
                  <a:t>local gradients</a:t>
                </a:r>
                <a:r>
                  <a:rPr lang="en-US" sz="1700" dirty="0"/>
                  <a:t>, starting from the last layer</a:t>
                </a:r>
                <a:br>
                  <a:rPr lang="en-US" sz="1700" dirty="0"/>
                </a:br>
                <a:r>
                  <a:rPr lang="en-US" sz="1700" dirty="0"/>
                  <a:t>Compute </a:t>
                </a:r>
                <a:r>
                  <a:rPr lang="en-US" sz="1700" dirty="0">
                    <a:solidFill>
                      <a:srgbClr val="C00000"/>
                    </a:solidFill>
                  </a:rPr>
                  <a:t>upstream gradients</a:t>
                </a:r>
                <a:r>
                  <a:rPr lang="en-US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7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/>
                  <a:t> values, starting from the last layer</a:t>
                </a:r>
                <a:br>
                  <a:rPr lang="en-US" sz="1700" dirty="0"/>
                </a:br>
                <a:r>
                  <a:rPr lang="en-US" sz="17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7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/>
                  <a:t> values to compute global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700" dirty="0"/>
                  <a:t> at each layer</a:t>
                </a:r>
                <a:br>
                  <a:rPr lang="en-US" sz="1700" dirty="0"/>
                </a:br>
                <a:endParaRPr lang="en-US" sz="1700" dirty="0"/>
              </a:p>
              <a:p>
                <a:pPr lvl="2">
                  <a:buFont typeface="+mj-lt"/>
                  <a:buAutoNum type="romanLcPeriod"/>
                </a:pPr>
                <a:r>
                  <a:rPr lang="en-US" sz="1700" b="1" dirty="0"/>
                  <a:t>Gradient update: </a:t>
                </a:r>
                <a:br>
                  <a:rPr lang="en-US" sz="1700" b="1" dirty="0"/>
                </a:br>
                <a:r>
                  <a:rPr lang="en-US" sz="1700" dirty="0"/>
                  <a:t>Update each parameter: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7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bSup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7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700" dirty="0"/>
                  <a:t> </a:t>
                </a:r>
              </a:p>
            </p:txBody>
          </p:sp>
        </mc:Choice>
        <mc:Fallback xmlns="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BD6D6BA9-7A05-59B4-EF63-F76D03CE8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107" y="1152475"/>
                <a:ext cx="6473073" cy="3416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668CBDD-A64D-03C7-5589-BB115D1B0D6B}"/>
              </a:ext>
            </a:extLst>
          </p:cNvPr>
          <p:cNvSpPr/>
          <p:nvPr/>
        </p:nvSpPr>
        <p:spPr>
          <a:xfrm rot="16200000">
            <a:off x="7557604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D7F9E74-5A2A-553C-DF2B-0273E753ECB6}"/>
              </a:ext>
            </a:extLst>
          </p:cNvPr>
          <p:cNvCxnSpPr/>
          <p:nvPr/>
        </p:nvCxnSpPr>
        <p:spPr>
          <a:xfrm rot="16200000" flipV="1">
            <a:off x="7605367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C6F3DCE-73F7-F534-CC82-68E9EA47ED62}"/>
              </a:ext>
            </a:extLst>
          </p:cNvPr>
          <p:cNvSpPr/>
          <p:nvPr/>
        </p:nvSpPr>
        <p:spPr>
          <a:xfrm rot="16200000">
            <a:off x="8076822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D5012E26-3572-343B-EC1C-82AAF1311DDA}"/>
              </a:ext>
            </a:extLst>
          </p:cNvPr>
          <p:cNvCxnSpPr/>
          <p:nvPr/>
        </p:nvCxnSpPr>
        <p:spPr>
          <a:xfrm rot="16200000" flipV="1">
            <a:off x="8124585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53E1BD9-FE84-A3C3-0D96-DFB0580909EC}"/>
              </a:ext>
            </a:extLst>
          </p:cNvPr>
          <p:cNvSpPr/>
          <p:nvPr/>
        </p:nvSpPr>
        <p:spPr>
          <a:xfrm rot="16200000">
            <a:off x="8600019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9E1F1DAF-C5B4-424E-0C3A-07204B1068F0}"/>
              </a:ext>
            </a:extLst>
          </p:cNvPr>
          <p:cNvCxnSpPr/>
          <p:nvPr/>
        </p:nvCxnSpPr>
        <p:spPr>
          <a:xfrm rot="16200000" flipV="1">
            <a:off x="8647783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EF3A70-5BFF-11CA-3EC7-0FF284E60665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>
            <a:off x="7270606" y="4337190"/>
            <a:ext cx="806412" cy="5418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2016AF-6DC9-5E10-08A9-E1803F93141E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>
            <a:off x="7456653" y="4109172"/>
            <a:ext cx="848384" cy="46824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72A5BB-84FC-71AC-91CC-46B0D1FBE6D3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>
            <a:off x="7718252" y="3847573"/>
            <a:ext cx="848384" cy="99144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7B12C0-BE94-C55F-9EF7-F911308262C0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 flipV="1">
            <a:off x="7446396" y="4215582"/>
            <a:ext cx="809366" cy="30035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572DBF-971E-0F43-E548-3EED854FCA8C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>
            <a:off x="7706006" y="4256325"/>
            <a:ext cx="809366" cy="21886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39F9344-BD5A-9B7C-20D4-FE8B4F0BA10C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>
            <a:off x="7967604" y="3994726"/>
            <a:ext cx="809366" cy="74206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EB015A-8ECF-B088-D31A-177ECAB4F680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7667053" y="4058107"/>
            <a:ext cx="853702" cy="57569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269A92B-1979-EAA1-9877-6B9117CDDE50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 flipV="1">
            <a:off x="7895071" y="4286125"/>
            <a:ext cx="811730" cy="16162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7AFDDB-0BF2-8B3A-E7C0-968BC74799C3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 flipV="1">
            <a:off x="8358810" y="4345584"/>
            <a:ext cx="810154" cy="4113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751BE4-46FF-4A80-946C-281EB27962F2}"/>
              </a:ext>
            </a:extLst>
          </p:cNvPr>
          <p:cNvCxnSpPr>
            <a:cxnSpLocks/>
            <a:endCxn id="7" idx="3"/>
          </p:cNvCxnSpPr>
          <p:nvPr/>
        </p:nvCxnSpPr>
        <p:spPr>
          <a:xfrm rot="16200000" flipV="1">
            <a:off x="8128802" y="4115576"/>
            <a:ext cx="852126" cy="45918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114D25-2170-AC07-D73D-15F657A53FC2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>
            <a:off x="8156670" y="4186156"/>
            <a:ext cx="811730" cy="36156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4469AD-2A2A-7246-DCEE-4377AD8AFA1B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7869193" y="3855967"/>
            <a:ext cx="852126" cy="97839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DCD8DCC-CE7D-72AF-7F51-A844F57B55BF}"/>
              </a:ext>
            </a:extLst>
          </p:cNvPr>
          <p:cNvGrpSpPr/>
          <p:nvPr/>
        </p:nvGrpSpPr>
        <p:grpSpPr>
          <a:xfrm>
            <a:off x="7700902" y="2871335"/>
            <a:ext cx="1042417" cy="803141"/>
            <a:chOff x="7700902" y="2871335"/>
            <a:chExt cx="1042417" cy="80314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DEA2571-9102-2285-7D3E-9AB69E31F56B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rot="16200000">
              <a:off x="7299333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581F97-D711-F21D-8316-9E9618990EBE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7700904" y="2871335"/>
              <a:ext cx="501369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0617CC2-E777-BCA2-8C56-2C47E57375FC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7700904" y="2871335"/>
              <a:ext cx="1042414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D451E47-AF5D-C556-60FE-D4B31614C8D5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 flipV="1">
              <a:off x="7558942" y="3013297"/>
              <a:ext cx="803140" cy="5192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CB62C25-17E9-0DC6-B40A-4A479877EDD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>
              <a:off x="7818551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DF50B04-169B-8980-E3BC-AFAF61E7E6D9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rot="16200000">
              <a:off x="8341749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568BD36-AF52-9410-37A3-75EB02E504A4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H="1" flipV="1">
              <a:off x="7700902" y="2871335"/>
              <a:ext cx="1042417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6617460-4C28-645D-CC23-AE7C88CD274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>
              <a:off x="8080150" y="3011307"/>
              <a:ext cx="803140" cy="52319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F55216F-4E5F-59E1-AD1D-882102A49EAA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H="1" flipV="1">
              <a:off x="8202273" y="2871335"/>
              <a:ext cx="541046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F5A58B-A892-5BC3-F149-4790DB582B5D}"/>
                  </a:ext>
                </a:extLst>
              </p:cNvPr>
              <p:cNvSpPr txBox="1"/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F5A58B-A892-5BC3-F149-4790DB582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C0AAA609-2343-F468-AE57-82B4D4865906}"/>
              </a:ext>
            </a:extLst>
          </p:cNvPr>
          <p:cNvSpPr/>
          <p:nvPr/>
        </p:nvSpPr>
        <p:spPr>
          <a:xfrm rot="16200000">
            <a:off x="7539756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89" name="Curved Connector 88">
            <a:extLst>
              <a:ext uri="{FF2B5EF4-FFF2-40B4-BE49-F238E27FC236}">
                <a16:creationId xmlns:a16="http://schemas.microsoft.com/office/drawing/2014/main" id="{75DAA5E4-EC14-EEE0-FA6D-B9FB5FC5301E}"/>
              </a:ext>
            </a:extLst>
          </p:cNvPr>
          <p:cNvCxnSpPr/>
          <p:nvPr/>
        </p:nvCxnSpPr>
        <p:spPr>
          <a:xfrm rot="16200000" flipV="1">
            <a:off x="7587519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136F4475-87EB-3E32-7C27-9BB827450CEB}"/>
              </a:ext>
            </a:extLst>
          </p:cNvPr>
          <p:cNvSpPr/>
          <p:nvPr/>
        </p:nvSpPr>
        <p:spPr>
          <a:xfrm rot="16200000">
            <a:off x="8058974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1471555E-9CC0-B257-2EA1-DA5A4B57331A}"/>
              </a:ext>
            </a:extLst>
          </p:cNvPr>
          <p:cNvCxnSpPr/>
          <p:nvPr/>
        </p:nvCxnSpPr>
        <p:spPr>
          <a:xfrm rot="16200000" flipV="1">
            <a:off x="8106737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CB1DF43B-DDBF-A6F2-F0A8-468E75A553CB}"/>
              </a:ext>
            </a:extLst>
          </p:cNvPr>
          <p:cNvSpPr/>
          <p:nvPr/>
        </p:nvSpPr>
        <p:spPr>
          <a:xfrm rot="16200000">
            <a:off x="8582171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A4AC2223-C2A3-1331-6738-FE0423F0F4D9}"/>
              </a:ext>
            </a:extLst>
          </p:cNvPr>
          <p:cNvCxnSpPr/>
          <p:nvPr/>
        </p:nvCxnSpPr>
        <p:spPr>
          <a:xfrm rot="16200000" flipV="1">
            <a:off x="8629935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FCB9763F-68F1-C60D-3965-F61C3A8CC619}"/>
              </a:ext>
            </a:extLst>
          </p:cNvPr>
          <p:cNvSpPr/>
          <p:nvPr/>
        </p:nvSpPr>
        <p:spPr>
          <a:xfrm rot="16200000">
            <a:off x="8051994" y="656595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Corbel" panose="020B0503020204020204" pitchFamily="34" charset="0"/>
              </a:rPr>
              <a:t>+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CD63D2D-DDAC-969C-600D-09942F3158EF}"/>
              </a:ext>
            </a:extLst>
          </p:cNvPr>
          <p:cNvCxnSpPr>
            <a:endCxn id="88" idx="2"/>
          </p:cNvCxnSpPr>
          <p:nvPr/>
        </p:nvCxnSpPr>
        <p:spPr>
          <a:xfrm rot="16200000">
            <a:off x="7281485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0BB381B-CA74-7FBD-AE75-BCAC26868AAF}"/>
              </a:ext>
            </a:extLst>
          </p:cNvPr>
          <p:cNvCxnSpPr>
            <a:endCxn id="90" idx="1"/>
          </p:cNvCxnSpPr>
          <p:nvPr/>
        </p:nvCxnSpPr>
        <p:spPr>
          <a:xfrm rot="16200000">
            <a:off x="7467532" y="1823223"/>
            <a:ext cx="845111" cy="414065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407099B-DC61-F995-D81E-5BF6F847BCC9}"/>
              </a:ext>
            </a:extLst>
          </p:cNvPr>
          <p:cNvCxnSpPr>
            <a:endCxn id="92" idx="1"/>
          </p:cNvCxnSpPr>
          <p:nvPr/>
        </p:nvCxnSpPr>
        <p:spPr>
          <a:xfrm rot="16200000">
            <a:off x="7729131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1E85E31-24F4-0DDA-DB21-9F82DE0E545F}"/>
              </a:ext>
            </a:extLst>
          </p:cNvPr>
          <p:cNvCxnSpPr>
            <a:endCxn id="88" idx="2"/>
          </p:cNvCxnSpPr>
          <p:nvPr/>
        </p:nvCxnSpPr>
        <p:spPr>
          <a:xfrm rot="16200000" flipV="1">
            <a:off x="7541094" y="1791632"/>
            <a:ext cx="803140" cy="51921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A2A7C4-6661-0433-309A-F752F8DAA6F6}"/>
              </a:ext>
            </a:extLst>
          </p:cNvPr>
          <p:cNvCxnSpPr>
            <a:endCxn id="90" idx="2"/>
          </p:cNvCxnSpPr>
          <p:nvPr/>
        </p:nvCxnSpPr>
        <p:spPr>
          <a:xfrm rot="16200000">
            <a:off x="7800703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8F17A3F-94EA-2AED-BC6F-23B5B849D621}"/>
              </a:ext>
            </a:extLst>
          </p:cNvPr>
          <p:cNvCxnSpPr>
            <a:cxnSpLocks/>
            <a:endCxn id="92" idx="2"/>
          </p:cNvCxnSpPr>
          <p:nvPr/>
        </p:nvCxnSpPr>
        <p:spPr>
          <a:xfrm rot="16200000">
            <a:off x="8323901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6A7B3F-C7CE-D4D8-39EB-2E91086D5E11}"/>
              </a:ext>
            </a:extLst>
          </p:cNvPr>
          <p:cNvCxnSpPr>
            <a:endCxn id="88" idx="3"/>
          </p:cNvCxnSpPr>
          <p:nvPr/>
        </p:nvCxnSpPr>
        <p:spPr>
          <a:xfrm rot="16200000" flipV="1">
            <a:off x="7834284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04C7E0F-808E-D886-AF27-D7F7EA7BFE1A}"/>
              </a:ext>
            </a:extLst>
          </p:cNvPr>
          <p:cNvCxnSpPr>
            <a:cxnSpLocks/>
            <a:stCxn id="92" idx="6"/>
            <a:endCxn id="94" idx="3"/>
          </p:cNvCxnSpPr>
          <p:nvPr/>
        </p:nvCxnSpPr>
        <p:spPr>
          <a:xfrm flipH="1" flipV="1">
            <a:off x="8300447" y="906633"/>
            <a:ext cx="425024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FA6DD76-04D5-0116-67B3-9C7BABCBC04F}"/>
              </a:ext>
            </a:extLst>
          </p:cNvPr>
          <p:cNvCxnSpPr>
            <a:stCxn id="90" idx="6"/>
            <a:endCxn id="94" idx="2"/>
          </p:cNvCxnSpPr>
          <p:nvPr/>
        </p:nvCxnSpPr>
        <p:spPr>
          <a:xfrm flipH="1" flipV="1">
            <a:off x="8195294" y="948604"/>
            <a:ext cx="6980" cy="414469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B403BD9-07CB-77CC-A5D0-8893C4C34B6F}"/>
              </a:ext>
            </a:extLst>
          </p:cNvPr>
          <p:cNvCxnSpPr>
            <a:stCxn id="88" idx="6"/>
            <a:endCxn id="94" idx="1"/>
          </p:cNvCxnSpPr>
          <p:nvPr/>
        </p:nvCxnSpPr>
        <p:spPr>
          <a:xfrm flipV="1">
            <a:off x="7683056" y="906633"/>
            <a:ext cx="407085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193908D-0B85-EDA7-1BD1-B34B97DED8C3}"/>
              </a:ext>
            </a:extLst>
          </p:cNvPr>
          <p:cNvCxnSpPr>
            <a:cxnSpLocks/>
            <a:stCxn id="94" idx="6"/>
          </p:cNvCxnSpPr>
          <p:nvPr/>
        </p:nvCxnSpPr>
        <p:spPr>
          <a:xfrm flipV="1">
            <a:off x="8195294" y="375404"/>
            <a:ext cx="1" cy="286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81C3A3E-CB49-0F7D-2C29-1855E6CD9171}"/>
              </a:ext>
            </a:extLst>
          </p:cNvPr>
          <p:cNvCxnSpPr>
            <a:cxnSpLocks/>
            <a:endCxn id="92" idx="2"/>
          </p:cNvCxnSpPr>
          <p:nvPr/>
        </p:nvCxnSpPr>
        <p:spPr>
          <a:xfrm rot="16200000">
            <a:off x="8062302" y="1789642"/>
            <a:ext cx="803140" cy="52319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6FD7A71-A74A-4352-15D6-297D0F37BCB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079729" y="1807069"/>
            <a:ext cx="873438" cy="418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E42411-D868-F7F9-B453-E555FD7D998A}"/>
                  </a:ext>
                </a:extLst>
              </p:cNvPr>
              <p:cNvSpPr txBox="1"/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E42411-D868-F7F9-B453-E555FD7D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1CE61D-2725-1021-8331-AED3BB5FC7FB}"/>
                  </a:ext>
                </a:extLst>
              </p:cNvPr>
              <p:cNvSpPr txBox="1"/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  <m:r>
                      <m:rPr>
                        <m:nor/>
                      </m:rPr>
                      <a:rPr lang="en-US" dirty="0">
                        <a:latin typeface="Corbel" panose="020B0503020204020204" pitchFamily="34" charset="0"/>
                      </a:rPr>
                      <m:t>  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>
                  <a:latin typeface="Corbel" panose="020B0503020204020204" pitchFamily="34" charset="0"/>
                </a:endParaRPr>
              </a:p>
              <a:p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1CE61D-2725-1021-8331-AED3BB5FC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blipFill>
                <a:blip r:embed="rId6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D44F50-6083-81F7-2CB3-C86C6E336CE2}"/>
                  </a:ext>
                </a:extLst>
              </p:cNvPr>
              <p:cNvSpPr txBox="1"/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D44F50-6083-81F7-2CB3-C86C6E336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42AB474-CD2B-7F2B-8494-126D98A0C5C8}"/>
                  </a:ext>
                </a:extLst>
              </p:cNvPr>
              <p:cNvSpPr txBox="1"/>
              <p:nvPr/>
            </p:nvSpPr>
            <p:spPr>
              <a:xfrm>
                <a:off x="6959232" y="4057302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42AB474-CD2B-7F2B-8494-126D98A0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32" y="4057302"/>
                <a:ext cx="50547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F5FCBEF-5062-E616-8BEB-64412ADE8FE6}"/>
                  </a:ext>
                </a:extLst>
              </p:cNvPr>
              <p:cNvSpPr txBox="1"/>
              <p:nvPr/>
            </p:nvSpPr>
            <p:spPr>
              <a:xfrm>
                <a:off x="6858253" y="3104502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F5FCBEF-5062-E616-8BEB-64412ADE8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253" y="3104502"/>
                <a:ext cx="78148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1383B21-6B5C-42CF-6D14-4084520F7AA7}"/>
                  </a:ext>
                </a:extLst>
              </p:cNvPr>
              <p:cNvSpPr txBox="1"/>
              <p:nvPr/>
            </p:nvSpPr>
            <p:spPr>
              <a:xfrm>
                <a:off x="6942967" y="3630865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1383B21-6B5C-42CF-6D14-4084520F7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67" y="3630865"/>
                <a:ext cx="505474" cy="307777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2ABAB66-B1D4-A181-2E23-1B414600840F}"/>
                  </a:ext>
                </a:extLst>
              </p:cNvPr>
              <p:cNvSpPr txBox="1"/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2ABAB66-B1D4-A181-2E23-1B4146008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blipFill>
                <a:blip r:embed="rId11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6B44291-7867-5AC1-F479-ED887B2711D3}"/>
                  </a:ext>
                </a:extLst>
              </p:cNvPr>
              <p:cNvSpPr txBox="1"/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6B44291-7867-5AC1-F479-ED887B271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blipFill>
                <a:blip r:embed="rId12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F0E356-2620-3E5A-C7B1-6DC74FF943CA}"/>
              </a:ext>
            </a:extLst>
          </p:cNvPr>
          <p:cNvCxnSpPr>
            <a:cxnSpLocks/>
          </p:cNvCxnSpPr>
          <p:nvPr/>
        </p:nvCxnSpPr>
        <p:spPr>
          <a:xfrm>
            <a:off x="6705045" y="3027786"/>
            <a:ext cx="0" cy="759530"/>
          </a:xfrm>
          <a:prstGeom prst="straightConnector1">
            <a:avLst/>
          </a:prstGeom>
          <a:ln w="28575">
            <a:solidFill>
              <a:srgbClr val="FFC000"/>
            </a:solidFill>
            <a:tailEnd type="arrow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031B0D3E-0879-9AE1-D969-4B213ED263FA}"/>
              </a:ext>
            </a:extLst>
          </p:cNvPr>
          <p:cNvSpPr/>
          <p:nvPr/>
        </p:nvSpPr>
        <p:spPr>
          <a:xfrm>
            <a:off x="3781069" y="1514415"/>
            <a:ext cx="2306398" cy="483212"/>
          </a:xfrm>
          <a:prstGeom prst="wedgeRoundRectCallout">
            <a:avLst>
              <a:gd name="adj1" fmla="val -65239"/>
              <a:gd name="adj2" fmla="val 167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Corbel" panose="020B0503020204020204" pitchFamily="34" charset="0"/>
              </a:rPr>
              <a:t>In practice, this step is done over </a:t>
            </a:r>
            <a:r>
              <a:rPr lang="en-US" b="1">
                <a:latin typeface="Corbel" panose="020B0503020204020204" pitchFamily="34" charset="0"/>
              </a:rPr>
              <a:t>batches</a:t>
            </a:r>
            <a:r>
              <a:rPr lang="en-US">
                <a:latin typeface="Corbel" panose="020B0503020204020204" pitchFamily="34" charset="0"/>
              </a:rPr>
              <a:t> of instances!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4E2040-1433-A0A2-179C-1C3612A12D70}"/>
              </a:ext>
            </a:extLst>
          </p:cNvPr>
          <p:cNvCxnSpPr>
            <a:cxnSpLocks/>
          </p:cNvCxnSpPr>
          <p:nvPr/>
        </p:nvCxnSpPr>
        <p:spPr>
          <a:xfrm flipV="1">
            <a:off x="6705045" y="2051241"/>
            <a:ext cx="0" cy="655457"/>
          </a:xfrm>
          <a:prstGeom prst="straightConnector1">
            <a:avLst/>
          </a:prstGeom>
          <a:ln w="28575">
            <a:solidFill>
              <a:srgbClr val="FFC000"/>
            </a:solidFill>
            <a:tailEnd type="arrow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495556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D6CD-AD05-A87C-8981-22581DDF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0B935-F2F6-B824-AFF9-086FBB7A3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reality, networks are not as regular as the previous example …</a:t>
            </a:r>
          </a:p>
        </p:txBody>
      </p:sp>
      <p:pic>
        <p:nvPicPr>
          <p:cNvPr id="1026" name="Picture 2" descr="Recursive Neural Networks with PyTorch | NVIDIA Technical Blog">
            <a:extLst>
              <a:ext uri="{FF2B5EF4-FFF2-40B4-BE49-F238E27FC236}">
                <a16:creationId xmlns:a16="http://schemas.microsoft.com/office/drawing/2014/main" id="{697AA567-4400-F48D-791C-D8F58ED37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3" b="19106"/>
          <a:stretch/>
        </p:blipFill>
        <p:spPr bwMode="auto">
          <a:xfrm>
            <a:off x="544451" y="1666552"/>
            <a:ext cx="7280300" cy="347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9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DABBA8-8506-662F-5190-9A444240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HW update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8CF7E-D7C2-5633-2DFE-1CE2EA2B2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grades are up!  </a:t>
            </a:r>
          </a:p>
          <a:p>
            <a:pPr lvl="1"/>
            <a:r>
              <a:rPr lang="en-US" dirty="0"/>
              <a:t>Stats: Mean: 93.1 (std: ~5)</a:t>
            </a:r>
          </a:p>
          <a:p>
            <a:pPr lvl="1"/>
            <a:r>
              <a:rPr lang="en-US" dirty="0"/>
              <a:t>There was a mistake </a:t>
            </a:r>
            <a:r>
              <a:rPr lang="en-US"/>
              <a:t>in grading Q4.6</a:t>
            </a:r>
            <a:r>
              <a:rPr lang="en-US" dirty="0"/>
              <a:t>, but should be corrected now. </a:t>
            </a:r>
          </a:p>
          <a:p>
            <a:pPr lvl="1"/>
            <a:endParaRPr lang="en-US" dirty="0"/>
          </a:p>
          <a:p>
            <a:r>
              <a:rPr lang="en-US" dirty="0"/>
              <a:t>Regrade requests can be submitted via </a:t>
            </a:r>
            <a:r>
              <a:rPr lang="en-US" dirty="0" err="1"/>
              <a:t>Gradescope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Please don’t spam us! 🙏</a:t>
            </a:r>
          </a:p>
          <a:p>
            <a:endParaRPr lang="en-US" dirty="0"/>
          </a:p>
          <a:p>
            <a:r>
              <a:rPr lang="en-US" dirty="0"/>
              <a:t>HW3 is up! </a:t>
            </a:r>
          </a:p>
          <a:p>
            <a:pPr lvl="1"/>
            <a:r>
              <a:rPr lang="en-US" dirty="0"/>
              <a:t>Focus: training neural networks </a:t>
            </a:r>
          </a:p>
        </p:txBody>
      </p:sp>
    </p:spTree>
    <p:extLst>
      <p:ext uri="{BB962C8B-B14F-4D97-AF65-F5344CB8AC3E}">
        <p14:creationId xmlns:p14="http://schemas.microsoft.com/office/powerpoint/2010/main" val="2527423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3F2E-B37F-8E96-1BC9-2821417F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4"/>
              <a:t>Back-Prop </a:t>
            </a:r>
            <a:r>
              <a:rPr lang="en-US"/>
              <a:t>in</a:t>
            </a:r>
            <a:r>
              <a:rPr lang="en-US" spc="-4"/>
              <a:t> General</a:t>
            </a:r>
            <a:r>
              <a:rPr lang="en-US"/>
              <a:t> </a:t>
            </a:r>
            <a:r>
              <a:rPr lang="en-US" spc="-4"/>
              <a:t>Computation Graph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3A81A-809F-FA7B-C766-08D1E290E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the network does not have a regular structure? Same idea! </a:t>
            </a:r>
          </a:p>
          <a:p>
            <a:endParaRPr lang="en-US" dirty="0"/>
          </a:p>
          <a:p>
            <a:r>
              <a:rPr lang="en-US" dirty="0"/>
              <a:t>Sort the nodes in </a:t>
            </a:r>
            <a:r>
              <a:rPr lang="en-US" dirty="0">
                <a:solidFill>
                  <a:srgbClr val="C00000"/>
                </a:solidFill>
              </a:rPr>
              <a:t>topological order</a:t>
            </a:r>
            <a:r>
              <a:rPr lang="en-US" dirty="0"/>
              <a:t> (what depends on what)</a:t>
            </a:r>
          </a:p>
          <a:p>
            <a:r>
              <a:rPr lang="en-US" dirty="0"/>
              <a:t>Forward-Propagation: </a:t>
            </a:r>
          </a:p>
          <a:p>
            <a:pPr lvl="1"/>
            <a:r>
              <a:rPr lang="en-US" dirty="0"/>
              <a:t>Visit nodes in topological sort order and </a:t>
            </a:r>
            <a:br>
              <a:rPr lang="en-US" dirty="0"/>
            </a:br>
            <a:r>
              <a:rPr lang="en-US" dirty="0"/>
              <a:t>compute value of node given predecessors</a:t>
            </a:r>
          </a:p>
          <a:p>
            <a:r>
              <a:rPr lang="en-US" dirty="0"/>
              <a:t>Backward-Propagation: </a:t>
            </a:r>
          </a:p>
          <a:p>
            <a:pPr lvl="1"/>
            <a:r>
              <a:rPr lang="en-US" dirty="0"/>
              <a:t>Compute </a:t>
            </a:r>
            <a:r>
              <a:rPr lang="en-US" dirty="0">
                <a:solidFill>
                  <a:srgbClr val="C00000"/>
                </a:solidFill>
              </a:rPr>
              <a:t>local gradients </a:t>
            </a:r>
          </a:p>
          <a:p>
            <a:pPr lvl="1"/>
            <a:r>
              <a:rPr lang="en-US" dirty="0"/>
              <a:t>Visit nodes in reverse order and </a:t>
            </a:r>
            <a:br>
              <a:rPr lang="en-US" dirty="0"/>
            </a:br>
            <a:r>
              <a:rPr lang="en-US" dirty="0"/>
              <a:t>compute </a:t>
            </a:r>
            <a:r>
              <a:rPr lang="en-US" dirty="0">
                <a:solidFill>
                  <a:srgbClr val="C00000"/>
                </a:solidFill>
              </a:rPr>
              <a:t>global gradients </a:t>
            </a:r>
            <a:r>
              <a:rPr lang="en-US" dirty="0"/>
              <a:t>using  gradients of successors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C03D6B0C-692D-54A2-DEB9-C6A621F82BAC}"/>
              </a:ext>
            </a:extLst>
          </p:cNvPr>
          <p:cNvGrpSpPr/>
          <p:nvPr/>
        </p:nvGrpSpPr>
        <p:grpSpPr>
          <a:xfrm>
            <a:off x="7684039" y="1017725"/>
            <a:ext cx="520541" cy="528638"/>
            <a:chOff x="3323723" y="1395207"/>
            <a:chExt cx="694055" cy="704850"/>
          </a:xfrm>
        </p:grpSpPr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4557F000-6B29-35F9-373F-B38B6E37FDA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317" y="1395207"/>
              <a:ext cx="254293" cy="333473"/>
            </a:xfrm>
            <a:prstGeom prst="rect">
              <a:avLst/>
            </a:prstGeom>
          </p:spPr>
        </p:pic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46E5ACB7-99E5-039B-0505-D88F8E9883A6}"/>
                </a:ext>
              </a:extLst>
            </p:cNvPr>
            <p:cNvSpPr/>
            <p:nvPr/>
          </p:nvSpPr>
          <p:spPr>
            <a:xfrm>
              <a:off x="3323723" y="1672638"/>
              <a:ext cx="440055" cy="427355"/>
            </a:xfrm>
            <a:custGeom>
              <a:avLst/>
              <a:gdLst/>
              <a:ahLst/>
              <a:cxnLst/>
              <a:rect l="l" t="t" r="r" b="b"/>
              <a:pathLst>
                <a:path w="440054" h="427355">
                  <a:moveTo>
                    <a:pt x="219796" y="0"/>
                  </a:moveTo>
                  <a:lnTo>
                    <a:pt x="169398" y="5636"/>
                  </a:lnTo>
                  <a:lnTo>
                    <a:pt x="123135" y="21690"/>
                  </a:lnTo>
                  <a:lnTo>
                    <a:pt x="82324" y="46882"/>
                  </a:lnTo>
                  <a:lnTo>
                    <a:pt x="48286" y="79930"/>
                  </a:lnTo>
                  <a:lnTo>
                    <a:pt x="22340" y="119554"/>
                  </a:lnTo>
                  <a:lnTo>
                    <a:pt x="5804" y="164472"/>
                  </a:lnTo>
                  <a:lnTo>
                    <a:pt x="0" y="213404"/>
                  </a:lnTo>
                  <a:lnTo>
                    <a:pt x="5804" y="262336"/>
                  </a:lnTo>
                  <a:lnTo>
                    <a:pt x="22340" y="307255"/>
                  </a:lnTo>
                  <a:lnTo>
                    <a:pt x="48286" y="346878"/>
                  </a:lnTo>
                  <a:lnTo>
                    <a:pt x="82324" y="379927"/>
                  </a:lnTo>
                  <a:lnTo>
                    <a:pt x="123135" y="405119"/>
                  </a:lnTo>
                  <a:lnTo>
                    <a:pt x="169398" y="421173"/>
                  </a:lnTo>
                  <a:lnTo>
                    <a:pt x="219796" y="426810"/>
                  </a:lnTo>
                  <a:lnTo>
                    <a:pt x="270193" y="421173"/>
                  </a:lnTo>
                  <a:lnTo>
                    <a:pt x="316457" y="405119"/>
                  </a:lnTo>
                  <a:lnTo>
                    <a:pt x="357268" y="379927"/>
                  </a:lnTo>
                  <a:lnTo>
                    <a:pt x="391306" y="346878"/>
                  </a:lnTo>
                  <a:lnTo>
                    <a:pt x="417253" y="307255"/>
                  </a:lnTo>
                  <a:lnTo>
                    <a:pt x="433788" y="262336"/>
                  </a:lnTo>
                  <a:lnTo>
                    <a:pt x="439593" y="213404"/>
                  </a:lnTo>
                  <a:lnTo>
                    <a:pt x="433788" y="164472"/>
                  </a:lnTo>
                  <a:lnTo>
                    <a:pt x="417253" y="119554"/>
                  </a:lnTo>
                  <a:lnTo>
                    <a:pt x="391306" y="79930"/>
                  </a:lnTo>
                  <a:lnTo>
                    <a:pt x="357268" y="46882"/>
                  </a:lnTo>
                  <a:lnTo>
                    <a:pt x="316457" y="21690"/>
                  </a:lnTo>
                  <a:lnTo>
                    <a:pt x="270193" y="5636"/>
                  </a:lnTo>
                  <a:lnTo>
                    <a:pt x="219796" y="0"/>
                  </a:lnTo>
                  <a:close/>
                </a:path>
              </a:pathLst>
            </a:custGeom>
            <a:solidFill>
              <a:srgbClr val="8C1515"/>
            </a:solidFill>
          </p:spPr>
          <p:txBody>
            <a:bodyPr wrap="square" lIns="0" tIns="0" rIns="0" bIns="0" rtlCol="0"/>
            <a:lstStyle/>
            <a:p>
              <a:endParaRPr sz="1050">
                <a:latin typeface="Corbel" panose="020B0503020204020204" pitchFamily="34" charset="0"/>
              </a:endParaRPr>
            </a:p>
          </p:txBody>
        </p:sp>
      </p:grpSp>
      <p:pic>
        <p:nvPicPr>
          <p:cNvPr id="8" name="object 10">
            <a:extLst>
              <a:ext uri="{FF2B5EF4-FFF2-40B4-BE49-F238E27FC236}">
                <a16:creationId xmlns:a16="http://schemas.microsoft.com/office/drawing/2014/main" id="{DC1C8E99-5777-AA0C-F8B1-0A9A72095F5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078" y="3608909"/>
            <a:ext cx="199282" cy="174371"/>
          </a:xfrm>
          <a:prstGeom prst="rect">
            <a:avLst/>
          </a:prstGeom>
        </p:spPr>
      </p:pic>
      <p:pic>
        <p:nvPicPr>
          <p:cNvPr id="9" name="object 11">
            <a:extLst>
              <a:ext uri="{FF2B5EF4-FFF2-40B4-BE49-F238E27FC236}">
                <a16:creationId xmlns:a16="http://schemas.microsoft.com/office/drawing/2014/main" id="{26034C39-FAB7-2C83-310C-C254B23B229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7693" y="2386541"/>
            <a:ext cx="248072" cy="193083"/>
          </a:xfrm>
          <a:prstGeom prst="rect">
            <a:avLst/>
          </a:prstGeom>
        </p:spPr>
      </p:pic>
      <p:pic>
        <p:nvPicPr>
          <p:cNvPr id="10" name="object 12">
            <a:extLst>
              <a:ext uri="{FF2B5EF4-FFF2-40B4-BE49-F238E27FC236}">
                <a16:creationId xmlns:a16="http://schemas.microsoft.com/office/drawing/2014/main" id="{A55400EF-0EB9-640B-FDA6-9467E49BF18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16150" y="2480198"/>
            <a:ext cx="291082" cy="188125"/>
          </a:xfrm>
          <a:prstGeom prst="rect">
            <a:avLst/>
          </a:prstGeom>
        </p:spPr>
      </p:pic>
      <p:pic>
        <p:nvPicPr>
          <p:cNvPr id="11" name="object 13">
            <a:extLst>
              <a:ext uri="{FF2B5EF4-FFF2-40B4-BE49-F238E27FC236}">
                <a16:creationId xmlns:a16="http://schemas.microsoft.com/office/drawing/2014/main" id="{F2AC9402-714C-58F0-0A2C-00579A0E53E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56407" y="2465602"/>
            <a:ext cx="267662" cy="204742"/>
          </a:xfrm>
          <a:prstGeom prst="rect">
            <a:avLst/>
          </a:prstGeom>
        </p:spPr>
      </p:pic>
      <p:pic>
        <p:nvPicPr>
          <p:cNvPr id="12" name="object 14">
            <a:extLst>
              <a:ext uri="{FF2B5EF4-FFF2-40B4-BE49-F238E27FC236}">
                <a16:creationId xmlns:a16="http://schemas.microsoft.com/office/drawing/2014/main" id="{A5FEDCB4-6AF1-71D2-5035-4F670937A2E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81439" y="1961958"/>
            <a:ext cx="2001897" cy="2359833"/>
          </a:xfrm>
          <a:prstGeom prst="rect">
            <a:avLst/>
          </a:prstGeom>
        </p:spPr>
      </p:pic>
      <p:sp>
        <p:nvSpPr>
          <p:cNvPr id="13" name="object 15">
            <a:extLst>
              <a:ext uri="{FF2B5EF4-FFF2-40B4-BE49-F238E27FC236}">
                <a16:creationId xmlns:a16="http://schemas.microsoft.com/office/drawing/2014/main" id="{68607A17-DC55-AE6A-935A-0321C6AE7432}"/>
              </a:ext>
            </a:extLst>
          </p:cNvPr>
          <p:cNvSpPr txBox="1"/>
          <p:nvPr/>
        </p:nvSpPr>
        <p:spPr>
          <a:xfrm>
            <a:off x="8068526" y="2293515"/>
            <a:ext cx="34432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>
                <a:latin typeface="Calibri"/>
                <a:cs typeface="Calibri"/>
              </a:rPr>
              <a:t>…</a:t>
            </a: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6ECF1970-268E-7DCB-91D7-3995C706A48A}"/>
              </a:ext>
            </a:extLst>
          </p:cNvPr>
          <p:cNvSpPr txBox="1"/>
          <p:nvPr/>
        </p:nvSpPr>
        <p:spPr>
          <a:xfrm>
            <a:off x="7647670" y="1529991"/>
            <a:ext cx="34432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>
                <a:latin typeface="Calibri"/>
                <a:cs typeface="Calibri"/>
              </a:rPr>
              <a:t>…</a:t>
            </a: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5F096E07-9C11-6461-A3E7-55122B2D2275}"/>
              </a:ext>
            </a:extLst>
          </p:cNvPr>
          <p:cNvSpPr txBox="1"/>
          <p:nvPr/>
        </p:nvSpPr>
        <p:spPr>
          <a:xfrm>
            <a:off x="7729650" y="4327349"/>
            <a:ext cx="61912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">
                <a:latin typeface="Calibri"/>
                <a:cs typeface="Calibri"/>
              </a:rPr>
              <a:t>I</a:t>
            </a:r>
            <a:r>
              <a:rPr sz="1800">
                <a:latin typeface="Calibri"/>
                <a:cs typeface="Calibri"/>
              </a:rPr>
              <a:t>n</a:t>
            </a:r>
            <a:r>
              <a:rPr sz="1800" spc="-4">
                <a:latin typeface="Calibri"/>
                <a:cs typeface="Calibri"/>
              </a:rPr>
              <a:t>pu</a:t>
            </a:r>
            <a:r>
              <a:rPr sz="1800">
                <a:latin typeface="Calibri"/>
                <a:cs typeface="Calibri"/>
              </a:rPr>
              <a:t>ts</a:t>
            </a:r>
          </a:p>
        </p:txBody>
      </p:sp>
      <p:grpSp>
        <p:nvGrpSpPr>
          <p:cNvPr id="16" name="object 18">
            <a:extLst>
              <a:ext uri="{FF2B5EF4-FFF2-40B4-BE49-F238E27FC236}">
                <a16:creationId xmlns:a16="http://schemas.microsoft.com/office/drawing/2014/main" id="{4F91921D-3208-380D-78E3-9F228A81BBBE}"/>
              </a:ext>
            </a:extLst>
          </p:cNvPr>
          <p:cNvGrpSpPr/>
          <p:nvPr/>
        </p:nvGrpSpPr>
        <p:grpSpPr>
          <a:xfrm>
            <a:off x="7518476" y="1519046"/>
            <a:ext cx="740569" cy="326231"/>
            <a:chOff x="3102973" y="2063634"/>
            <a:chExt cx="987425" cy="434975"/>
          </a:xfrm>
        </p:grpSpPr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182026C7-1EC0-9780-5BC1-2A4ECBD4EC53}"/>
                </a:ext>
              </a:extLst>
            </p:cNvPr>
            <p:cNvSpPr/>
            <p:nvPr/>
          </p:nvSpPr>
          <p:spPr>
            <a:xfrm>
              <a:off x="3102965" y="2082914"/>
              <a:ext cx="909955" cy="398145"/>
            </a:xfrm>
            <a:custGeom>
              <a:avLst/>
              <a:gdLst/>
              <a:ahLst/>
              <a:cxnLst/>
              <a:rect l="l" t="t" r="r" b="b"/>
              <a:pathLst>
                <a:path w="909954" h="398144">
                  <a:moveTo>
                    <a:pt x="401421" y="16459"/>
                  </a:moveTo>
                  <a:lnTo>
                    <a:pt x="187159" y="66243"/>
                  </a:lnTo>
                  <a:lnTo>
                    <a:pt x="177977" y="70421"/>
                  </a:lnTo>
                  <a:lnTo>
                    <a:pt x="171348" y="77546"/>
                  </a:lnTo>
                  <a:lnTo>
                    <a:pt x="167868" y="86652"/>
                  </a:lnTo>
                  <a:lnTo>
                    <a:pt x="168160" y="96723"/>
                  </a:lnTo>
                  <a:lnTo>
                    <a:pt x="172339" y="105905"/>
                  </a:lnTo>
                  <a:lnTo>
                    <a:pt x="179476" y="112534"/>
                  </a:lnTo>
                  <a:lnTo>
                    <a:pt x="188569" y="116014"/>
                  </a:lnTo>
                  <a:lnTo>
                    <a:pt x="198653" y="115722"/>
                  </a:lnTo>
                  <a:lnTo>
                    <a:pt x="278993" y="97053"/>
                  </a:lnTo>
                  <a:lnTo>
                    <a:pt x="0" y="360299"/>
                  </a:lnTo>
                  <a:lnTo>
                    <a:pt x="34861" y="397243"/>
                  </a:lnTo>
                  <a:lnTo>
                    <a:pt x="313855" y="134010"/>
                  </a:lnTo>
                  <a:lnTo>
                    <a:pt x="290563" y="213131"/>
                  </a:lnTo>
                  <a:lnTo>
                    <a:pt x="317792" y="245541"/>
                  </a:lnTo>
                  <a:lnTo>
                    <a:pt x="327075" y="242608"/>
                  </a:lnTo>
                  <a:lnTo>
                    <a:pt x="334581" y="236397"/>
                  </a:lnTo>
                  <a:lnTo>
                    <a:pt x="339293" y="227482"/>
                  </a:lnTo>
                  <a:lnTo>
                    <a:pt x="396684" y="32575"/>
                  </a:lnTo>
                  <a:lnTo>
                    <a:pt x="401421" y="16459"/>
                  </a:lnTo>
                  <a:close/>
                </a:path>
                <a:path w="909954" h="398144">
                  <a:moveTo>
                    <a:pt x="909764" y="359410"/>
                  </a:moveTo>
                  <a:lnTo>
                    <a:pt x="574167" y="74142"/>
                  </a:lnTo>
                  <a:lnTo>
                    <a:pt x="655370" y="88620"/>
                  </a:lnTo>
                  <a:lnTo>
                    <a:pt x="665454" y="88392"/>
                  </a:lnTo>
                  <a:lnTo>
                    <a:pt x="674357" y="84455"/>
                  </a:lnTo>
                  <a:lnTo>
                    <a:pt x="681126" y="77457"/>
                  </a:lnTo>
                  <a:lnTo>
                    <a:pt x="684834" y="68072"/>
                  </a:lnTo>
                  <a:lnTo>
                    <a:pt x="684606" y="58000"/>
                  </a:lnTo>
                  <a:lnTo>
                    <a:pt x="680656" y="49085"/>
                  </a:lnTo>
                  <a:lnTo>
                    <a:pt x="673671" y="42316"/>
                  </a:lnTo>
                  <a:lnTo>
                    <a:pt x="664286" y="38608"/>
                  </a:lnTo>
                  <a:lnTo>
                    <a:pt x="522287" y="13296"/>
                  </a:lnTo>
                  <a:lnTo>
                    <a:pt x="447725" y="0"/>
                  </a:lnTo>
                  <a:lnTo>
                    <a:pt x="520712" y="207518"/>
                  </a:lnTo>
                  <a:lnTo>
                    <a:pt x="525868" y="216179"/>
                  </a:lnTo>
                  <a:lnTo>
                    <a:pt x="533692" y="221996"/>
                  </a:lnTo>
                  <a:lnTo>
                    <a:pt x="543102" y="224447"/>
                  </a:lnTo>
                  <a:lnTo>
                    <a:pt x="553097" y="223050"/>
                  </a:lnTo>
                  <a:lnTo>
                    <a:pt x="561759" y="217893"/>
                  </a:lnTo>
                  <a:lnTo>
                    <a:pt x="567575" y="210070"/>
                  </a:lnTo>
                  <a:lnTo>
                    <a:pt x="570026" y="200647"/>
                  </a:lnTo>
                  <a:lnTo>
                    <a:pt x="568629" y="190665"/>
                  </a:lnTo>
                  <a:lnTo>
                    <a:pt x="541261" y="112852"/>
                  </a:lnTo>
                  <a:lnTo>
                    <a:pt x="876858" y="398119"/>
                  </a:lnTo>
                  <a:lnTo>
                    <a:pt x="909764" y="3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>
                <a:latin typeface="Corbel" panose="020B0503020204020204" pitchFamily="34" charset="0"/>
              </a:endParaRPr>
            </a:p>
          </p:txBody>
        </p:sp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9B629395-A168-8E51-22A9-D1DB533C1D3A}"/>
                </a:ext>
              </a:extLst>
            </p:cNvPr>
            <p:cNvSpPr/>
            <p:nvPr/>
          </p:nvSpPr>
          <p:spPr>
            <a:xfrm>
              <a:off x="3196425" y="2063635"/>
              <a:ext cx="893444" cy="434975"/>
            </a:xfrm>
            <a:custGeom>
              <a:avLst/>
              <a:gdLst/>
              <a:ahLst/>
              <a:cxnLst/>
              <a:rect l="l" t="t" r="r" b="b"/>
              <a:pathLst>
                <a:path w="893445" h="434975">
                  <a:moveTo>
                    <a:pt x="208559" y="308559"/>
                  </a:moveTo>
                  <a:lnTo>
                    <a:pt x="205752" y="298869"/>
                  </a:lnTo>
                  <a:lnTo>
                    <a:pt x="199415" y="291033"/>
                  </a:lnTo>
                  <a:lnTo>
                    <a:pt x="190842" y="286397"/>
                  </a:lnTo>
                  <a:lnTo>
                    <a:pt x="181178" y="285305"/>
                  </a:lnTo>
                  <a:lnTo>
                    <a:pt x="171488" y="288112"/>
                  </a:lnTo>
                  <a:lnTo>
                    <a:pt x="98374" y="326288"/>
                  </a:lnTo>
                  <a:lnTo>
                    <a:pt x="129489" y="276809"/>
                  </a:lnTo>
                  <a:lnTo>
                    <a:pt x="86487" y="249758"/>
                  </a:lnTo>
                  <a:lnTo>
                    <a:pt x="55372" y="299237"/>
                  </a:lnTo>
                  <a:lnTo>
                    <a:pt x="58127" y="216801"/>
                  </a:lnTo>
                  <a:lnTo>
                    <a:pt x="56464" y="206857"/>
                  </a:lnTo>
                  <a:lnTo>
                    <a:pt x="51295" y="198602"/>
                  </a:lnTo>
                  <a:lnTo>
                    <a:pt x="43408" y="192887"/>
                  </a:lnTo>
                  <a:lnTo>
                    <a:pt x="33591" y="190563"/>
                  </a:lnTo>
                  <a:lnTo>
                    <a:pt x="23647" y="192227"/>
                  </a:lnTo>
                  <a:lnTo>
                    <a:pt x="15392" y="197396"/>
                  </a:lnTo>
                  <a:lnTo>
                    <a:pt x="9677" y="205282"/>
                  </a:lnTo>
                  <a:lnTo>
                    <a:pt x="7353" y="215099"/>
                  </a:lnTo>
                  <a:lnTo>
                    <a:pt x="0" y="434949"/>
                  </a:lnTo>
                  <a:lnTo>
                    <a:pt x="55816" y="405815"/>
                  </a:lnTo>
                  <a:lnTo>
                    <a:pt x="194995" y="333146"/>
                  </a:lnTo>
                  <a:lnTo>
                    <a:pt x="202831" y="326796"/>
                  </a:lnTo>
                  <a:lnTo>
                    <a:pt x="207479" y="318236"/>
                  </a:lnTo>
                  <a:lnTo>
                    <a:pt x="208559" y="308559"/>
                  </a:lnTo>
                  <a:close/>
                </a:path>
                <a:path w="893445" h="434975">
                  <a:moveTo>
                    <a:pt x="237693" y="104813"/>
                  </a:moveTo>
                  <a:lnTo>
                    <a:pt x="194691" y="77762"/>
                  </a:lnTo>
                  <a:lnTo>
                    <a:pt x="113538" y="206768"/>
                  </a:lnTo>
                  <a:lnTo>
                    <a:pt x="156540" y="233819"/>
                  </a:lnTo>
                  <a:lnTo>
                    <a:pt x="237693" y="104813"/>
                  </a:lnTo>
                  <a:close/>
                </a:path>
                <a:path w="893445" h="434975">
                  <a:moveTo>
                    <a:pt x="282943" y="32880"/>
                  </a:moveTo>
                  <a:lnTo>
                    <a:pt x="239941" y="5829"/>
                  </a:lnTo>
                  <a:lnTo>
                    <a:pt x="221742" y="34772"/>
                  </a:lnTo>
                  <a:lnTo>
                    <a:pt x="264744" y="61810"/>
                  </a:lnTo>
                  <a:lnTo>
                    <a:pt x="282943" y="32880"/>
                  </a:lnTo>
                  <a:close/>
                </a:path>
                <a:path w="893445" h="434975">
                  <a:moveTo>
                    <a:pt x="561809" y="82905"/>
                  </a:moveTo>
                  <a:lnTo>
                    <a:pt x="464273" y="0"/>
                  </a:lnTo>
                  <a:lnTo>
                    <a:pt x="431380" y="38709"/>
                  </a:lnTo>
                  <a:lnTo>
                    <a:pt x="528904" y="121615"/>
                  </a:lnTo>
                  <a:lnTo>
                    <a:pt x="561809" y="82905"/>
                  </a:lnTo>
                  <a:close/>
                </a:path>
                <a:path w="893445" h="434975">
                  <a:moveTo>
                    <a:pt x="716635" y="214515"/>
                  </a:moveTo>
                  <a:lnTo>
                    <a:pt x="600519" y="115811"/>
                  </a:lnTo>
                  <a:lnTo>
                    <a:pt x="567613" y="154520"/>
                  </a:lnTo>
                  <a:lnTo>
                    <a:pt x="683729" y="253225"/>
                  </a:lnTo>
                  <a:lnTo>
                    <a:pt x="716635" y="214515"/>
                  </a:lnTo>
                  <a:close/>
                </a:path>
                <a:path w="893445" h="434975">
                  <a:moveTo>
                    <a:pt x="893419" y="398119"/>
                  </a:moveTo>
                  <a:lnTo>
                    <a:pt x="888733" y="384822"/>
                  </a:lnTo>
                  <a:lnTo>
                    <a:pt x="820432" y="190601"/>
                  </a:lnTo>
                  <a:lnTo>
                    <a:pt x="815263" y="181940"/>
                  </a:lnTo>
                  <a:lnTo>
                    <a:pt x="807453" y="176136"/>
                  </a:lnTo>
                  <a:lnTo>
                    <a:pt x="798029" y="173672"/>
                  </a:lnTo>
                  <a:lnTo>
                    <a:pt x="788035" y="175069"/>
                  </a:lnTo>
                  <a:lnTo>
                    <a:pt x="779373" y="180238"/>
                  </a:lnTo>
                  <a:lnTo>
                    <a:pt x="773569" y="188048"/>
                  </a:lnTo>
                  <a:lnTo>
                    <a:pt x="771105" y="197472"/>
                  </a:lnTo>
                  <a:lnTo>
                    <a:pt x="772502" y="207467"/>
                  </a:lnTo>
                  <a:lnTo>
                    <a:pt x="799871" y="285267"/>
                  </a:lnTo>
                  <a:lnTo>
                    <a:pt x="755345" y="247421"/>
                  </a:lnTo>
                  <a:lnTo>
                    <a:pt x="722439" y="286118"/>
                  </a:lnTo>
                  <a:lnTo>
                    <a:pt x="766965" y="323977"/>
                  </a:lnTo>
                  <a:lnTo>
                    <a:pt x="685774" y="309499"/>
                  </a:lnTo>
                  <a:lnTo>
                    <a:pt x="675690" y="309727"/>
                  </a:lnTo>
                  <a:lnTo>
                    <a:pt x="666788" y="313664"/>
                  </a:lnTo>
                  <a:lnTo>
                    <a:pt x="660006" y="320662"/>
                  </a:lnTo>
                  <a:lnTo>
                    <a:pt x="656310" y="330047"/>
                  </a:lnTo>
                  <a:lnTo>
                    <a:pt x="656539" y="340131"/>
                  </a:lnTo>
                  <a:lnTo>
                    <a:pt x="660476" y="349034"/>
                  </a:lnTo>
                  <a:lnTo>
                    <a:pt x="667473" y="355815"/>
                  </a:lnTo>
                  <a:lnTo>
                    <a:pt x="676859" y="359511"/>
                  </a:lnTo>
                  <a:lnTo>
                    <a:pt x="893419" y="398119"/>
                  </a:lnTo>
                  <a:close/>
                </a:path>
              </a:pathLst>
            </a:custGeom>
            <a:solidFill>
              <a:srgbClr val="C800B8"/>
            </a:solidFill>
          </p:spPr>
          <p:txBody>
            <a:bodyPr wrap="square" lIns="0" tIns="0" rIns="0" bIns="0" rtlCol="0"/>
            <a:lstStyle/>
            <a:p>
              <a:endParaRPr sz="1050">
                <a:latin typeface="Corbel" panose="020B0503020204020204" pitchFamily="34" charset="0"/>
              </a:endParaRPr>
            </a:p>
          </p:txBody>
        </p:sp>
      </p:grpSp>
      <p:sp>
        <p:nvSpPr>
          <p:cNvPr id="19" name="object 24">
            <a:extLst>
              <a:ext uri="{FF2B5EF4-FFF2-40B4-BE49-F238E27FC236}">
                <a16:creationId xmlns:a16="http://schemas.microsoft.com/office/drawing/2014/main" id="{518DEF79-1351-0AE2-9DF9-FDE691D44C88}"/>
              </a:ext>
            </a:extLst>
          </p:cNvPr>
          <p:cNvSpPr txBox="1"/>
          <p:nvPr/>
        </p:nvSpPr>
        <p:spPr>
          <a:xfrm>
            <a:off x="7261082" y="815971"/>
            <a:ext cx="139065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>
                <a:latin typeface="Calibri"/>
                <a:cs typeface="Calibri"/>
              </a:rPr>
              <a:t>Single</a:t>
            </a:r>
            <a:r>
              <a:rPr sz="1350" spc="-15">
                <a:latin typeface="Calibri"/>
                <a:cs typeface="Calibri"/>
              </a:rPr>
              <a:t> </a:t>
            </a:r>
            <a:r>
              <a:rPr sz="1350" spc="-4">
                <a:latin typeface="Calibri"/>
                <a:cs typeface="Calibri"/>
              </a:rPr>
              <a:t>scalar</a:t>
            </a:r>
            <a:r>
              <a:rPr sz="1350" spc="-23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11331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52-6E52-5684-6123-7614115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4514-281C-4C30-C9D3-3F69C786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Evaluated at: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x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-2,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y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5,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z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-4</a:t>
            </a:r>
            <a:endParaRPr lang="en-US" sz="1800" dirty="0">
              <a:latin typeface="Corbel" panose="020B0503020204020204" pitchFamily="34" charset="0"/>
              <a:cs typeface="Arial MT"/>
            </a:endParaRPr>
          </a:p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22A1C5A-4789-9731-99B3-68AA9306E4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3" y="1254167"/>
            <a:ext cx="2838449" cy="438149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7A422B25-0CF8-4C38-7D52-BD25EAFC06BB}"/>
              </a:ext>
            </a:extLst>
          </p:cNvPr>
          <p:cNvGrpSpPr/>
          <p:nvPr/>
        </p:nvGrpSpPr>
        <p:grpSpPr>
          <a:xfrm>
            <a:off x="4302210" y="1152475"/>
            <a:ext cx="4530090" cy="2075814"/>
            <a:chOff x="4496425" y="145149"/>
            <a:chExt cx="4530090" cy="2075814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B1790FDE-C1B6-B0D0-4FDC-AA2645BA575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C253F9D3-3A1B-A085-C9C8-69FDE7228E74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994604D5-35FD-872E-3091-24F988726ECF}"/>
                </a:ext>
              </a:extLst>
            </p:cNvPr>
            <p:cNvSpPr/>
            <p:nvPr/>
          </p:nvSpPr>
          <p:spPr>
            <a:xfrm>
              <a:off x="4702048" y="201701"/>
              <a:ext cx="4144010" cy="1968500"/>
            </a:xfrm>
            <a:custGeom>
              <a:avLst/>
              <a:gdLst/>
              <a:ahLst/>
              <a:cxnLst/>
              <a:rect l="l" t="t" r="r" b="b"/>
              <a:pathLst>
                <a:path w="4144009" h="1968500">
                  <a:moveTo>
                    <a:pt x="285292" y="1539506"/>
                  </a:moveTo>
                  <a:lnTo>
                    <a:pt x="89700" y="1539506"/>
                  </a:lnTo>
                  <a:lnTo>
                    <a:pt x="89700" y="1735099"/>
                  </a:lnTo>
                  <a:lnTo>
                    <a:pt x="285292" y="1735099"/>
                  </a:lnTo>
                  <a:lnTo>
                    <a:pt x="285292" y="1539506"/>
                  </a:lnTo>
                  <a:close/>
                </a:path>
                <a:path w="4144009" h="1968500">
                  <a:moveTo>
                    <a:pt x="285292" y="769759"/>
                  </a:moveTo>
                  <a:lnTo>
                    <a:pt x="89700" y="769759"/>
                  </a:lnTo>
                  <a:lnTo>
                    <a:pt x="89700" y="965352"/>
                  </a:lnTo>
                  <a:lnTo>
                    <a:pt x="285292" y="965352"/>
                  </a:lnTo>
                  <a:lnTo>
                    <a:pt x="285292" y="769759"/>
                  </a:lnTo>
                  <a:close/>
                </a:path>
                <a:path w="4144009" h="1968500">
                  <a:moveTo>
                    <a:pt x="291693" y="0"/>
                  </a:moveTo>
                  <a:lnTo>
                    <a:pt x="96100" y="0"/>
                  </a:lnTo>
                  <a:lnTo>
                    <a:pt x="96100" y="195605"/>
                  </a:lnTo>
                  <a:lnTo>
                    <a:pt x="291693" y="195605"/>
                  </a:lnTo>
                  <a:lnTo>
                    <a:pt x="291693" y="0"/>
                  </a:lnTo>
                  <a:close/>
                </a:path>
                <a:path w="4144009" h="1968500">
                  <a:moveTo>
                    <a:pt x="374992" y="1810232"/>
                  </a:moveTo>
                  <a:lnTo>
                    <a:pt x="0" y="1810232"/>
                  </a:lnTo>
                  <a:lnTo>
                    <a:pt x="0" y="1968334"/>
                  </a:lnTo>
                  <a:lnTo>
                    <a:pt x="374992" y="1968334"/>
                  </a:lnTo>
                  <a:lnTo>
                    <a:pt x="374992" y="1810232"/>
                  </a:lnTo>
                  <a:close/>
                </a:path>
                <a:path w="4144009" h="1968500">
                  <a:moveTo>
                    <a:pt x="374992" y="254304"/>
                  </a:moveTo>
                  <a:lnTo>
                    <a:pt x="0" y="254304"/>
                  </a:lnTo>
                  <a:lnTo>
                    <a:pt x="0" y="517702"/>
                  </a:lnTo>
                  <a:lnTo>
                    <a:pt x="374992" y="517702"/>
                  </a:lnTo>
                  <a:lnTo>
                    <a:pt x="374992" y="254304"/>
                  </a:lnTo>
                  <a:close/>
                </a:path>
                <a:path w="4144009" h="1968500">
                  <a:moveTo>
                    <a:pt x="447624" y="1013104"/>
                  </a:moveTo>
                  <a:lnTo>
                    <a:pt x="72618" y="1013104"/>
                  </a:lnTo>
                  <a:lnTo>
                    <a:pt x="72618" y="1276502"/>
                  </a:lnTo>
                  <a:lnTo>
                    <a:pt x="447624" y="1276502"/>
                  </a:lnTo>
                  <a:lnTo>
                    <a:pt x="447624" y="1013104"/>
                  </a:lnTo>
                  <a:close/>
                </a:path>
                <a:path w="4144009" h="1968500">
                  <a:moveTo>
                    <a:pt x="2157044" y="391210"/>
                  </a:moveTo>
                  <a:lnTo>
                    <a:pt x="1961451" y="391210"/>
                  </a:lnTo>
                  <a:lnTo>
                    <a:pt x="1961451" y="586803"/>
                  </a:lnTo>
                  <a:lnTo>
                    <a:pt x="2157044" y="586803"/>
                  </a:lnTo>
                  <a:lnTo>
                    <a:pt x="2157044" y="391210"/>
                  </a:lnTo>
                  <a:close/>
                </a:path>
                <a:path w="4144009" h="1968500">
                  <a:moveTo>
                    <a:pt x="2315489" y="654850"/>
                  </a:moveTo>
                  <a:lnTo>
                    <a:pt x="1940496" y="654850"/>
                  </a:lnTo>
                  <a:lnTo>
                    <a:pt x="1940496" y="918260"/>
                  </a:lnTo>
                  <a:lnTo>
                    <a:pt x="2315489" y="918260"/>
                  </a:lnTo>
                  <a:lnTo>
                    <a:pt x="2315489" y="654850"/>
                  </a:lnTo>
                  <a:close/>
                </a:path>
                <a:path w="4144009" h="1968500">
                  <a:moveTo>
                    <a:pt x="4143514" y="1198232"/>
                  </a:moveTo>
                  <a:lnTo>
                    <a:pt x="3768521" y="1198232"/>
                  </a:lnTo>
                  <a:lnTo>
                    <a:pt x="3768521" y="1461630"/>
                  </a:lnTo>
                  <a:lnTo>
                    <a:pt x="4143514" y="1461630"/>
                  </a:lnTo>
                  <a:lnTo>
                    <a:pt x="4143514" y="1198232"/>
                  </a:lnTo>
                  <a:close/>
                </a:path>
                <a:path w="4144009" h="1968500">
                  <a:moveTo>
                    <a:pt x="4143514" y="965352"/>
                  </a:moveTo>
                  <a:lnTo>
                    <a:pt x="3858222" y="965352"/>
                  </a:lnTo>
                  <a:lnTo>
                    <a:pt x="3858222" y="1160957"/>
                  </a:lnTo>
                  <a:lnTo>
                    <a:pt x="4143514" y="1160957"/>
                  </a:lnTo>
                  <a:lnTo>
                    <a:pt x="4143514" y="9653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BC37D5-129A-F94B-3F01-E1ECB9E0C5EE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Stanford CS231N]</a:t>
            </a:r>
          </a:p>
        </p:txBody>
      </p:sp>
    </p:spTree>
    <p:extLst>
      <p:ext uri="{BB962C8B-B14F-4D97-AF65-F5344CB8AC3E}">
        <p14:creationId xmlns:p14="http://schemas.microsoft.com/office/powerpoint/2010/main" val="1639968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52-6E52-5684-6123-7614115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4514-281C-4C30-C9D3-3F69C786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Evaluated at: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x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-2,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y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5,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z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-4</a:t>
            </a:r>
          </a:p>
          <a:p>
            <a:endParaRPr lang="en-US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latin typeface="Corbel" panose="020B0503020204020204" pitchFamily="34" charset="0"/>
              <a:cs typeface="Arial MT"/>
            </a:endParaRPr>
          </a:p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22A1C5A-4789-9731-99B3-68AA9306E4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3" y="1254167"/>
            <a:ext cx="2838449" cy="438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7D5-129A-F94B-3F01-E1ECB9E0C5EE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Stanford CS231N]</a:t>
            </a: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21686521-85C5-001C-22D9-BB8439D43688}"/>
              </a:ext>
            </a:extLst>
          </p:cNvPr>
          <p:cNvGrpSpPr/>
          <p:nvPr/>
        </p:nvGrpSpPr>
        <p:grpSpPr>
          <a:xfrm>
            <a:off x="4300296" y="1153946"/>
            <a:ext cx="4530090" cy="2075814"/>
            <a:chOff x="4496425" y="145149"/>
            <a:chExt cx="4530090" cy="2075814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833033A5-F4E2-923C-D03D-3B40F3AF81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41C3DE55-2858-DA2B-1CF3-C60A88E9CC2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B53B2E9-A195-D9F8-B364-9B164D09F3C6}"/>
                </a:ext>
              </a:extLst>
            </p:cNvPr>
            <p:cNvSpPr/>
            <p:nvPr/>
          </p:nvSpPr>
          <p:spPr>
            <a:xfrm>
              <a:off x="4702048" y="456005"/>
              <a:ext cx="4144010" cy="1714500"/>
            </a:xfrm>
            <a:custGeom>
              <a:avLst/>
              <a:gdLst/>
              <a:ahLst/>
              <a:cxnLst/>
              <a:rect l="l" t="t" r="r" b="b"/>
              <a:pathLst>
                <a:path w="4144009" h="1714500">
                  <a:moveTo>
                    <a:pt x="374992" y="1555927"/>
                  </a:moveTo>
                  <a:lnTo>
                    <a:pt x="0" y="1555927"/>
                  </a:lnTo>
                  <a:lnTo>
                    <a:pt x="0" y="1714030"/>
                  </a:lnTo>
                  <a:lnTo>
                    <a:pt x="374992" y="1714030"/>
                  </a:lnTo>
                  <a:lnTo>
                    <a:pt x="374992" y="1555927"/>
                  </a:lnTo>
                  <a:close/>
                </a:path>
                <a:path w="4144009" h="171450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144009" h="171450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4144009" h="171450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  <a:path w="4144009" h="1714500">
                  <a:moveTo>
                    <a:pt x="4143514" y="943927"/>
                  </a:moveTo>
                  <a:lnTo>
                    <a:pt x="3768521" y="943927"/>
                  </a:lnTo>
                  <a:lnTo>
                    <a:pt x="3768521" y="1207325"/>
                  </a:lnTo>
                  <a:lnTo>
                    <a:pt x="4143514" y="1207325"/>
                  </a:lnTo>
                  <a:lnTo>
                    <a:pt x="4143514" y="943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9">
            <a:extLst>
              <a:ext uri="{FF2B5EF4-FFF2-40B4-BE49-F238E27FC236}">
                <a16:creationId xmlns:a16="http://schemas.microsoft.com/office/drawing/2014/main" id="{B88267DA-6F8E-EE40-7667-8B1D42AC7E4D}"/>
              </a:ext>
            </a:extLst>
          </p:cNvPr>
          <p:cNvSpPr txBox="1"/>
          <p:nvPr/>
        </p:nvSpPr>
        <p:spPr>
          <a:xfrm>
            <a:off x="885137" y="3259343"/>
            <a:ext cx="80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W</a:t>
            </a:r>
            <a:r>
              <a:rPr sz="2400" spc="-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ant:</a:t>
            </a:r>
            <a:endParaRPr sz="2400" dirty="0">
              <a:solidFill>
                <a:srgbClr val="C00000"/>
              </a:solidFill>
              <a:latin typeface="Corbel" panose="020B0503020204020204" pitchFamily="34" charset="0"/>
              <a:cs typeface="Arial MT"/>
            </a:endParaRPr>
          </a:p>
        </p:txBody>
      </p:sp>
      <p:pic>
        <p:nvPicPr>
          <p:cNvPr id="23" name="object 20">
            <a:extLst>
              <a:ext uri="{FF2B5EF4-FFF2-40B4-BE49-F238E27FC236}">
                <a16:creationId xmlns:a16="http://schemas.microsoft.com/office/drawing/2014/main" id="{87D77F49-81B5-AF5E-3862-AB97C1FC3E0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90438" y="3141585"/>
            <a:ext cx="1565691" cy="6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51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52-6E52-5684-6123-7614115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4514-281C-4C30-C9D3-3F69C786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Evaluated at: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x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-2,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y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5,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z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-4</a:t>
            </a:r>
          </a:p>
          <a:p>
            <a:r>
              <a:rPr lang="en-US" dirty="0"/>
              <a:t>Start with local gradients! </a:t>
            </a:r>
            <a:endParaRPr lang="en-US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latin typeface="Corbel" panose="020B0503020204020204" pitchFamily="34" charset="0"/>
              <a:cs typeface="Arial MT"/>
            </a:endParaRPr>
          </a:p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22A1C5A-4789-9731-99B3-68AA9306E4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3" y="1254167"/>
            <a:ext cx="2838449" cy="438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7D5-129A-F94B-3F01-E1ECB9E0C5EE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Stanford CS231N]</a:t>
            </a: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21686521-85C5-001C-22D9-BB8439D43688}"/>
              </a:ext>
            </a:extLst>
          </p:cNvPr>
          <p:cNvGrpSpPr/>
          <p:nvPr/>
        </p:nvGrpSpPr>
        <p:grpSpPr>
          <a:xfrm>
            <a:off x="4300296" y="1153946"/>
            <a:ext cx="4530090" cy="2075814"/>
            <a:chOff x="4496425" y="145149"/>
            <a:chExt cx="4530090" cy="2075814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833033A5-F4E2-923C-D03D-3B40F3AF81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41C3DE55-2858-DA2B-1CF3-C60A88E9CC2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B53B2E9-A195-D9F8-B364-9B164D09F3C6}"/>
                </a:ext>
              </a:extLst>
            </p:cNvPr>
            <p:cNvSpPr/>
            <p:nvPr/>
          </p:nvSpPr>
          <p:spPr>
            <a:xfrm>
              <a:off x="4702048" y="456005"/>
              <a:ext cx="4144010" cy="1714500"/>
            </a:xfrm>
            <a:custGeom>
              <a:avLst/>
              <a:gdLst/>
              <a:ahLst/>
              <a:cxnLst/>
              <a:rect l="l" t="t" r="r" b="b"/>
              <a:pathLst>
                <a:path w="4144009" h="1714500">
                  <a:moveTo>
                    <a:pt x="374992" y="1555927"/>
                  </a:moveTo>
                  <a:lnTo>
                    <a:pt x="0" y="1555927"/>
                  </a:lnTo>
                  <a:lnTo>
                    <a:pt x="0" y="1714030"/>
                  </a:lnTo>
                  <a:lnTo>
                    <a:pt x="374992" y="1714030"/>
                  </a:lnTo>
                  <a:lnTo>
                    <a:pt x="374992" y="1555927"/>
                  </a:lnTo>
                  <a:close/>
                </a:path>
                <a:path w="4144009" h="171450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144009" h="171450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4144009" h="171450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  <a:path w="4144009" h="1714500">
                  <a:moveTo>
                    <a:pt x="4143514" y="943927"/>
                  </a:moveTo>
                  <a:lnTo>
                    <a:pt x="3768521" y="943927"/>
                  </a:lnTo>
                  <a:lnTo>
                    <a:pt x="3768521" y="1207325"/>
                  </a:lnTo>
                  <a:lnTo>
                    <a:pt x="4143514" y="1207325"/>
                  </a:lnTo>
                  <a:lnTo>
                    <a:pt x="4143514" y="943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6691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52-6E52-5684-6123-7614115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4514-281C-4C30-C9D3-3F69C786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Evaluated at: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x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-2,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y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5,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z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-4</a:t>
            </a:r>
          </a:p>
          <a:p>
            <a:r>
              <a:rPr lang="en-US" dirty="0"/>
              <a:t>Start with local gradients! </a:t>
            </a:r>
            <a:endParaRPr lang="en-US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latin typeface="Corbel" panose="020B0503020204020204" pitchFamily="34" charset="0"/>
              <a:cs typeface="Arial MT"/>
            </a:endParaRPr>
          </a:p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22A1C5A-4789-9731-99B3-68AA9306E4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3" y="1254167"/>
            <a:ext cx="2838449" cy="438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7D5-129A-F94B-3F01-E1ECB9E0C5EE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Stanford CS231N]</a:t>
            </a: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21686521-85C5-001C-22D9-BB8439D43688}"/>
              </a:ext>
            </a:extLst>
          </p:cNvPr>
          <p:cNvGrpSpPr/>
          <p:nvPr/>
        </p:nvGrpSpPr>
        <p:grpSpPr>
          <a:xfrm>
            <a:off x="4300296" y="1153946"/>
            <a:ext cx="4530090" cy="2075814"/>
            <a:chOff x="4496425" y="145149"/>
            <a:chExt cx="4530090" cy="2075814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833033A5-F4E2-923C-D03D-3B40F3AF81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41C3DE55-2858-DA2B-1CF3-C60A88E9CC2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B53B2E9-A195-D9F8-B364-9B164D09F3C6}"/>
                </a:ext>
              </a:extLst>
            </p:cNvPr>
            <p:cNvSpPr/>
            <p:nvPr/>
          </p:nvSpPr>
          <p:spPr>
            <a:xfrm>
              <a:off x="4702048" y="456005"/>
              <a:ext cx="4144010" cy="1714500"/>
            </a:xfrm>
            <a:custGeom>
              <a:avLst/>
              <a:gdLst/>
              <a:ahLst/>
              <a:cxnLst/>
              <a:rect l="l" t="t" r="r" b="b"/>
              <a:pathLst>
                <a:path w="4144009" h="1714500">
                  <a:moveTo>
                    <a:pt x="374992" y="1555927"/>
                  </a:moveTo>
                  <a:lnTo>
                    <a:pt x="0" y="1555927"/>
                  </a:lnTo>
                  <a:lnTo>
                    <a:pt x="0" y="1714030"/>
                  </a:lnTo>
                  <a:lnTo>
                    <a:pt x="374992" y="1714030"/>
                  </a:lnTo>
                  <a:lnTo>
                    <a:pt x="374992" y="1555927"/>
                  </a:lnTo>
                  <a:close/>
                </a:path>
                <a:path w="4144009" h="171450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144009" h="171450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4144009" h="171450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  <a:path w="4144009" h="1714500">
                  <a:moveTo>
                    <a:pt x="4143514" y="943927"/>
                  </a:moveTo>
                  <a:lnTo>
                    <a:pt x="3768521" y="943927"/>
                  </a:lnTo>
                  <a:lnTo>
                    <a:pt x="3768521" y="1207325"/>
                  </a:lnTo>
                  <a:lnTo>
                    <a:pt x="4143514" y="1207325"/>
                  </a:lnTo>
                  <a:lnTo>
                    <a:pt x="4143514" y="943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5">
            <a:extLst>
              <a:ext uri="{FF2B5EF4-FFF2-40B4-BE49-F238E27FC236}">
                <a16:creationId xmlns:a16="http://schemas.microsoft.com/office/drawing/2014/main" id="{BC023C88-FADB-3871-12D5-D72738040D52}"/>
              </a:ext>
            </a:extLst>
          </p:cNvPr>
          <p:cNvGrpSpPr/>
          <p:nvPr/>
        </p:nvGrpSpPr>
        <p:grpSpPr>
          <a:xfrm>
            <a:off x="82810" y="3645050"/>
            <a:ext cx="4185285" cy="804545"/>
            <a:chOff x="167275" y="2717225"/>
            <a:chExt cx="4185285" cy="80454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DE3329B-9E91-428F-7DBD-4620AE7FC3DC}"/>
                </a:ext>
              </a:extLst>
            </p:cNvPr>
            <p:cNvSpPr/>
            <p:nvPr/>
          </p:nvSpPr>
          <p:spPr>
            <a:xfrm>
              <a:off x="176800" y="2726750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5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451E3087-BF2A-6FE9-ABD3-D290D00EB4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200" y="2892225"/>
              <a:ext cx="942974" cy="457199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0B9D78D-0D74-83D4-3020-66252E2C8E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775" y="2825550"/>
              <a:ext cx="2047874" cy="590549"/>
            </a:xfrm>
            <a:prstGeom prst="rect">
              <a:avLst/>
            </a:prstGeom>
          </p:spPr>
        </p:pic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395D8A9A-DC45-7751-9D2C-F6803A3F835A}"/>
              </a:ext>
            </a:extLst>
          </p:cNvPr>
          <p:cNvGrpSpPr/>
          <p:nvPr/>
        </p:nvGrpSpPr>
        <p:grpSpPr>
          <a:xfrm>
            <a:off x="73285" y="2715280"/>
            <a:ext cx="4185285" cy="804545"/>
            <a:chOff x="156774" y="1809650"/>
            <a:chExt cx="4185285" cy="80454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E8A922B3-CF7B-4C15-15C4-472D8E000274}"/>
                </a:ext>
              </a:extLst>
            </p:cNvPr>
            <p:cNvSpPr/>
            <p:nvPr/>
          </p:nvSpPr>
          <p:spPr>
            <a:xfrm>
              <a:off x="166299" y="1819175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4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1045B7CA-B811-45E2-45DC-1C2C21255E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387" y="1998350"/>
              <a:ext cx="1409699" cy="39052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7B8DB47D-8916-C718-5721-FFCE3777113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3437" y="1884050"/>
              <a:ext cx="2009774" cy="619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287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52-6E52-5684-6123-7614115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4514-281C-4C30-C9D3-3F69C786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Evaluated at: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x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-2,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y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5,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z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-4</a:t>
            </a:r>
          </a:p>
          <a:p>
            <a:r>
              <a:rPr lang="en-US" dirty="0"/>
              <a:t>Start with local gradients! </a:t>
            </a:r>
            <a:endParaRPr lang="en-US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latin typeface="Corbel" panose="020B0503020204020204" pitchFamily="34" charset="0"/>
              <a:cs typeface="Arial MT"/>
            </a:endParaRPr>
          </a:p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22A1C5A-4789-9731-99B3-68AA9306E4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3" y="1254167"/>
            <a:ext cx="2838449" cy="438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7D5-129A-F94B-3F01-E1ECB9E0C5EE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Stanford CS231N]</a:t>
            </a: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21686521-85C5-001C-22D9-BB8439D43688}"/>
              </a:ext>
            </a:extLst>
          </p:cNvPr>
          <p:cNvGrpSpPr/>
          <p:nvPr/>
        </p:nvGrpSpPr>
        <p:grpSpPr>
          <a:xfrm>
            <a:off x="4300296" y="1153946"/>
            <a:ext cx="4530090" cy="2075814"/>
            <a:chOff x="4496425" y="145149"/>
            <a:chExt cx="4530090" cy="2075814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833033A5-F4E2-923C-D03D-3B40F3AF81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41C3DE55-2858-DA2B-1CF3-C60A88E9CC2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B53B2E9-A195-D9F8-B364-9B164D09F3C6}"/>
                </a:ext>
              </a:extLst>
            </p:cNvPr>
            <p:cNvSpPr/>
            <p:nvPr/>
          </p:nvSpPr>
          <p:spPr>
            <a:xfrm>
              <a:off x="4702048" y="456005"/>
              <a:ext cx="4144010" cy="1714500"/>
            </a:xfrm>
            <a:custGeom>
              <a:avLst/>
              <a:gdLst/>
              <a:ahLst/>
              <a:cxnLst/>
              <a:rect l="l" t="t" r="r" b="b"/>
              <a:pathLst>
                <a:path w="4144009" h="1714500">
                  <a:moveTo>
                    <a:pt x="374992" y="1555927"/>
                  </a:moveTo>
                  <a:lnTo>
                    <a:pt x="0" y="1555927"/>
                  </a:lnTo>
                  <a:lnTo>
                    <a:pt x="0" y="1714030"/>
                  </a:lnTo>
                  <a:lnTo>
                    <a:pt x="374992" y="1714030"/>
                  </a:lnTo>
                  <a:lnTo>
                    <a:pt x="374992" y="1555927"/>
                  </a:lnTo>
                  <a:close/>
                </a:path>
                <a:path w="4144009" h="171450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144009" h="171450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4144009" h="171450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  <a:path w="4144009" h="1714500">
                  <a:moveTo>
                    <a:pt x="4143514" y="943927"/>
                  </a:moveTo>
                  <a:lnTo>
                    <a:pt x="3768521" y="943927"/>
                  </a:lnTo>
                  <a:lnTo>
                    <a:pt x="3768521" y="1207325"/>
                  </a:lnTo>
                  <a:lnTo>
                    <a:pt x="4143514" y="1207325"/>
                  </a:lnTo>
                  <a:lnTo>
                    <a:pt x="4143514" y="943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5">
            <a:extLst>
              <a:ext uri="{FF2B5EF4-FFF2-40B4-BE49-F238E27FC236}">
                <a16:creationId xmlns:a16="http://schemas.microsoft.com/office/drawing/2014/main" id="{BC023C88-FADB-3871-12D5-D72738040D52}"/>
              </a:ext>
            </a:extLst>
          </p:cNvPr>
          <p:cNvGrpSpPr/>
          <p:nvPr/>
        </p:nvGrpSpPr>
        <p:grpSpPr>
          <a:xfrm>
            <a:off x="82810" y="3645050"/>
            <a:ext cx="4185285" cy="804545"/>
            <a:chOff x="167275" y="2717225"/>
            <a:chExt cx="4185285" cy="80454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DE3329B-9E91-428F-7DBD-4620AE7FC3DC}"/>
                </a:ext>
              </a:extLst>
            </p:cNvPr>
            <p:cNvSpPr/>
            <p:nvPr/>
          </p:nvSpPr>
          <p:spPr>
            <a:xfrm>
              <a:off x="176800" y="2726750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5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451E3087-BF2A-6FE9-ABD3-D290D00EB4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200" y="2892225"/>
              <a:ext cx="942974" cy="457199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0B9D78D-0D74-83D4-3020-66252E2C8E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775" y="2825550"/>
              <a:ext cx="2047874" cy="590549"/>
            </a:xfrm>
            <a:prstGeom prst="rect">
              <a:avLst/>
            </a:prstGeom>
          </p:spPr>
        </p:pic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395D8A9A-DC45-7751-9D2C-F6803A3F835A}"/>
              </a:ext>
            </a:extLst>
          </p:cNvPr>
          <p:cNvGrpSpPr/>
          <p:nvPr/>
        </p:nvGrpSpPr>
        <p:grpSpPr>
          <a:xfrm>
            <a:off x="73285" y="2715280"/>
            <a:ext cx="4185285" cy="804545"/>
            <a:chOff x="156774" y="1809650"/>
            <a:chExt cx="4185285" cy="80454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E8A922B3-CF7B-4C15-15C4-472D8E000274}"/>
                </a:ext>
              </a:extLst>
            </p:cNvPr>
            <p:cNvSpPr/>
            <p:nvPr/>
          </p:nvSpPr>
          <p:spPr>
            <a:xfrm>
              <a:off x="166299" y="1819175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4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1045B7CA-B811-45E2-45DC-1C2C21255E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387" y="1998350"/>
              <a:ext cx="1409699" cy="39052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7B8DB47D-8916-C718-5721-FFCE3777113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3437" y="1884050"/>
              <a:ext cx="2009774" cy="619124"/>
            </a:xfrm>
            <a:prstGeom prst="rect">
              <a:avLst/>
            </a:prstGeom>
          </p:spPr>
        </p:pic>
      </p:grpSp>
      <p:grpSp>
        <p:nvGrpSpPr>
          <p:cNvPr id="5" name="object 5">
            <a:extLst>
              <a:ext uri="{FF2B5EF4-FFF2-40B4-BE49-F238E27FC236}">
                <a16:creationId xmlns:a16="http://schemas.microsoft.com/office/drawing/2014/main" id="{D2DA8358-49DF-BC40-CD89-EDF2F4330D21}"/>
              </a:ext>
            </a:extLst>
          </p:cNvPr>
          <p:cNvGrpSpPr/>
          <p:nvPr/>
        </p:nvGrpSpPr>
        <p:grpSpPr>
          <a:xfrm>
            <a:off x="4300125" y="1152475"/>
            <a:ext cx="4530090" cy="2937510"/>
            <a:chOff x="4496425" y="145149"/>
            <a:chExt cx="4530090" cy="293751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244622C8-429A-F193-56C3-F6E07B8CE6D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55B738B-6025-D57A-100B-30C642FBF9B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CBD095B-CF81-02F5-53F7-86C42D80D3E2}"/>
                </a:ext>
              </a:extLst>
            </p:cNvPr>
            <p:cNvSpPr/>
            <p:nvPr/>
          </p:nvSpPr>
          <p:spPr>
            <a:xfrm>
              <a:off x="4702048" y="456005"/>
              <a:ext cx="2315845" cy="1714500"/>
            </a:xfrm>
            <a:custGeom>
              <a:avLst/>
              <a:gdLst/>
              <a:ahLst/>
              <a:cxnLst/>
              <a:rect l="l" t="t" r="r" b="b"/>
              <a:pathLst>
                <a:path w="2315845" h="1714500">
                  <a:moveTo>
                    <a:pt x="374992" y="1555927"/>
                  </a:moveTo>
                  <a:lnTo>
                    <a:pt x="0" y="1555927"/>
                  </a:lnTo>
                  <a:lnTo>
                    <a:pt x="0" y="1714030"/>
                  </a:lnTo>
                  <a:lnTo>
                    <a:pt x="374992" y="1714030"/>
                  </a:lnTo>
                  <a:lnTo>
                    <a:pt x="374992" y="1555927"/>
                  </a:lnTo>
                  <a:close/>
                </a:path>
                <a:path w="2315845" h="171450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2315845" h="171450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2315845" h="171450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A9F43BC2-03FD-3234-6C41-28554830958C}"/>
                </a:ext>
              </a:extLst>
            </p:cNvPr>
            <p:cNvSpPr/>
            <p:nvPr/>
          </p:nvSpPr>
          <p:spPr>
            <a:xfrm>
              <a:off x="5411579" y="2087623"/>
              <a:ext cx="3044825" cy="348615"/>
            </a:xfrm>
            <a:custGeom>
              <a:avLst/>
              <a:gdLst/>
              <a:ahLst/>
              <a:cxnLst/>
              <a:rect l="l" t="t" r="r" b="b"/>
              <a:pathLst>
                <a:path w="3044825" h="348614">
                  <a:moveTo>
                    <a:pt x="3044541" y="34850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10">
              <a:extLst>
                <a:ext uri="{FF2B5EF4-FFF2-40B4-BE49-F238E27FC236}">
                  <a16:creationId xmlns:a16="http://schemas.microsoft.com/office/drawing/2014/main" id="{D15919C4-74EF-7880-6228-7865293BBAC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16165" y="2046837"/>
              <a:ext cx="108517" cy="81572"/>
            </a:xfrm>
            <a:prstGeom prst="rect">
              <a:avLst/>
            </a:prstGeom>
          </p:spPr>
        </p:pic>
        <p:pic>
          <p:nvPicPr>
            <p:cNvPr id="24" name="object 11">
              <a:extLst>
                <a:ext uri="{FF2B5EF4-FFF2-40B4-BE49-F238E27FC236}">
                  <a16:creationId xmlns:a16="http://schemas.microsoft.com/office/drawing/2014/main" id="{689522FE-B290-1E57-8610-703AFA8D1F6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78013" y="2444230"/>
              <a:ext cx="423146" cy="619199"/>
            </a:xfrm>
            <a:prstGeom prst="rect">
              <a:avLst/>
            </a:prstGeom>
          </p:spPr>
        </p:pic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36E67431-829E-D148-2871-2DC726ADDB9A}"/>
                </a:ext>
              </a:extLst>
            </p:cNvPr>
            <p:cNvSpPr/>
            <p:nvPr/>
          </p:nvSpPr>
          <p:spPr>
            <a:xfrm>
              <a:off x="8368488" y="2434705"/>
              <a:ext cx="485775" cy="638810"/>
            </a:xfrm>
            <a:custGeom>
              <a:avLst/>
              <a:gdLst/>
              <a:ahLst/>
              <a:cxnLst/>
              <a:rect l="l" t="t" r="r" b="b"/>
              <a:pathLst>
                <a:path w="485775" h="638810">
                  <a:moveTo>
                    <a:pt x="0" y="0"/>
                  </a:moveTo>
                  <a:lnTo>
                    <a:pt x="485374" y="0"/>
                  </a:lnTo>
                  <a:lnTo>
                    <a:pt x="485374" y="638249"/>
                  </a:lnTo>
                  <a:lnTo>
                    <a:pt x="0" y="6382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9453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52-6E52-5684-6123-7614115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4514-281C-4C30-C9D3-3F69C786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Evaluated at: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x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-2,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y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5,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z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-4</a:t>
            </a:r>
          </a:p>
          <a:p>
            <a:r>
              <a:rPr lang="en-US" dirty="0"/>
              <a:t>Start with local gradients! </a:t>
            </a:r>
            <a:endParaRPr lang="en-US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latin typeface="Corbel" panose="020B0503020204020204" pitchFamily="34" charset="0"/>
              <a:cs typeface="Arial MT"/>
            </a:endParaRPr>
          </a:p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22A1C5A-4789-9731-99B3-68AA9306E4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3" y="1254167"/>
            <a:ext cx="2838449" cy="438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7D5-129A-F94B-3F01-E1ECB9E0C5EE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Stanford CS231N]</a:t>
            </a: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21686521-85C5-001C-22D9-BB8439D43688}"/>
              </a:ext>
            </a:extLst>
          </p:cNvPr>
          <p:cNvGrpSpPr/>
          <p:nvPr/>
        </p:nvGrpSpPr>
        <p:grpSpPr>
          <a:xfrm>
            <a:off x="4300296" y="1153946"/>
            <a:ext cx="4530090" cy="2075814"/>
            <a:chOff x="4496425" y="145149"/>
            <a:chExt cx="4530090" cy="2075814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833033A5-F4E2-923C-D03D-3B40F3AF81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41C3DE55-2858-DA2B-1CF3-C60A88E9CC2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B53B2E9-A195-D9F8-B364-9B164D09F3C6}"/>
                </a:ext>
              </a:extLst>
            </p:cNvPr>
            <p:cNvSpPr/>
            <p:nvPr/>
          </p:nvSpPr>
          <p:spPr>
            <a:xfrm>
              <a:off x="4702048" y="456005"/>
              <a:ext cx="4144010" cy="1714500"/>
            </a:xfrm>
            <a:custGeom>
              <a:avLst/>
              <a:gdLst/>
              <a:ahLst/>
              <a:cxnLst/>
              <a:rect l="l" t="t" r="r" b="b"/>
              <a:pathLst>
                <a:path w="4144009" h="1714500">
                  <a:moveTo>
                    <a:pt x="374992" y="1555927"/>
                  </a:moveTo>
                  <a:lnTo>
                    <a:pt x="0" y="1555927"/>
                  </a:lnTo>
                  <a:lnTo>
                    <a:pt x="0" y="1714030"/>
                  </a:lnTo>
                  <a:lnTo>
                    <a:pt x="374992" y="1714030"/>
                  </a:lnTo>
                  <a:lnTo>
                    <a:pt x="374992" y="1555927"/>
                  </a:lnTo>
                  <a:close/>
                </a:path>
                <a:path w="4144009" h="171450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144009" h="171450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4144009" h="171450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  <a:path w="4144009" h="1714500">
                  <a:moveTo>
                    <a:pt x="4143514" y="943927"/>
                  </a:moveTo>
                  <a:lnTo>
                    <a:pt x="3768521" y="943927"/>
                  </a:lnTo>
                  <a:lnTo>
                    <a:pt x="3768521" y="1207325"/>
                  </a:lnTo>
                  <a:lnTo>
                    <a:pt x="4143514" y="1207325"/>
                  </a:lnTo>
                  <a:lnTo>
                    <a:pt x="4143514" y="943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5">
            <a:extLst>
              <a:ext uri="{FF2B5EF4-FFF2-40B4-BE49-F238E27FC236}">
                <a16:creationId xmlns:a16="http://schemas.microsoft.com/office/drawing/2014/main" id="{BC023C88-FADB-3871-12D5-D72738040D52}"/>
              </a:ext>
            </a:extLst>
          </p:cNvPr>
          <p:cNvGrpSpPr/>
          <p:nvPr/>
        </p:nvGrpSpPr>
        <p:grpSpPr>
          <a:xfrm>
            <a:off x="82810" y="3645050"/>
            <a:ext cx="4185285" cy="804545"/>
            <a:chOff x="167275" y="2717225"/>
            <a:chExt cx="4185285" cy="80454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DE3329B-9E91-428F-7DBD-4620AE7FC3DC}"/>
                </a:ext>
              </a:extLst>
            </p:cNvPr>
            <p:cNvSpPr/>
            <p:nvPr/>
          </p:nvSpPr>
          <p:spPr>
            <a:xfrm>
              <a:off x="176800" y="2726750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5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451E3087-BF2A-6FE9-ABD3-D290D00EB4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200" y="2892225"/>
              <a:ext cx="942974" cy="457199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0B9D78D-0D74-83D4-3020-66252E2C8E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775" y="2825550"/>
              <a:ext cx="2047874" cy="590549"/>
            </a:xfrm>
            <a:prstGeom prst="rect">
              <a:avLst/>
            </a:prstGeom>
          </p:spPr>
        </p:pic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395D8A9A-DC45-7751-9D2C-F6803A3F835A}"/>
              </a:ext>
            </a:extLst>
          </p:cNvPr>
          <p:cNvGrpSpPr/>
          <p:nvPr/>
        </p:nvGrpSpPr>
        <p:grpSpPr>
          <a:xfrm>
            <a:off x="73285" y="2715280"/>
            <a:ext cx="4185285" cy="804545"/>
            <a:chOff x="156774" y="1809650"/>
            <a:chExt cx="4185285" cy="80454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E8A922B3-CF7B-4C15-15C4-472D8E000274}"/>
                </a:ext>
              </a:extLst>
            </p:cNvPr>
            <p:cNvSpPr/>
            <p:nvPr/>
          </p:nvSpPr>
          <p:spPr>
            <a:xfrm>
              <a:off x="166299" y="1819175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4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1045B7CA-B811-45E2-45DC-1C2C21255E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387" y="1998350"/>
              <a:ext cx="1409699" cy="39052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7B8DB47D-8916-C718-5721-FFCE3777113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3437" y="1884050"/>
              <a:ext cx="2009774" cy="619124"/>
            </a:xfrm>
            <a:prstGeom prst="rect">
              <a:avLst/>
            </a:prstGeom>
          </p:spPr>
        </p:pic>
      </p:grpSp>
      <p:grpSp>
        <p:nvGrpSpPr>
          <p:cNvPr id="33" name="object 5">
            <a:extLst>
              <a:ext uri="{FF2B5EF4-FFF2-40B4-BE49-F238E27FC236}">
                <a16:creationId xmlns:a16="http://schemas.microsoft.com/office/drawing/2014/main" id="{03E5913E-0109-9B5B-7F5C-D483EAA7816A}"/>
              </a:ext>
            </a:extLst>
          </p:cNvPr>
          <p:cNvGrpSpPr/>
          <p:nvPr/>
        </p:nvGrpSpPr>
        <p:grpSpPr>
          <a:xfrm>
            <a:off x="4305058" y="1152475"/>
            <a:ext cx="4530090" cy="2937510"/>
            <a:chOff x="4496425" y="145149"/>
            <a:chExt cx="4530090" cy="2937510"/>
          </a:xfrm>
        </p:grpSpPr>
        <p:pic>
          <p:nvPicPr>
            <p:cNvPr id="34" name="object 6">
              <a:extLst>
                <a:ext uri="{FF2B5EF4-FFF2-40B4-BE49-F238E27FC236}">
                  <a16:creationId xmlns:a16="http://schemas.microsoft.com/office/drawing/2014/main" id="{2D152ECA-7181-21A5-1F93-A310AA0D92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F9B5C0BD-C711-D0B6-5C1B-39E31807C235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9C04E6AC-A25C-BB2E-BEAF-440A1E9169C2}"/>
                </a:ext>
              </a:extLst>
            </p:cNvPr>
            <p:cNvSpPr/>
            <p:nvPr/>
          </p:nvSpPr>
          <p:spPr>
            <a:xfrm>
              <a:off x="4702048" y="456005"/>
              <a:ext cx="2315845" cy="1022350"/>
            </a:xfrm>
            <a:custGeom>
              <a:avLst/>
              <a:gdLst/>
              <a:ahLst/>
              <a:cxnLst/>
              <a:rect l="l" t="t" r="r" b="b"/>
              <a:pathLst>
                <a:path w="2315845" h="102235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2315845" h="102235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2315845" h="102235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9">
              <a:extLst>
                <a:ext uri="{FF2B5EF4-FFF2-40B4-BE49-F238E27FC236}">
                  <a16:creationId xmlns:a16="http://schemas.microsoft.com/office/drawing/2014/main" id="{0D9303A8-97FF-AC26-5882-FEC7C3953B2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8013" y="2444230"/>
              <a:ext cx="423146" cy="619199"/>
            </a:xfrm>
            <a:prstGeom prst="rect">
              <a:avLst/>
            </a:prstGeom>
          </p:spPr>
        </p:pic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24B4329D-45CE-7BCE-9ACC-A7902573E226}"/>
                </a:ext>
              </a:extLst>
            </p:cNvPr>
            <p:cNvSpPr/>
            <p:nvPr/>
          </p:nvSpPr>
          <p:spPr>
            <a:xfrm>
              <a:off x="5411579" y="2087623"/>
              <a:ext cx="3442335" cy="985519"/>
            </a:xfrm>
            <a:custGeom>
              <a:avLst/>
              <a:gdLst/>
              <a:ahLst/>
              <a:cxnLst/>
              <a:rect l="l" t="t" r="r" b="b"/>
              <a:pathLst>
                <a:path w="3442334" h="985519">
                  <a:moveTo>
                    <a:pt x="2956908" y="347081"/>
                  </a:moveTo>
                  <a:lnTo>
                    <a:pt x="3442283" y="347081"/>
                  </a:lnTo>
                  <a:lnTo>
                    <a:pt x="3442283" y="985331"/>
                  </a:lnTo>
                  <a:lnTo>
                    <a:pt x="2956908" y="985331"/>
                  </a:lnTo>
                  <a:lnTo>
                    <a:pt x="2956908" y="347081"/>
                  </a:lnTo>
                  <a:close/>
                </a:path>
                <a:path w="3442334" h="985519">
                  <a:moveTo>
                    <a:pt x="3044541" y="34850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1">
              <a:extLst>
                <a:ext uri="{FF2B5EF4-FFF2-40B4-BE49-F238E27FC236}">
                  <a16:creationId xmlns:a16="http://schemas.microsoft.com/office/drawing/2014/main" id="{757054EE-2A9B-3895-718A-051CBCD3271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6165" y="2046837"/>
              <a:ext cx="108517" cy="81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412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52-6E52-5684-6123-7614115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4514-281C-4C30-C9D3-3F69C786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Evaluated at: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x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-2,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y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5,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z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-4</a:t>
            </a:r>
          </a:p>
          <a:p>
            <a:r>
              <a:rPr lang="en-US" dirty="0"/>
              <a:t>Start with local gradients! </a:t>
            </a:r>
            <a:endParaRPr lang="en-US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latin typeface="Corbel" panose="020B0503020204020204" pitchFamily="34" charset="0"/>
              <a:cs typeface="Arial MT"/>
            </a:endParaRPr>
          </a:p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22A1C5A-4789-9731-99B3-68AA9306E4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3" y="1254167"/>
            <a:ext cx="2838449" cy="438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7D5-129A-F94B-3F01-E1ECB9E0C5EE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Stanford CS231N]</a:t>
            </a: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21686521-85C5-001C-22D9-BB8439D43688}"/>
              </a:ext>
            </a:extLst>
          </p:cNvPr>
          <p:cNvGrpSpPr/>
          <p:nvPr/>
        </p:nvGrpSpPr>
        <p:grpSpPr>
          <a:xfrm>
            <a:off x="4300296" y="1153946"/>
            <a:ext cx="4530090" cy="2075814"/>
            <a:chOff x="4496425" y="145149"/>
            <a:chExt cx="4530090" cy="2075814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833033A5-F4E2-923C-D03D-3B40F3AF81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41C3DE55-2858-DA2B-1CF3-C60A88E9CC2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B53B2E9-A195-D9F8-B364-9B164D09F3C6}"/>
                </a:ext>
              </a:extLst>
            </p:cNvPr>
            <p:cNvSpPr/>
            <p:nvPr/>
          </p:nvSpPr>
          <p:spPr>
            <a:xfrm>
              <a:off x="4702048" y="456005"/>
              <a:ext cx="4144010" cy="1714500"/>
            </a:xfrm>
            <a:custGeom>
              <a:avLst/>
              <a:gdLst/>
              <a:ahLst/>
              <a:cxnLst/>
              <a:rect l="l" t="t" r="r" b="b"/>
              <a:pathLst>
                <a:path w="4144009" h="1714500">
                  <a:moveTo>
                    <a:pt x="374992" y="1555927"/>
                  </a:moveTo>
                  <a:lnTo>
                    <a:pt x="0" y="1555927"/>
                  </a:lnTo>
                  <a:lnTo>
                    <a:pt x="0" y="1714030"/>
                  </a:lnTo>
                  <a:lnTo>
                    <a:pt x="374992" y="1714030"/>
                  </a:lnTo>
                  <a:lnTo>
                    <a:pt x="374992" y="1555927"/>
                  </a:lnTo>
                  <a:close/>
                </a:path>
                <a:path w="4144009" h="171450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144009" h="171450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4144009" h="171450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  <a:path w="4144009" h="1714500">
                  <a:moveTo>
                    <a:pt x="4143514" y="943927"/>
                  </a:moveTo>
                  <a:lnTo>
                    <a:pt x="3768521" y="943927"/>
                  </a:lnTo>
                  <a:lnTo>
                    <a:pt x="3768521" y="1207325"/>
                  </a:lnTo>
                  <a:lnTo>
                    <a:pt x="4143514" y="1207325"/>
                  </a:lnTo>
                  <a:lnTo>
                    <a:pt x="4143514" y="943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5">
            <a:extLst>
              <a:ext uri="{FF2B5EF4-FFF2-40B4-BE49-F238E27FC236}">
                <a16:creationId xmlns:a16="http://schemas.microsoft.com/office/drawing/2014/main" id="{BC023C88-FADB-3871-12D5-D72738040D52}"/>
              </a:ext>
            </a:extLst>
          </p:cNvPr>
          <p:cNvGrpSpPr/>
          <p:nvPr/>
        </p:nvGrpSpPr>
        <p:grpSpPr>
          <a:xfrm>
            <a:off x="82810" y="3645050"/>
            <a:ext cx="4185285" cy="804545"/>
            <a:chOff x="167275" y="2717225"/>
            <a:chExt cx="4185285" cy="80454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DE3329B-9E91-428F-7DBD-4620AE7FC3DC}"/>
                </a:ext>
              </a:extLst>
            </p:cNvPr>
            <p:cNvSpPr/>
            <p:nvPr/>
          </p:nvSpPr>
          <p:spPr>
            <a:xfrm>
              <a:off x="176800" y="2726750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5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451E3087-BF2A-6FE9-ABD3-D290D00EB4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200" y="2892225"/>
              <a:ext cx="942974" cy="457199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0B9D78D-0D74-83D4-3020-66252E2C8E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775" y="2825550"/>
              <a:ext cx="2047874" cy="590549"/>
            </a:xfrm>
            <a:prstGeom prst="rect">
              <a:avLst/>
            </a:prstGeom>
          </p:spPr>
        </p:pic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395D8A9A-DC45-7751-9D2C-F6803A3F835A}"/>
              </a:ext>
            </a:extLst>
          </p:cNvPr>
          <p:cNvGrpSpPr/>
          <p:nvPr/>
        </p:nvGrpSpPr>
        <p:grpSpPr>
          <a:xfrm>
            <a:off x="73285" y="2715280"/>
            <a:ext cx="4185285" cy="804545"/>
            <a:chOff x="156774" y="1809650"/>
            <a:chExt cx="4185285" cy="80454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E8A922B3-CF7B-4C15-15C4-472D8E000274}"/>
                </a:ext>
              </a:extLst>
            </p:cNvPr>
            <p:cNvSpPr/>
            <p:nvPr/>
          </p:nvSpPr>
          <p:spPr>
            <a:xfrm>
              <a:off x="166299" y="1819175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4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1045B7CA-B811-45E2-45DC-1C2C21255E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387" y="1998350"/>
              <a:ext cx="1409699" cy="39052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7B8DB47D-8916-C718-5721-FFCE3777113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3437" y="1884050"/>
              <a:ext cx="2009774" cy="619124"/>
            </a:xfrm>
            <a:prstGeom prst="rect">
              <a:avLst/>
            </a:prstGeom>
          </p:spPr>
        </p:pic>
      </p:grpSp>
      <p:grpSp>
        <p:nvGrpSpPr>
          <p:cNvPr id="5" name="object 5">
            <a:extLst>
              <a:ext uri="{FF2B5EF4-FFF2-40B4-BE49-F238E27FC236}">
                <a16:creationId xmlns:a16="http://schemas.microsoft.com/office/drawing/2014/main" id="{53175428-3731-BD87-342A-5EFB137A09DD}"/>
              </a:ext>
            </a:extLst>
          </p:cNvPr>
          <p:cNvGrpSpPr/>
          <p:nvPr/>
        </p:nvGrpSpPr>
        <p:grpSpPr>
          <a:xfrm>
            <a:off x="4302210" y="1152475"/>
            <a:ext cx="4530090" cy="3053080"/>
            <a:chOff x="4496425" y="145149"/>
            <a:chExt cx="4530090" cy="305308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9AA9F1E5-DE09-C7E5-D964-113AC6C4961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61E9D7B-2D46-0BE8-0B67-6DF9525BD478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04EA493-F7D3-9290-74D8-738CF9525301}"/>
                </a:ext>
              </a:extLst>
            </p:cNvPr>
            <p:cNvSpPr/>
            <p:nvPr/>
          </p:nvSpPr>
          <p:spPr>
            <a:xfrm>
              <a:off x="4702048" y="456005"/>
              <a:ext cx="2315845" cy="1022350"/>
            </a:xfrm>
            <a:custGeom>
              <a:avLst/>
              <a:gdLst/>
              <a:ahLst/>
              <a:cxnLst/>
              <a:rect l="l" t="t" r="r" b="b"/>
              <a:pathLst>
                <a:path w="2315845" h="102235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2315845" h="102235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2315845" h="102235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9">
              <a:extLst>
                <a:ext uri="{FF2B5EF4-FFF2-40B4-BE49-F238E27FC236}">
                  <a16:creationId xmlns:a16="http://schemas.microsoft.com/office/drawing/2014/main" id="{69635927-DC4F-83AF-E889-1051F9AD444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1125" y="2436125"/>
              <a:ext cx="457199" cy="742949"/>
            </a:xfrm>
            <a:prstGeom prst="rect">
              <a:avLst/>
            </a:prstGeom>
          </p:spPr>
        </p:pic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17B2FB0C-5392-0812-971A-C76E64CBCA76}"/>
                </a:ext>
              </a:extLst>
            </p:cNvPr>
            <p:cNvSpPr/>
            <p:nvPr/>
          </p:nvSpPr>
          <p:spPr>
            <a:xfrm>
              <a:off x="7035361" y="1176936"/>
              <a:ext cx="1692910" cy="2011680"/>
            </a:xfrm>
            <a:custGeom>
              <a:avLst/>
              <a:gdLst/>
              <a:ahLst/>
              <a:cxnLst/>
              <a:rect l="l" t="t" r="r" b="b"/>
              <a:pathLst>
                <a:path w="1692909" h="2011680">
                  <a:moveTo>
                    <a:pt x="1216238" y="1249663"/>
                  </a:moveTo>
                  <a:lnTo>
                    <a:pt x="1692488" y="1249663"/>
                  </a:lnTo>
                  <a:lnTo>
                    <a:pt x="1692488" y="2011663"/>
                  </a:lnTo>
                  <a:lnTo>
                    <a:pt x="1216238" y="2011663"/>
                  </a:lnTo>
                  <a:lnTo>
                    <a:pt x="1216238" y="1249663"/>
                  </a:lnTo>
                  <a:close/>
                </a:path>
                <a:path w="1692909" h="2011680">
                  <a:moveTo>
                    <a:pt x="1420759" y="1259188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1">
              <a:extLst>
                <a:ext uri="{FF2B5EF4-FFF2-40B4-BE49-F238E27FC236}">
                  <a16:creationId xmlns:a16="http://schemas.microsoft.com/office/drawing/2014/main" id="{6B6D47AC-04BA-FF0F-B9C9-62EC27003B4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1137" y="1110071"/>
              <a:ext cx="104618" cy="99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543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52-6E52-5684-6123-7614115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4514-281C-4C30-C9D3-3F69C786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Evaluated at: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x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-2,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y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5,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z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-4</a:t>
            </a:r>
          </a:p>
          <a:p>
            <a:r>
              <a:rPr lang="en-US" dirty="0"/>
              <a:t>Start with local gradients! </a:t>
            </a:r>
            <a:endParaRPr lang="en-US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latin typeface="Corbel" panose="020B0503020204020204" pitchFamily="34" charset="0"/>
              <a:cs typeface="Arial MT"/>
            </a:endParaRPr>
          </a:p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22A1C5A-4789-9731-99B3-68AA9306E4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3" y="1254167"/>
            <a:ext cx="2838449" cy="438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7D5-129A-F94B-3F01-E1ECB9E0C5EE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Stanford CS231N]</a:t>
            </a: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21686521-85C5-001C-22D9-BB8439D43688}"/>
              </a:ext>
            </a:extLst>
          </p:cNvPr>
          <p:cNvGrpSpPr/>
          <p:nvPr/>
        </p:nvGrpSpPr>
        <p:grpSpPr>
          <a:xfrm>
            <a:off x="4300296" y="1153946"/>
            <a:ext cx="4530090" cy="2075814"/>
            <a:chOff x="4496425" y="145149"/>
            <a:chExt cx="4530090" cy="2075814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833033A5-F4E2-923C-D03D-3B40F3AF81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41C3DE55-2858-DA2B-1CF3-C60A88E9CC2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B53B2E9-A195-D9F8-B364-9B164D09F3C6}"/>
                </a:ext>
              </a:extLst>
            </p:cNvPr>
            <p:cNvSpPr/>
            <p:nvPr/>
          </p:nvSpPr>
          <p:spPr>
            <a:xfrm>
              <a:off x="4702048" y="456005"/>
              <a:ext cx="4144010" cy="1714500"/>
            </a:xfrm>
            <a:custGeom>
              <a:avLst/>
              <a:gdLst/>
              <a:ahLst/>
              <a:cxnLst/>
              <a:rect l="l" t="t" r="r" b="b"/>
              <a:pathLst>
                <a:path w="4144009" h="1714500">
                  <a:moveTo>
                    <a:pt x="374992" y="1555927"/>
                  </a:moveTo>
                  <a:lnTo>
                    <a:pt x="0" y="1555927"/>
                  </a:lnTo>
                  <a:lnTo>
                    <a:pt x="0" y="1714030"/>
                  </a:lnTo>
                  <a:lnTo>
                    <a:pt x="374992" y="1714030"/>
                  </a:lnTo>
                  <a:lnTo>
                    <a:pt x="374992" y="1555927"/>
                  </a:lnTo>
                  <a:close/>
                </a:path>
                <a:path w="4144009" h="171450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144009" h="171450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4144009" h="171450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  <a:path w="4144009" h="1714500">
                  <a:moveTo>
                    <a:pt x="4143514" y="943927"/>
                  </a:moveTo>
                  <a:lnTo>
                    <a:pt x="3768521" y="943927"/>
                  </a:lnTo>
                  <a:lnTo>
                    <a:pt x="3768521" y="1207325"/>
                  </a:lnTo>
                  <a:lnTo>
                    <a:pt x="4143514" y="1207325"/>
                  </a:lnTo>
                  <a:lnTo>
                    <a:pt x="4143514" y="943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5">
            <a:extLst>
              <a:ext uri="{FF2B5EF4-FFF2-40B4-BE49-F238E27FC236}">
                <a16:creationId xmlns:a16="http://schemas.microsoft.com/office/drawing/2014/main" id="{BC023C88-FADB-3871-12D5-D72738040D52}"/>
              </a:ext>
            </a:extLst>
          </p:cNvPr>
          <p:cNvGrpSpPr/>
          <p:nvPr/>
        </p:nvGrpSpPr>
        <p:grpSpPr>
          <a:xfrm>
            <a:off x="82810" y="3645050"/>
            <a:ext cx="4185285" cy="804545"/>
            <a:chOff x="167275" y="2717225"/>
            <a:chExt cx="4185285" cy="80454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DE3329B-9E91-428F-7DBD-4620AE7FC3DC}"/>
                </a:ext>
              </a:extLst>
            </p:cNvPr>
            <p:cNvSpPr/>
            <p:nvPr/>
          </p:nvSpPr>
          <p:spPr>
            <a:xfrm>
              <a:off x="176800" y="2726750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5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451E3087-BF2A-6FE9-ABD3-D290D00EB4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200" y="2892225"/>
              <a:ext cx="942974" cy="457199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0B9D78D-0D74-83D4-3020-66252E2C8E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775" y="2825550"/>
              <a:ext cx="2047874" cy="590549"/>
            </a:xfrm>
            <a:prstGeom prst="rect">
              <a:avLst/>
            </a:prstGeom>
          </p:spPr>
        </p:pic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395D8A9A-DC45-7751-9D2C-F6803A3F835A}"/>
              </a:ext>
            </a:extLst>
          </p:cNvPr>
          <p:cNvGrpSpPr/>
          <p:nvPr/>
        </p:nvGrpSpPr>
        <p:grpSpPr>
          <a:xfrm>
            <a:off x="73285" y="2715280"/>
            <a:ext cx="4185285" cy="804545"/>
            <a:chOff x="156774" y="1809650"/>
            <a:chExt cx="4185285" cy="80454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E8A922B3-CF7B-4C15-15C4-472D8E000274}"/>
                </a:ext>
              </a:extLst>
            </p:cNvPr>
            <p:cNvSpPr/>
            <p:nvPr/>
          </p:nvSpPr>
          <p:spPr>
            <a:xfrm>
              <a:off x="166299" y="1819175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4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1045B7CA-B811-45E2-45DC-1C2C21255E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387" y="1998350"/>
              <a:ext cx="1409699" cy="39052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7B8DB47D-8916-C718-5721-FFCE3777113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3437" y="1884050"/>
              <a:ext cx="2009774" cy="619124"/>
            </a:xfrm>
            <a:prstGeom prst="rect">
              <a:avLst/>
            </a:prstGeom>
          </p:spPr>
        </p:pic>
      </p:grpSp>
      <p:grpSp>
        <p:nvGrpSpPr>
          <p:cNvPr id="25" name="object 5">
            <a:extLst>
              <a:ext uri="{FF2B5EF4-FFF2-40B4-BE49-F238E27FC236}">
                <a16:creationId xmlns:a16="http://schemas.microsoft.com/office/drawing/2014/main" id="{93E55460-177D-C2EC-FC37-76243E9D42E3}"/>
              </a:ext>
            </a:extLst>
          </p:cNvPr>
          <p:cNvGrpSpPr/>
          <p:nvPr/>
        </p:nvGrpSpPr>
        <p:grpSpPr>
          <a:xfrm>
            <a:off x="4300125" y="1152475"/>
            <a:ext cx="4530090" cy="3053080"/>
            <a:chOff x="4496425" y="145149"/>
            <a:chExt cx="4530090" cy="3053080"/>
          </a:xfrm>
        </p:grpSpPr>
        <p:pic>
          <p:nvPicPr>
            <p:cNvPr id="26" name="object 6">
              <a:extLst>
                <a:ext uri="{FF2B5EF4-FFF2-40B4-BE49-F238E27FC236}">
                  <a16:creationId xmlns:a16="http://schemas.microsoft.com/office/drawing/2014/main" id="{BC2CC2FF-797E-262E-FA99-066CCE183F7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D3EF52A1-5965-96E9-EEAE-29222AC8C6C8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21E02FEB-CF39-89CC-04E0-A56E83639EAE}"/>
                </a:ext>
              </a:extLst>
            </p:cNvPr>
            <p:cNvSpPr/>
            <p:nvPr/>
          </p:nvSpPr>
          <p:spPr>
            <a:xfrm>
              <a:off x="4702048" y="456005"/>
              <a:ext cx="447675" cy="1022350"/>
            </a:xfrm>
            <a:custGeom>
              <a:avLst/>
              <a:gdLst/>
              <a:ahLst/>
              <a:cxnLst/>
              <a:rect l="l" t="t" r="r" b="b"/>
              <a:pathLst>
                <a:path w="447675" h="102235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47675" h="102235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>
              <a:extLst>
                <a:ext uri="{FF2B5EF4-FFF2-40B4-BE49-F238E27FC236}">
                  <a16:creationId xmlns:a16="http://schemas.microsoft.com/office/drawing/2014/main" id="{E6BEB2C2-616F-C383-22C3-B3C39B7EFE63}"/>
                </a:ext>
              </a:extLst>
            </p:cNvPr>
            <p:cNvSpPr/>
            <p:nvPr/>
          </p:nvSpPr>
          <p:spPr>
            <a:xfrm>
              <a:off x="7035361" y="1176936"/>
              <a:ext cx="1421130" cy="1259205"/>
            </a:xfrm>
            <a:custGeom>
              <a:avLst/>
              <a:gdLst/>
              <a:ahLst/>
              <a:cxnLst/>
              <a:rect l="l" t="t" r="r" b="b"/>
              <a:pathLst>
                <a:path w="1421129" h="1259205">
                  <a:moveTo>
                    <a:pt x="1420759" y="1259188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0">
              <a:extLst>
                <a:ext uri="{FF2B5EF4-FFF2-40B4-BE49-F238E27FC236}">
                  <a16:creationId xmlns:a16="http://schemas.microsoft.com/office/drawing/2014/main" id="{04A37976-55EE-AA55-48DF-A20F951BBC9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1137" y="1110071"/>
              <a:ext cx="104618" cy="99938"/>
            </a:xfrm>
            <a:prstGeom prst="rect">
              <a:avLst/>
            </a:prstGeom>
          </p:spPr>
        </p:pic>
        <p:pic>
          <p:nvPicPr>
            <p:cNvPr id="31" name="object 11">
              <a:extLst>
                <a:ext uri="{FF2B5EF4-FFF2-40B4-BE49-F238E27FC236}">
                  <a16:creationId xmlns:a16="http://schemas.microsoft.com/office/drawing/2014/main" id="{3682A2D5-0CCC-2B4A-9616-FE5137A6B16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1125" y="2436125"/>
              <a:ext cx="457199" cy="742949"/>
            </a:xfrm>
            <a:prstGeom prst="rect">
              <a:avLst/>
            </a:prstGeom>
          </p:spPr>
        </p:pic>
        <p:sp>
          <p:nvSpPr>
            <p:cNvPr id="32" name="object 12">
              <a:extLst>
                <a:ext uri="{FF2B5EF4-FFF2-40B4-BE49-F238E27FC236}">
                  <a16:creationId xmlns:a16="http://schemas.microsoft.com/office/drawing/2014/main" id="{0BCB85D9-7CC9-A904-E733-AF4F4A0DBEE7}"/>
                </a:ext>
              </a:extLst>
            </p:cNvPr>
            <p:cNvSpPr/>
            <p:nvPr/>
          </p:nvSpPr>
          <p:spPr>
            <a:xfrm>
              <a:off x="8251600" y="2426600"/>
              <a:ext cx="476250" cy="762000"/>
            </a:xfrm>
            <a:custGeom>
              <a:avLst/>
              <a:gdLst/>
              <a:ahLst/>
              <a:cxnLst/>
              <a:rect l="l" t="t" r="r" b="b"/>
              <a:pathLst>
                <a:path w="476250" h="762000">
                  <a:moveTo>
                    <a:pt x="0" y="0"/>
                  </a:moveTo>
                  <a:lnTo>
                    <a:pt x="476249" y="0"/>
                  </a:lnTo>
                  <a:lnTo>
                    <a:pt x="476249" y="761999"/>
                  </a:lnTo>
                  <a:lnTo>
                    <a:pt x="0" y="7619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3552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52-6E52-5684-6123-7614115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4514-281C-4C30-C9D3-3F69C786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Evaluated at: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x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-2,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y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5,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z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-4</a:t>
            </a:r>
          </a:p>
          <a:p>
            <a:r>
              <a:rPr lang="en-US" dirty="0"/>
              <a:t>Start with local gradients! </a:t>
            </a:r>
            <a:endParaRPr lang="en-US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latin typeface="Corbel" panose="020B0503020204020204" pitchFamily="34" charset="0"/>
              <a:cs typeface="Arial MT"/>
            </a:endParaRPr>
          </a:p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22A1C5A-4789-9731-99B3-68AA9306E4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3" y="1254167"/>
            <a:ext cx="2838449" cy="438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7D5-129A-F94B-3F01-E1ECB9E0C5EE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Stanford CS231N]</a:t>
            </a: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21686521-85C5-001C-22D9-BB8439D43688}"/>
              </a:ext>
            </a:extLst>
          </p:cNvPr>
          <p:cNvGrpSpPr/>
          <p:nvPr/>
        </p:nvGrpSpPr>
        <p:grpSpPr>
          <a:xfrm>
            <a:off x="4300296" y="1153946"/>
            <a:ext cx="4530090" cy="2075814"/>
            <a:chOff x="4496425" y="145149"/>
            <a:chExt cx="4530090" cy="2075814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833033A5-F4E2-923C-D03D-3B40F3AF81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41C3DE55-2858-DA2B-1CF3-C60A88E9CC2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B53B2E9-A195-D9F8-B364-9B164D09F3C6}"/>
                </a:ext>
              </a:extLst>
            </p:cNvPr>
            <p:cNvSpPr/>
            <p:nvPr/>
          </p:nvSpPr>
          <p:spPr>
            <a:xfrm>
              <a:off x="4702048" y="456005"/>
              <a:ext cx="4144010" cy="1714500"/>
            </a:xfrm>
            <a:custGeom>
              <a:avLst/>
              <a:gdLst/>
              <a:ahLst/>
              <a:cxnLst/>
              <a:rect l="l" t="t" r="r" b="b"/>
              <a:pathLst>
                <a:path w="4144009" h="1714500">
                  <a:moveTo>
                    <a:pt x="374992" y="1555927"/>
                  </a:moveTo>
                  <a:lnTo>
                    <a:pt x="0" y="1555927"/>
                  </a:lnTo>
                  <a:lnTo>
                    <a:pt x="0" y="1714030"/>
                  </a:lnTo>
                  <a:lnTo>
                    <a:pt x="374992" y="1714030"/>
                  </a:lnTo>
                  <a:lnTo>
                    <a:pt x="374992" y="1555927"/>
                  </a:lnTo>
                  <a:close/>
                </a:path>
                <a:path w="4144009" h="171450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144009" h="171450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4144009" h="171450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  <a:path w="4144009" h="1714500">
                  <a:moveTo>
                    <a:pt x="4143514" y="943927"/>
                  </a:moveTo>
                  <a:lnTo>
                    <a:pt x="3768521" y="943927"/>
                  </a:lnTo>
                  <a:lnTo>
                    <a:pt x="3768521" y="1207325"/>
                  </a:lnTo>
                  <a:lnTo>
                    <a:pt x="4143514" y="1207325"/>
                  </a:lnTo>
                  <a:lnTo>
                    <a:pt x="4143514" y="943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5">
            <a:extLst>
              <a:ext uri="{FF2B5EF4-FFF2-40B4-BE49-F238E27FC236}">
                <a16:creationId xmlns:a16="http://schemas.microsoft.com/office/drawing/2014/main" id="{BC023C88-FADB-3871-12D5-D72738040D52}"/>
              </a:ext>
            </a:extLst>
          </p:cNvPr>
          <p:cNvGrpSpPr/>
          <p:nvPr/>
        </p:nvGrpSpPr>
        <p:grpSpPr>
          <a:xfrm>
            <a:off x="82810" y="3645050"/>
            <a:ext cx="4185285" cy="804545"/>
            <a:chOff x="167275" y="2717225"/>
            <a:chExt cx="4185285" cy="80454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DE3329B-9E91-428F-7DBD-4620AE7FC3DC}"/>
                </a:ext>
              </a:extLst>
            </p:cNvPr>
            <p:cNvSpPr/>
            <p:nvPr/>
          </p:nvSpPr>
          <p:spPr>
            <a:xfrm>
              <a:off x="176800" y="2726750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5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451E3087-BF2A-6FE9-ABD3-D290D00EB4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200" y="2892225"/>
              <a:ext cx="942974" cy="457199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0B9D78D-0D74-83D4-3020-66252E2C8E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775" y="2825550"/>
              <a:ext cx="2047874" cy="590549"/>
            </a:xfrm>
            <a:prstGeom prst="rect">
              <a:avLst/>
            </a:prstGeom>
          </p:spPr>
        </p:pic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395D8A9A-DC45-7751-9D2C-F6803A3F835A}"/>
              </a:ext>
            </a:extLst>
          </p:cNvPr>
          <p:cNvGrpSpPr/>
          <p:nvPr/>
        </p:nvGrpSpPr>
        <p:grpSpPr>
          <a:xfrm>
            <a:off x="73285" y="2715280"/>
            <a:ext cx="4185285" cy="804545"/>
            <a:chOff x="156774" y="1809650"/>
            <a:chExt cx="4185285" cy="80454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E8A922B3-CF7B-4C15-15C4-472D8E000274}"/>
                </a:ext>
              </a:extLst>
            </p:cNvPr>
            <p:cNvSpPr/>
            <p:nvPr/>
          </p:nvSpPr>
          <p:spPr>
            <a:xfrm>
              <a:off x="166299" y="1819175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4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1045B7CA-B811-45E2-45DC-1C2C21255E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387" y="1998350"/>
              <a:ext cx="1409699" cy="39052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7B8DB47D-8916-C718-5721-FFCE3777113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3437" y="1884050"/>
              <a:ext cx="2009774" cy="619124"/>
            </a:xfrm>
            <a:prstGeom prst="rect">
              <a:avLst/>
            </a:prstGeom>
          </p:spPr>
        </p:pic>
      </p:grpSp>
      <p:grpSp>
        <p:nvGrpSpPr>
          <p:cNvPr id="5" name="object 5">
            <a:extLst>
              <a:ext uri="{FF2B5EF4-FFF2-40B4-BE49-F238E27FC236}">
                <a16:creationId xmlns:a16="http://schemas.microsoft.com/office/drawing/2014/main" id="{4E0C9AEE-6789-A3E0-4B49-FA104973921D}"/>
              </a:ext>
            </a:extLst>
          </p:cNvPr>
          <p:cNvGrpSpPr/>
          <p:nvPr/>
        </p:nvGrpSpPr>
        <p:grpSpPr>
          <a:xfrm>
            <a:off x="4305058" y="1152475"/>
            <a:ext cx="4530090" cy="2929255"/>
            <a:chOff x="4496425" y="145149"/>
            <a:chExt cx="4530090" cy="2929255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24BD30FF-DEE5-5958-E4A9-D71ED6189D3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3D55F2A-EEDA-5077-7C59-266A9B6A81C4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3316DB5-EC78-D7D4-A59A-B0B3EBA50F62}"/>
                </a:ext>
              </a:extLst>
            </p:cNvPr>
            <p:cNvSpPr/>
            <p:nvPr/>
          </p:nvSpPr>
          <p:spPr>
            <a:xfrm>
              <a:off x="4702048" y="456005"/>
              <a:ext cx="447675" cy="1022350"/>
            </a:xfrm>
            <a:custGeom>
              <a:avLst/>
              <a:gdLst/>
              <a:ahLst/>
              <a:cxnLst/>
              <a:rect l="l" t="t" r="r" b="b"/>
              <a:pathLst>
                <a:path w="447675" h="102235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47675" h="102235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4AA88A03-98A0-5C7A-AAD9-5568087609C2}"/>
                </a:ext>
              </a:extLst>
            </p:cNvPr>
            <p:cNvSpPr/>
            <p:nvPr/>
          </p:nvSpPr>
          <p:spPr>
            <a:xfrm>
              <a:off x="5258232" y="1382275"/>
              <a:ext cx="3197860" cy="1054100"/>
            </a:xfrm>
            <a:custGeom>
              <a:avLst/>
              <a:gdLst/>
              <a:ahLst/>
              <a:cxnLst/>
              <a:rect l="l" t="t" r="r" b="b"/>
              <a:pathLst>
                <a:path w="3197859" h="1054100">
                  <a:moveTo>
                    <a:pt x="3197742" y="1053824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10">
              <a:extLst>
                <a:ext uri="{FF2B5EF4-FFF2-40B4-BE49-F238E27FC236}">
                  <a16:creationId xmlns:a16="http://schemas.microsoft.com/office/drawing/2014/main" id="{7820ED9E-7397-39D8-AEF1-D3CB61AD398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66600" y="1342865"/>
              <a:ext cx="111005" cy="78818"/>
            </a:xfrm>
            <a:prstGeom prst="rect">
              <a:avLst/>
            </a:prstGeom>
          </p:spPr>
        </p:pic>
        <p:pic>
          <p:nvPicPr>
            <p:cNvPr id="24" name="object 11">
              <a:extLst>
                <a:ext uri="{FF2B5EF4-FFF2-40B4-BE49-F238E27FC236}">
                  <a16:creationId xmlns:a16="http://schemas.microsoft.com/office/drawing/2014/main" id="{2497A305-18B8-9AF3-97AC-91689A3275C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71872" y="2436125"/>
              <a:ext cx="457199" cy="619199"/>
            </a:xfrm>
            <a:prstGeom prst="rect">
              <a:avLst/>
            </a:prstGeom>
          </p:spPr>
        </p:pic>
        <p:sp>
          <p:nvSpPr>
            <p:cNvPr id="33" name="object 12">
              <a:extLst>
                <a:ext uri="{FF2B5EF4-FFF2-40B4-BE49-F238E27FC236}">
                  <a16:creationId xmlns:a16="http://schemas.microsoft.com/office/drawing/2014/main" id="{DFB497AA-E2DD-E7DF-E456-69E6409F9D83}"/>
                </a:ext>
              </a:extLst>
            </p:cNvPr>
            <p:cNvSpPr/>
            <p:nvPr/>
          </p:nvSpPr>
          <p:spPr>
            <a:xfrm>
              <a:off x="8262347" y="2426600"/>
              <a:ext cx="476250" cy="638810"/>
            </a:xfrm>
            <a:custGeom>
              <a:avLst/>
              <a:gdLst/>
              <a:ahLst/>
              <a:cxnLst/>
              <a:rect l="l" t="t" r="r" b="b"/>
              <a:pathLst>
                <a:path w="476250" h="638810">
                  <a:moveTo>
                    <a:pt x="0" y="0"/>
                  </a:moveTo>
                  <a:lnTo>
                    <a:pt x="476249" y="0"/>
                  </a:lnTo>
                  <a:lnTo>
                    <a:pt x="476249" y="638249"/>
                  </a:lnTo>
                  <a:lnTo>
                    <a:pt x="0" y="6382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025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4C21-05B9-E178-8BFC-ABA7BB50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Feel Forward Neural Networks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5711B-9526-A531-2228-CE91913A3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A47977-7269-F6B3-C926-FC6260398AEA}"/>
              </a:ext>
            </a:extLst>
          </p:cNvPr>
          <p:cNvSpPr/>
          <p:nvPr/>
        </p:nvSpPr>
        <p:spPr>
          <a:xfrm>
            <a:off x="3019919" y="2281201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7BAB64FF-5499-7324-EBE2-F55FBD514D37}"/>
              </a:ext>
            </a:extLst>
          </p:cNvPr>
          <p:cNvCxnSpPr/>
          <p:nvPr/>
        </p:nvCxnSpPr>
        <p:spPr>
          <a:xfrm flipV="1">
            <a:off x="3086594" y="2395501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4B60D71-FE22-B6E7-7140-FB3250FAD711}"/>
              </a:ext>
            </a:extLst>
          </p:cNvPr>
          <p:cNvSpPr/>
          <p:nvPr/>
        </p:nvSpPr>
        <p:spPr>
          <a:xfrm>
            <a:off x="3019919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7E197F55-F36D-3A04-7713-0B4351D02975}"/>
              </a:ext>
            </a:extLst>
          </p:cNvPr>
          <p:cNvCxnSpPr/>
          <p:nvPr/>
        </p:nvCxnSpPr>
        <p:spPr>
          <a:xfrm flipV="1">
            <a:off x="3086594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FF03A3F-FCF7-6698-0FF5-4EA1A2FE7A1D}"/>
              </a:ext>
            </a:extLst>
          </p:cNvPr>
          <p:cNvSpPr/>
          <p:nvPr/>
        </p:nvSpPr>
        <p:spPr>
          <a:xfrm>
            <a:off x="3019919" y="3825340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9D5448B8-A2D9-CD92-9B18-1C3A6D847830}"/>
              </a:ext>
            </a:extLst>
          </p:cNvPr>
          <p:cNvCxnSpPr/>
          <p:nvPr/>
        </p:nvCxnSpPr>
        <p:spPr>
          <a:xfrm flipV="1">
            <a:off x="3086594" y="3939640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6F8AA52-EDC3-686F-B567-D5697FAEF7EF}"/>
              </a:ext>
            </a:extLst>
          </p:cNvPr>
          <p:cNvSpPr/>
          <p:nvPr/>
        </p:nvSpPr>
        <p:spPr>
          <a:xfrm>
            <a:off x="4895398" y="2281201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FE3CD4C1-FB60-1F49-6DEF-F2887CD196F9}"/>
              </a:ext>
            </a:extLst>
          </p:cNvPr>
          <p:cNvCxnSpPr/>
          <p:nvPr/>
        </p:nvCxnSpPr>
        <p:spPr>
          <a:xfrm flipV="1">
            <a:off x="4962073" y="2395501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5198C3E-D61A-F6F0-76BB-3A9AE05C6376}"/>
              </a:ext>
            </a:extLst>
          </p:cNvPr>
          <p:cNvSpPr/>
          <p:nvPr/>
        </p:nvSpPr>
        <p:spPr>
          <a:xfrm>
            <a:off x="4895398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B64A5541-0E90-4C7C-4155-4B705D2FF119}"/>
              </a:ext>
            </a:extLst>
          </p:cNvPr>
          <p:cNvCxnSpPr/>
          <p:nvPr/>
        </p:nvCxnSpPr>
        <p:spPr>
          <a:xfrm flipV="1">
            <a:off x="4962073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5B84C63-B71D-95AE-5465-D7D7FDC007A1}"/>
              </a:ext>
            </a:extLst>
          </p:cNvPr>
          <p:cNvSpPr/>
          <p:nvPr/>
        </p:nvSpPr>
        <p:spPr>
          <a:xfrm>
            <a:off x="4895398" y="3825340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2E0CB4D3-FB06-9545-61D0-0075C1F6183D}"/>
              </a:ext>
            </a:extLst>
          </p:cNvPr>
          <p:cNvCxnSpPr/>
          <p:nvPr/>
        </p:nvCxnSpPr>
        <p:spPr>
          <a:xfrm flipV="1">
            <a:off x="4962073" y="3939640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B2038B2-09A9-953B-22FD-1D757861E3BC}"/>
              </a:ext>
            </a:extLst>
          </p:cNvPr>
          <p:cNvSpPr/>
          <p:nvPr/>
        </p:nvSpPr>
        <p:spPr>
          <a:xfrm>
            <a:off x="6602288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3BBAF994-8C3E-15BF-9DDA-590440CC96C5}"/>
              </a:ext>
            </a:extLst>
          </p:cNvPr>
          <p:cNvCxnSpPr/>
          <p:nvPr/>
        </p:nvCxnSpPr>
        <p:spPr>
          <a:xfrm flipV="1">
            <a:off x="6668963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atex-image-1.pdf">
            <a:extLst>
              <a:ext uri="{FF2B5EF4-FFF2-40B4-BE49-F238E27FC236}">
                <a16:creationId xmlns:a16="http://schemas.microsoft.com/office/drawing/2014/main" id="{CC7447D2-F231-6A12-57BB-56E2D194A1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281" y="2371469"/>
            <a:ext cx="209550" cy="142875"/>
          </a:xfrm>
          <a:prstGeom prst="rect">
            <a:avLst/>
          </a:prstGeom>
        </p:spPr>
      </p:pic>
      <p:pic>
        <p:nvPicPr>
          <p:cNvPr id="19" name="Picture 18" descr="latex-image-1.pdf">
            <a:extLst>
              <a:ext uri="{FF2B5EF4-FFF2-40B4-BE49-F238E27FC236}">
                <a16:creationId xmlns:a16="http://schemas.microsoft.com/office/drawing/2014/main" id="{19DC5B04-34F1-F83B-21E2-984CB08213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044" y="2898916"/>
            <a:ext cx="200025" cy="142875"/>
          </a:xfrm>
          <a:prstGeom prst="rect">
            <a:avLst/>
          </a:prstGeom>
        </p:spPr>
      </p:pic>
      <p:pic>
        <p:nvPicPr>
          <p:cNvPr id="20" name="Picture 19" descr="latex-image-1.pdf">
            <a:extLst>
              <a:ext uri="{FF2B5EF4-FFF2-40B4-BE49-F238E27FC236}">
                <a16:creationId xmlns:a16="http://schemas.microsoft.com/office/drawing/2014/main" id="{AE318083-28E9-0885-8550-8B1E164AAF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09" y="3447194"/>
            <a:ext cx="209550" cy="142875"/>
          </a:xfrm>
          <a:prstGeom prst="rect">
            <a:avLst/>
          </a:prstGeom>
        </p:spPr>
      </p:pic>
      <p:pic>
        <p:nvPicPr>
          <p:cNvPr id="21" name="Picture 20" descr="latex-image-1.pdf">
            <a:extLst>
              <a:ext uri="{FF2B5EF4-FFF2-40B4-BE49-F238E27FC236}">
                <a16:creationId xmlns:a16="http://schemas.microsoft.com/office/drawing/2014/main" id="{C9B0656E-5CDC-24ED-4474-023A7F25EF0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1416" y="4046815"/>
            <a:ext cx="266700" cy="14287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1030CD-0373-617E-BBAA-42666B25C33D}"/>
              </a:ext>
            </a:extLst>
          </p:cNvPr>
          <p:cNvCxnSpPr>
            <a:stCxn id="4" idx="6"/>
            <a:endCxn id="10" idx="2"/>
          </p:cNvCxnSpPr>
          <p:nvPr/>
        </p:nvCxnSpPr>
        <p:spPr>
          <a:xfrm>
            <a:off x="3460487" y="2501485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9CC470-EDD7-552B-34B7-2C628804315D}"/>
              </a:ext>
            </a:extLst>
          </p:cNvPr>
          <p:cNvCxnSpPr>
            <a:stCxn id="4" idx="6"/>
            <a:endCxn id="12" idx="1"/>
          </p:cNvCxnSpPr>
          <p:nvPr/>
        </p:nvCxnSpPr>
        <p:spPr>
          <a:xfrm>
            <a:off x="3460487" y="2501485"/>
            <a:ext cx="1499431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417CDE-98F3-EFBC-A648-5215D9953E4F}"/>
              </a:ext>
            </a:extLst>
          </p:cNvPr>
          <p:cNvCxnSpPr>
            <a:stCxn id="4" idx="6"/>
            <a:endCxn id="14" idx="1"/>
          </p:cNvCxnSpPr>
          <p:nvPr/>
        </p:nvCxnSpPr>
        <p:spPr>
          <a:xfrm>
            <a:off x="3460487" y="2501485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E74B79-4944-4CB5-F257-28DB9A284369}"/>
              </a:ext>
            </a:extLst>
          </p:cNvPr>
          <p:cNvCxnSpPr>
            <a:stCxn id="6" idx="6"/>
            <a:endCxn id="10" idx="2"/>
          </p:cNvCxnSpPr>
          <p:nvPr/>
        </p:nvCxnSpPr>
        <p:spPr>
          <a:xfrm flipV="1">
            <a:off x="3460487" y="2501485"/>
            <a:ext cx="1434911" cy="7691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E0363B-9FA8-1257-65A7-C11CCD3F8843}"/>
              </a:ext>
            </a:extLst>
          </p:cNvPr>
          <p:cNvCxnSpPr>
            <a:stCxn id="6" idx="6"/>
            <a:endCxn id="12" idx="2"/>
          </p:cNvCxnSpPr>
          <p:nvPr/>
        </p:nvCxnSpPr>
        <p:spPr>
          <a:xfrm>
            <a:off x="3460487" y="3270607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093024-6582-9301-0167-2D3D024DE6E9}"/>
              </a:ext>
            </a:extLst>
          </p:cNvPr>
          <p:cNvCxnSpPr>
            <a:stCxn id="8" idx="6"/>
          </p:cNvCxnSpPr>
          <p:nvPr/>
        </p:nvCxnSpPr>
        <p:spPr>
          <a:xfrm>
            <a:off x="3460487" y="4045624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12FDBA-FC9B-CBD5-DF05-6385A4E98D7E}"/>
              </a:ext>
            </a:extLst>
          </p:cNvPr>
          <p:cNvCxnSpPr>
            <a:stCxn id="8" idx="6"/>
            <a:endCxn id="10" idx="3"/>
          </p:cNvCxnSpPr>
          <p:nvPr/>
        </p:nvCxnSpPr>
        <p:spPr>
          <a:xfrm flipV="1">
            <a:off x="3460487" y="2657249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5DD9954-6650-E086-261F-B2D8F9B6939F}"/>
              </a:ext>
            </a:extLst>
          </p:cNvPr>
          <p:cNvCxnSpPr>
            <a:stCxn id="18" idx="3"/>
            <a:endCxn id="4" idx="2"/>
          </p:cNvCxnSpPr>
          <p:nvPr/>
        </p:nvCxnSpPr>
        <p:spPr>
          <a:xfrm>
            <a:off x="2078832" y="2442907"/>
            <a:ext cx="941087" cy="585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446F3A4-6796-70C6-D620-DBAECDC364C8}"/>
              </a:ext>
            </a:extLst>
          </p:cNvPr>
          <p:cNvCxnSpPr>
            <a:stCxn id="18" idx="3"/>
            <a:endCxn id="6" idx="1"/>
          </p:cNvCxnSpPr>
          <p:nvPr/>
        </p:nvCxnSpPr>
        <p:spPr>
          <a:xfrm>
            <a:off x="2078832" y="2442907"/>
            <a:ext cx="1005607" cy="6719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A64073-237E-EF5C-8518-886F80250F5D}"/>
              </a:ext>
            </a:extLst>
          </p:cNvPr>
          <p:cNvCxnSpPr>
            <a:stCxn id="18" idx="3"/>
            <a:endCxn id="8" idx="1"/>
          </p:cNvCxnSpPr>
          <p:nvPr/>
        </p:nvCxnSpPr>
        <p:spPr>
          <a:xfrm>
            <a:off x="2078832" y="2442907"/>
            <a:ext cx="1005607" cy="14469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EA0F49A-CF46-D1E2-4CBA-A5FC1058334A}"/>
              </a:ext>
            </a:extLst>
          </p:cNvPr>
          <p:cNvCxnSpPr>
            <a:stCxn id="19" idx="3"/>
            <a:endCxn id="4" idx="2"/>
          </p:cNvCxnSpPr>
          <p:nvPr/>
        </p:nvCxnSpPr>
        <p:spPr>
          <a:xfrm flipV="1">
            <a:off x="2074069" y="2501485"/>
            <a:ext cx="945850" cy="4688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83FE5F8-7837-6FAE-123A-8AAA0FA273CB}"/>
              </a:ext>
            </a:extLst>
          </p:cNvPr>
          <p:cNvCxnSpPr>
            <a:stCxn id="19" idx="3"/>
            <a:endCxn id="6" idx="2"/>
          </p:cNvCxnSpPr>
          <p:nvPr/>
        </p:nvCxnSpPr>
        <p:spPr>
          <a:xfrm>
            <a:off x="2074069" y="2970353"/>
            <a:ext cx="945850" cy="3002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BD3C64-AC5D-3533-590B-DA9335D8B06C}"/>
              </a:ext>
            </a:extLst>
          </p:cNvPr>
          <p:cNvCxnSpPr>
            <a:stCxn id="19" idx="3"/>
            <a:endCxn id="8" idx="2"/>
          </p:cNvCxnSpPr>
          <p:nvPr/>
        </p:nvCxnSpPr>
        <p:spPr>
          <a:xfrm>
            <a:off x="2074069" y="2970353"/>
            <a:ext cx="945850" cy="10752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2CC6FAF-92CF-AF06-1F8D-640D5D25D2E4}"/>
              </a:ext>
            </a:extLst>
          </p:cNvPr>
          <p:cNvCxnSpPr>
            <a:stCxn id="20" idx="3"/>
            <a:endCxn id="4" idx="3"/>
          </p:cNvCxnSpPr>
          <p:nvPr/>
        </p:nvCxnSpPr>
        <p:spPr>
          <a:xfrm flipV="1">
            <a:off x="2060059" y="2657250"/>
            <a:ext cx="1024379" cy="86138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3B2DCCA-AD9E-B11C-D700-2588A0E4F193}"/>
              </a:ext>
            </a:extLst>
          </p:cNvPr>
          <p:cNvCxnSpPr>
            <a:stCxn id="20" idx="3"/>
            <a:endCxn id="6" idx="2"/>
          </p:cNvCxnSpPr>
          <p:nvPr/>
        </p:nvCxnSpPr>
        <p:spPr>
          <a:xfrm flipV="1">
            <a:off x="2060059" y="3270607"/>
            <a:ext cx="959860" cy="248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CE37A53-1790-B11B-00D0-590D200660A1}"/>
              </a:ext>
            </a:extLst>
          </p:cNvPr>
          <p:cNvCxnSpPr>
            <a:stCxn id="21" idx="3"/>
            <a:endCxn id="8" idx="2"/>
          </p:cNvCxnSpPr>
          <p:nvPr/>
        </p:nvCxnSpPr>
        <p:spPr>
          <a:xfrm flipV="1">
            <a:off x="2058117" y="4045624"/>
            <a:ext cx="961802" cy="7262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4949C0-42D5-C883-8F10-ECF071249331}"/>
              </a:ext>
            </a:extLst>
          </p:cNvPr>
          <p:cNvCxnSpPr>
            <a:stCxn id="21" idx="3"/>
            <a:endCxn id="6" idx="3"/>
          </p:cNvCxnSpPr>
          <p:nvPr/>
        </p:nvCxnSpPr>
        <p:spPr>
          <a:xfrm flipV="1">
            <a:off x="2058117" y="3426371"/>
            <a:ext cx="1026322" cy="69188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8C10E00-8B5C-E7F6-7737-312D029932C7}"/>
              </a:ext>
            </a:extLst>
          </p:cNvPr>
          <p:cNvCxnSpPr>
            <a:stCxn id="20" idx="3"/>
            <a:endCxn id="8" idx="2"/>
          </p:cNvCxnSpPr>
          <p:nvPr/>
        </p:nvCxnSpPr>
        <p:spPr>
          <a:xfrm>
            <a:off x="2060059" y="3518631"/>
            <a:ext cx="959860" cy="5269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4EF725-6E5B-3736-FA44-915E15AECD0C}"/>
              </a:ext>
            </a:extLst>
          </p:cNvPr>
          <p:cNvCxnSpPr>
            <a:stCxn id="21" idx="3"/>
            <a:endCxn id="4" idx="3"/>
          </p:cNvCxnSpPr>
          <p:nvPr/>
        </p:nvCxnSpPr>
        <p:spPr>
          <a:xfrm flipV="1">
            <a:off x="2058117" y="2657249"/>
            <a:ext cx="1026322" cy="146100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922F32-224B-1EFA-8FCB-682C1A47EDFA}"/>
              </a:ext>
            </a:extLst>
          </p:cNvPr>
          <p:cNvCxnSpPr>
            <a:endCxn id="16" idx="3"/>
          </p:cNvCxnSpPr>
          <p:nvPr/>
        </p:nvCxnSpPr>
        <p:spPr>
          <a:xfrm flipV="1">
            <a:off x="5335966" y="3426371"/>
            <a:ext cx="1330842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748C785-F699-8A6A-C96B-529443A3A030}"/>
              </a:ext>
            </a:extLst>
          </p:cNvPr>
          <p:cNvCxnSpPr>
            <a:stCxn id="12" idx="6"/>
            <a:endCxn id="16" idx="2"/>
          </p:cNvCxnSpPr>
          <p:nvPr/>
        </p:nvCxnSpPr>
        <p:spPr>
          <a:xfrm>
            <a:off x="5335966" y="3270607"/>
            <a:ext cx="1266323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2AB095-1593-EB82-DB7C-1F029A2EC4B2}"/>
              </a:ext>
            </a:extLst>
          </p:cNvPr>
          <p:cNvCxnSpPr>
            <a:stCxn id="10" idx="6"/>
            <a:endCxn id="16" idx="1"/>
          </p:cNvCxnSpPr>
          <p:nvPr/>
        </p:nvCxnSpPr>
        <p:spPr>
          <a:xfrm>
            <a:off x="5335966" y="2501485"/>
            <a:ext cx="1330842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467287A-D7CC-38E3-D375-F5ADEBA0B537}"/>
              </a:ext>
            </a:extLst>
          </p:cNvPr>
          <p:cNvCxnSpPr>
            <a:stCxn id="16" idx="6"/>
          </p:cNvCxnSpPr>
          <p:nvPr/>
        </p:nvCxnSpPr>
        <p:spPr>
          <a:xfrm>
            <a:off x="7042856" y="3270607"/>
            <a:ext cx="227100" cy="29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C268CF2-F063-C98D-5272-93B54E64E2E2}"/>
              </a:ext>
            </a:extLst>
          </p:cNvPr>
          <p:cNvCxnSpPr/>
          <p:nvPr/>
        </p:nvCxnSpPr>
        <p:spPr>
          <a:xfrm>
            <a:off x="3460487" y="3270607"/>
            <a:ext cx="1434911" cy="77501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493D93F-DA2A-0011-4D62-81805DE51282}"/>
              </a:ext>
            </a:extLst>
          </p:cNvPr>
          <p:cNvCxnSpPr/>
          <p:nvPr/>
        </p:nvCxnSpPr>
        <p:spPr>
          <a:xfrm flipV="1">
            <a:off x="3460487" y="3426371"/>
            <a:ext cx="1499431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37D2B98-53B1-FC71-CBAD-DFE514A53842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HKUST]</a:t>
            </a:r>
          </a:p>
        </p:txBody>
      </p:sp>
    </p:spTree>
    <p:extLst>
      <p:ext uri="{BB962C8B-B14F-4D97-AF65-F5344CB8AC3E}">
        <p14:creationId xmlns:p14="http://schemas.microsoft.com/office/powerpoint/2010/main" val="3835718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52-6E52-5684-6123-7614115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4514-281C-4C30-C9D3-3F69C786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Evaluated at: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x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-2,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y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5,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z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-4</a:t>
            </a:r>
          </a:p>
          <a:p>
            <a:r>
              <a:rPr lang="en-US" dirty="0"/>
              <a:t>Start with local gradients! </a:t>
            </a:r>
            <a:endParaRPr lang="en-US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latin typeface="Corbel" panose="020B0503020204020204" pitchFamily="34" charset="0"/>
              <a:cs typeface="Arial MT"/>
            </a:endParaRPr>
          </a:p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22A1C5A-4789-9731-99B3-68AA9306E4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3" y="1254167"/>
            <a:ext cx="2838449" cy="438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7D5-129A-F94B-3F01-E1ECB9E0C5EE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Stanford CS231N]</a:t>
            </a: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21686521-85C5-001C-22D9-BB8439D43688}"/>
              </a:ext>
            </a:extLst>
          </p:cNvPr>
          <p:cNvGrpSpPr/>
          <p:nvPr/>
        </p:nvGrpSpPr>
        <p:grpSpPr>
          <a:xfrm>
            <a:off x="4300296" y="1153946"/>
            <a:ext cx="4530090" cy="2075814"/>
            <a:chOff x="4496425" y="145149"/>
            <a:chExt cx="4530090" cy="2075814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833033A5-F4E2-923C-D03D-3B40F3AF81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41C3DE55-2858-DA2B-1CF3-C60A88E9CC2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B53B2E9-A195-D9F8-B364-9B164D09F3C6}"/>
                </a:ext>
              </a:extLst>
            </p:cNvPr>
            <p:cNvSpPr/>
            <p:nvPr/>
          </p:nvSpPr>
          <p:spPr>
            <a:xfrm>
              <a:off x="4702048" y="456005"/>
              <a:ext cx="4144010" cy="1714500"/>
            </a:xfrm>
            <a:custGeom>
              <a:avLst/>
              <a:gdLst/>
              <a:ahLst/>
              <a:cxnLst/>
              <a:rect l="l" t="t" r="r" b="b"/>
              <a:pathLst>
                <a:path w="4144009" h="1714500">
                  <a:moveTo>
                    <a:pt x="374992" y="1555927"/>
                  </a:moveTo>
                  <a:lnTo>
                    <a:pt x="0" y="1555927"/>
                  </a:lnTo>
                  <a:lnTo>
                    <a:pt x="0" y="1714030"/>
                  </a:lnTo>
                  <a:lnTo>
                    <a:pt x="374992" y="1714030"/>
                  </a:lnTo>
                  <a:lnTo>
                    <a:pt x="374992" y="1555927"/>
                  </a:lnTo>
                  <a:close/>
                </a:path>
                <a:path w="4144009" h="171450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144009" h="171450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4144009" h="171450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  <a:path w="4144009" h="1714500">
                  <a:moveTo>
                    <a:pt x="4143514" y="943927"/>
                  </a:moveTo>
                  <a:lnTo>
                    <a:pt x="3768521" y="943927"/>
                  </a:lnTo>
                  <a:lnTo>
                    <a:pt x="3768521" y="1207325"/>
                  </a:lnTo>
                  <a:lnTo>
                    <a:pt x="4143514" y="1207325"/>
                  </a:lnTo>
                  <a:lnTo>
                    <a:pt x="4143514" y="943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5">
            <a:extLst>
              <a:ext uri="{FF2B5EF4-FFF2-40B4-BE49-F238E27FC236}">
                <a16:creationId xmlns:a16="http://schemas.microsoft.com/office/drawing/2014/main" id="{BC023C88-FADB-3871-12D5-D72738040D52}"/>
              </a:ext>
            </a:extLst>
          </p:cNvPr>
          <p:cNvGrpSpPr/>
          <p:nvPr/>
        </p:nvGrpSpPr>
        <p:grpSpPr>
          <a:xfrm>
            <a:off x="82810" y="3645050"/>
            <a:ext cx="4185285" cy="804545"/>
            <a:chOff x="167275" y="2717225"/>
            <a:chExt cx="4185285" cy="80454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DE3329B-9E91-428F-7DBD-4620AE7FC3DC}"/>
                </a:ext>
              </a:extLst>
            </p:cNvPr>
            <p:cNvSpPr/>
            <p:nvPr/>
          </p:nvSpPr>
          <p:spPr>
            <a:xfrm>
              <a:off x="176800" y="2726750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5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451E3087-BF2A-6FE9-ABD3-D290D00EB4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200" y="2892225"/>
              <a:ext cx="942974" cy="457199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0B9D78D-0D74-83D4-3020-66252E2C8E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775" y="2825550"/>
              <a:ext cx="2047874" cy="590549"/>
            </a:xfrm>
            <a:prstGeom prst="rect">
              <a:avLst/>
            </a:prstGeom>
          </p:spPr>
        </p:pic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395D8A9A-DC45-7751-9D2C-F6803A3F835A}"/>
              </a:ext>
            </a:extLst>
          </p:cNvPr>
          <p:cNvGrpSpPr/>
          <p:nvPr/>
        </p:nvGrpSpPr>
        <p:grpSpPr>
          <a:xfrm>
            <a:off x="73285" y="2715280"/>
            <a:ext cx="4185285" cy="804545"/>
            <a:chOff x="156774" y="1809650"/>
            <a:chExt cx="4185285" cy="80454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E8A922B3-CF7B-4C15-15C4-472D8E000274}"/>
                </a:ext>
              </a:extLst>
            </p:cNvPr>
            <p:cNvSpPr/>
            <p:nvPr/>
          </p:nvSpPr>
          <p:spPr>
            <a:xfrm>
              <a:off x="166299" y="1819175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4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1045B7CA-B811-45E2-45DC-1C2C21255E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387" y="1998350"/>
              <a:ext cx="1409699" cy="39052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7B8DB47D-8916-C718-5721-FFCE3777113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3437" y="1884050"/>
              <a:ext cx="2009774" cy="619124"/>
            </a:xfrm>
            <a:prstGeom prst="rect">
              <a:avLst/>
            </a:prstGeom>
          </p:spPr>
        </p:pic>
      </p:grpSp>
      <p:grpSp>
        <p:nvGrpSpPr>
          <p:cNvPr id="5" name="object 5">
            <a:extLst>
              <a:ext uri="{FF2B5EF4-FFF2-40B4-BE49-F238E27FC236}">
                <a16:creationId xmlns:a16="http://schemas.microsoft.com/office/drawing/2014/main" id="{4E0C9AEE-6789-A3E0-4B49-FA104973921D}"/>
              </a:ext>
            </a:extLst>
          </p:cNvPr>
          <p:cNvGrpSpPr/>
          <p:nvPr/>
        </p:nvGrpSpPr>
        <p:grpSpPr>
          <a:xfrm>
            <a:off x="4305058" y="1152475"/>
            <a:ext cx="4530090" cy="2929255"/>
            <a:chOff x="4496425" y="145149"/>
            <a:chExt cx="4530090" cy="2929255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24BD30FF-DEE5-5958-E4A9-D71ED6189D3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3D55F2A-EEDA-5077-7C59-266A9B6A81C4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3316DB5-EC78-D7D4-A59A-B0B3EBA50F62}"/>
                </a:ext>
              </a:extLst>
            </p:cNvPr>
            <p:cNvSpPr/>
            <p:nvPr/>
          </p:nvSpPr>
          <p:spPr>
            <a:xfrm>
              <a:off x="4702048" y="456005"/>
              <a:ext cx="447675" cy="1022350"/>
            </a:xfrm>
            <a:custGeom>
              <a:avLst/>
              <a:gdLst/>
              <a:ahLst/>
              <a:cxnLst/>
              <a:rect l="l" t="t" r="r" b="b"/>
              <a:pathLst>
                <a:path w="447675" h="102235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47675" h="102235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4AA88A03-98A0-5C7A-AAD9-5568087609C2}"/>
                </a:ext>
              </a:extLst>
            </p:cNvPr>
            <p:cNvSpPr/>
            <p:nvPr/>
          </p:nvSpPr>
          <p:spPr>
            <a:xfrm>
              <a:off x="5258232" y="1382275"/>
              <a:ext cx="3197860" cy="1054100"/>
            </a:xfrm>
            <a:custGeom>
              <a:avLst/>
              <a:gdLst/>
              <a:ahLst/>
              <a:cxnLst/>
              <a:rect l="l" t="t" r="r" b="b"/>
              <a:pathLst>
                <a:path w="3197859" h="1054100">
                  <a:moveTo>
                    <a:pt x="3197742" y="1053824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10">
              <a:extLst>
                <a:ext uri="{FF2B5EF4-FFF2-40B4-BE49-F238E27FC236}">
                  <a16:creationId xmlns:a16="http://schemas.microsoft.com/office/drawing/2014/main" id="{7820ED9E-7397-39D8-AEF1-D3CB61AD398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66600" y="1342865"/>
              <a:ext cx="111005" cy="78818"/>
            </a:xfrm>
            <a:prstGeom prst="rect">
              <a:avLst/>
            </a:prstGeom>
          </p:spPr>
        </p:pic>
        <p:pic>
          <p:nvPicPr>
            <p:cNvPr id="24" name="object 11">
              <a:extLst>
                <a:ext uri="{FF2B5EF4-FFF2-40B4-BE49-F238E27FC236}">
                  <a16:creationId xmlns:a16="http://schemas.microsoft.com/office/drawing/2014/main" id="{2497A305-18B8-9AF3-97AC-91689A3275C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71872" y="2436125"/>
              <a:ext cx="457199" cy="619199"/>
            </a:xfrm>
            <a:prstGeom prst="rect">
              <a:avLst/>
            </a:prstGeom>
          </p:spPr>
        </p:pic>
        <p:sp>
          <p:nvSpPr>
            <p:cNvPr id="33" name="object 12">
              <a:extLst>
                <a:ext uri="{FF2B5EF4-FFF2-40B4-BE49-F238E27FC236}">
                  <a16:creationId xmlns:a16="http://schemas.microsoft.com/office/drawing/2014/main" id="{DFB497AA-E2DD-E7DF-E456-69E6409F9D83}"/>
                </a:ext>
              </a:extLst>
            </p:cNvPr>
            <p:cNvSpPr/>
            <p:nvPr/>
          </p:nvSpPr>
          <p:spPr>
            <a:xfrm>
              <a:off x="8262347" y="2426600"/>
              <a:ext cx="476250" cy="638810"/>
            </a:xfrm>
            <a:custGeom>
              <a:avLst/>
              <a:gdLst/>
              <a:ahLst/>
              <a:cxnLst/>
              <a:rect l="l" t="t" r="r" b="b"/>
              <a:pathLst>
                <a:path w="476250" h="638810">
                  <a:moveTo>
                    <a:pt x="0" y="0"/>
                  </a:moveTo>
                  <a:lnTo>
                    <a:pt x="476249" y="0"/>
                  </a:lnTo>
                  <a:lnTo>
                    <a:pt x="476249" y="638249"/>
                  </a:lnTo>
                  <a:lnTo>
                    <a:pt x="0" y="6382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25">
            <a:extLst>
              <a:ext uri="{FF2B5EF4-FFF2-40B4-BE49-F238E27FC236}">
                <a16:creationId xmlns:a16="http://schemas.microsoft.com/office/drawing/2014/main" id="{A4A2DF24-220D-6454-51E0-1CCE799C6B1F}"/>
              </a:ext>
            </a:extLst>
          </p:cNvPr>
          <p:cNvGrpSpPr/>
          <p:nvPr/>
        </p:nvGrpSpPr>
        <p:grpSpPr>
          <a:xfrm>
            <a:off x="5539844" y="3714268"/>
            <a:ext cx="1995170" cy="967740"/>
            <a:chOff x="5436575" y="3128399"/>
            <a:chExt cx="1995170" cy="967740"/>
          </a:xfrm>
        </p:grpSpPr>
        <p:pic>
          <p:nvPicPr>
            <p:cNvPr id="35" name="object 26">
              <a:extLst>
                <a:ext uri="{FF2B5EF4-FFF2-40B4-BE49-F238E27FC236}">
                  <a16:creationId xmlns:a16="http://schemas.microsoft.com/office/drawing/2014/main" id="{B61C424A-ABB7-0204-5330-06E8D9DA24B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55625" y="3147450"/>
              <a:ext cx="1956899" cy="747179"/>
            </a:xfrm>
            <a:prstGeom prst="rect">
              <a:avLst/>
            </a:prstGeom>
          </p:spPr>
        </p:pic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B4797A16-C2FC-F486-8F95-B12D7F50558B}"/>
                </a:ext>
              </a:extLst>
            </p:cNvPr>
            <p:cNvSpPr/>
            <p:nvPr/>
          </p:nvSpPr>
          <p:spPr>
            <a:xfrm>
              <a:off x="5446100" y="3137924"/>
              <a:ext cx="1976120" cy="766445"/>
            </a:xfrm>
            <a:custGeom>
              <a:avLst/>
              <a:gdLst/>
              <a:ahLst/>
              <a:cxnLst/>
              <a:rect l="l" t="t" r="r" b="b"/>
              <a:pathLst>
                <a:path w="1976120" h="766445">
                  <a:moveTo>
                    <a:pt x="0" y="0"/>
                  </a:moveTo>
                  <a:lnTo>
                    <a:pt x="1975949" y="0"/>
                  </a:lnTo>
                  <a:lnTo>
                    <a:pt x="1975949" y="766229"/>
                  </a:lnTo>
                  <a:lnTo>
                    <a:pt x="0" y="76622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28">
              <a:extLst>
                <a:ext uri="{FF2B5EF4-FFF2-40B4-BE49-F238E27FC236}">
                  <a16:creationId xmlns:a16="http://schemas.microsoft.com/office/drawing/2014/main" id="{5B9C42E2-9A5B-CFA1-AA75-2A47E69F706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10313" y="3171387"/>
              <a:ext cx="504456" cy="683199"/>
            </a:xfrm>
            <a:prstGeom prst="rect">
              <a:avLst/>
            </a:prstGeom>
          </p:spPr>
        </p:pic>
        <p:pic>
          <p:nvPicPr>
            <p:cNvPr id="38" name="object 29">
              <a:extLst>
                <a:ext uri="{FF2B5EF4-FFF2-40B4-BE49-F238E27FC236}">
                  <a16:creationId xmlns:a16="http://schemas.microsoft.com/office/drawing/2014/main" id="{94AA6179-C6CF-76F6-D5F7-146F0004307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00100" y="3185925"/>
              <a:ext cx="504449" cy="683199"/>
            </a:xfrm>
            <a:prstGeom prst="rect">
              <a:avLst/>
            </a:prstGeom>
          </p:spPr>
        </p:pic>
        <p:pic>
          <p:nvPicPr>
            <p:cNvPr id="39" name="object 30">
              <a:extLst>
                <a:ext uri="{FF2B5EF4-FFF2-40B4-BE49-F238E27FC236}">
                  <a16:creationId xmlns:a16="http://schemas.microsoft.com/office/drawing/2014/main" id="{00D9B18E-EA90-AFDD-08BB-C7114419233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0387" y="3931927"/>
              <a:ext cx="181336" cy="136834"/>
            </a:xfrm>
            <a:prstGeom prst="rect">
              <a:avLst/>
            </a:prstGeom>
          </p:spPr>
        </p:pic>
        <p:pic>
          <p:nvPicPr>
            <p:cNvPr id="40" name="object 31">
              <a:extLst>
                <a:ext uri="{FF2B5EF4-FFF2-40B4-BE49-F238E27FC236}">
                  <a16:creationId xmlns:a16="http://schemas.microsoft.com/office/drawing/2014/main" id="{E95EC7D9-CFF9-1BE0-0E2F-B9B7B7F9CDC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91316" y="3966730"/>
              <a:ext cx="84620" cy="129131"/>
            </a:xfrm>
            <a:prstGeom prst="rect">
              <a:avLst/>
            </a:prstGeom>
          </p:spPr>
        </p:pic>
      </p:grpSp>
      <p:sp>
        <p:nvSpPr>
          <p:cNvPr id="41" name="object 32">
            <a:extLst>
              <a:ext uri="{FF2B5EF4-FFF2-40B4-BE49-F238E27FC236}">
                <a16:creationId xmlns:a16="http://schemas.microsoft.com/office/drawing/2014/main" id="{F5F2E975-844A-B545-CC03-E762C63C37C6}"/>
              </a:ext>
            </a:extLst>
          </p:cNvPr>
          <p:cNvSpPr txBox="1"/>
          <p:nvPr/>
        </p:nvSpPr>
        <p:spPr>
          <a:xfrm>
            <a:off x="5718844" y="3317227"/>
            <a:ext cx="149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Chain</a:t>
            </a:r>
            <a:r>
              <a:rPr sz="2400" spc="-8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24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rule:</a:t>
            </a:r>
            <a:endParaRPr sz="24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42" name="object 34">
            <a:extLst>
              <a:ext uri="{FF2B5EF4-FFF2-40B4-BE49-F238E27FC236}">
                <a16:creationId xmlns:a16="http://schemas.microsoft.com/office/drawing/2014/main" id="{1DB01A1A-2DB8-0BC9-B02D-4E820922A910}"/>
              </a:ext>
            </a:extLst>
          </p:cNvPr>
          <p:cNvSpPr txBox="1"/>
          <p:nvPr/>
        </p:nvSpPr>
        <p:spPr>
          <a:xfrm>
            <a:off x="6176032" y="4628349"/>
            <a:ext cx="795655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Upstream  gradient</a:t>
            </a:r>
            <a:endParaRPr sz="14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43" name="object 35">
            <a:extLst>
              <a:ext uri="{FF2B5EF4-FFF2-40B4-BE49-F238E27FC236}">
                <a16:creationId xmlns:a16="http://schemas.microsoft.com/office/drawing/2014/main" id="{11D59339-C6C5-9837-9E7B-7E24D90A1D08}"/>
              </a:ext>
            </a:extLst>
          </p:cNvPr>
          <p:cNvSpPr txBox="1"/>
          <p:nvPr/>
        </p:nvSpPr>
        <p:spPr>
          <a:xfrm>
            <a:off x="7181881" y="4628349"/>
            <a:ext cx="668020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Local </a:t>
            </a:r>
            <a:r>
              <a:rPr sz="14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</a:t>
            </a:r>
            <a:endParaRPr sz="1400" dirty="0">
              <a:latin typeface="Corbel" panose="020B0503020204020204" pitchFamily="34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791195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52-6E52-5684-6123-7614115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4514-281C-4C30-C9D3-3F69C786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Evaluated at: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x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-2,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y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5,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z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-4</a:t>
            </a:r>
          </a:p>
          <a:p>
            <a:r>
              <a:rPr lang="en-US" dirty="0"/>
              <a:t>Start with local gradients! </a:t>
            </a:r>
            <a:endParaRPr lang="en-US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latin typeface="Corbel" panose="020B0503020204020204" pitchFamily="34" charset="0"/>
              <a:cs typeface="Arial MT"/>
            </a:endParaRPr>
          </a:p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22A1C5A-4789-9731-99B3-68AA9306E4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3" y="1254167"/>
            <a:ext cx="2838449" cy="438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7D5-129A-F94B-3F01-E1ECB9E0C5EE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Stanford CS231N]</a:t>
            </a: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21686521-85C5-001C-22D9-BB8439D43688}"/>
              </a:ext>
            </a:extLst>
          </p:cNvPr>
          <p:cNvGrpSpPr/>
          <p:nvPr/>
        </p:nvGrpSpPr>
        <p:grpSpPr>
          <a:xfrm>
            <a:off x="4300296" y="1153946"/>
            <a:ext cx="4530090" cy="2075814"/>
            <a:chOff x="4496425" y="145149"/>
            <a:chExt cx="4530090" cy="2075814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833033A5-F4E2-923C-D03D-3B40F3AF81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41C3DE55-2858-DA2B-1CF3-C60A88E9CC2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B53B2E9-A195-D9F8-B364-9B164D09F3C6}"/>
                </a:ext>
              </a:extLst>
            </p:cNvPr>
            <p:cNvSpPr/>
            <p:nvPr/>
          </p:nvSpPr>
          <p:spPr>
            <a:xfrm>
              <a:off x="4702048" y="456005"/>
              <a:ext cx="4144010" cy="1714500"/>
            </a:xfrm>
            <a:custGeom>
              <a:avLst/>
              <a:gdLst/>
              <a:ahLst/>
              <a:cxnLst/>
              <a:rect l="l" t="t" r="r" b="b"/>
              <a:pathLst>
                <a:path w="4144009" h="1714500">
                  <a:moveTo>
                    <a:pt x="374992" y="1555927"/>
                  </a:moveTo>
                  <a:lnTo>
                    <a:pt x="0" y="1555927"/>
                  </a:lnTo>
                  <a:lnTo>
                    <a:pt x="0" y="1714030"/>
                  </a:lnTo>
                  <a:lnTo>
                    <a:pt x="374992" y="1714030"/>
                  </a:lnTo>
                  <a:lnTo>
                    <a:pt x="374992" y="1555927"/>
                  </a:lnTo>
                  <a:close/>
                </a:path>
                <a:path w="4144009" h="171450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144009" h="171450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4144009" h="171450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  <a:path w="4144009" h="1714500">
                  <a:moveTo>
                    <a:pt x="4143514" y="943927"/>
                  </a:moveTo>
                  <a:lnTo>
                    <a:pt x="3768521" y="943927"/>
                  </a:lnTo>
                  <a:lnTo>
                    <a:pt x="3768521" y="1207325"/>
                  </a:lnTo>
                  <a:lnTo>
                    <a:pt x="4143514" y="1207325"/>
                  </a:lnTo>
                  <a:lnTo>
                    <a:pt x="4143514" y="943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5">
            <a:extLst>
              <a:ext uri="{FF2B5EF4-FFF2-40B4-BE49-F238E27FC236}">
                <a16:creationId xmlns:a16="http://schemas.microsoft.com/office/drawing/2014/main" id="{BC023C88-FADB-3871-12D5-D72738040D52}"/>
              </a:ext>
            </a:extLst>
          </p:cNvPr>
          <p:cNvGrpSpPr/>
          <p:nvPr/>
        </p:nvGrpSpPr>
        <p:grpSpPr>
          <a:xfrm>
            <a:off x="82810" y="3645050"/>
            <a:ext cx="4185285" cy="804545"/>
            <a:chOff x="167275" y="2717225"/>
            <a:chExt cx="4185285" cy="80454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DE3329B-9E91-428F-7DBD-4620AE7FC3DC}"/>
                </a:ext>
              </a:extLst>
            </p:cNvPr>
            <p:cNvSpPr/>
            <p:nvPr/>
          </p:nvSpPr>
          <p:spPr>
            <a:xfrm>
              <a:off x="176800" y="2726750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5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451E3087-BF2A-6FE9-ABD3-D290D00EB4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200" y="2892225"/>
              <a:ext cx="942974" cy="457199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0B9D78D-0D74-83D4-3020-66252E2C8E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775" y="2825550"/>
              <a:ext cx="2047874" cy="590549"/>
            </a:xfrm>
            <a:prstGeom prst="rect">
              <a:avLst/>
            </a:prstGeom>
          </p:spPr>
        </p:pic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395D8A9A-DC45-7751-9D2C-F6803A3F835A}"/>
              </a:ext>
            </a:extLst>
          </p:cNvPr>
          <p:cNvGrpSpPr/>
          <p:nvPr/>
        </p:nvGrpSpPr>
        <p:grpSpPr>
          <a:xfrm>
            <a:off x="73285" y="2715280"/>
            <a:ext cx="4185285" cy="804545"/>
            <a:chOff x="156774" y="1809650"/>
            <a:chExt cx="4185285" cy="80454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E8A922B3-CF7B-4C15-15C4-472D8E000274}"/>
                </a:ext>
              </a:extLst>
            </p:cNvPr>
            <p:cNvSpPr/>
            <p:nvPr/>
          </p:nvSpPr>
          <p:spPr>
            <a:xfrm>
              <a:off x="166299" y="1819175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4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1045B7CA-B811-45E2-45DC-1C2C21255E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387" y="1998350"/>
              <a:ext cx="1409699" cy="39052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7B8DB47D-8916-C718-5721-FFCE3777113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3437" y="1884050"/>
              <a:ext cx="2009774" cy="619124"/>
            </a:xfrm>
            <a:prstGeom prst="rect">
              <a:avLst/>
            </a:prstGeom>
          </p:spPr>
        </p:pic>
      </p:grpSp>
      <p:grpSp>
        <p:nvGrpSpPr>
          <p:cNvPr id="34" name="object 25">
            <a:extLst>
              <a:ext uri="{FF2B5EF4-FFF2-40B4-BE49-F238E27FC236}">
                <a16:creationId xmlns:a16="http://schemas.microsoft.com/office/drawing/2014/main" id="{A4A2DF24-220D-6454-51E0-1CCE799C6B1F}"/>
              </a:ext>
            </a:extLst>
          </p:cNvPr>
          <p:cNvGrpSpPr/>
          <p:nvPr/>
        </p:nvGrpSpPr>
        <p:grpSpPr>
          <a:xfrm>
            <a:off x="5539844" y="3714268"/>
            <a:ext cx="1995170" cy="967740"/>
            <a:chOff x="5436575" y="3128399"/>
            <a:chExt cx="1995170" cy="967740"/>
          </a:xfrm>
        </p:grpSpPr>
        <p:pic>
          <p:nvPicPr>
            <p:cNvPr id="35" name="object 26">
              <a:extLst>
                <a:ext uri="{FF2B5EF4-FFF2-40B4-BE49-F238E27FC236}">
                  <a16:creationId xmlns:a16="http://schemas.microsoft.com/office/drawing/2014/main" id="{B61C424A-ABB7-0204-5330-06E8D9DA24B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55625" y="3147450"/>
              <a:ext cx="1956899" cy="747179"/>
            </a:xfrm>
            <a:prstGeom prst="rect">
              <a:avLst/>
            </a:prstGeom>
          </p:spPr>
        </p:pic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B4797A16-C2FC-F486-8F95-B12D7F50558B}"/>
                </a:ext>
              </a:extLst>
            </p:cNvPr>
            <p:cNvSpPr/>
            <p:nvPr/>
          </p:nvSpPr>
          <p:spPr>
            <a:xfrm>
              <a:off x="5446100" y="3137924"/>
              <a:ext cx="1976120" cy="766445"/>
            </a:xfrm>
            <a:custGeom>
              <a:avLst/>
              <a:gdLst/>
              <a:ahLst/>
              <a:cxnLst/>
              <a:rect l="l" t="t" r="r" b="b"/>
              <a:pathLst>
                <a:path w="1976120" h="766445">
                  <a:moveTo>
                    <a:pt x="0" y="0"/>
                  </a:moveTo>
                  <a:lnTo>
                    <a:pt x="1975949" y="0"/>
                  </a:lnTo>
                  <a:lnTo>
                    <a:pt x="1975949" y="766229"/>
                  </a:lnTo>
                  <a:lnTo>
                    <a:pt x="0" y="76622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28">
              <a:extLst>
                <a:ext uri="{FF2B5EF4-FFF2-40B4-BE49-F238E27FC236}">
                  <a16:creationId xmlns:a16="http://schemas.microsoft.com/office/drawing/2014/main" id="{5B9C42E2-9A5B-CFA1-AA75-2A47E69F706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10313" y="3171387"/>
              <a:ext cx="504456" cy="683199"/>
            </a:xfrm>
            <a:prstGeom prst="rect">
              <a:avLst/>
            </a:prstGeom>
          </p:spPr>
        </p:pic>
        <p:pic>
          <p:nvPicPr>
            <p:cNvPr id="38" name="object 29">
              <a:extLst>
                <a:ext uri="{FF2B5EF4-FFF2-40B4-BE49-F238E27FC236}">
                  <a16:creationId xmlns:a16="http://schemas.microsoft.com/office/drawing/2014/main" id="{94AA6179-C6CF-76F6-D5F7-146F0004307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00100" y="3185925"/>
              <a:ext cx="504449" cy="683199"/>
            </a:xfrm>
            <a:prstGeom prst="rect">
              <a:avLst/>
            </a:prstGeom>
          </p:spPr>
        </p:pic>
        <p:pic>
          <p:nvPicPr>
            <p:cNvPr id="39" name="object 30">
              <a:extLst>
                <a:ext uri="{FF2B5EF4-FFF2-40B4-BE49-F238E27FC236}">
                  <a16:creationId xmlns:a16="http://schemas.microsoft.com/office/drawing/2014/main" id="{00D9B18E-EA90-AFDD-08BB-C7114419233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0387" y="3931927"/>
              <a:ext cx="181336" cy="136834"/>
            </a:xfrm>
            <a:prstGeom prst="rect">
              <a:avLst/>
            </a:prstGeom>
          </p:spPr>
        </p:pic>
        <p:pic>
          <p:nvPicPr>
            <p:cNvPr id="40" name="object 31">
              <a:extLst>
                <a:ext uri="{FF2B5EF4-FFF2-40B4-BE49-F238E27FC236}">
                  <a16:creationId xmlns:a16="http://schemas.microsoft.com/office/drawing/2014/main" id="{E95EC7D9-CFF9-1BE0-0E2F-B9B7B7F9CDC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91316" y="3966730"/>
              <a:ext cx="84620" cy="129131"/>
            </a:xfrm>
            <a:prstGeom prst="rect">
              <a:avLst/>
            </a:prstGeom>
          </p:spPr>
        </p:pic>
      </p:grpSp>
      <p:sp>
        <p:nvSpPr>
          <p:cNvPr id="41" name="object 32">
            <a:extLst>
              <a:ext uri="{FF2B5EF4-FFF2-40B4-BE49-F238E27FC236}">
                <a16:creationId xmlns:a16="http://schemas.microsoft.com/office/drawing/2014/main" id="{F5F2E975-844A-B545-CC03-E762C63C37C6}"/>
              </a:ext>
            </a:extLst>
          </p:cNvPr>
          <p:cNvSpPr txBox="1"/>
          <p:nvPr/>
        </p:nvSpPr>
        <p:spPr>
          <a:xfrm>
            <a:off x="5718844" y="3317227"/>
            <a:ext cx="149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Chain</a:t>
            </a:r>
            <a:r>
              <a:rPr sz="2400" spc="-8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24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rule:</a:t>
            </a:r>
            <a:endParaRPr sz="24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42" name="object 34">
            <a:extLst>
              <a:ext uri="{FF2B5EF4-FFF2-40B4-BE49-F238E27FC236}">
                <a16:creationId xmlns:a16="http://schemas.microsoft.com/office/drawing/2014/main" id="{1DB01A1A-2DB8-0BC9-B02D-4E820922A910}"/>
              </a:ext>
            </a:extLst>
          </p:cNvPr>
          <p:cNvSpPr txBox="1"/>
          <p:nvPr/>
        </p:nvSpPr>
        <p:spPr>
          <a:xfrm>
            <a:off x="6176032" y="4628349"/>
            <a:ext cx="795655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Upstream  gradient</a:t>
            </a:r>
            <a:endParaRPr sz="14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43" name="object 35">
            <a:extLst>
              <a:ext uri="{FF2B5EF4-FFF2-40B4-BE49-F238E27FC236}">
                <a16:creationId xmlns:a16="http://schemas.microsoft.com/office/drawing/2014/main" id="{11D59339-C6C5-9837-9E7B-7E24D90A1D08}"/>
              </a:ext>
            </a:extLst>
          </p:cNvPr>
          <p:cNvSpPr txBox="1"/>
          <p:nvPr/>
        </p:nvSpPr>
        <p:spPr>
          <a:xfrm>
            <a:off x="7181881" y="4628349"/>
            <a:ext cx="668020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Local </a:t>
            </a:r>
            <a:r>
              <a:rPr sz="14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</a:t>
            </a:r>
            <a:endParaRPr sz="1400" dirty="0">
              <a:latin typeface="Corbel" panose="020B0503020204020204" pitchFamily="34" charset="0"/>
              <a:cs typeface="Arial MT"/>
            </a:endParaRPr>
          </a:p>
        </p:txBody>
      </p:sp>
      <p:grpSp>
        <p:nvGrpSpPr>
          <p:cNvPr id="25" name="object 5">
            <a:extLst>
              <a:ext uri="{FF2B5EF4-FFF2-40B4-BE49-F238E27FC236}">
                <a16:creationId xmlns:a16="http://schemas.microsoft.com/office/drawing/2014/main" id="{F97C816F-087A-D8D7-7B06-6CED423859B0}"/>
              </a:ext>
            </a:extLst>
          </p:cNvPr>
          <p:cNvGrpSpPr/>
          <p:nvPr/>
        </p:nvGrpSpPr>
        <p:grpSpPr>
          <a:xfrm>
            <a:off x="4305058" y="1152475"/>
            <a:ext cx="4530090" cy="2929255"/>
            <a:chOff x="4496425" y="145149"/>
            <a:chExt cx="4530090" cy="2929255"/>
          </a:xfrm>
        </p:grpSpPr>
        <p:pic>
          <p:nvPicPr>
            <p:cNvPr id="26" name="object 6">
              <a:extLst>
                <a:ext uri="{FF2B5EF4-FFF2-40B4-BE49-F238E27FC236}">
                  <a16:creationId xmlns:a16="http://schemas.microsoft.com/office/drawing/2014/main" id="{B2AB1A60-EC32-7475-B7C6-C3EA03D8BE6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60833B9F-1154-E179-B25F-2D5E518CDCB8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1B6E8229-21A3-67CF-6D31-9E3B3E11552A}"/>
                </a:ext>
              </a:extLst>
            </p:cNvPr>
            <p:cNvSpPr/>
            <p:nvPr/>
          </p:nvSpPr>
          <p:spPr>
            <a:xfrm>
              <a:off x="4702050" y="455999"/>
              <a:ext cx="375285" cy="263525"/>
            </a:xfrm>
            <a:custGeom>
              <a:avLst/>
              <a:gdLst/>
              <a:ahLst/>
              <a:cxnLst/>
              <a:rect l="l" t="t" r="r" b="b"/>
              <a:pathLst>
                <a:path w="375285" h="263525">
                  <a:moveTo>
                    <a:pt x="374999" y="263399"/>
                  </a:moveTo>
                  <a:lnTo>
                    <a:pt x="0" y="263399"/>
                  </a:lnTo>
                  <a:lnTo>
                    <a:pt x="0" y="0"/>
                  </a:lnTo>
                  <a:lnTo>
                    <a:pt x="374999" y="0"/>
                  </a:lnTo>
                  <a:lnTo>
                    <a:pt x="374999" y="26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>
              <a:extLst>
                <a:ext uri="{FF2B5EF4-FFF2-40B4-BE49-F238E27FC236}">
                  <a16:creationId xmlns:a16="http://schemas.microsoft.com/office/drawing/2014/main" id="{156476E9-90D6-4A82-A4EE-C8F43421BAFE}"/>
                </a:ext>
              </a:extLst>
            </p:cNvPr>
            <p:cNvSpPr/>
            <p:nvPr/>
          </p:nvSpPr>
          <p:spPr>
            <a:xfrm>
              <a:off x="5258232" y="1382275"/>
              <a:ext cx="3197860" cy="1054100"/>
            </a:xfrm>
            <a:custGeom>
              <a:avLst/>
              <a:gdLst/>
              <a:ahLst/>
              <a:cxnLst/>
              <a:rect l="l" t="t" r="r" b="b"/>
              <a:pathLst>
                <a:path w="3197859" h="1054100">
                  <a:moveTo>
                    <a:pt x="3197742" y="1053824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0">
              <a:extLst>
                <a:ext uri="{FF2B5EF4-FFF2-40B4-BE49-F238E27FC236}">
                  <a16:creationId xmlns:a16="http://schemas.microsoft.com/office/drawing/2014/main" id="{F0886468-61A0-35E6-9EA3-9310D0648FF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66600" y="1342865"/>
              <a:ext cx="111005" cy="78818"/>
            </a:xfrm>
            <a:prstGeom prst="rect">
              <a:avLst/>
            </a:prstGeom>
          </p:spPr>
        </p:pic>
        <p:pic>
          <p:nvPicPr>
            <p:cNvPr id="31" name="object 11">
              <a:extLst>
                <a:ext uri="{FF2B5EF4-FFF2-40B4-BE49-F238E27FC236}">
                  <a16:creationId xmlns:a16="http://schemas.microsoft.com/office/drawing/2014/main" id="{87318B06-12A6-D4BF-041A-E7B23C6EF44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71872" y="2436125"/>
              <a:ext cx="457199" cy="619199"/>
            </a:xfrm>
            <a:prstGeom prst="rect">
              <a:avLst/>
            </a:prstGeom>
          </p:spPr>
        </p:pic>
        <p:sp>
          <p:nvSpPr>
            <p:cNvPr id="32" name="object 12">
              <a:extLst>
                <a:ext uri="{FF2B5EF4-FFF2-40B4-BE49-F238E27FC236}">
                  <a16:creationId xmlns:a16="http://schemas.microsoft.com/office/drawing/2014/main" id="{9BC7333C-935A-EFF2-D464-185D6FE422A9}"/>
                </a:ext>
              </a:extLst>
            </p:cNvPr>
            <p:cNvSpPr/>
            <p:nvPr/>
          </p:nvSpPr>
          <p:spPr>
            <a:xfrm>
              <a:off x="8262347" y="2426600"/>
              <a:ext cx="476250" cy="638810"/>
            </a:xfrm>
            <a:custGeom>
              <a:avLst/>
              <a:gdLst/>
              <a:ahLst/>
              <a:cxnLst/>
              <a:rect l="l" t="t" r="r" b="b"/>
              <a:pathLst>
                <a:path w="476250" h="638810">
                  <a:moveTo>
                    <a:pt x="0" y="0"/>
                  </a:moveTo>
                  <a:lnTo>
                    <a:pt x="476249" y="0"/>
                  </a:lnTo>
                  <a:lnTo>
                    <a:pt x="476249" y="638249"/>
                  </a:lnTo>
                  <a:lnTo>
                    <a:pt x="0" y="6382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4545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52-6E52-5684-6123-7614115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4514-281C-4C30-C9D3-3F69C786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Evaluated at: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x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-2,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y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5,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z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-4</a:t>
            </a:r>
          </a:p>
          <a:p>
            <a:r>
              <a:rPr lang="en-US" dirty="0"/>
              <a:t>Start with local gradients! </a:t>
            </a:r>
            <a:endParaRPr lang="en-US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latin typeface="Corbel" panose="020B0503020204020204" pitchFamily="34" charset="0"/>
              <a:cs typeface="Arial MT"/>
            </a:endParaRPr>
          </a:p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22A1C5A-4789-9731-99B3-68AA9306E4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3" y="1254167"/>
            <a:ext cx="2838449" cy="438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7D5-129A-F94B-3F01-E1ECB9E0C5EE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Stanford CS231N]</a:t>
            </a: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21686521-85C5-001C-22D9-BB8439D43688}"/>
              </a:ext>
            </a:extLst>
          </p:cNvPr>
          <p:cNvGrpSpPr/>
          <p:nvPr/>
        </p:nvGrpSpPr>
        <p:grpSpPr>
          <a:xfrm>
            <a:off x="4300296" y="1153946"/>
            <a:ext cx="4530090" cy="2075814"/>
            <a:chOff x="4496425" y="145149"/>
            <a:chExt cx="4530090" cy="2075814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833033A5-F4E2-923C-D03D-3B40F3AF81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41C3DE55-2858-DA2B-1CF3-C60A88E9CC2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B53B2E9-A195-D9F8-B364-9B164D09F3C6}"/>
                </a:ext>
              </a:extLst>
            </p:cNvPr>
            <p:cNvSpPr/>
            <p:nvPr/>
          </p:nvSpPr>
          <p:spPr>
            <a:xfrm>
              <a:off x="4702048" y="456005"/>
              <a:ext cx="4144010" cy="1714500"/>
            </a:xfrm>
            <a:custGeom>
              <a:avLst/>
              <a:gdLst/>
              <a:ahLst/>
              <a:cxnLst/>
              <a:rect l="l" t="t" r="r" b="b"/>
              <a:pathLst>
                <a:path w="4144009" h="1714500">
                  <a:moveTo>
                    <a:pt x="374992" y="1555927"/>
                  </a:moveTo>
                  <a:lnTo>
                    <a:pt x="0" y="1555927"/>
                  </a:lnTo>
                  <a:lnTo>
                    <a:pt x="0" y="1714030"/>
                  </a:lnTo>
                  <a:lnTo>
                    <a:pt x="374992" y="1714030"/>
                  </a:lnTo>
                  <a:lnTo>
                    <a:pt x="374992" y="1555927"/>
                  </a:lnTo>
                  <a:close/>
                </a:path>
                <a:path w="4144009" h="171450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144009" h="171450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4144009" h="171450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  <a:path w="4144009" h="1714500">
                  <a:moveTo>
                    <a:pt x="4143514" y="943927"/>
                  </a:moveTo>
                  <a:lnTo>
                    <a:pt x="3768521" y="943927"/>
                  </a:lnTo>
                  <a:lnTo>
                    <a:pt x="3768521" y="1207325"/>
                  </a:lnTo>
                  <a:lnTo>
                    <a:pt x="4143514" y="1207325"/>
                  </a:lnTo>
                  <a:lnTo>
                    <a:pt x="4143514" y="943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5">
            <a:extLst>
              <a:ext uri="{FF2B5EF4-FFF2-40B4-BE49-F238E27FC236}">
                <a16:creationId xmlns:a16="http://schemas.microsoft.com/office/drawing/2014/main" id="{BC023C88-FADB-3871-12D5-D72738040D52}"/>
              </a:ext>
            </a:extLst>
          </p:cNvPr>
          <p:cNvGrpSpPr/>
          <p:nvPr/>
        </p:nvGrpSpPr>
        <p:grpSpPr>
          <a:xfrm>
            <a:off x="82810" y="3645050"/>
            <a:ext cx="4185285" cy="804545"/>
            <a:chOff x="167275" y="2717225"/>
            <a:chExt cx="4185285" cy="80454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DE3329B-9E91-428F-7DBD-4620AE7FC3DC}"/>
                </a:ext>
              </a:extLst>
            </p:cNvPr>
            <p:cNvSpPr/>
            <p:nvPr/>
          </p:nvSpPr>
          <p:spPr>
            <a:xfrm>
              <a:off x="176800" y="2726750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5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451E3087-BF2A-6FE9-ABD3-D290D00EB4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200" y="2892225"/>
              <a:ext cx="942974" cy="457199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0B9D78D-0D74-83D4-3020-66252E2C8E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775" y="2825550"/>
              <a:ext cx="2047874" cy="590549"/>
            </a:xfrm>
            <a:prstGeom prst="rect">
              <a:avLst/>
            </a:prstGeom>
          </p:spPr>
        </p:pic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395D8A9A-DC45-7751-9D2C-F6803A3F835A}"/>
              </a:ext>
            </a:extLst>
          </p:cNvPr>
          <p:cNvGrpSpPr/>
          <p:nvPr/>
        </p:nvGrpSpPr>
        <p:grpSpPr>
          <a:xfrm>
            <a:off x="73285" y="2715280"/>
            <a:ext cx="4185285" cy="804545"/>
            <a:chOff x="156774" y="1809650"/>
            <a:chExt cx="4185285" cy="80454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E8A922B3-CF7B-4C15-15C4-472D8E000274}"/>
                </a:ext>
              </a:extLst>
            </p:cNvPr>
            <p:cNvSpPr/>
            <p:nvPr/>
          </p:nvSpPr>
          <p:spPr>
            <a:xfrm>
              <a:off x="166299" y="1819175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4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1045B7CA-B811-45E2-45DC-1C2C21255E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387" y="1998350"/>
              <a:ext cx="1409699" cy="39052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7B8DB47D-8916-C718-5721-FFCE3777113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3437" y="1884050"/>
              <a:ext cx="2009774" cy="619124"/>
            </a:xfrm>
            <a:prstGeom prst="rect">
              <a:avLst/>
            </a:prstGeom>
          </p:spPr>
        </p:pic>
      </p:grpSp>
      <p:grpSp>
        <p:nvGrpSpPr>
          <p:cNvPr id="5" name="object 5">
            <a:extLst>
              <a:ext uri="{FF2B5EF4-FFF2-40B4-BE49-F238E27FC236}">
                <a16:creationId xmlns:a16="http://schemas.microsoft.com/office/drawing/2014/main" id="{F9F50773-FB3D-7FAE-4F04-7C94B599FA9A}"/>
              </a:ext>
            </a:extLst>
          </p:cNvPr>
          <p:cNvGrpSpPr/>
          <p:nvPr/>
        </p:nvGrpSpPr>
        <p:grpSpPr>
          <a:xfrm>
            <a:off x="4305058" y="1152475"/>
            <a:ext cx="4530090" cy="2929255"/>
            <a:chOff x="4496425" y="145149"/>
            <a:chExt cx="4530090" cy="2929255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A77D13BC-7446-7CF0-565C-436DD9685A4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3B8F3E0-D55B-BEFE-CEB7-8797B4EA326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051977B-F4FC-DE6B-38BA-23900A5003A7}"/>
                </a:ext>
              </a:extLst>
            </p:cNvPr>
            <p:cNvSpPr/>
            <p:nvPr/>
          </p:nvSpPr>
          <p:spPr>
            <a:xfrm>
              <a:off x="4702050" y="455999"/>
              <a:ext cx="375285" cy="263525"/>
            </a:xfrm>
            <a:custGeom>
              <a:avLst/>
              <a:gdLst/>
              <a:ahLst/>
              <a:cxnLst/>
              <a:rect l="l" t="t" r="r" b="b"/>
              <a:pathLst>
                <a:path w="375285" h="263525">
                  <a:moveTo>
                    <a:pt x="374999" y="263399"/>
                  </a:moveTo>
                  <a:lnTo>
                    <a:pt x="0" y="263399"/>
                  </a:lnTo>
                  <a:lnTo>
                    <a:pt x="0" y="0"/>
                  </a:lnTo>
                  <a:lnTo>
                    <a:pt x="374999" y="0"/>
                  </a:lnTo>
                  <a:lnTo>
                    <a:pt x="374999" y="26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BAB07572-2D12-82C6-F557-16776E50F481}"/>
                </a:ext>
              </a:extLst>
            </p:cNvPr>
            <p:cNvSpPr/>
            <p:nvPr/>
          </p:nvSpPr>
          <p:spPr>
            <a:xfrm>
              <a:off x="5177327" y="642553"/>
              <a:ext cx="3279140" cy="1793875"/>
            </a:xfrm>
            <a:custGeom>
              <a:avLst/>
              <a:gdLst/>
              <a:ahLst/>
              <a:cxnLst/>
              <a:rect l="l" t="t" r="r" b="b"/>
              <a:pathLst>
                <a:path w="3279140" h="1793875">
                  <a:moveTo>
                    <a:pt x="3278622" y="1793446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10">
              <a:extLst>
                <a:ext uri="{FF2B5EF4-FFF2-40B4-BE49-F238E27FC236}">
                  <a16:creationId xmlns:a16="http://schemas.microsoft.com/office/drawing/2014/main" id="{BE5611A6-E3E7-1F29-AF24-33B3AB7E0C5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91957" y="591539"/>
              <a:ext cx="109995" cy="88143"/>
            </a:xfrm>
            <a:prstGeom prst="rect">
              <a:avLst/>
            </a:prstGeom>
          </p:spPr>
        </p:pic>
        <p:pic>
          <p:nvPicPr>
            <p:cNvPr id="24" name="object 11">
              <a:extLst>
                <a:ext uri="{FF2B5EF4-FFF2-40B4-BE49-F238E27FC236}">
                  <a16:creationId xmlns:a16="http://schemas.microsoft.com/office/drawing/2014/main" id="{F6648549-C1A2-2EDC-1899-CFEE8BA992C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2703" y="2436000"/>
              <a:ext cx="426474" cy="619199"/>
            </a:xfrm>
            <a:prstGeom prst="rect">
              <a:avLst/>
            </a:prstGeom>
          </p:spPr>
        </p:pic>
        <p:sp>
          <p:nvSpPr>
            <p:cNvPr id="33" name="object 12">
              <a:extLst>
                <a:ext uri="{FF2B5EF4-FFF2-40B4-BE49-F238E27FC236}">
                  <a16:creationId xmlns:a16="http://schemas.microsoft.com/office/drawing/2014/main" id="{181C40D5-C3E0-8EA0-5585-0C6F10356AA3}"/>
                </a:ext>
              </a:extLst>
            </p:cNvPr>
            <p:cNvSpPr/>
            <p:nvPr/>
          </p:nvSpPr>
          <p:spPr>
            <a:xfrm>
              <a:off x="8253177" y="2426474"/>
              <a:ext cx="445770" cy="638810"/>
            </a:xfrm>
            <a:custGeom>
              <a:avLst/>
              <a:gdLst/>
              <a:ahLst/>
              <a:cxnLst/>
              <a:rect l="l" t="t" r="r" b="b"/>
              <a:pathLst>
                <a:path w="445770" h="638810">
                  <a:moveTo>
                    <a:pt x="0" y="0"/>
                  </a:moveTo>
                  <a:lnTo>
                    <a:pt x="445524" y="0"/>
                  </a:lnTo>
                  <a:lnTo>
                    <a:pt x="445524" y="638249"/>
                  </a:lnTo>
                  <a:lnTo>
                    <a:pt x="0" y="6382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3130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52-6E52-5684-6123-7614115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4514-281C-4C30-C9D3-3F69C786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Evaluated at: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x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-2,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y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5,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z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-4</a:t>
            </a:r>
          </a:p>
          <a:p>
            <a:r>
              <a:rPr lang="en-US" dirty="0"/>
              <a:t>Start with local gradients! </a:t>
            </a:r>
            <a:endParaRPr lang="en-US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latin typeface="Corbel" panose="020B0503020204020204" pitchFamily="34" charset="0"/>
              <a:cs typeface="Arial MT"/>
            </a:endParaRPr>
          </a:p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22A1C5A-4789-9731-99B3-68AA9306E4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3" y="1254167"/>
            <a:ext cx="2838449" cy="438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7D5-129A-F94B-3F01-E1ECB9E0C5EE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Stanford CS231N]</a:t>
            </a: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21686521-85C5-001C-22D9-BB8439D43688}"/>
              </a:ext>
            </a:extLst>
          </p:cNvPr>
          <p:cNvGrpSpPr/>
          <p:nvPr/>
        </p:nvGrpSpPr>
        <p:grpSpPr>
          <a:xfrm>
            <a:off x="4300296" y="1153946"/>
            <a:ext cx="4530090" cy="2075814"/>
            <a:chOff x="4496425" y="145149"/>
            <a:chExt cx="4530090" cy="2075814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833033A5-F4E2-923C-D03D-3B40F3AF81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41C3DE55-2858-DA2B-1CF3-C60A88E9CC2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B53B2E9-A195-D9F8-B364-9B164D09F3C6}"/>
                </a:ext>
              </a:extLst>
            </p:cNvPr>
            <p:cNvSpPr/>
            <p:nvPr/>
          </p:nvSpPr>
          <p:spPr>
            <a:xfrm>
              <a:off x="4702048" y="456005"/>
              <a:ext cx="4144010" cy="1714500"/>
            </a:xfrm>
            <a:custGeom>
              <a:avLst/>
              <a:gdLst/>
              <a:ahLst/>
              <a:cxnLst/>
              <a:rect l="l" t="t" r="r" b="b"/>
              <a:pathLst>
                <a:path w="4144009" h="1714500">
                  <a:moveTo>
                    <a:pt x="374992" y="1555927"/>
                  </a:moveTo>
                  <a:lnTo>
                    <a:pt x="0" y="1555927"/>
                  </a:lnTo>
                  <a:lnTo>
                    <a:pt x="0" y="1714030"/>
                  </a:lnTo>
                  <a:lnTo>
                    <a:pt x="374992" y="1714030"/>
                  </a:lnTo>
                  <a:lnTo>
                    <a:pt x="374992" y="1555927"/>
                  </a:lnTo>
                  <a:close/>
                </a:path>
                <a:path w="4144009" h="171450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144009" h="171450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4144009" h="171450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  <a:path w="4144009" h="1714500">
                  <a:moveTo>
                    <a:pt x="4143514" y="943927"/>
                  </a:moveTo>
                  <a:lnTo>
                    <a:pt x="3768521" y="943927"/>
                  </a:lnTo>
                  <a:lnTo>
                    <a:pt x="3768521" y="1207325"/>
                  </a:lnTo>
                  <a:lnTo>
                    <a:pt x="4143514" y="1207325"/>
                  </a:lnTo>
                  <a:lnTo>
                    <a:pt x="4143514" y="943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5">
            <a:extLst>
              <a:ext uri="{FF2B5EF4-FFF2-40B4-BE49-F238E27FC236}">
                <a16:creationId xmlns:a16="http://schemas.microsoft.com/office/drawing/2014/main" id="{BC023C88-FADB-3871-12D5-D72738040D52}"/>
              </a:ext>
            </a:extLst>
          </p:cNvPr>
          <p:cNvGrpSpPr/>
          <p:nvPr/>
        </p:nvGrpSpPr>
        <p:grpSpPr>
          <a:xfrm>
            <a:off x="82810" y="3645050"/>
            <a:ext cx="4185285" cy="804545"/>
            <a:chOff x="167275" y="2717225"/>
            <a:chExt cx="4185285" cy="80454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DE3329B-9E91-428F-7DBD-4620AE7FC3DC}"/>
                </a:ext>
              </a:extLst>
            </p:cNvPr>
            <p:cNvSpPr/>
            <p:nvPr/>
          </p:nvSpPr>
          <p:spPr>
            <a:xfrm>
              <a:off x="176800" y="2726750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5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451E3087-BF2A-6FE9-ABD3-D290D00EB4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200" y="2892225"/>
              <a:ext cx="942974" cy="457199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0B9D78D-0D74-83D4-3020-66252E2C8E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775" y="2825550"/>
              <a:ext cx="2047874" cy="590549"/>
            </a:xfrm>
            <a:prstGeom prst="rect">
              <a:avLst/>
            </a:prstGeom>
          </p:spPr>
        </p:pic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395D8A9A-DC45-7751-9D2C-F6803A3F835A}"/>
              </a:ext>
            </a:extLst>
          </p:cNvPr>
          <p:cNvGrpSpPr/>
          <p:nvPr/>
        </p:nvGrpSpPr>
        <p:grpSpPr>
          <a:xfrm>
            <a:off x="73285" y="2715280"/>
            <a:ext cx="4185285" cy="804545"/>
            <a:chOff x="156774" y="1809650"/>
            <a:chExt cx="4185285" cy="80454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E8A922B3-CF7B-4C15-15C4-472D8E000274}"/>
                </a:ext>
              </a:extLst>
            </p:cNvPr>
            <p:cNvSpPr/>
            <p:nvPr/>
          </p:nvSpPr>
          <p:spPr>
            <a:xfrm>
              <a:off x="166299" y="1819175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4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1045B7CA-B811-45E2-45DC-1C2C21255E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387" y="1998350"/>
              <a:ext cx="1409699" cy="39052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7B8DB47D-8916-C718-5721-FFCE3777113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3437" y="1884050"/>
              <a:ext cx="2009774" cy="619124"/>
            </a:xfrm>
            <a:prstGeom prst="rect">
              <a:avLst/>
            </a:prstGeom>
          </p:spPr>
        </p:pic>
      </p:grpSp>
      <p:grpSp>
        <p:nvGrpSpPr>
          <p:cNvPr id="5" name="object 5">
            <a:extLst>
              <a:ext uri="{FF2B5EF4-FFF2-40B4-BE49-F238E27FC236}">
                <a16:creationId xmlns:a16="http://schemas.microsoft.com/office/drawing/2014/main" id="{F9F50773-FB3D-7FAE-4F04-7C94B599FA9A}"/>
              </a:ext>
            </a:extLst>
          </p:cNvPr>
          <p:cNvGrpSpPr/>
          <p:nvPr/>
        </p:nvGrpSpPr>
        <p:grpSpPr>
          <a:xfrm>
            <a:off x="4305058" y="1152475"/>
            <a:ext cx="4530090" cy="2929255"/>
            <a:chOff x="4496425" y="145149"/>
            <a:chExt cx="4530090" cy="2929255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A77D13BC-7446-7CF0-565C-436DD9685A4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3B8F3E0-D55B-BEFE-CEB7-8797B4EA326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051977B-F4FC-DE6B-38BA-23900A5003A7}"/>
                </a:ext>
              </a:extLst>
            </p:cNvPr>
            <p:cNvSpPr/>
            <p:nvPr/>
          </p:nvSpPr>
          <p:spPr>
            <a:xfrm>
              <a:off x="4702050" y="455999"/>
              <a:ext cx="375285" cy="263525"/>
            </a:xfrm>
            <a:custGeom>
              <a:avLst/>
              <a:gdLst/>
              <a:ahLst/>
              <a:cxnLst/>
              <a:rect l="l" t="t" r="r" b="b"/>
              <a:pathLst>
                <a:path w="375285" h="263525">
                  <a:moveTo>
                    <a:pt x="374999" y="263399"/>
                  </a:moveTo>
                  <a:lnTo>
                    <a:pt x="0" y="263399"/>
                  </a:lnTo>
                  <a:lnTo>
                    <a:pt x="0" y="0"/>
                  </a:lnTo>
                  <a:lnTo>
                    <a:pt x="374999" y="0"/>
                  </a:lnTo>
                  <a:lnTo>
                    <a:pt x="374999" y="26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BAB07572-2D12-82C6-F557-16776E50F481}"/>
                </a:ext>
              </a:extLst>
            </p:cNvPr>
            <p:cNvSpPr/>
            <p:nvPr/>
          </p:nvSpPr>
          <p:spPr>
            <a:xfrm>
              <a:off x="5177327" y="642553"/>
              <a:ext cx="3279140" cy="1793875"/>
            </a:xfrm>
            <a:custGeom>
              <a:avLst/>
              <a:gdLst/>
              <a:ahLst/>
              <a:cxnLst/>
              <a:rect l="l" t="t" r="r" b="b"/>
              <a:pathLst>
                <a:path w="3279140" h="1793875">
                  <a:moveTo>
                    <a:pt x="3278622" y="1793446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10">
              <a:extLst>
                <a:ext uri="{FF2B5EF4-FFF2-40B4-BE49-F238E27FC236}">
                  <a16:creationId xmlns:a16="http://schemas.microsoft.com/office/drawing/2014/main" id="{BE5611A6-E3E7-1F29-AF24-33B3AB7E0C5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91957" y="591539"/>
              <a:ext cx="109995" cy="88143"/>
            </a:xfrm>
            <a:prstGeom prst="rect">
              <a:avLst/>
            </a:prstGeom>
          </p:spPr>
        </p:pic>
        <p:pic>
          <p:nvPicPr>
            <p:cNvPr id="24" name="object 11">
              <a:extLst>
                <a:ext uri="{FF2B5EF4-FFF2-40B4-BE49-F238E27FC236}">
                  <a16:creationId xmlns:a16="http://schemas.microsoft.com/office/drawing/2014/main" id="{F6648549-C1A2-2EDC-1899-CFEE8BA992C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2703" y="2436000"/>
              <a:ext cx="426474" cy="619199"/>
            </a:xfrm>
            <a:prstGeom prst="rect">
              <a:avLst/>
            </a:prstGeom>
          </p:spPr>
        </p:pic>
        <p:sp>
          <p:nvSpPr>
            <p:cNvPr id="33" name="object 12">
              <a:extLst>
                <a:ext uri="{FF2B5EF4-FFF2-40B4-BE49-F238E27FC236}">
                  <a16:creationId xmlns:a16="http://schemas.microsoft.com/office/drawing/2014/main" id="{181C40D5-C3E0-8EA0-5585-0C6F10356AA3}"/>
                </a:ext>
              </a:extLst>
            </p:cNvPr>
            <p:cNvSpPr/>
            <p:nvPr/>
          </p:nvSpPr>
          <p:spPr>
            <a:xfrm>
              <a:off x="8253177" y="2426474"/>
              <a:ext cx="445770" cy="638810"/>
            </a:xfrm>
            <a:custGeom>
              <a:avLst/>
              <a:gdLst/>
              <a:ahLst/>
              <a:cxnLst/>
              <a:rect l="l" t="t" r="r" b="b"/>
              <a:pathLst>
                <a:path w="445770" h="638810">
                  <a:moveTo>
                    <a:pt x="0" y="0"/>
                  </a:moveTo>
                  <a:lnTo>
                    <a:pt x="445524" y="0"/>
                  </a:lnTo>
                  <a:lnTo>
                    <a:pt x="445524" y="638249"/>
                  </a:lnTo>
                  <a:lnTo>
                    <a:pt x="0" y="6382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>
            <a:extLst>
              <a:ext uri="{FF2B5EF4-FFF2-40B4-BE49-F238E27FC236}">
                <a16:creationId xmlns:a16="http://schemas.microsoft.com/office/drawing/2014/main" id="{38DECE03-C801-09B7-C5F5-96ACE602999C}"/>
              </a:ext>
            </a:extLst>
          </p:cNvPr>
          <p:cNvGrpSpPr/>
          <p:nvPr/>
        </p:nvGrpSpPr>
        <p:grpSpPr>
          <a:xfrm>
            <a:off x="5509273" y="3714268"/>
            <a:ext cx="1995170" cy="959485"/>
            <a:chOff x="5436575" y="3136378"/>
            <a:chExt cx="1995170" cy="959485"/>
          </a:xfrm>
        </p:grpSpPr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A6556E5B-AC0E-0E05-2FFE-1775F47C9A0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55625" y="3155429"/>
              <a:ext cx="1956899" cy="747179"/>
            </a:xfrm>
            <a:prstGeom prst="rect">
              <a:avLst/>
            </a:prstGeom>
          </p:spPr>
        </p:pic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52883BDD-C5D6-3CB2-350A-BBA3B08FBC6D}"/>
                </a:ext>
              </a:extLst>
            </p:cNvPr>
            <p:cNvSpPr/>
            <p:nvPr/>
          </p:nvSpPr>
          <p:spPr>
            <a:xfrm>
              <a:off x="5446100" y="3145903"/>
              <a:ext cx="1976120" cy="766445"/>
            </a:xfrm>
            <a:custGeom>
              <a:avLst/>
              <a:gdLst/>
              <a:ahLst/>
              <a:cxnLst/>
              <a:rect l="l" t="t" r="r" b="b"/>
              <a:pathLst>
                <a:path w="1976120" h="766445">
                  <a:moveTo>
                    <a:pt x="0" y="0"/>
                  </a:moveTo>
                  <a:lnTo>
                    <a:pt x="1975949" y="0"/>
                  </a:lnTo>
                  <a:lnTo>
                    <a:pt x="1975949" y="766229"/>
                  </a:lnTo>
                  <a:lnTo>
                    <a:pt x="0" y="76622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82237751-273F-324D-63F2-B4E2FD994ED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6587" y="3931927"/>
              <a:ext cx="181336" cy="136834"/>
            </a:xfrm>
            <a:prstGeom prst="rect">
              <a:avLst/>
            </a:prstGeom>
          </p:spPr>
        </p:pic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65181DFD-5263-67B0-51F6-B9478DF50A4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67516" y="3966730"/>
              <a:ext cx="84620" cy="129131"/>
            </a:xfrm>
            <a:prstGeom prst="rect">
              <a:avLst/>
            </a:prstGeom>
          </p:spPr>
        </p:pic>
      </p:grpSp>
      <p:sp>
        <p:nvSpPr>
          <p:cNvPr id="30" name="object 30">
            <a:extLst>
              <a:ext uri="{FF2B5EF4-FFF2-40B4-BE49-F238E27FC236}">
                <a16:creationId xmlns:a16="http://schemas.microsoft.com/office/drawing/2014/main" id="{5FE08F19-B2B1-CDC8-F260-EC10A387318B}"/>
              </a:ext>
            </a:extLst>
          </p:cNvPr>
          <p:cNvSpPr txBox="1"/>
          <p:nvPr/>
        </p:nvSpPr>
        <p:spPr>
          <a:xfrm>
            <a:off x="5688273" y="3309248"/>
            <a:ext cx="149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Chain</a:t>
            </a:r>
            <a:r>
              <a:rPr sz="2400" spc="-8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24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rule:</a:t>
            </a:r>
            <a:endParaRPr sz="24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295D611C-DD08-A268-52C0-0F73B150BBF2}"/>
              </a:ext>
            </a:extLst>
          </p:cNvPr>
          <p:cNvSpPr txBox="1"/>
          <p:nvPr/>
        </p:nvSpPr>
        <p:spPr>
          <a:xfrm>
            <a:off x="6145461" y="4620370"/>
            <a:ext cx="795655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Upstream  gradient</a:t>
            </a:r>
            <a:endParaRPr sz="14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165DA816-17BF-591A-3572-236411BCCED6}"/>
              </a:ext>
            </a:extLst>
          </p:cNvPr>
          <p:cNvSpPr txBox="1"/>
          <p:nvPr/>
        </p:nvSpPr>
        <p:spPr>
          <a:xfrm>
            <a:off x="7151310" y="4620370"/>
            <a:ext cx="668020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Local </a:t>
            </a:r>
            <a:r>
              <a:rPr sz="14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</a:t>
            </a:r>
            <a:endParaRPr sz="1400" dirty="0">
              <a:latin typeface="Corbel" panose="020B0503020204020204" pitchFamily="34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714498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52-6E52-5684-6123-7614115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 Graph: 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4514-281C-4C30-C9D3-3F69C786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Evaluated at: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x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-2,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y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5,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z</a:t>
            </a:r>
            <a:r>
              <a:rPr lang="en-US" sz="1800" spc="-1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=</a:t>
            </a:r>
            <a:r>
              <a:rPr lang="en-US" sz="1800" spc="-2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8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-4</a:t>
            </a:r>
          </a:p>
          <a:p>
            <a:r>
              <a:rPr lang="en-US" dirty="0"/>
              <a:t>Start with local gradients! </a:t>
            </a:r>
            <a:endParaRPr lang="en-US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solidFill>
                <a:srgbClr val="37761C"/>
              </a:solidFill>
              <a:latin typeface="Corbel" panose="020B0503020204020204" pitchFamily="34" charset="0"/>
              <a:cs typeface="Arial MT"/>
            </a:endParaRPr>
          </a:p>
          <a:p>
            <a:endParaRPr lang="en-US" sz="1800" dirty="0">
              <a:latin typeface="Corbel" panose="020B0503020204020204" pitchFamily="34" charset="0"/>
              <a:cs typeface="Arial MT"/>
            </a:endParaRPr>
          </a:p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22A1C5A-4789-9731-99B3-68AA9306E4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3" y="1254167"/>
            <a:ext cx="2838449" cy="438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7D5-129A-F94B-3F01-E1ECB9E0C5EE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Stanford CS231N]</a:t>
            </a: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21686521-85C5-001C-22D9-BB8439D43688}"/>
              </a:ext>
            </a:extLst>
          </p:cNvPr>
          <p:cNvGrpSpPr/>
          <p:nvPr/>
        </p:nvGrpSpPr>
        <p:grpSpPr>
          <a:xfrm>
            <a:off x="4300296" y="1153946"/>
            <a:ext cx="4530090" cy="2075814"/>
            <a:chOff x="4496425" y="145149"/>
            <a:chExt cx="4530090" cy="2075814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833033A5-F4E2-923C-D03D-3B40F3AF81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41C3DE55-2858-DA2B-1CF3-C60A88E9CC23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B53B2E9-A195-D9F8-B364-9B164D09F3C6}"/>
                </a:ext>
              </a:extLst>
            </p:cNvPr>
            <p:cNvSpPr/>
            <p:nvPr/>
          </p:nvSpPr>
          <p:spPr>
            <a:xfrm>
              <a:off x="4702048" y="456005"/>
              <a:ext cx="4144010" cy="1714500"/>
            </a:xfrm>
            <a:custGeom>
              <a:avLst/>
              <a:gdLst/>
              <a:ahLst/>
              <a:cxnLst/>
              <a:rect l="l" t="t" r="r" b="b"/>
              <a:pathLst>
                <a:path w="4144009" h="1714500">
                  <a:moveTo>
                    <a:pt x="374992" y="1555927"/>
                  </a:moveTo>
                  <a:lnTo>
                    <a:pt x="0" y="1555927"/>
                  </a:lnTo>
                  <a:lnTo>
                    <a:pt x="0" y="1714030"/>
                  </a:lnTo>
                  <a:lnTo>
                    <a:pt x="374992" y="1714030"/>
                  </a:lnTo>
                  <a:lnTo>
                    <a:pt x="374992" y="1555927"/>
                  </a:lnTo>
                  <a:close/>
                </a:path>
                <a:path w="4144009" h="1714500">
                  <a:moveTo>
                    <a:pt x="374992" y="0"/>
                  </a:moveTo>
                  <a:lnTo>
                    <a:pt x="0" y="0"/>
                  </a:lnTo>
                  <a:lnTo>
                    <a:pt x="0" y="263398"/>
                  </a:lnTo>
                  <a:lnTo>
                    <a:pt x="374992" y="263398"/>
                  </a:lnTo>
                  <a:lnTo>
                    <a:pt x="374992" y="0"/>
                  </a:lnTo>
                  <a:close/>
                </a:path>
                <a:path w="4144009" h="1714500">
                  <a:moveTo>
                    <a:pt x="447624" y="758799"/>
                  </a:moveTo>
                  <a:lnTo>
                    <a:pt x="72618" y="758799"/>
                  </a:lnTo>
                  <a:lnTo>
                    <a:pt x="72618" y="1022197"/>
                  </a:lnTo>
                  <a:lnTo>
                    <a:pt x="447624" y="1022197"/>
                  </a:lnTo>
                  <a:lnTo>
                    <a:pt x="447624" y="758799"/>
                  </a:lnTo>
                  <a:close/>
                </a:path>
                <a:path w="4144009" h="1714500">
                  <a:moveTo>
                    <a:pt x="2315489" y="400545"/>
                  </a:moveTo>
                  <a:lnTo>
                    <a:pt x="1940496" y="400545"/>
                  </a:lnTo>
                  <a:lnTo>
                    <a:pt x="1940496" y="663956"/>
                  </a:lnTo>
                  <a:lnTo>
                    <a:pt x="2315489" y="663956"/>
                  </a:lnTo>
                  <a:lnTo>
                    <a:pt x="2315489" y="400545"/>
                  </a:lnTo>
                  <a:close/>
                </a:path>
                <a:path w="4144009" h="1714500">
                  <a:moveTo>
                    <a:pt x="4143514" y="943927"/>
                  </a:moveTo>
                  <a:lnTo>
                    <a:pt x="3768521" y="943927"/>
                  </a:lnTo>
                  <a:lnTo>
                    <a:pt x="3768521" y="1207325"/>
                  </a:lnTo>
                  <a:lnTo>
                    <a:pt x="4143514" y="1207325"/>
                  </a:lnTo>
                  <a:lnTo>
                    <a:pt x="4143514" y="943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5">
            <a:extLst>
              <a:ext uri="{FF2B5EF4-FFF2-40B4-BE49-F238E27FC236}">
                <a16:creationId xmlns:a16="http://schemas.microsoft.com/office/drawing/2014/main" id="{BC023C88-FADB-3871-12D5-D72738040D52}"/>
              </a:ext>
            </a:extLst>
          </p:cNvPr>
          <p:cNvGrpSpPr/>
          <p:nvPr/>
        </p:nvGrpSpPr>
        <p:grpSpPr>
          <a:xfrm>
            <a:off x="82810" y="3645050"/>
            <a:ext cx="4185285" cy="804545"/>
            <a:chOff x="167275" y="2717225"/>
            <a:chExt cx="4185285" cy="80454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DE3329B-9E91-428F-7DBD-4620AE7FC3DC}"/>
                </a:ext>
              </a:extLst>
            </p:cNvPr>
            <p:cNvSpPr/>
            <p:nvPr/>
          </p:nvSpPr>
          <p:spPr>
            <a:xfrm>
              <a:off x="176800" y="2726750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5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451E3087-BF2A-6FE9-ABD3-D290D00EB4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200" y="2892225"/>
              <a:ext cx="942974" cy="457199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0B9D78D-0D74-83D4-3020-66252E2C8E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775" y="2825550"/>
              <a:ext cx="2047874" cy="590549"/>
            </a:xfrm>
            <a:prstGeom prst="rect">
              <a:avLst/>
            </a:prstGeom>
          </p:spPr>
        </p:pic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395D8A9A-DC45-7751-9D2C-F6803A3F835A}"/>
              </a:ext>
            </a:extLst>
          </p:cNvPr>
          <p:cNvGrpSpPr/>
          <p:nvPr/>
        </p:nvGrpSpPr>
        <p:grpSpPr>
          <a:xfrm>
            <a:off x="73285" y="2715280"/>
            <a:ext cx="4185285" cy="804545"/>
            <a:chOff x="156774" y="1809650"/>
            <a:chExt cx="4185285" cy="80454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E8A922B3-CF7B-4C15-15C4-472D8E000274}"/>
                </a:ext>
              </a:extLst>
            </p:cNvPr>
            <p:cNvSpPr/>
            <p:nvPr/>
          </p:nvSpPr>
          <p:spPr>
            <a:xfrm>
              <a:off x="166299" y="1819175"/>
              <a:ext cx="4166235" cy="785495"/>
            </a:xfrm>
            <a:custGeom>
              <a:avLst/>
              <a:gdLst/>
              <a:ahLst/>
              <a:cxnLst/>
              <a:rect l="l" t="t" r="r" b="b"/>
              <a:pathLst>
                <a:path w="4166235" h="785494">
                  <a:moveTo>
                    <a:pt x="0" y="0"/>
                  </a:moveTo>
                  <a:lnTo>
                    <a:pt x="4166099" y="0"/>
                  </a:lnTo>
                  <a:lnTo>
                    <a:pt x="4166099" y="785399"/>
                  </a:lnTo>
                  <a:lnTo>
                    <a:pt x="0" y="785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1045B7CA-B811-45E2-45DC-1C2C21255E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387" y="1998350"/>
              <a:ext cx="1409699" cy="39052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7B8DB47D-8916-C718-5721-FFCE3777113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3437" y="1884050"/>
              <a:ext cx="2009774" cy="619124"/>
            </a:xfrm>
            <a:prstGeom prst="rect">
              <a:avLst/>
            </a:prstGeom>
          </p:spPr>
        </p:pic>
      </p:grpSp>
      <p:grpSp>
        <p:nvGrpSpPr>
          <p:cNvPr id="25" name="object 25">
            <a:extLst>
              <a:ext uri="{FF2B5EF4-FFF2-40B4-BE49-F238E27FC236}">
                <a16:creationId xmlns:a16="http://schemas.microsoft.com/office/drawing/2014/main" id="{38DECE03-C801-09B7-C5F5-96ACE602999C}"/>
              </a:ext>
            </a:extLst>
          </p:cNvPr>
          <p:cNvGrpSpPr/>
          <p:nvPr/>
        </p:nvGrpSpPr>
        <p:grpSpPr>
          <a:xfrm>
            <a:off x="5509273" y="3714268"/>
            <a:ext cx="1995170" cy="959485"/>
            <a:chOff x="5436575" y="3136378"/>
            <a:chExt cx="1995170" cy="959485"/>
          </a:xfrm>
        </p:grpSpPr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A6556E5B-AC0E-0E05-2FFE-1775F47C9A0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55625" y="3155429"/>
              <a:ext cx="1956899" cy="747179"/>
            </a:xfrm>
            <a:prstGeom prst="rect">
              <a:avLst/>
            </a:prstGeom>
          </p:spPr>
        </p:pic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52883BDD-C5D6-3CB2-350A-BBA3B08FBC6D}"/>
                </a:ext>
              </a:extLst>
            </p:cNvPr>
            <p:cNvSpPr/>
            <p:nvPr/>
          </p:nvSpPr>
          <p:spPr>
            <a:xfrm>
              <a:off x="5446100" y="3145903"/>
              <a:ext cx="1976120" cy="766445"/>
            </a:xfrm>
            <a:custGeom>
              <a:avLst/>
              <a:gdLst/>
              <a:ahLst/>
              <a:cxnLst/>
              <a:rect l="l" t="t" r="r" b="b"/>
              <a:pathLst>
                <a:path w="1976120" h="766445">
                  <a:moveTo>
                    <a:pt x="0" y="0"/>
                  </a:moveTo>
                  <a:lnTo>
                    <a:pt x="1975949" y="0"/>
                  </a:lnTo>
                  <a:lnTo>
                    <a:pt x="1975949" y="766229"/>
                  </a:lnTo>
                  <a:lnTo>
                    <a:pt x="0" y="76622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82237751-273F-324D-63F2-B4E2FD994ED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36587" y="3931927"/>
              <a:ext cx="181336" cy="136834"/>
            </a:xfrm>
            <a:prstGeom prst="rect">
              <a:avLst/>
            </a:prstGeom>
          </p:spPr>
        </p:pic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65181DFD-5263-67B0-51F6-B9478DF50A4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67516" y="3966730"/>
              <a:ext cx="84620" cy="129131"/>
            </a:xfrm>
            <a:prstGeom prst="rect">
              <a:avLst/>
            </a:prstGeom>
          </p:spPr>
        </p:pic>
      </p:grpSp>
      <p:sp>
        <p:nvSpPr>
          <p:cNvPr id="30" name="object 30">
            <a:extLst>
              <a:ext uri="{FF2B5EF4-FFF2-40B4-BE49-F238E27FC236}">
                <a16:creationId xmlns:a16="http://schemas.microsoft.com/office/drawing/2014/main" id="{5FE08F19-B2B1-CDC8-F260-EC10A387318B}"/>
              </a:ext>
            </a:extLst>
          </p:cNvPr>
          <p:cNvSpPr txBox="1"/>
          <p:nvPr/>
        </p:nvSpPr>
        <p:spPr>
          <a:xfrm>
            <a:off x="5688273" y="3309248"/>
            <a:ext cx="149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Chain</a:t>
            </a:r>
            <a:r>
              <a:rPr sz="2400" spc="-85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2400" dirty="0">
                <a:solidFill>
                  <a:srgbClr val="37761C"/>
                </a:solidFill>
                <a:latin typeface="Corbel" panose="020B0503020204020204" pitchFamily="34" charset="0"/>
                <a:cs typeface="Arial MT"/>
              </a:rPr>
              <a:t>rule:</a:t>
            </a:r>
            <a:endParaRPr sz="24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295D611C-DD08-A268-52C0-0F73B150BBF2}"/>
              </a:ext>
            </a:extLst>
          </p:cNvPr>
          <p:cNvSpPr txBox="1"/>
          <p:nvPr/>
        </p:nvSpPr>
        <p:spPr>
          <a:xfrm>
            <a:off x="6145461" y="4620370"/>
            <a:ext cx="795655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Upstream  gradient</a:t>
            </a:r>
            <a:endParaRPr sz="14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165DA816-17BF-591A-3572-236411BCCED6}"/>
              </a:ext>
            </a:extLst>
          </p:cNvPr>
          <p:cNvSpPr txBox="1"/>
          <p:nvPr/>
        </p:nvSpPr>
        <p:spPr>
          <a:xfrm>
            <a:off x="7151310" y="4620370"/>
            <a:ext cx="668020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Local </a:t>
            </a:r>
            <a:r>
              <a:rPr sz="14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</a:t>
            </a:r>
            <a:endParaRPr sz="1400" dirty="0">
              <a:latin typeface="Corbel" panose="020B0503020204020204" pitchFamily="34" charset="0"/>
              <a:cs typeface="Arial MT"/>
            </a:endParaRPr>
          </a:p>
        </p:txBody>
      </p:sp>
      <p:grpSp>
        <p:nvGrpSpPr>
          <p:cNvPr id="34" name="object 5">
            <a:extLst>
              <a:ext uri="{FF2B5EF4-FFF2-40B4-BE49-F238E27FC236}">
                <a16:creationId xmlns:a16="http://schemas.microsoft.com/office/drawing/2014/main" id="{0E2D80FF-7D91-33AD-0BDD-9E6A202FA5EE}"/>
              </a:ext>
            </a:extLst>
          </p:cNvPr>
          <p:cNvGrpSpPr/>
          <p:nvPr/>
        </p:nvGrpSpPr>
        <p:grpSpPr>
          <a:xfrm>
            <a:off x="4300125" y="1152475"/>
            <a:ext cx="4530090" cy="2929255"/>
            <a:chOff x="4496425" y="145149"/>
            <a:chExt cx="4530090" cy="2929255"/>
          </a:xfrm>
        </p:grpSpPr>
        <p:pic>
          <p:nvPicPr>
            <p:cNvPr id="35" name="object 6">
              <a:extLst>
                <a:ext uri="{FF2B5EF4-FFF2-40B4-BE49-F238E27FC236}">
                  <a16:creationId xmlns:a16="http://schemas.microsoft.com/office/drawing/2014/main" id="{F643ACBA-D75C-F5F0-F98B-1EACB41845C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36" name="object 7">
              <a:extLst>
                <a:ext uri="{FF2B5EF4-FFF2-40B4-BE49-F238E27FC236}">
                  <a16:creationId xmlns:a16="http://schemas.microsoft.com/office/drawing/2014/main" id="{B026B680-8A81-C084-6B39-F3E00AFF54DD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249C1118-83FA-D13E-C640-4A0C934AAD05}"/>
                </a:ext>
              </a:extLst>
            </p:cNvPr>
            <p:cNvSpPr/>
            <p:nvPr/>
          </p:nvSpPr>
          <p:spPr>
            <a:xfrm>
              <a:off x="5177327" y="642553"/>
              <a:ext cx="3279140" cy="1793875"/>
            </a:xfrm>
            <a:custGeom>
              <a:avLst/>
              <a:gdLst/>
              <a:ahLst/>
              <a:cxnLst/>
              <a:rect l="l" t="t" r="r" b="b"/>
              <a:pathLst>
                <a:path w="3279140" h="1793875">
                  <a:moveTo>
                    <a:pt x="3278622" y="1793446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9">
              <a:extLst>
                <a:ext uri="{FF2B5EF4-FFF2-40B4-BE49-F238E27FC236}">
                  <a16:creationId xmlns:a16="http://schemas.microsoft.com/office/drawing/2014/main" id="{EDC2406A-449B-F160-2C29-52FBCBFE1DB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91957" y="591539"/>
              <a:ext cx="109995" cy="88143"/>
            </a:xfrm>
            <a:prstGeom prst="rect">
              <a:avLst/>
            </a:prstGeom>
          </p:spPr>
        </p:pic>
        <p:pic>
          <p:nvPicPr>
            <p:cNvPr id="39" name="object 10">
              <a:extLst>
                <a:ext uri="{FF2B5EF4-FFF2-40B4-BE49-F238E27FC236}">
                  <a16:creationId xmlns:a16="http://schemas.microsoft.com/office/drawing/2014/main" id="{F952771B-8225-4DEF-B152-E0A2FBB1D25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62703" y="2436000"/>
              <a:ext cx="426474" cy="619199"/>
            </a:xfrm>
            <a:prstGeom prst="rect">
              <a:avLst/>
            </a:prstGeom>
          </p:spPr>
        </p:pic>
        <p:sp>
          <p:nvSpPr>
            <p:cNvPr id="40" name="object 11">
              <a:extLst>
                <a:ext uri="{FF2B5EF4-FFF2-40B4-BE49-F238E27FC236}">
                  <a16:creationId xmlns:a16="http://schemas.microsoft.com/office/drawing/2014/main" id="{D1BA733A-0939-7651-A085-BBF25302036D}"/>
                </a:ext>
              </a:extLst>
            </p:cNvPr>
            <p:cNvSpPr/>
            <p:nvPr/>
          </p:nvSpPr>
          <p:spPr>
            <a:xfrm>
              <a:off x="8253177" y="2426474"/>
              <a:ext cx="445770" cy="638810"/>
            </a:xfrm>
            <a:custGeom>
              <a:avLst/>
              <a:gdLst/>
              <a:ahLst/>
              <a:cxnLst/>
              <a:rect l="l" t="t" r="r" b="b"/>
              <a:pathLst>
                <a:path w="445770" h="638810">
                  <a:moveTo>
                    <a:pt x="0" y="0"/>
                  </a:moveTo>
                  <a:lnTo>
                    <a:pt x="445524" y="0"/>
                  </a:lnTo>
                  <a:lnTo>
                    <a:pt x="445524" y="638249"/>
                  </a:lnTo>
                  <a:lnTo>
                    <a:pt x="0" y="6382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4823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A Generic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41021" y="4953063"/>
            <a:ext cx="139974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788" kern="1200" dirty="0">
                <a:latin typeface="Corbel" panose="020B0503020204020204" pitchFamily="34" charset="0"/>
                <a:ea typeface="+mn-ea"/>
                <a:cs typeface="+mn-cs"/>
              </a:rPr>
              <a:t>Figure from Andrej </a:t>
            </a:r>
            <a:r>
              <a:rPr lang="en-US" sz="788" kern="1200" dirty="0" err="1">
                <a:latin typeface="Corbel" panose="020B0503020204020204" pitchFamily="34" charset="0"/>
                <a:ea typeface="+mn-ea"/>
                <a:cs typeface="+mn-cs"/>
              </a:rPr>
              <a:t>Karpathy</a:t>
            </a:r>
            <a:endParaRPr lang="en-US" sz="788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48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6674" y="485224"/>
            <a:ext cx="3514090" cy="3514090"/>
            <a:chOff x="2966674" y="485224"/>
            <a:chExt cx="3514090" cy="3514090"/>
          </a:xfrm>
        </p:grpSpPr>
        <p:sp>
          <p:nvSpPr>
            <p:cNvPr id="3" name="object 3"/>
            <p:cNvSpPr/>
            <p:nvPr/>
          </p:nvSpPr>
          <p:spPr>
            <a:xfrm>
              <a:off x="2976199" y="494749"/>
              <a:ext cx="3495040" cy="3495040"/>
            </a:xfrm>
            <a:custGeom>
              <a:avLst/>
              <a:gdLst/>
              <a:ahLst/>
              <a:cxnLst/>
              <a:rect l="l" t="t" r="r" b="b"/>
              <a:pathLst>
                <a:path w="3495040" h="3495040">
                  <a:moveTo>
                    <a:pt x="1747349" y="3494699"/>
                  </a:moveTo>
                  <a:lnTo>
                    <a:pt x="1699253" y="3494050"/>
                  </a:lnTo>
                  <a:lnTo>
                    <a:pt x="1651477" y="3492114"/>
                  </a:lnTo>
                  <a:lnTo>
                    <a:pt x="1604040" y="3488907"/>
                  </a:lnTo>
                  <a:lnTo>
                    <a:pt x="1556956" y="3484446"/>
                  </a:lnTo>
                  <a:lnTo>
                    <a:pt x="1510244" y="3478748"/>
                  </a:lnTo>
                  <a:lnTo>
                    <a:pt x="1463920" y="3471830"/>
                  </a:lnTo>
                  <a:lnTo>
                    <a:pt x="1418001" y="3463707"/>
                  </a:lnTo>
                  <a:lnTo>
                    <a:pt x="1372502" y="3454397"/>
                  </a:lnTo>
                  <a:lnTo>
                    <a:pt x="1327441" y="3443917"/>
                  </a:lnTo>
                  <a:lnTo>
                    <a:pt x="1282835" y="3432282"/>
                  </a:lnTo>
                  <a:lnTo>
                    <a:pt x="1238699" y="3419511"/>
                  </a:lnTo>
                  <a:lnTo>
                    <a:pt x="1195052" y="3405618"/>
                  </a:lnTo>
                  <a:lnTo>
                    <a:pt x="1151909" y="3390622"/>
                  </a:lnTo>
                  <a:lnTo>
                    <a:pt x="1109286" y="3374538"/>
                  </a:lnTo>
                  <a:lnTo>
                    <a:pt x="1067202" y="3357384"/>
                  </a:lnTo>
                  <a:lnTo>
                    <a:pt x="1025672" y="3339176"/>
                  </a:lnTo>
                  <a:lnTo>
                    <a:pt x="984713" y="3319930"/>
                  </a:lnTo>
                  <a:lnTo>
                    <a:pt x="944342" y="3299663"/>
                  </a:lnTo>
                  <a:lnTo>
                    <a:pt x="904575" y="3278393"/>
                  </a:lnTo>
                  <a:lnTo>
                    <a:pt x="865428" y="3256135"/>
                  </a:lnTo>
                  <a:lnTo>
                    <a:pt x="826920" y="3232906"/>
                  </a:lnTo>
                  <a:lnTo>
                    <a:pt x="789066" y="3208724"/>
                  </a:lnTo>
                  <a:lnTo>
                    <a:pt x="751883" y="3183603"/>
                  </a:lnTo>
                  <a:lnTo>
                    <a:pt x="715387" y="3157562"/>
                  </a:lnTo>
                  <a:lnTo>
                    <a:pt x="679596" y="3130617"/>
                  </a:lnTo>
                  <a:lnTo>
                    <a:pt x="644526" y="3102785"/>
                  </a:lnTo>
                  <a:lnTo>
                    <a:pt x="610193" y="3074081"/>
                  </a:lnTo>
                  <a:lnTo>
                    <a:pt x="576614" y="3044524"/>
                  </a:lnTo>
                  <a:lnTo>
                    <a:pt x="543807" y="3014128"/>
                  </a:lnTo>
                  <a:lnTo>
                    <a:pt x="511786" y="2982913"/>
                  </a:lnTo>
                  <a:lnTo>
                    <a:pt x="480571" y="2950892"/>
                  </a:lnTo>
                  <a:lnTo>
                    <a:pt x="450175" y="2918085"/>
                  </a:lnTo>
                  <a:lnTo>
                    <a:pt x="420618" y="2884506"/>
                  </a:lnTo>
                  <a:lnTo>
                    <a:pt x="391914" y="2850173"/>
                  </a:lnTo>
                  <a:lnTo>
                    <a:pt x="364082" y="2815103"/>
                  </a:lnTo>
                  <a:lnTo>
                    <a:pt x="337137" y="2779312"/>
                  </a:lnTo>
                  <a:lnTo>
                    <a:pt x="311096" y="2742816"/>
                  </a:lnTo>
                  <a:lnTo>
                    <a:pt x="285975" y="2705633"/>
                  </a:lnTo>
                  <a:lnTo>
                    <a:pt x="261793" y="2667779"/>
                  </a:lnTo>
                  <a:lnTo>
                    <a:pt x="238564" y="2629270"/>
                  </a:lnTo>
                  <a:lnTo>
                    <a:pt x="216306" y="2590124"/>
                  </a:lnTo>
                  <a:lnTo>
                    <a:pt x="195036" y="2550357"/>
                  </a:lnTo>
                  <a:lnTo>
                    <a:pt x="174769" y="2509986"/>
                  </a:lnTo>
                  <a:lnTo>
                    <a:pt x="155523" y="2469027"/>
                  </a:lnTo>
                  <a:lnTo>
                    <a:pt x="137315" y="2427497"/>
                  </a:lnTo>
                  <a:lnTo>
                    <a:pt x="120161" y="2385413"/>
                  </a:lnTo>
                  <a:lnTo>
                    <a:pt x="104077" y="2342790"/>
                  </a:lnTo>
                  <a:lnTo>
                    <a:pt x="89081" y="2299647"/>
                  </a:lnTo>
                  <a:lnTo>
                    <a:pt x="75188" y="2256000"/>
                  </a:lnTo>
                  <a:lnTo>
                    <a:pt x="62417" y="2211864"/>
                  </a:lnTo>
                  <a:lnTo>
                    <a:pt x="50782" y="2167258"/>
                  </a:lnTo>
                  <a:lnTo>
                    <a:pt x="40302" y="2122197"/>
                  </a:lnTo>
                  <a:lnTo>
                    <a:pt x="30992" y="2076698"/>
                  </a:lnTo>
                  <a:lnTo>
                    <a:pt x="22869" y="2030779"/>
                  </a:lnTo>
                  <a:lnTo>
                    <a:pt x="15951" y="1984455"/>
                  </a:lnTo>
                  <a:lnTo>
                    <a:pt x="10253" y="1937743"/>
                  </a:lnTo>
                  <a:lnTo>
                    <a:pt x="5792" y="1890659"/>
                  </a:lnTo>
                  <a:lnTo>
                    <a:pt x="2585" y="1843222"/>
                  </a:lnTo>
                  <a:lnTo>
                    <a:pt x="649" y="1795446"/>
                  </a:lnTo>
                  <a:lnTo>
                    <a:pt x="0" y="1747349"/>
                  </a:lnTo>
                  <a:lnTo>
                    <a:pt x="649" y="1699253"/>
                  </a:lnTo>
                  <a:lnTo>
                    <a:pt x="2585" y="1651477"/>
                  </a:lnTo>
                  <a:lnTo>
                    <a:pt x="5792" y="1604040"/>
                  </a:lnTo>
                  <a:lnTo>
                    <a:pt x="10253" y="1556956"/>
                  </a:lnTo>
                  <a:lnTo>
                    <a:pt x="15951" y="1510244"/>
                  </a:lnTo>
                  <a:lnTo>
                    <a:pt x="22869" y="1463920"/>
                  </a:lnTo>
                  <a:lnTo>
                    <a:pt x="30992" y="1418001"/>
                  </a:lnTo>
                  <a:lnTo>
                    <a:pt x="40302" y="1372502"/>
                  </a:lnTo>
                  <a:lnTo>
                    <a:pt x="50782" y="1327441"/>
                  </a:lnTo>
                  <a:lnTo>
                    <a:pt x="62417" y="1282835"/>
                  </a:lnTo>
                  <a:lnTo>
                    <a:pt x="75188" y="1238699"/>
                  </a:lnTo>
                  <a:lnTo>
                    <a:pt x="89081" y="1195052"/>
                  </a:lnTo>
                  <a:lnTo>
                    <a:pt x="104077" y="1151909"/>
                  </a:lnTo>
                  <a:lnTo>
                    <a:pt x="120161" y="1109286"/>
                  </a:lnTo>
                  <a:lnTo>
                    <a:pt x="137315" y="1067202"/>
                  </a:lnTo>
                  <a:lnTo>
                    <a:pt x="155523" y="1025672"/>
                  </a:lnTo>
                  <a:lnTo>
                    <a:pt x="174769" y="984713"/>
                  </a:lnTo>
                  <a:lnTo>
                    <a:pt x="195036" y="944342"/>
                  </a:lnTo>
                  <a:lnTo>
                    <a:pt x="216306" y="904575"/>
                  </a:lnTo>
                  <a:lnTo>
                    <a:pt x="238564" y="865428"/>
                  </a:lnTo>
                  <a:lnTo>
                    <a:pt x="261793" y="826920"/>
                  </a:lnTo>
                  <a:lnTo>
                    <a:pt x="285975" y="789066"/>
                  </a:lnTo>
                  <a:lnTo>
                    <a:pt x="311096" y="751883"/>
                  </a:lnTo>
                  <a:lnTo>
                    <a:pt x="337137" y="715387"/>
                  </a:lnTo>
                  <a:lnTo>
                    <a:pt x="364082" y="679596"/>
                  </a:lnTo>
                  <a:lnTo>
                    <a:pt x="391914" y="644526"/>
                  </a:lnTo>
                  <a:lnTo>
                    <a:pt x="420618" y="610193"/>
                  </a:lnTo>
                  <a:lnTo>
                    <a:pt x="450175" y="576614"/>
                  </a:lnTo>
                  <a:lnTo>
                    <a:pt x="480571" y="543807"/>
                  </a:lnTo>
                  <a:lnTo>
                    <a:pt x="511786" y="511786"/>
                  </a:lnTo>
                  <a:lnTo>
                    <a:pt x="543807" y="480571"/>
                  </a:lnTo>
                  <a:lnTo>
                    <a:pt x="576614" y="450175"/>
                  </a:lnTo>
                  <a:lnTo>
                    <a:pt x="610193" y="420618"/>
                  </a:lnTo>
                  <a:lnTo>
                    <a:pt x="644526" y="391914"/>
                  </a:lnTo>
                  <a:lnTo>
                    <a:pt x="679596" y="364082"/>
                  </a:lnTo>
                  <a:lnTo>
                    <a:pt x="715387" y="337137"/>
                  </a:lnTo>
                  <a:lnTo>
                    <a:pt x="751883" y="311096"/>
                  </a:lnTo>
                  <a:lnTo>
                    <a:pt x="789066" y="285975"/>
                  </a:lnTo>
                  <a:lnTo>
                    <a:pt x="826920" y="261793"/>
                  </a:lnTo>
                  <a:lnTo>
                    <a:pt x="865428" y="238564"/>
                  </a:lnTo>
                  <a:lnTo>
                    <a:pt x="904575" y="216306"/>
                  </a:lnTo>
                  <a:lnTo>
                    <a:pt x="944342" y="195036"/>
                  </a:lnTo>
                  <a:lnTo>
                    <a:pt x="984713" y="174769"/>
                  </a:lnTo>
                  <a:lnTo>
                    <a:pt x="1025672" y="155523"/>
                  </a:lnTo>
                  <a:lnTo>
                    <a:pt x="1067202" y="137315"/>
                  </a:lnTo>
                  <a:lnTo>
                    <a:pt x="1109286" y="120161"/>
                  </a:lnTo>
                  <a:lnTo>
                    <a:pt x="1151909" y="104077"/>
                  </a:lnTo>
                  <a:lnTo>
                    <a:pt x="1195052" y="89081"/>
                  </a:lnTo>
                  <a:lnTo>
                    <a:pt x="1238699" y="75188"/>
                  </a:lnTo>
                  <a:lnTo>
                    <a:pt x="1282835" y="62417"/>
                  </a:lnTo>
                  <a:lnTo>
                    <a:pt x="1327441" y="50782"/>
                  </a:lnTo>
                  <a:lnTo>
                    <a:pt x="1372502" y="40302"/>
                  </a:lnTo>
                  <a:lnTo>
                    <a:pt x="1418001" y="30992"/>
                  </a:lnTo>
                  <a:lnTo>
                    <a:pt x="1463920" y="22869"/>
                  </a:lnTo>
                  <a:lnTo>
                    <a:pt x="1510244" y="15951"/>
                  </a:lnTo>
                  <a:lnTo>
                    <a:pt x="1556956" y="10253"/>
                  </a:lnTo>
                  <a:lnTo>
                    <a:pt x="1604040" y="5792"/>
                  </a:lnTo>
                  <a:lnTo>
                    <a:pt x="1651477" y="2585"/>
                  </a:lnTo>
                  <a:lnTo>
                    <a:pt x="1699253" y="649"/>
                  </a:lnTo>
                  <a:lnTo>
                    <a:pt x="1747349" y="0"/>
                  </a:lnTo>
                  <a:lnTo>
                    <a:pt x="1796925" y="702"/>
                  </a:lnTo>
                  <a:lnTo>
                    <a:pt x="1846329" y="2803"/>
                  </a:lnTo>
                  <a:lnTo>
                    <a:pt x="1895534" y="6290"/>
                  </a:lnTo>
                  <a:lnTo>
                    <a:pt x="1944514" y="11153"/>
                  </a:lnTo>
                  <a:lnTo>
                    <a:pt x="1993241" y="17380"/>
                  </a:lnTo>
                  <a:lnTo>
                    <a:pt x="2041690" y="24961"/>
                  </a:lnTo>
                  <a:lnTo>
                    <a:pt x="2089833" y="33885"/>
                  </a:lnTo>
                  <a:lnTo>
                    <a:pt x="2137643" y="44139"/>
                  </a:lnTo>
                  <a:lnTo>
                    <a:pt x="2185095" y="55715"/>
                  </a:lnTo>
                  <a:lnTo>
                    <a:pt x="2232161" y="68599"/>
                  </a:lnTo>
                  <a:lnTo>
                    <a:pt x="2278814" y="82782"/>
                  </a:lnTo>
                  <a:lnTo>
                    <a:pt x="2325028" y="98252"/>
                  </a:lnTo>
                  <a:lnTo>
                    <a:pt x="2370776" y="114998"/>
                  </a:lnTo>
                  <a:lnTo>
                    <a:pt x="2416032" y="133009"/>
                  </a:lnTo>
                  <a:lnTo>
                    <a:pt x="2460768" y="152273"/>
                  </a:lnTo>
                  <a:lnTo>
                    <a:pt x="2504958" y="172781"/>
                  </a:lnTo>
                  <a:lnTo>
                    <a:pt x="2548575" y="194521"/>
                  </a:lnTo>
                  <a:lnTo>
                    <a:pt x="2591592" y="217481"/>
                  </a:lnTo>
                  <a:lnTo>
                    <a:pt x="2633983" y="241651"/>
                  </a:lnTo>
                  <a:lnTo>
                    <a:pt x="2675722" y="267019"/>
                  </a:lnTo>
                  <a:lnTo>
                    <a:pt x="2716780" y="293575"/>
                  </a:lnTo>
                  <a:lnTo>
                    <a:pt x="2757132" y="321307"/>
                  </a:lnTo>
                  <a:lnTo>
                    <a:pt x="2796751" y="350205"/>
                  </a:lnTo>
                  <a:lnTo>
                    <a:pt x="2835610" y="380257"/>
                  </a:lnTo>
                  <a:lnTo>
                    <a:pt x="2873682" y="411452"/>
                  </a:lnTo>
                  <a:lnTo>
                    <a:pt x="2910941" y="443780"/>
                  </a:lnTo>
                  <a:lnTo>
                    <a:pt x="2947360" y="477228"/>
                  </a:lnTo>
                  <a:lnTo>
                    <a:pt x="2982912" y="511786"/>
                  </a:lnTo>
                  <a:lnTo>
                    <a:pt x="3017471" y="547339"/>
                  </a:lnTo>
                  <a:lnTo>
                    <a:pt x="3050919" y="583758"/>
                  </a:lnTo>
                  <a:lnTo>
                    <a:pt x="3083247" y="621017"/>
                  </a:lnTo>
                  <a:lnTo>
                    <a:pt x="3114442" y="659089"/>
                  </a:lnTo>
                  <a:lnTo>
                    <a:pt x="3144494" y="697948"/>
                  </a:lnTo>
                  <a:lnTo>
                    <a:pt x="3173392" y="737567"/>
                  </a:lnTo>
                  <a:lnTo>
                    <a:pt x="3201124" y="777919"/>
                  </a:lnTo>
                  <a:lnTo>
                    <a:pt x="3227680" y="818977"/>
                  </a:lnTo>
                  <a:lnTo>
                    <a:pt x="3253048" y="860716"/>
                  </a:lnTo>
                  <a:lnTo>
                    <a:pt x="3277218" y="903107"/>
                  </a:lnTo>
                  <a:lnTo>
                    <a:pt x="3300178" y="946124"/>
                  </a:lnTo>
                  <a:lnTo>
                    <a:pt x="3321918" y="989742"/>
                  </a:lnTo>
                  <a:lnTo>
                    <a:pt x="3342426" y="1033932"/>
                  </a:lnTo>
                  <a:lnTo>
                    <a:pt x="3361690" y="1078668"/>
                  </a:lnTo>
                  <a:lnTo>
                    <a:pt x="3379701" y="1123923"/>
                  </a:lnTo>
                  <a:lnTo>
                    <a:pt x="3396447" y="1169671"/>
                  </a:lnTo>
                  <a:lnTo>
                    <a:pt x="3411917" y="1215885"/>
                  </a:lnTo>
                  <a:lnTo>
                    <a:pt x="3426100" y="1262539"/>
                  </a:lnTo>
                  <a:lnTo>
                    <a:pt x="3438984" y="1309604"/>
                  </a:lnTo>
                  <a:lnTo>
                    <a:pt x="3450560" y="1357056"/>
                  </a:lnTo>
                  <a:lnTo>
                    <a:pt x="3460814" y="1404867"/>
                  </a:lnTo>
                  <a:lnTo>
                    <a:pt x="3469738" y="1453010"/>
                  </a:lnTo>
                  <a:lnTo>
                    <a:pt x="3477319" y="1501458"/>
                  </a:lnTo>
                  <a:lnTo>
                    <a:pt x="3483546" y="1550185"/>
                  </a:lnTo>
                  <a:lnTo>
                    <a:pt x="3488409" y="1599165"/>
                  </a:lnTo>
                  <a:lnTo>
                    <a:pt x="3491896" y="1648370"/>
                  </a:lnTo>
                  <a:lnTo>
                    <a:pt x="3493997" y="1697774"/>
                  </a:lnTo>
                  <a:lnTo>
                    <a:pt x="3494699" y="1747349"/>
                  </a:lnTo>
                  <a:lnTo>
                    <a:pt x="3494050" y="1795446"/>
                  </a:lnTo>
                  <a:lnTo>
                    <a:pt x="3492114" y="1843222"/>
                  </a:lnTo>
                  <a:lnTo>
                    <a:pt x="3488907" y="1890659"/>
                  </a:lnTo>
                  <a:lnTo>
                    <a:pt x="3484446" y="1937743"/>
                  </a:lnTo>
                  <a:lnTo>
                    <a:pt x="3478748" y="1984455"/>
                  </a:lnTo>
                  <a:lnTo>
                    <a:pt x="3471830" y="2030779"/>
                  </a:lnTo>
                  <a:lnTo>
                    <a:pt x="3463707" y="2076698"/>
                  </a:lnTo>
                  <a:lnTo>
                    <a:pt x="3454397" y="2122197"/>
                  </a:lnTo>
                  <a:lnTo>
                    <a:pt x="3443917" y="2167258"/>
                  </a:lnTo>
                  <a:lnTo>
                    <a:pt x="3432282" y="2211864"/>
                  </a:lnTo>
                  <a:lnTo>
                    <a:pt x="3419511" y="2256000"/>
                  </a:lnTo>
                  <a:lnTo>
                    <a:pt x="3405618" y="2299647"/>
                  </a:lnTo>
                  <a:lnTo>
                    <a:pt x="3390622" y="2342790"/>
                  </a:lnTo>
                  <a:lnTo>
                    <a:pt x="3374538" y="2385413"/>
                  </a:lnTo>
                  <a:lnTo>
                    <a:pt x="3357384" y="2427497"/>
                  </a:lnTo>
                  <a:lnTo>
                    <a:pt x="3339176" y="2469027"/>
                  </a:lnTo>
                  <a:lnTo>
                    <a:pt x="3319930" y="2509986"/>
                  </a:lnTo>
                  <a:lnTo>
                    <a:pt x="3299663" y="2550357"/>
                  </a:lnTo>
                  <a:lnTo>
                    <a:pt x="3278393" y="2590124"/>
                  </a:lnTo>
                  <a:lnTo>
                    <a:pt x="3256135" y="2629270"/>
                  </a:lnTo>
                  <a:lnTo>
                    <a:pt x="3232906" y="2667779"/>
                  </a:lnTo>
                  <a:lnTo>
                    <a:pt x="3208724" y="2705633"/>
                  </a:lnTo>
                  <a:lnTo>
                    <a:pt x="3183603" y="2742816"/>
                  </a:lnTo>
                  <a:lnTo>
                    <a:pt x="3157562" y="2779312"/>
                  </a:lnTo>
                  <a:lnTo>
                    <a:pt x="3130617" y="2815103"/>
                  </a:lnTo>
                  <a:lnTo>
                    <a:pt x="3102785" y="2850173"/>
                  </a:lnTo>
                  <a:lnTo>
                    <a:pt x="3074081" y="2884506"/>
                  </a:lnTo>
                  <a:lnTo>
                    <a:pt x="3044524" y="2918085"/>
                  </a:lnTo>
                  <a:lnTo>
                    <a:pt x="3014128" y="2950892"/>
                  </a:lnTo>
                  <a:lnTo>
                    <a:pt x="2982913" y="2982913"/>
                  </a:lnTo>
                  <a:lnTo>
                    <a:pt x="2950892" y="3014128"/>
                  </a:lnTo>
                  <a:lnTo>
                    <a:pt x="2918085" y="3044524"/>
                  </a:lnTo>
                  <a:lnTo>
                    <a:pt x="2884506" y="3074081"/>
                  </a:lnTo>
                  <a:lnTo>
                    <a:pt x="2850173" y="3102785"/>
                  </a:lnTo>
                  <a:lnTo>
                    <a:pt x="2815103" y="3130617"/>
                  </a:lnTo>
                  <a:lnTo>
                    <a:pt x="2779312" y="3157562"/>
                  </a:lnTo>
                  <a:lnTo>
                    <a:pt x="2742816" y="3183603"/>
                  </a:lnTo>
                  <a:lnTo>
                    <a:pt x="2705633" y="3208724"/>
                  </a:lnTo>
                  <a:lnTo>
                    <a:pt x="2667779" y="3232906"/>
                  </a:lnTo>
                  <a:lnTo>
                    <a:pt x="2629270" y="3256135"/>
                  </a:lnTo>
                  <a:lnTo>
                    <a:pt x="2590124" y="3278393"/>
                  </a:lnTo>
                  <a:lnTo>
                    <a:pt x="2550357" y="3299663"/>
                  </a:lnTo>
                  <a:lnTo>
                    <a:pt x="2509986" y="3319930"/>
                  </a:lnTo>
                  <a:lnTo>
                    <a:pt x="2469027" y="3339176"/>
                  </a:lnTo>
                  <a:lnTo>
                    <a:pt x="2427497" y="3357384"/>
                  </a:lnTo>
                  <a:lnTo>
                    <a:pt x="2385413" y="3374538"/>
                  </a:lnTo>
                  <a:lnTo>
                    <a:pt x="2342790" y="3390622"/>
                  </a:lnTo>
                  <a:lnTo>
                    <a:pt x="2299647" y="3405618"/>
                  </a:lnTo>
                  <a:lnTo>
                    <a:pt x="2256000" y="3419511"/>
                  </a:lnTo>
                  <a:lnTo>
                    <a:pt x="2211864" y="3432282"/>
                  </a:lnTo>
                  <a:lnTo>
                    <a:pt x="2167258" y="3443917"/>
                  </a:lnTo>
                  <a:lnTo>
                    <a:pt x="2122197" y="3454397"/>
                  </a:lnTo>
                  <a:lnTo>
                    <a:pt x="2076698" y="3463707"/>
                  </a:lnTo>
                  <a:lnTo>
                    <a:pt x="2030779" y="3471830"/>
                  </a:lnTo>
                  <a:lnTo>
                    <a:pt x="1984455" y="3478748"/>
                  </a:lnTo>
                  <a:lnTo>
                    <a:pt x="1937743" y="3484446"/>
                  </a:lnTo>
                  <a:lnTo>
                    <a:pt x="1890659" y="3488907"/>
                  </a:lnTo>
                  <a:lnTo>
                    <a:pt x="1843222" y="3492114"/>
                  </a:lnTo>
                  <a:lnTo>
                    <a:pt x="1795446" y="3494050"/>
                  </a:lnTo>
                  <a:lnTo>
                    <a:pt x="1747349" y="34946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976199" y="494749"/>
              <a:ext cx="3495040" cy="3495040"/>
            </a:xfrm>
            <a:custGeom>
              <a:avLst/>
              <a:gdLst/>
              <a:ahLst/>
              <a:cxnLst/>
              <a:rect l="l" t="t" r="r" b="b"/>
              <a:pathLst>
                <a:path w="3495040" h="3495040">
                  <a:moveTo>
                    <a:pt x="0" y="1747349"/>
                  </a:moveTo>
                  <a:lnTo>
                    <a:pt x="649" y="1699253"/>
                  </a:lnTo>
                  <a:lnTo>
                    <a:pt x="2585" y="1651477"/>
                  </a:lnTo>
                  <a:lnTo>
                    <a:pt x="5792" y="1604040"/>
                  </a:lnTo>
                  <a:lnTo>
                    <a:pt x="10253" y="1556956"/>
                  </a:lnTo>
                  <a:lnTo>
                    <a:pt x="15951" y="1510244"/>
                  </a:lnTo>
                  <a:lnTo>
                    <a:pt x="22869" y="1463920"/>
                  </a:lnTo>
                  <a:lnTo>
                    <a:pt x="30992" y="1418001"/>
                  </a:lnTo>
                  <a:lnTo>
                    <a:pt x="40302" y="1372502"/>
                  </a:lnTo>
                  <a:lnTo>
                    <a:pt x="50782" y="1327441"/>
                  </a:lnTo>
                  <a:lnTo>
                    <a:pt x="62417" y="1282835"/>
                  </a:lnTo>
                  <a:lnTo>
                    <a:pt x="75188" y="1238699"/>
                  </a:lnTo>
                  <a:lnTo>
                    <a:pt x="89081" y="1195052"/>
                  </a:lnTo>
                  <a:lnTo>
                    <a:pt x="104077" y="1151909"/>
                  </a:lnTo>
                  <a:lnTo>
                    <a:pt x="120161" y="1109286"/>
                  </a:lnTo>
                  <a:lnTo>
                    <a:pt x="137315" y="1067202"/>
                  </a:lnTo>
                  <a:lnTo>
                    <a:pt x="155523" y="1025672"/>
                  </a:lnTo>
                  <a:lnTo>
                    <a:pt x="174769" y="984713"/>
                  </a:lnTo>
                  <a:lnTo>
                    <a:pt x="195036" y="944342"/>
                  </a:lnTo>
                  <a:lnTo>
                    <a:pt x="216306" y="904575"/>
                  </a:lnTo>
                  <a:lnTo>
                    <a:pt x="238564" y="865428"/>
                  </a:lnTo>
                  <a:lnTo>
                    <a:pt x="261793" y="826920"/>
                  </a:lnTo>
                  <a:lnTo>
                    <a:pt x="285975" y="789066"/>
                  </a:lnTo>
                  <a:lnTo>
                    <a:pt x="311096" y="751883"/>
                  </a:lnTo>
                  <a:lnTo>
                    <a:pt x="337137" y="715387"/>
                  </a:lnTo>
                  <a:lnTo>
                    <a:pt x="364082" y="679596"/>
                  </a:lnTo>
                  <a:lnTo>
                    <a:pt x="391914" y="644526"/>
                  </a:lnTo>
                  <a:lnTo>
                    <a:pt x="420618" y="610193"/>
                  </a:lnTo>
                  <a:lnTo>
                    <a:pt x="450175" y="576614"/>
                  </a:lnTo>
                  <a:lnTo>
                    <a:pt x="480571" y="543807"/>
                  </a:lnTo>
                  <a:lnTo>
                    <a:pt x="511786" y="511786"/>
                  </a:lnTo>
                  <a:lnTo>
                    <a:pt x="543807" y="480571"/>
                  </a:lnTo>
                  <a:lnTo>
                    <a:pt x="576614" y="450175"/>
                  </a:lnTo>
                  <a:lnTo>
                    <a:pt x="610193" y="420618"/>
                  </a:lnTo>
                  <a:lnTo>
                    <a:pt x="644526" y="391914"/>
                  </a:lnTo>
                  <a:lnTo>
                    <a:pt x="679596" y="364082"/>
                  </a:lnTo>
                  <a:lnTo>
                    <a:pt x="715387" y="337137"/>
                  </a:lnTo>
                  <a:lnTo>
                    <a:pt x="751883" y="311096"/>
                  </a:lnTo>
                  <a:lnTo>
                    <a:pt x="789066" y="285975"/>
                  </a:lnTo>
                  <a:lnTo>
                    <a:pt x="826920" y="261793"/>
                  </a:lnTo>
                  <a:lnTo>
                    <a:pt x="865428" y="238564"/>
                  </a:lnTo>
                  <a:lnTo>
                    <a:pt x="904575" y="216306"/>
                  </a:lnTo>
                  <a:lnTo>
                    <a:pt x="944342" y="195036"/>
                  </a:lnTo>
                  <a:lnTo>
                    <a:pt x="984713" y="174769"/>
                  </a:lnTo>
                  <a:lnTo>
                    <a:pt x="1025672" y="155523"/>
                  </a:lnTo>
                  <a:lnTo>
                    <a:pt x="1067202" y="137315"/>
                  </a:lnTo>
                  <a:lnTo>
                    <a:pt x="1109286" y="120161"/>
                  </a:lnTo>
                  <a:lnTo>
                    <a:pt x="1151909" y="104077"/>
                  </a:lnTo>
                  <a:lnTo>
                    <a:pt x="1195052" y="89081"/>
                  </a:lnTo>
                  <a:lnTo>
                    <a:pt x="1238699" y="75188"/>
                  </a:lnTo>
                  <a:lnTo>
                    <a:pt x="1282835" y="62417"/>
                  </a:lnTo>
                  <a:lnTo>
                    <a:pt x="1327441" y="50782"/>
                  </a:lnTo>
                  <a:lnTo>
                    <a:pt x="1372502" y="40302"/>
                  </a:lnTo>
                  <a:lnTo>
                    <a:pt x="1418001" y="30992"/>
                  </a:lnTo>
                  <a:lnTo>
                    <a:pt x="1463920" y="22869"/>
                  </a:lnTo>
                  <a:lnTo>
                    <a:pt x="1510244" y="15951"/>
                  </a:lnTo>
                  <a:lnTo>
                    <a:pt x="1556956" y="10253"/>
                  </a:lnTo>
                  <a:lnTo>
                    <a:pt x="1604040" y="5792"/>
                  </a:lnTo>
                  <a:lnTo>
                    <a:pt x="1651477" y="2585"/>
                  </a:lnTo>
                  <a:lnTo>
                    <a:pt x="1699253" y="649"/>
                  </a:lnTo>
                  <a:lnTo>
                    <a:pt x="1747349" y="0"/>
                  </a:lnTo>
                  <a:lnTo>
                    <a:pt x="1796925" y="702"/>
                  </a:lnTo>
                  <a:lnTo>
                    <a:pt x="1846329" y="2803"/>
                  </a:lnTo>
                  <a:lnTo>
                    <a:pt x="1895534" y="6290"/>
                  </a:lnTo>
                  <a:lnTo>
                    <a:pt x="1944514" y="11153"/>
                  </a:lnTo>
                  <a:lnTo>
                    <a:pt x="1993241" y="17380"/>
                  </a:lnTo>
                  <a:lnTo>
                    <a:pt x="2041690" y="24961"/>
                  </a:lnTo>
                  <a:lnTo>
                    <a:pt x="2089833" y="33885"/>
                  </a:lnTo>
                  <a:lnTo>
                    <a:pt x="2137643" y="44139"/>
                  </a:lnTo>
                  <a:lnTo>
                    <a:pt x="2185095" y="55715"/>
                  </a:lnTo>
                  <a:lnTo>
                    <a:pt x="2232161" y="68599"/>
                  </a:lnTo>
                  <a:lnTo>
                    <a:pt x="2278814" y="82782"/>
                  </a:lnTo>
                  <a:lnTo>
                    <a:pt x="2325028" y="98252"/>
                  </a:lnTo>
                  <a:lnTo>
                    <a:pt x="2370776" y="114998"/>
                  </a:lnTo>
                  <a:lnTo>
                    <a:pt x="2416032" y="133009"/>
                  </a:lnTo>
                  <a:lnTo>
                    <a:pt x="2460768" y="152273"/>
                  </a:lnTo>
                  <a:lnTo>
                    <a:pt x="2504958" y="172781"/>
                  </a:lnTo>
                  <a:lnTo>
                    <a:pt x="2548575" y="194521"/>
                  </a:lnTo>
                  <a:lnTo>
                    <a:pt x="2591592" y="217481"/>
                  </a:lnTo>
                  <a:lnTo>
                    <a:pt x="2633983" y="241651"/>
                  </a:lnTo>
                  <a:lnTo>
                    <a:pt x="2675722" y="267019"/>
                  </a:lnTo>
                  <a:lnTo>
                    <a:pt x="2716780" y="293575"/>
                  </a:lnTo>
                  <a:lnTo>
                    <a:pt x="2757132" y="321307"/>
                  </a:lnTo>
                  <a:lnTo>
                    <a:pt x="2796751" y="350205"/>
                  </a:lnTo>
                  <a:lnTo>
                    <a:pt x="2835610" y="380257"/>
                  </a:lnTo>
                  <a:lnTo>
                    <a:pt x="2873682" y="411452"/>
                  </a:lnTo>
                  <a:lnTo>
                    <a:pt x="2910941" y="443780"/>
                  </a:lnTo>
                  <a:lnTo>
                    <a:pt x="2947360" y="477228"/>
                  </a:lnTo>
                  <a:lnTo>
                    <a:pt x="2982912" y="511786"/>
                  </a:lnTo>
                  <a:lnTo>
                    <a:pt x="3017471" y="547339"/>
                  </a:lnTo>
                  <a:lnTo>
                    <a:pt x="3050919" y="583758"/>
                  </a:lnTo>
                  <a:lnTo>
                    <a:pt x="3083247" y="621017"/>
                  </a:lnTo>
                  <a:lnTo>
                    <a:pt x="3114442" y="659089"/>
                  </a:lnTo>
                  <a:lnTo>
                    <a:pt x="3144494" y="697948"/>
                  </a:lnTo>
                  <a:lnTo>
                    <a:pt x="3173392" y="737567"/>
                  </a:lnTo>
                  <a:lnTo>
                    <a:pt x="3201124" y="777919"/>
                  </a:lnTo>
                  <a:lnTo>
                    <a:pt x="3227680" y="818977"/>
                  </a:lnTo>
                  <a:lnTo>
                    <a:pt x="3253048" y="860716"/>
                  </a:lnTo>
                  <a:lnTo>
                    <a:pt x="3277218" y="903107"/>
                  </a:lnTo>
                  <a:lnTo>
                    <a:pt x="3300178" y="946124"/>
                  </a:lnTo>
                  <a:lnTo>
                    <a:pt x="3321918" y="989742"/>
                  </a:lnTo>
                  <a:lnTo>
                    <a:pt x="3342426" y="1033932"/>
                  </a:lnTo>
                  <a:lnTo>
                    <a:pt x="3361690" y="1078668"/>
                  </a:lnTo>
                  <a:lnTo>
                    <a:pt x="3379701" y="1123923"/>
                  </a:lnTo>
                  <a:lnTo>
                    <a:pt x="3396447" y="1169671"/>
                  </a:lnTo>
                  <a:lnTo>
                    <a:pt x="3411917" y="1215885"/>
                  </a:lnTo>
                  <a:lnTo>
                    <a:pt x="3426100" y="1262539"/>
                  </a:lnTo>
                  <a:lnTo>
                    <a:pt x="3438984" y="1309604"/>
                  </a:lnTo>
                  <a:lnTo>
                    <a:pt x="3450560" y="1357056"/>
                  </a:lnTo>
                  <a:lnTo>
                    <a:pt x="3460814" y="1404867"/>
                  </a:lnTo>
                  <a:lnTo>
                    <a:pt x="3469738" y="1453010"/>
                  </a:lnTo>
                  <a:lnTo>
                    <a:pt x="3477319" y="1501458"/>
                  </a:lnTo>
                  <a:lnTo>
                    <a:pt x="3483546" y="1550185"/>
                  </a:lnTo>
                  <a:lnTo>
                    <a:pt x="3488409" y="1599165"/>
                  </a:lnTo>
                  <a:lnTo>
                    <a:pt x="3491896" y="1648370"/>
                  </a:lnTo>
                  <a:lnTo>
                    <a:pt x="3493997" y="1697774"/>
                  </a:lnTo>
                  <a:lnTo>
                    <a:pt x="3494699" y="1747349"/>
                  </a:lnTo>
                  <a:lnTo>
                    <a:pt x="3494050" y="1795446"/>
                  </a:lnTo>
                  <a:lnTo>
                    <a:pt x="3492114" y="1843222"/>
                  </a:lnTo>
                  <a:lnTo>
                    <a:pt x="3488907" y="1890659"/>
                  </a:lnTo>
                  <a:lnTo>
                    <a:pt x="3484446" y="1937743"/>
                  </a:lnTo>
                  <a:lnTo>
                    <a:pt x="3478748" y="1984455"/>
                  </a:lnTo>
                  <a:lnTo>
                    <a:pt x="3471830" y="2030779"/>
                  </a:lnTo>
                  <a:lnTo>
                    <a:pt x="3463707" y="2076698"/>
                  </a:lnTo>
                  <a:lnTo>
                    <a:pt x="3454397" y="2122197"/>
                  </a:lnTo>
                  <a:lnTo>
                    <a:pt x="3443917" y="2167258"/>
                  </a:lnTo>
                  <a:lnTo>
                    <a:pt x="3432282" y="2211864"/>
                  </a:lnTo>
                  <a:lnTo>
                    <a:pt x="3419511" y="2256000"/>
                  </a:lnTo>
                  <a:lnTo>
                    <a:pt x="3405618" y="2299647"/>
                  </a:lnTo>
                  <a:lnTo>
                    <a:pt x="3390622" y="2342790"/>
                  </a:lnTo>
                  <a:lnTo>
                    <a:pt x="3374538" y="2385413"/>
                  </a:lnTo>
                  <a:lnTo>
                    <a:pt x="3357384" y="2427497"/>
                  </a:lnTo>
                  <a:lnTo>
                    <a:pt x="3339176" y="2469027"/>
                  </a:lnTo>
                  <a:lnTo>
                    <a:pt x="3319930" y="2509986"/>
                  </a:lnTo>
                  <a:lnTo>
                    <a:pt x="3299663" y="2550357"/>
                  </a:lnTo>
                  <a:lnTo>
                    <a:pt x="3278393" y="2590124"/>
                  </a:lnTo>
                  <a:lnTo>
                    <a:pt x="3256135" y="2629270"/>
                  </a:lnTo>
                  <a:lnTo>
                    <a:pt x="3232906" y="2667779"/>
                  </a:lnTo>
                  <a:lnTo>
                    <a:pt x="3208724" y="2705633"/>
                  </a:lnTo>
                  <a:lnTo>
                    <a:pt x="3183603" y="2742816"/>
                  </a:lnTo>
                  <a:lnTo>
                    <a:pt x="3157562" y="2779312"/>
                  </a:lnTo>
                  <a:lnTo>
                    <a:pt x="3130617" y="2815103"/>
                  </a:lnTo>
                  <a:lnTo>
                    <a:pt x="3102785" y="2850173"/>
                  </a:lnTo>
                  <a:lnTo>
                    <a:pt x="3074081" y="2884506"/>
                  </a:lnTo>
                  <a:lnTo>
                    <a:pt x="3044524" y="2918085"/>
                  </a:lnTo>
                  <a:lnTo>
                    <a:pt x="3014128" y="2950892"/>
                  </a:lnTo>
                  <a:lnTo>
                    <a:pt x="2982913" y="2982913"/>
                  </a:lnTo>
                  <a:lnTo>
                    <a:pt x="2950892" y="3014128"/>
                  </a:lnTo>
                  <a:lnTo>
                    <a:pt x="2918085" y="3044524"/>
                  </a:lnTo>
                  <a:lnTo>
                    <a:pt x="2884506" y="3074081"/>
                  </a:lnTo>
                  <a:lnTo>
                    <a:pt x="2850173" y="3102785"/>
                  </a:lnTo>
                  <a:lnTo>
                    <a:pt x="2815103" y="3130617"/>
                  </a:lnTo>
                  <a:lnTo>
                    <a:pt x="2779312" y="3157562"/>
                  </a:lnTo>
                  <a:lnTo>
                    <a:pt x="2742816" y="3183603"/>
                  </a:lnTo>
                  <a:lnTo>
                    <a:pt x="2705633" y="3208724"/>
                  </a:lnTo>
                  <a:lnTo>
                    <a:pt x="2667779" y="3232906"/>
                  </a:lnTo>
                  <a:lnTo>
                    <a:pt x="2629270" y="3256135"/>
                  </a:lnTo>
                  <a:lnTo>
                    <a:pt x="2590124" y="3278393"/>
                  </a:lnTo>
                  <a:lnTo>
                    <a:pt x="2550357" y="3299663"/>
                  </a:lnTo>
                  <a:lnTo>
                    <a:pt x="2509986" y="3319930"/>
                  </a:lnTo>
                  <a:lnTo>
                    <a:pt x="2469027" y="3339176"/>
                  </a:lnTo>
                  <a:lnTo>
                    <a:pt x="2427497" y="3357384"/>
                  </a:lnTo>
                  <a:lnTo>
                    <a:pt x="2385413" y="3374538"/>
                  </a:lnTo>
                  <a:lnTo>
                    <a:pt x="2342790" y="3390622"/>
                  </a:lnTo>
                  <a:lnTo>
                    <a:pt x="2299647" y="3405618"/>
                  </a:lnTo>
                  <a:lnTo>
                    <a:pt x="2256000" y="3419511"/>
                  </a:lnTo>
                  <a:lnTo>
                    <a:pt x="2211864" y="3432282"/>
                  </a:lnTo>
                  <a:lnTo>
                    <a:pt x="2167258" y="3443917"/>
                  </a:lnTo>
                  <a:lnTo>
                    <a:pt x="2122197" y="3454397"/>
                  </a:lnTo>
                  <a:lnTo>
                    <a:pt x="2076698" y="3463707"/>
                  </a:lnTo>
                  <a:lnTo>
                    <a:pt x="2030779" y="3471830"/>
                  </a:lnTo>
                  <a:lnTo>
                    <a:pt x="1984455" y="3478748"/>
                  </a:lnTo>
                  <a:lnTo>
                    <a:pt x="1937743" y="3484446"/>
                  </a:lnTo>
                  <a:lnTo>
                    <a:pt x="1890659" y="3488907"/>
                  </a:lnTo>
                  <a:lnTo>
                    <a:pt x="1843222" y="3492114"/>
                  </a:lnTo>
                  <a:lnTo>
                    <a:pt x="1795446" y="3494050"/>
                  </a:lnTo>
                  <a:lnTo>
                    <a:pt x="1747349" y="3494699"/>
                  </a:lnTo>
                  <a:lnTo>
                    <a:pt x="1699253" y="3494050"/>
                  </a:lnTo>
                  <a:lnTo>
                    <a:pt x="1651477" y="3492114"/>
                  </a:lnTo>
                  <a:lnTo>
                    <a:pt x="1604040" y="3488907"/>
                  </a:lnTo>
                  <a:lnTo>
                    <a:pt x="1556956" y="3484446"/>
                  </a:lnTo>
                  <a:lnTo>
                    <a:pt x="1510244" y="3478748"/>
                  </a:lnTo>
                  <a:lnTo>
                    <a:pt x="1463920" y="3471830"/>
                  </a:lnTo>
                  <a:lnTo>
                    <a:pt x="1418001" y="3463707"/>
                  </a:lnTo>
                  <a:lnTo>
                    <a:pt x="1372502" y="3454397"/>
                  </a:lnTo>
                  <a:lnTo>
                    <a:pt x="1327441" y="3443917"/>
                  </a:lnTo>
                  <a:lnTo>
                    <a:pt x="1282835" y="3432282"/>
                  </a:lnTo>
                  <a:lnTo>
                    <a:pt x="1238699" y="3419511"/>
                  </a:lnTo>
                  <a:lnTo>
                    <a:pt x="1195052" y="3405618"/>
                  </a:lnTo>
                  <a:lnTo>
                    <a:pt x="1151909" y="3390622"/>
                  </a:lnTo>
                  <a:lnTo>
                    <a:pt x="1109286" y="3374538"/>
                  </a:lnTo>
                  <a:lnTo>
                    <a:pt x="1067202" y="3357384"/>
                  </a:lnTo>
                  <a:lnTo>
                    <a:pt x="1025672" y="3339176"/>
                  </a:lnTo>
                  <a:lnTo>
                    <a:pt x="984713" y="3319930"/>
                  </a:lnTo>
                  <a:lnTo>
                    <a:pt x="944342" y="3299663"/>
                  </a:lnTo>
                  <a:lnTo>
                    <a:pt x="904575" y="3278393"/>
                  </a:lnTo>
                  <a:lnTo>
                    <a:pt x="865428" y="3256135"/>
                  </a:lnTo>
                  <a:lnTo>
                    <a:pt x="826920" y="3232906"/>
                  </a:lnTo>
                  <a:lnTo>
                    <a:pt x="789066" y="3208724"/>
                  </a:lnTo>
                  <a:lnTo>
                    <a:pt x="751883" y="3183603"/>
                  </a:lnTo>
                  <a:lnTo>
                    <a:pt x="715387" y="3157562"/>
                  </a:lnTo>
                  <a:lnTo>
                    <a:pt x="679596" y="3130617"/>
                  </a:lnTo>
                  <a:lnTo>
                    <a:pt x="644526" y="3102785"/>
                  </a:lnTo>
                  <a:lnTo>
                    <a:pt x="610193" y="3074081"/>
                  </a:lnTo>
                  <a:lnTo>
                    <a:pt x="576614" y="3044524"/>
                  </a:lnTo>
                  <a:lnTo>
                    <a:pt x="543807" y="3014128"/>
                  </a:lnTo>
                  <a:lnTo>
                    <a:pt x="511786" y="2982913"/>
                  </a:lnTo>
                  <a:lnTo>
                    <a:pt x="480571" y="2950892"/>
                  </a:lnTo>
                  <a:lnTo>
                    <a:pt x="450175" y="2918085"/>
                  </a:lnTo>
                  <a:lnTo>
                    <a:pt x="420618" y="2884506"/>
                  </a:lnTo>
                  <a:lnTo>
                    <a:pt x="391914" y="2850173"/>
                  </a:lnTo>
                  <a:lnTo>
                    <a:pt x="364082" y="2815103"/>
                  </a:lnTo>
                  <a:lnTo>
                    <a:pt x="337137" y="2779312"/>
                  </a:lnTo>
                  <a:lnTo>
                    <a:pt x="311096" y="2742816"/>
                  </a:lnTo>
                  <a:lnTo>
                    <a:pt x="285975" y="2705633"/>
                  </a:lnTo>
                  <a:lnTo>
                    <a:pt x="261793" y="2667779"/>
                  </a:lnTo>
                  <a:lnTo>
                    <a:pt x="238564" y="2629270"/>
                  </a:lnTo>
                  <a:lnTo>
                    <a:pt x="216306" y="2590124"/>
                  </a:lnTo>
                  <a:lnTo>
                    <a:pt x="195036" y="2550357"/>
                  </a:lnTo>
                  <a:lnTo>
                    <a:pt x="174769" y="2509986"/>
                  </a:lnTo>
                  <a:lnTo>
                    <a:pt x="155523" y="2469027"/>
                  </a:lnTo>
                  <a:lnTo>
                    <a:pt x="137315" y="2427497"/>
                  </a:lnTo>
                  <a:lnTo>
                    <a:pt x="120161" y="2385413"/>
                  </a:lnTo>
                  <a:lnTo>
                    <a:pt x="104077" y="2342790"/>
                  </a:lnTo>
                  <a:lnTo>
                    <a:pt x="89081" y="2299647"/>
                  </a:lnTo>
                  <a:lnTo>
                    <a:pt x="75188" y="2256000"/>
                  </a:lnTo>
                  <a:lnTo>
                    <a:pt x="62417" y="2211864"/>
                  </a:lnTo>
                  <a:lnTo>
                    <a:pt x="50782" y="2167258"/>
                  </a:lnTo>
                  <a:lnTo>
                    <a:pt x="40302" y="2122197"/>
                  </a:lnTo>
                  <a:lnTo>
                    <a:pt x="30992" y="2076698"/>
                  </a:lnTo>
                  <a:lnTo>
                    <a:pt x="22869" y="2030779"/>
                  </a:lnTo>
                  <a:lnTo>
                    <a:pt x="15951" y="1984455"/>
                  </a:lnTo>
                  <a:lnTo>
                    <a:pt x="10253" y="1937743"/>
                  </a:lnTo>
                  <a:lnTo>
                    <a:pt x="5792" y="1890659"/>
                  </a:lnTo>
                  <a:lnTo>
                    <a:pt x="2585" y="1843222"/>
                  </a:lnTo>
                  <a:lnTo>
                    <a:pt x="649" y="1795446"/>
                  </a:lnTo>
                  <a:lnTo>
                    <a:pt x="0" y="1747349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626167" y="1839255"/>
            <a:ext cx="194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latin typeface="Corbel" panose="020B0503020204020204" pitchFamily="34" charset="0"/>
                <a:cs typeface="Arial MT"/>
              </a:rPr>
              <a:t>f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92650" y="214049"/>
            <a:ext cx="8034655" cy="3585845"/>
            <a:chOff x="692650" y="214049"/>
            <a:chExt cx="8034655" cy="3585845"/>
          </a:xfrm>
        </p:grpSpPr>
        <p:sp>
          <p:nvSpPr>
            <p:cNvPr id="7" name="object 7"/>
            <p:cNvSpPr/>
            <p:nvPr/>
          </p:nvSpPr>
          <p:spPr>
            <a:xfrm>
              <a:off x="702175" y="3012748"/>
              <a:ext cx="2301875" cy="777875"/>
            </a:xfrm>
            <a:custGeom>
              <a:avLst/>
              <a:gdLst/>
              <a:ahLst/>
              <a:cxnLst/>
              <a:rect l="l" t="t" r="r" b="b"/>
              <a:pathLst>
                <a:path w="2301875" h="777875">
                  <a:moveTo>
                    <a:pt x="0" y="777326"/>
                  </a:moveTo>
                  <a:lnTo>
                    <a:pt x="230160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4190" y="2973411"/>
              <a:ext cx="111023" cy="786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9425" y="470774"/>
              <a:ext cx="2089150" cy="889000"/>
            </a:xfrm>
            <a:custGeom>
              <a:avLst/>
              <a:gdLst/>
              <a:ahLst/>
              <a:cxnLst/>
              <a:rect l="l" t="t" r="r" b="b"/>
              <a:pathLst>
                <a:path w="2089150" h="889000">
                  <a:moveTo>
                    <a:pt x="0" y="0"/>
                  </a:moveTo>
                  <a:lnTo>
                    <a:pt x="2089024" y="888849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605" y="1321145"/>
              <a:ext cx="110918" cy="818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70900" y="2242100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599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21375" y="2201109"/>
              <a:ext cx="105500" cy="819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0513" y="233099"/>
              <a:ext cx="352424" cy="3047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70988" y="223574"/>
              <a:ext cx="371475" cy="323850"/>
            </a:xfrm>
            <a:custGeom>
              <a:avLst/>
              <a:gdLst/>
              <a:ahLst/>
              <a:cxnLst/>
              <a:rect l="l" t="t" r="r" b="b"/>
              <a:pathLst>
                <a:path w="371475" h="323850">
                  <a:moveTo>
                    <a:pt x="0" y="0"/>
                  </a:moveTo>
                  <a:lnTo>
                    <a:pt x="371474" y="0"/>
                  </a:lnTo>
                  <a:lnTo>
                    <a:pt x="371474" y="323849"/>
                  </a:lnTo>
                  <a:lnTo>
                    <a:pt x="0" y="3238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0363" y="3061025"/>
              <a:ext cx="295274" cy="3619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90838" y="3051500"/>
              <a:ext cx="314325" cy="381000"/>
            </a:xfrm>
            <a:custGeom>
              <a:avLst/>
              <a:gdLst/>
              <a:ahLst/>
              <a:cxnLst/>
              <a:rect l="l" t="t" r="r" b="b"/>
              <a:pathLst>
                <a:path w="314325" h="381000">
                  <a:moveTo>
                    <a:pt x="0" y="0"/>
                  </a:moveTo>
                  <a:lnTo>
                    <a:pt x="314324" y="0"/>
                  </a:lnTo>
                  <a:lnTo>
                    <a:pt x="314324" y="380999"/>
                  </a:lnTo>
                  <a:lnTo>
                    <a:pt x="0" y="3809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5938" y="1758700"/>
              <a:ext cx="314324" cy="3047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236413" y="1749174"/>
              <a:ext cx="371475" cy="323850"/>
            </a:xfrm>
            <a:custGeom>
              <a:avLst/>
              <a:gdLst/>
              <a:ahLst/>
              <a:cxnLst/>
              <a:rect l="l" t="t" r="r" b="b"/>
              <a:pathLst>
                <a:path w="371475" h="323850">
                  <a:moveTo>
                    <a:pt x="0" y="0"/>
                  </a:moveTo>
                  <a:lnTo>
                    <a:pt x="371474" y="0"/>
                  </a:lnTo>
                  <a:lnTo>
                    <a:pt x="371474" y="323849"/>
                  </a:lnTo>
                  <a:lnTo>
                    <a:pt x="0" y="3238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8472458" y="4456061"/>
            <a:ext cx="54870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latin typeface="Corbel" panose="020B0503020204020204" pitchFamily="34" charset="0"/>
              </a:rPr>
              <a:t>Lectur</a:t>
            </a:r>
            <a:r>
              <a:rPr dirty="0">
                <a:latin typeface="Corbel" panose="020B0503020204020204" pitchFamily="34" charset="0"/>
              </a:rPr>
              <a:t>e</a:t>
            </a:r>
            <a:r>
              <a:rPr spc="-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4</a:t>
            </a:r>
            <a:r>
              <a:rPr spc="-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-</a:t>
            </a:r>
            <a:r>
              <a:rPr spc="-125" dirty="0">
                <a:latin typeface="Corbel" panose="020B0503020204020204" pitchFamily="34" charset="0"/>
              </a:rPr>
              <a:t> </a:t>
            </a:r>
            <a:fld id="{81D60167-4931-47E6-BA6A-407CBD079E47}" type="slidenum">
              <a:rPr dirty="0">
                <a:latin typeface="Corbel" panose="020B0503020204020204" pitchFamily="34" charset="0"/>
              </a:rPr>
              <a:t>36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05214D-B02E-455B-FE20-FAC6C64F93F4}"/>
              </a:ext>
            </a:extLst>
          </p:cNvPr>
          <p:cNvSpPr txBox="1"/>
          <p:nvPr/>
        </p:nvSpPr>
        <p:spPr>
          <a:xfrm>
            <a:off x="3941021" y="4953063"/>
            <a:ext cx="139974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788" kern="1200" dirty="0">
                <a:latin typeface="Corbel" panose="020B0503020204020204" pitchFamily="34" charset="0"/>
                <a:ea typeface="+mn-ea"/>
                <a:cs typeface="+mn-cs"/>
              </a:rPr>
              <a:t>Figure from Andrej </a:t>
            </a:r>
            <a:r>
              <a:rPr lang="en-US" sz="788" kern="1200" dirty="0" err="1">
                <a:latin typeface="Corbel" panose="020B0503020204020204" pitchFamily="34" charset="0"/>
                <a:ea typeface="+mn-ea"/>
                <a:cs typeface="+mn-cs"/>
              </a:rPr>
              <a:t>Karpathy</a:t>
            </a:r>
            <a:endParaRPr lang="en-US" sz="788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6674" y="485224"/>
            <a:ext cx="3514090" cy="3514090"/>
            <a:chOff x="2966674" y="485224"/>
            <a:chExt cx="3514090" cy="3514090"/>
          </a:xfrm>
        </p:grpSpPr>
        <p:sp>
          <p:nvSpPr>
            <p:cNvPr id="3" name="object 3"/>
            <p:cNvSpPr/>
            <p:nvPr/>
          </p:nvSpPr>
          <p:spPr>
            <a:xfrm>
              <a:off x="2976199" y="494749"/>
              <a:ext cx="3495040" cy="3495040"/>
            </a:xfrm>
            <a:custGeom>
              <a:avLst/>
              <a:gdLst/>
              <a:ahLst/>
              <a:cxnLst/>
              <a:rect l="l" t="t" r="r" b="b"/>
              <a:pathLst>
                <a:path w="3495040" h="3495040">
                  <a:moveTo>
                    <a:pt x="1747349" y="3494699"/>
                  </a:moveTo>
                  <a:lnTo>
                    <a:pt x="1699253" y="3494050"/>
                  </a:lnTo>
                  <a:lnTo>
                    <a:pt x="1651477" y="3492114"/>
                  </a:lnTo>
                  <a:lnTo>
                    <a:pt x="1604040" y="3488907"/>
                  </a:lnTo>
                  <a:lnTo>
                    <a:pt x="1556956" y="3484446"/>
                  </a:lnTo>
                  <a:lnTo>
                    <a:pt x="1510244" y="3478748"/>
                  </a:lnTo>
                  <a:lnTo>
                    <a:pt x="1463920" y="3471830"/>
                  </a:lnTo>
                  <a:lnTo>
                    <a:pt x="1418001" y="3463707"/>
                  </a:lnTo>
                  <a:lnTo>
                    <a:pt x="1372502" y="3454397"/>
                  </a:lnTo>
                  <a:lnTo>
                    <a:pt x="1327441" y="3443917"/>
                  </a:lnTo>
                  <a:lnTo>
                    <a:pt x="1282835" y="3432282"/>
                  </a:lnTo>
                  <a:lnTo>
                    <a:pt x="1238699" y="3419511"/>
                  </a:lnTo>
                  <a:lnTo>
                    <a:pt x="1195052" y="3405618"/>
                  </a:lnTo>
                  <a:lnTo>
                    <a:pt x="1151909" y="3390622"/>
                  </a:lnTo>
                  <a:lnTo>
                    <a:pt x="1109286" y="3374538"/>
                  </a:lnTo>
                  <a:lnTo>
                    <a:pt x="1067202" y="3357384"/>
                  </a:lnTo>
                  <a:lnTo>
                    <a:pt x="1025672" y="3339176"/>
                  </a:lnTo>
                  <a:lnTo>
                    <a:pt x="984713" y="3319930"/>
                  </a:lnTo>
                  <a:lnTo>
                    <a:pt x="944342" y="3299663"/>
                  </a:lnTo>
                  <a:lnTo>
                    <a:pt x="904575" y="3278393"/>
                  </a:lnTo>
                  <a:lnTo>
                    <a:pt x="865428" y="3256135"/>
                  </a:lnTo>
                  <a:lnTo>
                    <a:pt x="826920" y="3232906"/>
                  </a:lnTo>
                  <a:lnTo>
                    <a:pt x="789066" y="3208724"/>
                  </a:lnTo>
                  <a:lnTo>
                    <a:pt x="751883" y="3183603"/>
                  </a:lnTo>
                  <a:lnTo>
                    <a:pt x="715387" y="3157562"/>
                  </a:lnTo>
                  <a:lnTo>
                    <a:pt x="679596" y="3130617"/>
                  </a:lnTo>
                  <a:lnTo>
                    <a:pt x="644526" y="3102785"/>
                  </a:lnTo>
                  <a:lnTo>
                    <a:pt x="610193" y="3074081"/>
                  </a:lnTo>
                  <a:lnTo>
                    <a:pt x="576614" y="3044524"/>
                  </a:lnTo>
                  <a:lnTo>
                    <a:pt x="543807" y="3014128"/>
                  </a:lnTo>
                  <a:lnTo>
                    <a:pt x="511786" y="2982913"/>
                  </a:lnTo>
                  <a:lnTo>
                    <a:pt x="480571" y="2950892"/>
                  </a:lnTo>
                  <a:lnTo>
                    <a:pt x="450175" y="2918085"/>
                  </a:lnTo>
                  <a:lnTo>
                    <a:pt x="420618" y="2884506"/>
                  </a:lnTo>
                  <a:lnTo>
                    <a:pt x="391914" y="2850173"/>
                  </a:lnTo>
                  <a:lnTo>
                    <a:pt x="364082" y="2815103"/>
                  </a:lnTo>
                  <a:lnTo>
                    <a:pt x="337137" y="2779312"/>
                  </a:lnTo>
                  <a:lnTo>
                    <a:pt x="311096" y="2742816"/>
                  </a:lnTo>
                  <a:lnTo>
                    <a:pt x="285975" y="2705633"/>
                  </a:lnTo>
                  <a:lnTo>
                    <a:pt x="261793" y="2667779"/>
                  </a:lnTo>
                  <a:lnTo>
                    <a:pt x="238564" y="2629270"/>
                  </a:lnTo>
                  <a:lnTo>
                    <a:pt x="216306" y="2590124"/>
                  </a:lnTo>
                  <a:lnTo>
                    <a:pt x="195036" y="2550357"/>
                  </a:lnTo>
                  <a:lnTo>
                    <a:pt x="174769" y="2509986"/>
                  </a:lnTo>
                  <a:lnTo>
                    <a:pt x="155523" y="2469027"/>
                  </a:lnTo>
                  <a:lnTo>
                    <a:pt x="137315" y="2427497"/>
                  </a:lnTo>
                  <a:lnTo>
                    <a:pt x="120161" y="2385413"/>
                  </a:lnTo>
                  <a:lnTo>
                    <a:pt x="104077" y="2342790"/>
                  </a:lnTo>
                  <a:lnTo>
                    <a:pt x="89081" y="2299647"/>
                  </a:lnTo>
                  <a:lnTo>
                    <a:pt x="75188" y="2256000"/>
                  </a:lnTo>
                  <a:lnTo>
                    <a:pt x="62417" y="2211864"/>
                  </a:lnTo>
                  <a:lnTo>
                    <a:pt x="50782" y="2167258"/>
                  </a:lnTo>
                  <a:lnTo>
                    <a:pt x="40302" y="2122197"/>
                  </a:lnTo>
                  <a:lnTo>
                    <a:pt x="30992" y="2076698"/>
                  </a:lnTo>
                  <a:lnTo>
                    <a:pt x="22869" y="2030779"/>
                  </a:lnTo>
                  <a:lnTo>
                    <a:pt x="15951" y="1984455"/>
                  </a:lnTo>
                  <a:lnTo>
                    <a:pt x="10253" y="1937743"/>
                  </a:lnTo>
                  <a:lnTo>
                    <a:pt x="5792" y="1890659"/>
                  </a:lnTo>
                  <a:lnTo>
                    <a:pt x="2585" y="1843222"/>
                  </a:lnTo>
                  <a:lnTo>
                    <a:pt x="649" y="1795446"/>
                  </a:lnTo>
                  <a:lnTo>
                    <a:pt x="0" y="1747349"/>
                  </a:lnTo>
                  <a:lnTo>
                    <a:pt x="649" y="1699253"/>
                  </a:lnTo>
                  <a:lnTo>
                    <a:pt x="2585" y="1651477"/>
                  </a:lnTo>
                  <a:lnTo>
                    <a:pt x="5792" y="1604040"/>
                  </a:lnTo>
                  <a:lnTo>
                    <a:pt x="10253" y="1556956"/>
                  </a:lnTo>
                  <a:lnTo>
                    <a:pt x="15951" y="1510244"/>
                  </a:lnTo>
                  <a:lnTo>
                    <a:pt x="22869" y="1463920"/>
                  </a:lnTo>
                  <a:lnTo>
                    <a:pt x="30992" y="1418001"/>
                  </a:lnTo>
                  <a:lnTo>
                    <a:pt x="40302" y="1372502"/>
                  </a:lnTo>
                  <a:lnTo>
                    <a:pt x="50782" y="1327441"/>
                  </a:lnTo>
                  <a:lnTo>
                    <a:pt x="62417" y="1282835"/>
                  </a:lnTo>
                  <a:lnTo>
                    <a:pt x="75188" y="1238699"/>
                  </a:lnTo>
                  <a:lnTo>
                    <a:pt x="89081" y="1195052"/>
                  </a:lnTo>
                  <a:lnTo>
                    <a:pt x="104077" y="1151909"/>
                  </a:lnTo>
                  <a:lnTo>
                    <a:pt x="120161" y="1109286"/>
                  </a:lnTo>
                  <a:lnTo>
                    <a:pt x="137315" y="1067202"/>
                  </a:lnTo>
                  <a:lnTo>
                    <a:pt x="155523" y="1025672"/>
                  </a:lnTo>
                  <a:lnTo>
                    <a:pt x="174769" y="984713"/>
                  </a:lnTo>
                  <a:lnTo>
                    <a:pt x="195036" y="944342"/>
                  </a:lnTo>
                  <a:lnTo>
                    <a:pt x="216306" y="904575"/>
                  </a:lnTo>
                  <a:lnTo>
                    <a:pt x="238564" y="865428"/>
                  </a:lnTo>
                  <a:lnTo>
                    <a:pt x="261793" y="826920"/>
                  </a:lnTo>
                  <a:lnTo>
                    <a:pt x="285975" y="789066"/>
                  </a:lnTo>
                  <a:lnTo>
                    <a:pt x="311096" y="751883"/>
                  </a:lnTo>
                  <a:lnTo>
                    <a:pt x="337137" y="715387"/>
                  </a:lnTo>
                  <a:lnTo>
                    <a:pt x="364082" y="679596"/>
                  </a:lnTo>
                  <a:lnTo>
                    <a:pt x="391914" y="644526"/>
                  </a:lnTo>
                  <a:lnTo>
                    <a:pt x="420618" y="610193"/>
                  </a:lnTo>
                  <a:lnTo>
                    <a:pt x="450175" y="576614"/>
                  </a:lnTo>
                  <a:lnTo>
                    <a:pt x="480571" y="543807"/>
                  </a:lnTo>
                  <a:lnTo>
                    <a:pt x="511786" y="511786"/>
                  </a:lnTo>
                  <a:lnTo>
                    <a:pt x="543807" y="480571"/>
                  </a:lnTo>
                  <a:lnTo>
                    <a:pt x="576614" y="450175"/>
                  </a:lnTo>
                  <a:lnTo>
                    <a:pt x="610193" y="420618"/>
                  </a:lnTo>
                  <a:lnTo>
                    <a:pt x="644526" y="391914"/>
                  </a:lnTo>
                  <a:lnTo>
                    <a:pt x="679596" y="364082"/>
                  </a:lnTo>
                  <a:lnTo>
                    <a:pt x="715387" y="337137"/>
                  </a:lnTo>
                  <a:lnTo>
                    <a:pt x="751883" y="311096"/>
                  </a:lnTo>
                  <a:lnTo>
                    <a:pt x="789066" y="285975"/>
                  </a:lnTo>
                  <a:lnTo>
                    <a:pt x="826920" y="261793"/>
                  </a:lnTo>
                  <a:lnTo>
                    <a:pt x="865428" y="238564"/>
                  </a:lnTo>
                  <a:lnTo>
                    <a:pt x="904575" y="216306"/>
                  </a:lnTo>
                  <a:lnTo>
                    <a:pt x="944342" y="195036"/>
                  </a:lnTo>
                  <a:lnTo>
                    <a:pt x="984713" y="174769"/>
                  </a:lnTo>
                  <a:lnTo>
                    <a:pt x="1025672" y="155523"/>
                  </a:lnTo>
                  <a:lnTo>
                    <a:pt x="1067202" y="137315"/>
                  </a:lnTo>
                  <a:lnTo>
                    <a:pt x="1109286" y="120161"/>
                  </a:lnTo>
                  <a:lnTo>
                    <a:pt x="1151909" y="104077"/>
                  </a:lnTo>
                  <a:lnTo>
                    <a:pt x="1195052" y="89081"/>
                  </a:lnTo>
                  <a:lnTo>
                    <a:pt x="1238699" y="75188"/>
                  </a:lnTo>
                  <a:lnTo>
                    <a:pt x="1282835" y="62417"/>
                  </a:lnTo>
                  <a:lnTo>
                    <a:pt x="1327441" y="50782"/>
                  </a:lnTo>
                  <a:lnTo>
                    <a:pt x="1372502" y="40302"/>
                  </a:lnTo>
                  <a:lnTo>
                    <a:pt x="1418001" y="30992"/>
                  </a:lnTo>
                  <a:lnTo>
                    <a:pt x="1463920" y="22869"/>
                  </a:lnTo>
                  <a:lnTo>
                    <a:pt x="1510244" y="15951"/>
                  </a:lnTo>
                  <a:lnTo>
                    <a:pt x="1556956" y="10253"/>
                  </a:lnTo>
                  <a:lnTo>
                    <a:pt x="1604040" y="5792"/>
                  </a:lnTo>
                  <a:lnTo>
                    <a:pt x="1651477" y="2585"/>
                  </a:lnTo>
                  <a:lnTo>
                    <a:pt x="1699253" y="649"/>
                  </a:lnTo>
                  <a:lnTo>
                    <a:pt x="1747349" y="0"/>
                  </a:lnTo>
                  <a:lnTo>
                    <a:pt x="1796925" y="702"/>
                  </a:lnTo>
                  <a:lnTo>
                    <a:pt x="1846329" y="2803"/>
                  </a:lnTo>
                  <a:lnTo>
                    <a:pt x="1895534" y="6290"/>
                  </a:lnTo>
                  <a:lnTo>
                    <a:pt x="1944514" y="11153"/>
                  </a:lnTo>
                  <a:lnTo>
                    <a:pt x="1993241" y="17380"/>
                  </a:lnTo>
                  <a:lnTo>
                    <a:pt x="2041690" y="24961"/>
                  </a:lnTo>
                  <a:lnTo>
                    <a:pt x="2089833" y="33885"/>
                  </a:lnTo>
                  <a:lnTo>
                    <a:pt x="2137643" y="44139"/>
                  </a:lnTo>
                  <a:lnTo>
                    <a:pt x="2185095" y="55715"/>
                  </a:lnTo>
                  <a:lnTo>
                    <a:pt x="2232161" y="68599"/>
                  </a:lnTo>
                  <a:lnTo>
                    <a:pt x="2278814" y="82782"/>
                  </a:lnTo>
                  <a:lnTo>
                    <a:pt x="2325028" y="98252"/>
                  </a:lnTo>
                  <a:lnTo>
                    <a:pt x="2370776" y="114998"/>
                  </a:lnTo>
                  <a:lnTo>
                    <a:pt x="2416032" y="133009"/>
                  </a:lnTo>
                  <a:lnTo>
                    <a:pt x="2460768" y="152273"/>
                  </a:lnTo>
                  <a:lnTo>
                    <a:pt x="2504958" y="172781"/>
                  </a:lnTo>
                  <a:lnTo>
                    <a:pt x="2548575" y="194521"/>
                  </a:lnTo>
                  <a:lnTo>
                    <a:pt x="2591592" y="217481"/>
                  </a:lnTo>
                  <a:lnTo>
                    <a:pt x="2633983" y="241651"/>
                  </a:lnTo>
                  <a:lnTo>
                    <a:pt x="2675722" y="267019"/>
                  </a:lnTo>
                  <a:lnTo>
                    <a:pt x="2716780" y="293575"/>
                  </a:lnTo>
                  <a:lnTo>
                    <a:pt x="2757132" y="321307"/>
                  </a:lnTo>
                  <a:lnTo>
                    <a:pt x="2796751" y="350205"/>
                  </a:lnTo>
                  <a:lnTo>
                    <a:pt x="2835610" y="380257"/>
                  </a:lnTo>
                  <a:lnTo>
                    <a:pt x="2873682" y="411452"/>
                  </a:lnTo>
                  <a:lnTo>
                    <a:pt x="2910941" y="443780"/>
                  </a:lnTo>
                  <a:lnTo>
                    <a:pt x="2947360" y="477228"/>
                  </a:lnTo>
                  <a:lnTo>
                    <a:pt x="2982912" y="511786"/>
                  </a:lnTo>
                  <a:lnTo>
                    <a:pt x="3017471" y="547339"/>
                  </a:lnTo>
                  <a:lnTo>
                    <a:pt x="3050919" y="583758"/>
                  </a:lnTo>
                  <a:lnTo>
                    <a:pt x="3083247" y="621017"/>
                  </a:lnTo>
                  <a:lnTo>
                    <a:pt x="3114442" y="659089"/>
                  </a:lnTo>
                  <a:lnTo>
                    <a:pt x="3144494" y="697948"/>
                  </a:lnTo>
                  <a:lnTo>
                    <a:pt x="3173392" y="737567"/>
                  </a:lnTo>
                  <a:lnTo>
                    <a:pt x="3201124" y="777919"/>
                  </a:lnTo>
                  <a:lnTo>
                    <a:pt x="3227680" y="818977"/>
                  </a:lnTo>
                  <a:lnTo>
                    <a:pt x="3253048" y="860716"/>
                  </a:lnTo>
                  <a:lnTo>
                    <a:pt x="3277218" y="903107"/>
                  </a:lnTo>
                  <a:lnTo>
                    <a:pt x="3300178" y="946124"/>
                  </a:lnTo>
                  <a:lnTo>
                    <a:pt x="3321918" y="989742"/>
                  </a:lnTo>
                  <a:lnTo>
                    <a:pt x="3342426" y="1033932"/>
                  </a:lnTo>
                  <a:lnTo>
                    <a:pt x="3361690" y="1078668"/>
                  </a:lnTo>
                  <a:lnTo>
                    <a:pt x="3379701" y="1123923"/>
                  </a:lnTo>
                  <a:lnTo>
                    <a:pt x="3396447" y="1169671"/>
                  </a:lnTo>
                  <a:lnTo>
                    <a:pt x="3411917" y="1215885"/>
                  </a:lnTo>
                  <a:lnTo>
                    <a:pt x="3426100" y="1262539"/>
                  </a:lnTo>
                  <a:lnTo>
                    <a:pt x="3438984" y="1309604"/>
                  </a:lnTo>
                  <a:lnTo>
                    <a:pt x="3450560" y="1357056"/>
                  </a:lnTo>
                  <a:lnTo>
                    <a:pt x="3460814" y="1404867"/>
                  </a:lnTo>
                  <a:lnTo>
                    <a:pt x="3469738" y="1453010"/>
                  </a:lnTo>
                  <a:lnTo>
                    <a:pt x="3477319" y="1501458"/>
                  </a:lnTo>
                  <a:lnTo>
                    <a:pt x="3483546" y="1550185"/>
                  </a:lnTo>
                  <a:lnTo>
                    <a:pt x="3488409" y="1599165"/>
                  </a:lnTo>
                  <a:lnTo>
                    <a:pt x="3491896" y="1648370"/>
                  </a:lnTo>
                  <a:lnTo>
                    <a:pt x="3493997" y="1697774"/>
                  </a:lnTo>
                  <a:lnTo>
                    <a:pt x="3494699" y="1747349"/>
                  </a:lnTo>
                  <a:lnTo>
                    <a:pt x="3494050" y="1795446"/>
                  </a:lnTo>
                  <a:lnTo>
                    <a:pt x="3492114" y="1843222"/>
                  </a:lnTo>
                  <a:lnTo>
                    <a:pt x="3488907" y="1890659"/>
                  </a:lnTo>
                  <a:lnTo>
                    <a:pt x="3484446" y="1937743"/>
                  </a:lnTo>
                  <a:lnTo>
                    <a:pt x="3478748" y="1984455"/>
                  </a:lnTo>
                  <a:lnTo>
                    <a:pt x="3471830" y="2030779"/>
                  </a:lnTo>
                  <a:lnTo>
                    <a:pt x="3463707" y="2076698"/>
                  </a:lnTo>
                  <a:lnTo>
                    <a:pt x="3454397" y="2122197"/>
                  </a:lnTo>
                  <a:lnTo>
                    <a:pt x="3443917" y="2167258"/>
                  </a:lnTo>
                  <a:lnTo>
                    <a:pt x="3432282" y="2211864"/>
                  </a:lnTo>
                  <a:lnTo>
                    <a:pt x="3419511" y="2256000"/>
                  </a:lnTo>
                  <a:lnTo>
                    <a:pt x="3405618" y="2299647"/>
                  </a:lnTo>
                  <a:lnTo>
                    <a:pt x="3390622" y="2342790"/>
                  </a:lnTo>
                  <a:lnTo>
                    <a:pt x="3374538" y="2385413"/>
                  </a:lnTo>
                  <a:lnTo>
                    <a:pt x="3357384" y="2427497"/>
                  </a:lnTo>
                  <a:lnTo>
                    <a:pt x="3339176" y="2469027"/>
                  </a:lnTo>
                  <a:lnTo>
                    <a:pt x="3319930" y="2509986"/>
                  </a:lnTo>
                  <a:lnTo>
                    <a:pt x="3299663" y="2550357"/>
                  </a:lnTo>
                  <a:lnTo>
                    <a:pt x="3278393" y="2590124"/>
                  </a:lnTo>
                  <a:lnTo>
                    <a:pt x="3256135" y="2629270"/>
                  </a:lnTo>
                  <a:lnTo>
                    <a:pt x="3232906" y="2667779"/>
                  </a:lnTo>
                  <a:lnTo>
                    <a:pt x="3208724" y="2705633"/>
                  </a:lnTo>
                  <a:lnTo>
                    <a:pt x="3183603" y="2742816"/>
                  </a:lnTo>
                  <a:lnTo>
                    <a:pt x="3157562" y="2779312"/>
                  </a:lnTo>
                  <a:lnTo>
                    <a:pt x="3130617" y="2815103"/>
                  </a:lnTo>
                  <a:lnTo>
                    <a:pt x="3102785" y="2850173"/>
                  </a:lnTo>
                  <a:lnTo>
                    <a:pt x="3074081" y="2884506"/>
                  </a:lnTo>
                  <a:lnTo>
                    <a:pt x="3044524" y="2918085"/>
                  </a:lnTo>
                  <a:lnTo>
                    <a:pt x="3014128" y="2950892"/>
                  </a:lnTo>
                  <a:lnTo>
                    <a:pt x="2982913" y="2982913"/>
                  </a:lnTo>
                  <a:lnTo>
                    <a:pt x="2950892" y="3014128"/>
                  </a:lnTo>
                  <a:lnTo>
                    <a:pt x="2918085" y="3044524"/>
                  </a:lnTo>
                  <a:lnTo>
                    <a:pt x="2884506" y="3074081"/>
                  </a:lnTo>
                  <a:lnTo>
                    <a:pt x="2850173" y="3102785"/>
                  </a:lnTo>
                  <a:lnTo>
                    <a:pt x="2815103" y="3130617"/>
                  </a:lnTo>
                  <a:lnTo>
                    <a:pt x="2779312" y="3157562"/>
                  </a:lnTo>
                  <a:lnTo>
                    <a:pt x="2742816" y="3183603"/>
                  </a:lnTo>
                  <a:lnTo>
                    <a:pt x="2705633" y="3208724"/>
                  </a:lnTo>
                  <a:lnTo>
                    <a:pt x="2667779" y="3232906"/>
                  </a:lnTo>
                  <a:lnTo>
                    <a:pt x="2629270" y="3256135"/>
                  </a:lnTo>
                  <a:lnTo>
                    <a:pt x="2590124" y="3278393"/>
                  </a:lnTo>
                  <a:lnTo>
                    <a:pt x="2550357" y="3299663"/>
                  </a:lnTo>
                  <a:lnTo>
                    <a:pt x="2509986" y="3319930"/>
                  </a:lnTo>
                  <a:lnTo>
                    <a:pt x="2469027" y="3339176"/>
                  </a:lnTo>
                  <a:lnTo>
                    <a:pt x="2427497" y="3357384"/>
                  </a:lnTo>
                  <a:lnTo>
                    <a:pt x="2385413" y="3374538"/>
                  </a:lnTo>
                  <a:lnTo>
                    <a:pt x="2342790" y="3390622"/>
                  </a:lnTo>
                  <a:lnTo>
                    <a:pt x="2299647" y="3405618"/>
                  </a:lnTo>
                  <a:lnTo>
                    <a:pt x="2256000" y="3419511"/>
                  </a:lnTo>
                  <a:lnTo>
                    <a:pt x="2211864" y="3432282"/>
                  </a:lnTo>
                  <a:lnTo>
                    <a:pt x="2167258" y="3443917"/>
                  </a:lnTo>
                  <a:lnTo>
                    <a:pt x="2122197" y="3454397"/>
                  </a:lnTo>
                  <a:lnTo>
                    <a:pt x="2076698" y="3463707"/>
                  </a:lnTo>
                  <a:lnTo>
                    <a:pt x="2030779" y="3471830"/>
                  </a:lnTo>
                  <a:lnTo>
                    <a:pt x="1984455" y="3478748"/>
                  </a:lnTo>
                  <a:lnTo>
                    <a:pt x="1937743" y="3484446"/>
                  </a:lnTo>
                  <a:lnTo>
                    <a:pt x="1890659" y="3488907"/>
                  </a:lnTo>
                  <a:lnTo>
                    <a:pt x="1843222" y="3492114"/>
                  </a:lnTo>
                  <a:lnTo>
                    <a:pt x="1795446" y="3494050"/>
                  </a:lnTo>
                  <a:lnTo>
                    <a:pt x="1747349" y="34946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76199" y="494749"/>
              <a:ext cx="3495040" cy="3495040"/>
            </a:xfrm>
            <a:custGeom>
              <a:avLst/>
              <a:gdLst/>
              <a:ahLst/>
              <a:cxnLst/>
              <a:rect l="l" t="t" r="r" b="b"/>
              <a:pathLst>
                <a:path w="3495040" h="3495040">
                  <a:moveTo>
                    <a:pt x="0" y="1747349"/>
                  </a:moveTo>
                  <a:lnTo>
                    <a:pt x="649" y="1699253"/>
                  </a:lnTo>
                  <a:lnTo>
                    <a:pt x="2585" y="1651477"/>
                  </a:lnTo>
                  <a:lnTo>
                    <a:pt x="5792" y="1604040"/>
                  </a:lnTo>
                  <a:lnTo>
                    <a:pt x="10253" y="1556956"/>
                  </a:lnTo>
                  <a:lnTo>
                    <a:pt x="15951" y="1510244"/>
                  </a:lnTo>
                  <a:lnTo>
                    <a:pt x="22869" y="1463920"/>
                  </a:lnTo>
                  <a:lnTo>
                    <a:pt x="30992" y="1418001"/>
                  </a:lnTo>
                  <a:lnTo>
                    <a:pt x="40302" y="1372502"/>
                  </a:lnTo>
                  <a:lnTo>
                    <a:pt x="50782" y="1327441"/>
                  </a:lnTo>
                  <a:lnTo>
                    <a:pt x="62417" y="1282835"/>
                  </a:lnTo>
                  <a:lnTo>
                    <a:pt x="75188" y="1238699"/>
                  </a:lnTo>
                  <a:lnTo>
                    <a:pt x="89081" y="1195052"/>
                  </a:lnTo>
                  <a:lnTo>
                    <a:pt x="104077" y="1151909"/>
                  </a:lnTo>
                  <a:lnTo>
                    <a:pt x="120161" y="1109286"/>
                  </a:lnTo>
                  <a:lnTo>
                    <a:pt x="137315" y="1067202"/>
                  </a:lnTo>
                  <a:lnTo>
                    <a:pt x="155523" y="1025672"/>
                  </a:lnTo>
                  <a:lnTo>
                    <a:pt x="174769" y="984713"/>
                  </a:lnTo>
                  <a:lnTo>
                    <a:pt x="195036" y="944342"/>
                  </a:lnTo>
                  <a:lnTo>
                    <a:pt x="216306" y="904575"/>
                  </a:lnTo>
                  <a:lnTo>
                    <a:pt x="238564" y="865428"/>
                  </a:lnTo>
                  <a:lnTo>
                    <a:pt x="261793" y="826920"/>
                  </a:lnTo>
                  <a:lnTo>
                    <a:pt x="285975" y="789066"/>
                  </a:lnTo>
                  <a:lnTo>
                    <a:pt x="311096" y="751883"/>
                  </a:lnTo>
                  <a:lnTo>
                    <a:pt x="337137" y="715387"/>
                  </a:lnTo>
                  <a:lnTo>
                    <a:pt x="364082" y="679596"/>
                  </a:lnTo>
                  <a:lnTo>
                    <a:pt x="391914" y="644526"/>
                  </a:lnTo>
                  <a:lnTo>
                    <a:pt x="420618" y="610193"/>
                  </a:lnTo>
                  <a:lnTo>
                    <a:pt x="450175" y="576614"/>
                  </a:lnTo>
                  <a:lnTo>
                    <a:pt x="480571" y="543807"/>
                  </a:lnTo>
                  <a:lnTo>
                    <a:pt x="511786" y="511786"/>
                  </a:lnTo>
                  <a:lnTo>
                    <a:pt x="543807" y="480571"/>
                  </a:lnTo>
                  <a:lnTo>
                    <a:pt x="576614" y="450175"/>
                  </a:lnTo>
                  <a:lnTo>
                    <a:pt x="610193" y="420618"/>
                  </a:lnTo>
                  <a:lnTo>
                    <a:pt x="644526" y="391914"/>
                  </a:lnTo>
                  <a:lnTo>
                    <a:pt x="679596" y="364082"/>
                  </a:lnTo>
                  <a:lnTo>
                    <a:pt x="715387" y="337137"/>
                  </a:lnTo>
                  <a:lnTo>
                    <a:pt x="751883" y="311096"/>
                  </a:lnTo>
                  <a:lnTo>
                    <a:pt x="789066" y="285975"/>
                  </a:lnTo>
                  <a:lnTo>
                    <a:pt x="826920" y="261793"/>
                  </a:lnTo>
                  <a:lnTo>
                    <a:pt x="865428" y="238564"/>
                  </a:lnTo>
                  <a:lnTo>
                    <a:pt x="904575" y="216306"/>
                  </a:lnTo>
                  <a:lnTo>
                    <a:pt x="944342" y="195036"/>
                  </a:lnTo>
                  <a:lnTo>
                    <a:pt x="984713" y="174769"/>
                  </a:lnTo>
                  <a:lnTo>
                    <a:pt x="1025672" y="155523"/>
                  </a:lnTo>
                  <a:lnTo>
                    <a:pt x="1067202" y="137315"/>
                  </a:lnTo>
                  <a:lnTo>
                    <a:pt x="1109286" y="120161"/>
                  </a:lnTo>
                  <a:lnTo>
                    <a:pt x="1151909" y="104077"/>
                  </a:lnTo>
                  <a:lnTo>
                    <a:pt x="1195052" y="89081"/>
                  </a:lnTo>
                  <a:lnTo>
                    <a:pt x="1238699" y="75188"/>
                  </a:lnTo>
                  <a:lnTo>
                    <a:pt x="1282835" y="62417"/>
                  </a:lnTo>
                  <a:lnTo>
                    <a:pt x="1327441" y="50782"/>
                  </a:lnTo>
                  <a:lnTo>
                    <a:pt x="1372502" y="40302"/>
                  </a:lnTo>
                  <a:lnTo>
                    <a:pt x="1418001" y="30992"/>
                  </a:lnTo>
                  <a:lnTo>
                    <a:pt x="1463920" y="22869"/>
                  </a:lnTo>
                  <a:lnTo>
                    <a:pt x="1510244" y="15951"/>
                  </a:lnTo>
                  <a:lnTo>
                    <a:pt x="1556956" y="10253"/>
                  </a:lnTo>
                  <a:lnTo>
                    <a:pt x="1604040" y="5792"/>
                  </a:lnTo>
                  <a:lnTo>
                    <a:pt x="1651477" y="2585"/>
                  </a:lnTo>
                  <a:lnTo>
                    <a:pt x="1699253" y="649"/>
                  </a:lnTo>
                  <a:lnTo>
                    <a:pt x="1747349" y="0"/>
                  </a:lnTo>
                  <a:lnTo>
                    <a:pt x="1796925" y="702"/>
                  </a:lnTo>
                  <a:lnTo>
                    <a:pt x="1846329" y="2803"/>
                  </a:lnTo>
                  <a:lnTo>
                    <a:pt x="1895534" y="6290"/>
                  </a:lnTo>
                  <a:lnTo>
                    <a:pt x="1944514" y="11153"/>
                  </a:lnTo>
                  <a:lnTo>
                    <a:pt x="1993241" y="17380"/>
                  </a:lnTo>
                  <a:lnTo>
                    <a:pt x="2041690" y="24961"/>
                  </a:lnTo>
                  <a:lnTo>
                    <a:pt x="2089833" y="33885"/>
                  </a:lnTo>
                  <a:lnTo>
                    <a:pt x="2137643" y="44139"/>
                  </a:lnTo>
                  <a:lnTo>
                    <a:pt x="2185095" y="55715"/>
                  </a:lnTo>
                  <a:lnTo>
                    <a:pt x="2232161" y="68599"/>
                  </a:lnTo>
                  <a:lnTo>
                    <a:pt x="2278814" y="82782"/>
                  </a:lnTo>
                  <a:lnTo>
                    <a:pt x="2325028" y="98252"/>
                  </a:lnTo>
                  <a:lnTo>
                    <a:pt x="2370776" y="114998"/>
                  </a:lnTo>
                  <a:lnTo>
                    <a:pt x="2416032" y="133009"/>
                  </a:lnTo>
                  <a:lnTo>
                    <a:pt x="2460768" y="152273"/>
                  </a:lnTo>
                  <a:lnTo>
                    <a:pt x="2504958" y="172781"/>
                  </a:lnTo>
                  <a:lnTo>
                    <a:pt x="2548575" y="194521"/>
                  </a:lnTo>
                  <a:lnTo>
                    <a:pt x="2591592" y="217481"/>
                  </a:lnTo>
                  <a:lnTo>
                    <a:pt x="2633983" y="241651"/>
                  </a:lnTo>
                  <a:lnTo>
                    <a:pt x="2675722" y="267019"/>
                  </a:lnTo>
                  <a:lnTo>
                    <a:pt x="2716780" y="293575"/>
                  </a:lnTo>
                  <a:lnTo>
                    <a:pt x="2757132" y="321307"/>
                  </a:lnTo>
                  <a:lnTo>
                    <a:pt x="2796751" y="350205"/>
                  </a:lnTo>
                  <a:lnTo>
                    <a:pt x="2835610" y="380257"/>
                  </a:lnTo>
                  <a:lnTo>
                    <a:pt x="2873682" y="411452"/>
                  </a:lnTo>
                  <a:lnTo>
                    <a:pt x="2910941" y="443780"/>
                  </a:lnTo>
                  <a:lnTo>
                    <a:pt x="2947360" y="477228"/>
                  </a:lnTo>
                  <a:lnTo>
                    <a:pt x="2982912" y="511786"/>
                  </a:lnTo>
                  <a:lnTo>
                    <a:pt x="3017471" y="547339"/>
                  </a:lnTo>
                  <a:lnTo>
                    <a:pt x="3050919" y="583758"/>
                  </a:lnTo>
                  <a:lnTo>
                    <a:pt x="3083247" y="621017"/>
                  </a:lnTo>
                  <a:lnTo>
                    <a:pt x="3114442" y="659089"/>
                  </a:lnTo>
                  <a:lnTo>
                    <a:pt x="3144494" y="697948"/>
                  </a:lnTo>
                  <a:lnTo>
                    <a:pt x="3173392" y="737567"/>
                  </a:lnTo>
                  <a:lnTo>
                    <a:pt x="3201124" y="777919"/>
                  </a:lnTo>
                  <a:lnTo>
                    <a:pt x="3227680" y="818977"/>
                  </a:lnTo>
                  <a:lnTo>
                    <a:pt x="3253048" y="860716"/>
                  </a:lnTo>
                  <a:lnTo>
                    <a:pt x="3277218" y="903107"/>
                  </a:lnTo>
                  <a:lnTo>
                    <a:pt x="3300178" y="946124"/>
                  </a:lnTo>
                  <a:lnTo>
                    <a:pt x="3321918" y="989742"/>
                  </a:lnTo>
                  <a:lnTo>
                    <a:pt x="3342426" y="1033932"/>
                  </a:lnTo>
                  <a:lnTo>
                    <a:pt x="3361690" y="1078668"/>
                  </a:lnTo>
                  <a:lnTo>
                    <a:pt x="3379701" y="1123923"/>
                  </a:lnTo>
                  <a:lnTo>
                    <a:pt x="3396447" y="1169671"/>
                  </a:lnTo>
                  <a:lnTo>
                    <a:pt x="3411917" y="1215885"/>
                  </a:lnTo>
                  <a:lnTo>
                    <a:pt x="3426100" y="1262539"/>
                  </a:lnTo>
                  <a:lnTo>
                    <a:pt x="3438984" y="1309604"/>
                  </a:lnTo>
                  <a:lnTo>
                    <a:pt x="3450560" y="1357056"/>
                  </a:lnTo>
                  <a:lnTo>
                    <a:pt x="3460814" y="1404867"/>
                  </a:lnTo>
                  <a:lnTo>
                    <a:pt x="3469738" y="1453010"/>
                  </a:lnTo>
                  <a:lnTo>
                    <a:pt x="3477319" y="1501458"/>
                  </a:lnTo>
                  <a:lnTo>
                    <a:pt x="3483546" y="1550185"/>
                  </a:lnTo>
                  <a:lnTo>
                    <a:pt x="3488409" y="1599165"/>
                  </a:lnTo>
                  <a:lnTo>
                    <a:pt x="3491896" y="1648370"/>
                  </a:lnTo>
                  <a:lnTo>
                    <a:pt x="3493997" y="1697774"/>
                  </a:lnTo>
                  <a:lnTo>
                    <a:pt x="3494699" y="1747349"/>
                  </a:lnTo>
                  <a:lnTo>
                    <a:pt x="3494050" y="1795446"/>
                  </a:lnTo>
                  <a:lnTo>
                    <a:pt x="3492114" y="1843222"/>
                  </a:lnTo>
                  <a:lnTo>
                    <a:pt x="3488907" y="1890659"/>
                  </a:lnTo>
                  <a:lnTo>
                    <a:pt x="3484446" y="1937743"/>
                  </a:lnTo>
                  <a:lnTo>
                    <a:pt x="3478748" y="1984455"/>
                  </a:lnTo>
                  <a:lnTo>
                    <a:pt x="3471830" y="2030779"/>
                  </a:lnTo>
                  <a:lnTo>
                    <a:pt x="3463707" y="2076698"/>
                  </a:lnTo>
                  <a:lnTo>
                    <a:pt x="3454397" y="2122197"/>
                  </a:lnTo>
                  <a:lnTo>
                    <a:pt x="3443917" y="2167258"/>
                  </a:lnTo>
                  <a:lnTo>
                    <a:pt x="3432282" y="2211864"/>
                  </a:lnTo>
                  <a:lnTo>
                    <a:pt x="3419511" y="2256000"/>
                  </a:lnTo>
                  <a:lnTo>
                    <a:pt x="3405618" y="2299647"/>
                  </a:lnTo>
                  <a:lnTo>
                    <a:pt x="3390622" y="2342790"/>
                  </a:lnTo>
                  <a:lnTo>
                    <a:pt x="3374538" y="2385413"/>
                  </a:lnTo>
                  <a:lnTo>
                    <a:pt x="3357384" y="2427497"/>
                  </a:lnTo>
                  <a:lnTo>
                    <a:pt x="3339176" y="2469027"/>
                  </a:lnTo>
                  <a:lnTo>
                    <a:pt x="3319930" y="2509986"/>
                  </a:lnTo>
                  <a:lnTo>
                    <a:pt x="3299663" y="2550357"/>
                  </a:lnTo>
                  <a:lnTo>
                    <a:pt x="3278393" y="2590124"/>
                  </a:lnTo>
                  <a:lnTo>
                    <a:pt x="3256135" y="2629270"/>
                  </a:lnTo>
                  <a:lnTo>
                    <a:pt x="3232906" y="2667779"/>
                  </a:lnTo>
                  <a:lnTo>
                    <a:pt x="3208724" y="2705633"/>
                  </a:lnTo>
                  <a:lnTo>
                    <a:pt x="3183603" y="2742816"/>
                  </a:lnTo>
                  <a:lnTo>
                    <a:pt x="3157562" y="2779312"/>
                  </a:lnTo>
                  <a:lnTo>
                    <a:pt x="3130617" y="2815103"/>
                  </a:lnTo>
                  <a:lnTo>
                    <a:pt x="3102785" y="2850173"/>
                  </a:lnTo>
                  <a:lnTo>
                    <a:pt x="3074081" y="2884506"/>
                  </a:lnTo>
                  <a:lnTo>
                    <a:pt x="3044524" y="2918085"/>
                  </a:lnTo>
                  <a:lnTo>
                    <a:pt x="3014128" y="2950892"/>
                  </a:lnTo>
                  <a:lnTo>
                    <a:pt x="2982913" y="2982913"/>
                  </a:lnTo>
                  <a:lnTo>
                    <a:pt x="2950892" y="3014128"/>
                  </a:lnTo>
                  <a:lnTo>
                    <a:pt x="2918085" y="3044524"/>
                  </a:lnTo>
                  <a:lnTo>
                    <a:pt x="2884506" y="3074081"/>
                  </a:lnTo>
                  <a:lnTo>
                    <a:pt x="2850173" y="3102785"/>
                  </a:lnTo>
                  <a:lnTo>
                    <a:pt x="2815103" y="3130617"/>
                  </a:lnTo>
                  <a:lnTo>
                    <a:pt x="2779312" y="3157562"/>
                  </a:lnTo>
                  <a:lnTo>
                    <a:pt x="2742816" y="3183603"/>
                  </a:lnTo>
                  <a:lnTo>
                    <a:pt x="2705633" y="3208724"/>
                  </a:lnTo>
                  <a:lnTo>
                    <a:pt x="2667779" y="3232906"/>
                  </a:lnTo>
                  <a:lnTo>
                    <a:pt x="2629270" y="3256135"/>
                  </a:lnTo>
                  <a:lnTo>
                    <a:pt x="2590124" y="3278393"/>
                  </a:lnTo>
                  <a:lnTo>
                    <a:pt x="2550357" y="3299663"/>
                  </a:lnTo>
                  <a:lnTo>
                    <a:pt x="2509986" y="3319930"/>
                  </a:lnTo>
                  <a:lnTo>
                    <a:pt x="2469027" y="3339176"/>
                  </a:lnTo>
                  <a:lnTo>
                    <a:pt x="2427497" y="3357384"/>
                  </a:lnTo>
                  <a:lnTo>
                    <a:pt x="2385413" y="3374538"/>
                  </a:lnTo>
                  <a:lnTo>
                    <a:pt x="2342790" y="3390622"/>
                  </a:lnTo>
                  <a:lnTo>
                    <a:pt x="2299647" y="3405618"/>
                  </a:lnTo>
                  <a:lnTo>
                    <a:pt x="2256000" y="3419511"/>
                  </a:lnTo>
                  <a:lnTo>
                    <a:pt x="2211864" y="3432282"/>
                  </a:lnTo>
                  <a:lnTo>
                    <a:pt x="2167258" y="3443917"/>
                  </a:lnTo>
                  <a:lnTo>
                    <a:pt x="2122197" y="3454397"/>
                  </a:lnTo>
                  <a:lnTo>
                    <a:pt x="2076698" y="3463707"/>
                  </a:lnTo>
                  <a:lnTo>
                    <a:pt x="2030779" y="3471830"/>
                  </a:lnTo>
                  <a:lnTo>
                    <a:pt x="1984455" y="3478748"/>
                  </a:lnTo>
                  <a:lnTo>
                    <a:pt x="1937743" y="3484446"/>
                  </a:lnTo>
                  <a:lnTo>
                    <a:pt x="1890659" y="3488907"/>
                  </a:lnTo>
                  <a:lnTo>
                    <a:pt x="1843222" y="3492114"/>
                  </a:lnTo>
                  <a:lnTo>
                    <a:pt x="1795446" y="3494050"/>
                  </a:lnTo>
                  <a:lnTo>
                    <a:pt x="1747349" y="3494699"/>
                  </a:lnTo>
                  <a:lnTo>
                    <a:pt x="1699253" y="3494050"/>
                  </a:lnTo>
                  <a:lnTo>
                    <a:pt x="1651477" y="3492114"/>
                  </a:lnTo>
                  <a:lnTo>
                    <a:pt x="1604040" y="3488907"/>
                  </a:lnTo>
                  <a:lnTo>
                    <a:pt x="1556956" y="3484446"/>
                  </a:lnTo>
                  <a:lnTo>
                    <a:pt x="1510244" y="3478748"/>
                  </a:lnTo>
                  <a:lnTo>
                    <a:pt x="1463920" y="3471830"/>
                  </a:lnTo>
                  <a:lnTo>
                    <a:pt x="1418001" y="3463707"/>
                  </a:lnTo>
                  <a:lnTo>
                    <a:pt x="1372502" y="3454397"/>
                  </a:lnTo>
                  <a:lnTo>
                    <a:pt x="1327441" y="3443917"/>
                  </a:lnTo>
                  <a:lnTo>
                    <a:pt x="1282835" y="3432282"/>
                  </a:lnTo>
                  <a:lnTo>
                    <a:pt x="1238699" y="3419511"/>
                  </a:lnTo>
                  <a:lnTo>
                    <a:pt x="1195052" y="3405618"/>
                  </a:lnTo>
                  <a:lnTo>
                    <a:pt x="1151909" y="3390622"/>
                  </a:lnTo>
                  <a:lnTo>
                    <a:pt x="1109286" y="3374538"/>
                  </a:lnTo>
                  <a:lnTo>
                    <a:pt x="1067202" y="3357384"/>
                  </a:lnTo>
                  <a:lnTo>
                    <a:pt x="1025672" y="3339176"/>
                  </a:lnTo>
                  <a:lnTo>
                    <a:pt x="984713" y="3319930"/>
                  </a:lnTo>
                  <a:lnTo>
                    <a:pt x="944342" y="3299663"/>
                  </a:lnTo>
                  <a:lnTo>
                    <a:pt x="904575" y="3278393"/>
                  </a:lnTo>
                  <a:lnTo>
                    <a:pt x="865428" y="3256135"/>
                  </a:lnTo>
                  <a:lnTo>
                    <a:pt x="826920" y="3232906"/>
                  </a:lnTo>
                  <a:lnTo>
                    <a:pt x="789066" y="3208724"/>
                  </a:lnTo>
                  <a:lnTo>
                    <a:pt x="751883" y="3183603"/>
                  </a:lnTo>
                  <a:lnTo>
                    <a:pt x="715387" y="3157562"/>
                  </a:lnTo>
                  <a:lnTo>
                    <a:pt x="679596" y="3130617"/>
                  </a:lnTo>
                  <a:lnTo>
                    <a:pt x="644526" y="3102785"/>
                  </a:lnTo>
                  <a:lnTo>
                    <a:pt x="610193" y="3074081"/>
                  </a:lnTo>
                  <a:lnTo>
                    <a:pt x="576614" y="3044524"/>
                  </a:lnTo>
                  <a:lnTo>
                    <a:pt x="543807" y="3014128"/>
                  </a:lnTo>
                  <a:lnTo>
                    <a:pt x="511786" y="2982913"/>
                  </a:lnTo>
                  <a:lnTo>
                    <a:pt x="480571" y="2950892"/>
                  </a:lnTo>
                  <a:lnTo>
                    <a:pt x="450175" y="2918085"/>
                  </a:lnTo>
                  <a:lnTo>
                    <a:pt x="420618" y="2884506"/>
                  </a:lnTo>
                  <a:lnTo>
                    <a:pt x="391914" y="2850173"/>
                  </a:lnTo>
                  <a:lnTo>
                    <a:pt x="364082" y="2815103"/>
                  </a:lnTo>
                  <a:lnTo>
                    <a:pt x="337137" y="2779312"/>
                  </a:lnTo>
                  <a:lnTo>
                    <a:pt x="311096" y="2742816"/>
                  </a:lnTo>
                  <a:lnTo>
                    <a:pt x="285975" y="2705633"/>
                  </a:lnTo>
                  <a:lnTo>
                    <a:pt x="261793" y="2667779"/>
                  </a:lnTo>
                  <a:lnTo>
                    <a:pt x="238564" y="2629270"/>
                  </a:lnTo>
                  <a:lnTo>
                    <a:pt x="216306" y="2590124"/>
                  </a:lnTo>
                  <a:lnTo>
                    <a:pt x="195036" y="2550357"/>
                  </a:lnTo>
                  <a:lnTo>
                    <a:pt x="174769" y="2509986"/>
                  </a:lnTo>
                  <a:lnTo>
                    <a:pt x="155523" y="2469027"/>
                  </a:lnTo>
                  <a:lnTo>
                    <a:pt x="137315" y="2427497"/>
                  </a:lnTo>
                  <a:lnTo>
                    <a:pt x="120161" y="2385413"/>
                  </a:lnTo>
                  <a:lnTo>
                    <a:pt x="104077" y="2342790"/>
                  </a:lnTo>
                  <a:lnTo>
                    <a:pt x="89081" y="2299647"/>
                  </a:lnTo>
                  <a:lnTo>
                    <a:pt x="75188" y="2256000"/>
                  </a:lnTo>
                  <a:lnTo>
                    <a:pt x="62417" y="2211864"/>
                  </a:lnTo>
                  <a:lnTo>
                    <a:pt x="50782" y="2167258"/>
                  </a:lnTo>
                  <a:lnTo>
                    <a:pt x="40302" y="2122197"/>
                  </a:lnTo>
                  <a:lnTo>
                    <a:pt x="30992" y="2076698"/>
                  </a:lnTo>
                  <a:lnTo>
                    <a:pt x="22869" y="2030779"/>
                  </a:lnTo>
                  <a:lnTo>
                    <a:pt x="15951" y="1984455"/>
                  </a:lnTo>
                  <a:lnTo>
                    <a:pt x="10253" y="1937743"/>
                  </a:lnTo>
                  <a:lnTo>
                    <a:pt x="5792" y="1890659"/>
                  </a:lnTo>
                  <a:lnTo>
                    <a:pt x="2585" y="1843222"/>
                  </a:lnTo>
                  <a:lnTo>
                    <a:pt x="649" y="1795446"/>
                  </a:lnTo>
                  <a:lnTo>
                    <a:pt x="0" y="1747349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92650" y="214049"/>
            <a:ext cx="8034655" cy="3585845"/>
            <a:chOff x="692650" y="214049"/>
            <a:chExt cx="8034655" cy="3585845"/>
          </a:xfrm>
        </p:grpSpPr>
        <p:sp>
          <p:nvSpPr>
            <p:cNvPr id="7" name="object 7"/>
            <p:cNvSpPr/>
            <p:nvPr/>
          </p:nvSpPr>
          <p:spPr>
            <a:xfrm>
              <a:off x="702175" y="3012748"/>
              <a:ext cx="2301875" cy="777875"/>
            </a:xfrm>
            <a:custGeom>
              <a:avLst/>
              <a:gdLst/>
              <a:ahLst/>
              <a:cxnLst/>
              <a:rect l="l" t="t" r="r" b="b"/>
              <a:pathLst>
                <a:path w="2301875" h="777875">
                  <a:moveTo>
                    <a:pt x="0" y="777326"/>
                  </a:moveTo>
                  <a:lnTo>
                    <a:pt x="230160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4190" y="2973411"/>
              <a:ext cx="111023" cy="786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9425" y="470774"/>
              <a:ext cx="2089150" cy="889000"/>
            </a:xfrm>
            <a:custGeom>
              <a:avLst/>
              <a:gdLst/>
              <a:ahLst/>
              <a:cxnLst/>
              <a:rect l="l" t="t" r="r" b="b"/>
              <a:pathLst>
                <a:path w="2089150" h="889000">
                  <a:moveTo>
                    <a:pt x="0" y="0"/>
                  </a:moveTo>
                  <a:lnTo>
                    <a:pt x="2089024" y="888849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6605" y="1321145"/>
              <a:ext cx="110918" cy="818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70900" y="2242100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599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1375" y="2201109"/>
              <a:ext cx="105500" cy="819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0513" y="233099"/>
              <a:ext cx="352424" cy="3047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70988" y="223574"/>
              <a:ext cx="371475" cy="323850"/>
            </a:xfrm>
            <a:custGeom>
              <a:avLst/>
              <a:gdLst/>
              <a:ahLst/>
              <a:cxnLst/>
              <a:rect l="l" t="t" r="r" b="b"/>
              <a:pathLst>
                <a:path w="371475" h="323850">
                  <a:moveTo>
                    <a:pt x="0" y="0"/>
                  </a:moveTo>
                  <a:lnTo>
                    <a:pt x="371474" y="0"/>
                  </a:lnTo>
                  <a:lnTo>
                    <a:pt x="371474" y="323849"/>
                  </a:lnTo>
                  <a:lnTo>
                    <a:pt x="0" y="3238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0363" y="3061025"/>
              <a:ext cx="295274" cy="3619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90838" y="3051500"/>
              <a:ext cx="314325" cy="381000"/>
            </a:xfrm>
            <a:custGeom>
              <a:avLst/>
              <a:gdLst/>
              <a:ahLst/>
              <a:cxnLst/>
              <a:rect l="l" t="t" r="r" b="b"/>
              <a:pathLst>
                <a:path w="314325" h="381000">
                  <a:moveTo>
                    <a:pt x="0" y="0"/>
                  </a:moveTo>
                  <a:lnTo>
                    <a:pt x="314324" y="0"/>
                  </a:lnTo>
                  <a:lnTo>
                    <a:pt x="314324" y="380999"/>
                  </a:lnTo>
                  <a:lnTo>
                    <a:pt x="0" y="3809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5938" y="1758700"/>
              <a:ext cx="314324" cy="3047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236413" y="1749174"/>
              <a:ext cx="371475" cy="323850"/>
            </a:xfrm>
            <a:custGeom>
              <a:avLst/>
              <a:gdLst/>
              <a:ahLst/>
              <a:cxnLst/>
              <a:rect l="l" t="t" r="r" b="b"/>
              <a:pathLst>
                <a:path w="371475" h="323850">
                  <a:moveTo>
                    <a:pt x="0" y="0"/>
                  </a:moveTo>
                  <a:lnTo>
                    <a:pt x="371474" y="0"/>
                  </a:lnTo>
                  <a:lnTo>
                    <a:pt x="371474" y="323849"/>
                  </a:lnTo>
                  <a:lnTo>
                    <a:pt x="0" y="3238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98763" y="1290438"/>
              <a:ext cx="485774" cy="63817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389237" y="1280912"/>
              <a:ext cx="504825" cy="657225"/>
            </a:xfrm>
            <a:custGeom>
              <a:avLst/>
              <a:gdLst/>
              <a:ahLst/>
              <a:cxnLst/>
              <a:rect l="l" t="t" r="r" b="b"/>
              <a:pathLst>
                <a:path w="504825" h="657225">
                  <a:moveTo>
                    <a:pt x="0" y="0"/>
                  </a:moveTo>
                  <a:lnTo>
                    <a:pt x="504824" y="0"/>
                  </a:lnTo>
                  <a:lnTo>
                    <a:pt x="504824" y="657224"/>
                  </a:lnTo>
                  <a:lnTo>
                    <a:pt x="0" y="65722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98763" y="2493038"/>
              <a:ext cx="409574" cy="7048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389237" y="2483513"/>
              <a:ext cx="428625" cy="723900"/>
            </a:xfrm>
            <a:custGeom>
              <a:avLst/>
              <a:gdLst/>
              <a:ahLst/>
              <a:cxnLst/>
              <a:rect l="l" t="t" r="r" b="b"/>
              <a:pathLst>
                <a:path w="428625" h="723900">
                  <a:moveTo>
                    <a:pt x="0" y="0"/>
                  </a:moveTo>
                  <a:lnTo>
                    <a:pt x="428624" y="0"/>
                  </a:lnTo>
                  <a:lnTo>
                    <a:pt x="428624" y="723899"/>
                  </a:lnTo>
                  <a:lnTo>
                    <a:pt x="0" y="7238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018300" y="957555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“local</a:t>
            </a:r>
            <a:r>
              <a:rPr sz="1800" spc="-8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gradient”</a:t>
            </a:r>
            <a:endParaRPr sz="18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8472458" y="4456061"/>
            <a:ext cx="54870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latin typeface="Corbel" panose="020B0503020204020204" pitchFamily="34" charset="0"/>
              </a:rPr>
              <a:t>Lectur</a:t>
            </a:r>
            <a:r>
              <a:rPr dirty="0">
                <a:latin typeface="Corbel" panose="020B0503020204020204" pitchFamily="34" charset="0"/>
              </a:rPr>
              <a:t>e</a:t>
            </a:r>
            <a:r>
              <a:rPr spc="-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4</a:t>
            </a:r>
            <a:r>
              <a:rPr spc="-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-</a:t>
            </a:r>
            <a:r>
              <a:rPr spc="-125" dirty="0">
                <a:latin typeface="Corbel" panose="020B0503020204020204" pitchFamily="34" charset="0"/>
              </a:rPr>
              <a:t> </a:t>
            </a:r>
            <a:fld id="{81D60167-4931-47E6-BA6A-407CBD079E47}" type="slidenum">
              <a:rPr dirty="0">
                <a:latin typeface="Corbel" panose="020B0503020204020204" pitchFamily="34" charset="0"/>
              </a:rPr>
              <a:t>37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C98B83DF-8836-D323-C268-8FF7017237EA}"/>
              </a:ext>
            </a:extLst>
          </p:cNvPr>
          <p:cNvSpPr txBox="1"/>
          <p:nvPr/>
        </p:nvSpPr>
        <p:spPr>
          <a:xfrm>
            <a:off x="4626167" y="1839255"/>
            <a:ext cx="194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latin typeface="Corbel" panose="020B0503020204020204" pitchFamily="34" charset="0"/>
                <a:cs typeface="Arial MT"/>
              </a:rPr>
              <a:t>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1A83DD-D60A-CD4A-6A56-1D9F2926DA00}"/>
              </a:ext>
            </a:extLst>
          </p:cNvPr>
          <p:cNvSpPr txBox="1"/>
          <p:nvPr/>
        </p:nvSpPr>
        <p:spPr>
          <a:xfrm>
            <a:off x="3941021" y="4953063"/>
            <a:ext cx="139974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788" kern="1200" dirty="0">
                <a:latin typeface="Corbel" panose="020B0503020204020204" pitchFamily="34" charset="0"/>
                <a:ea typeface="+mn-ea"/>
                <a:cs typeface="+mn-cs"/>
              </a:rPr>
              <a:t>Figure from Andrej </a:t>
            </a:r>
            <a:r>
              <a:rPr lang="en-US" sz="788" kern="1200" dirty="0" err="1">
                <a:latin typeface="Corbel" panose="020B0503020204020204" pitchFamily="34" charset="0"/>
                <a:ea typeface="+mn-ea"/>
                <a:cs typeface="+mn-cs"/>
              </a:rPr>
              <a:t>Karpathy</a:t>
            </a:r>
            <a:endParaRPr lang="en-US" sz="788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6674" y="485224"/>
            <a:ext cx="3514090" cy="3514090"/>
            <a:chOff x="2966674" y="485224"/>
            <a:chExt cx="3514090" cy="3514090"/>
          </a:xfrm>
        </p:grpSpPr>
        <p:sp>
          <p:nvSpPr>
            <p:cNvPr id="3" name="object 3"/>
            <p:cNvSpPr/>
            <p:nvPr/>
          </p:nvSpPr>
          <p:spPr>
            <a:xfrm>
              <a:off x="2976199" y="494749"/>
              <a:ext cx="3495040" cy="3495040"/>
            </a:xfrm>
            <a:custGeom>
              <a:avLst/>
              <a:gdLst/>
              <a:ahLst/>
              <a:cxnLst/>
              <a:rect l="l" t="t" r="r" b="b"/>
              <a:pathLst>
                <a:path w="3495040" h="3495040">
                  <a:moveTo>
                    <a:pt x="1747349" y="3494699"/>
                  </a:moveTo>
                  <a:lnTo>
                    <a:pt x="1699253" y="3494050"/>
                  </a:lnTo>
                  <a:lnTo>
                    <a:pt x="1651477" y="3492114"/>
                  </a:lnTo>
                  <a:lnTo>
                    <a:pt x="1604040" y="3488907"/>
                  </a:lnTo>
                  <a:lnTo>
                    <a:pt x="1556956" y="3484446"/>
                  </a:lnTo>
                  <a:lnTo>
                    <a:pt x="1510244" y="3478748"/>
                  </a:lnTo>
                  <a:lnTo>
                    <a:pt x="1463920" y="3471830"/>
                  </a:lnTo>
                  <a:lnTo>
                    <a:pt x="1418001" y="3463707"/>
                  </a:lnTo>
                  <a:lnTo>
                    <a:pt x="1372502" y="3454397"/>
                  </a:lnTo>
                  <a:lnTo>
                    <a:pt x="1327441" y="3443917"/>
                  </a:lnTo>
                  <a:lnTo>
                    <a:pt x="1282835" y="3432282"/>
                  </a:lnTo>
                  <a:lnTo>
                    <a:pt x="1238699" y="3419511"/>
                  </a:lnTo>
                  <a:lnTo>
                    <a:pt x="1195052" y="3405618"/>
                  </a:lnTo>
                  <a:lnTo>
                    <a:pt x="1151909" y="3390622"/>
                  </a:lnTo>
                  <a:lnTo>
                    <a:pt x="1109286" y="3374538"/>
                  </a:lnTo>
                  <a:lnTo>
                    <a:pt x="1067202" y="3357384"/>
                  </a:lnTo>
                  <a:lnTo>
                    <a:pt x="1025672" y="3339176"/>
                  </a:lnTo>
                  <a:lnTo>
                    <a:pt x="984713" y="3319930"/>
                  </a:lnTo>
                  <a:lnTo>
                    <a:pt x="944342" y="3299663"/>
                  </a:lnTo>
                  <a:lnTo>
                    <a:pt x="904575" y="3278393"/>
                  </a:lnTo>
                  <a:lnTo>
                    <a:pt x="865428" y="3256135"/>
                  </a:lnTo>
                  <a:lnTo>
                    <a:pt x="826920" y="3232906"/>
                  </a:lnTo>
                  <a:lnTo>
                    <a:pt x="789066" y="3208724"/>
                  </a:lnTo>
                  <a:lnTo>
                    <a:pt x="751883" y="3183603"/>
                  </a:lnTo>
                  <a:lnTo>
                    <a:pt x="715387" y="3157562"/>
                  </a:lnTo>
                  <a:lnTo>
                    <a:pt x="679596" y="3130617"/>
                  </a:lnTo>
                  <a:lnTo>
                    <a:pt x="644526" y="3102785"/>
                  </a:lnTo>
                  <a:lnTo>
                    <a:pt x="610193" y="3074081"/>
                  </a:lnTo>
                  <a:lnTo>
                    <a:pt x="576614" y="3044524"/>
                  </a:lnTo>
                  <a:lnTo>
                    <a:pt x="543807" y="3014128"/>
                  </a:lnTo>
                  <a:lnTo>
                    <a:pt x="511786" y="2982913"/>
                  </a:lnTo>
                  <a:lnTo>
                    <a:pt x="480571" y="2950892"/>
                  </a:lnTo>
                  <a:lnTo>
                    <a:pt x="450175" y="2918085"/>
                  </a:lnTo>
                  <a:lnTo>
                    <a:pt x="420618" y="2884506"/>
                  </a:lnTo>
                  <a:lnTo>
                    <a:pt x="391914" y="2850173"/>
                  </a:lnTo>
                  <a:lnTo>
                    <a:pt x="364082" y="2815103"/>
                  </a:lnTo>
                  <a:lnTo>
                    <a:pt x="337137" y="2779312"/>
                  </a:lnTo>
                  <a:lnTo>
                    <a:pt x="311096" y="2742816"/>
                  </a:lnTo>
                  <a:lnTo>
                    <a:pt x="285975" y="2705633"/>
                  </a:lnTo>
                  <a:lnTo>
                    <a:pt x="261793" y="2667779"/>
                  </a:lnTo>
                  <a:lnTo>
                    <a:pt x="238564" y="2629270"/>
                  </a:lnTo>
                  <a:lnTo>
                    <a:pt x="216306" y="2590124"/>
                  </a:lnTo>
                  <a:lnTo>
                    <a:pt x="195036" y="2550357"/>
                  </a:lnTo>
                  <a:lnTo>
                    <a:pt x="174769" y="2509986"/>
                  </a:lnTo>
                  <a:lnTo>
                    <a:pt x="155523" y="2469027"/>
                  </a:lnTo>
                  <a:lnTo>
                    <a:pt x="137315" y="2427497"/>
                  </a:lnTo>
                  <a:lnTo>
                    <a:pt x="120161" y="2385413"/>
                  </a:lnTo>
                  <a:lnTo>
                    <a:pt x="104077" y="2342790"/>
                  </a:lnTo>
                  <a:lnTo>
                    <a:pt x="89081" y="2299647"/>
                  </a:lnTo>
                  <a:lnTo>
                    <a:pt x="75188" y="2256000"/>
                  </a:lnTo>
                  <a:lnTo>
                    <a:pt x="62417" y="2211864"/>
                  </a:lnTo>
                  <a:lnTo>
                    <a:pt x="50782" y="2167258"/>
                  </a:lnTo>
                  <a:lnTo>
                    <a:pt x="40302" y="2122197"/>
                  </a:lnTo>
                  <a:lnTo>
                    <a:pt x="30992" y="2076698"/>
                  </a:lnTo>
                  <a:lnTo>
                    <a:pt x="22869" y="2030779"/>
                  </a:lnTo>
                  <a:lnTo>
                    <a:pt x="15951" y="1984455"/>
                  </a:lnTo>
                  <a:lnTo>
                    <a:pt x="10253" y="1937743"/>
                  </a:lnTo>
                  <a:lnTo>
                    <a:pt x="5792" y="1890659"/>
                  </a:lnTo>
                  <a:lnTo>
                    <a:pt x="2585" y="1843222"/>
                  </a:lnTo>
                  <a:lnTo>
                    <a:pt x="649" y="1795446"/>
                  </a:lnTo>
                  <a:lnTo>
                    <a:pt x="0" y="1747349"/>
                  </a:lnTo>
                  <a:lnTo>
                    <a:pt x="649" y="1699253"/>
                  </a:lnTo>
                  <a:lnTo>
                    <a:pt x="2585" y="1651477"/>
                  </a:lnTo>
                  <a:lnTo>
                    <a:pt x="5792" y="1604040"/>
                  </a:lnTo>
                  <a:lnTo>
                    <a:pt x="10253" y="1556956"/>
                  </a:lnTo>
                  <a:lnTo>
                    <a:pt x="15951" y="1510244"/>
                  </a:lnTo>
                  <a:lnTo>
                    <a:pt x="22869" y="1463920"/>
                  </a:lnTo>
                  <a:lnTo>
                    <a:pt x="30992" y="1418001"/>
                  </a:lnTo>
                  <a:lnTo>
                    <a:pt x="40302" y="1372502"/>
                  </a:lnTo>
                  <a:lnTo>
                    <a:pt x="50782" y="1327441"/>
                  </a:lnTo>
                  <a:lnTo>
                    <a:pt x="62417" y="1282835"/>
                  </a:lnTo>
                  <a:lnTo>
                    <a:pt x="75188" y="1238699"/>
                  </a:lnTo>
                  <a:lnTo>
                    <a:pt x="89081" y="1195052"/>
                  </a:lnTo>
                  <a:lnTo>
                    <a:pt x="104077" y="1151909"/>
                  </a:lnTo>
                  <a:lnTo>
                    <a:pt x="120161" y="1109286"/>
                  </a:lnTo>
                  <a:lnTo>
                    <a:pt x="137315" y="1067202"/>
                  </a:lnTo>
                  <a:lnTo>
                    <a:pt x="155523" y="1025672"/>
                  </a:lnTo>
                  <a:lnTo>
                    <a:pt x="174769" y="984713"/>
                  </a:lnTo>
                  <a:lnTo>
                    <a:pt x="195036" y="944342"/>
                  </a:lnTo>
                  <a:lnTo>
                    <a:pt x="216306" y="904575"/>
                  </a:lnTo>
                  <a:lnTo>
                    <a:pt x="238564" y="865428"/>
                  </a:lnTo>
                  <a:lnTo>
                    <a:pt x="261793" y="826920"/>
                  </a:lnTo>
                  <a:lnTo>
                    <a:pt x="285975" y="789066"/>
                  </a:lnTo>
                  <a:lnTo>
                    <a:pt x="311096" y="751883"/>
                  </a:lnTo>
                  <a:lnTo>
                    <a:pt x="337137" y="715387"/>
                  </a:lnTo>
                  <a:lnTo>
                    <a:pt x="364082" y="679596"/>
                  </a:lnTo>
                  <a:lnTo>
                    <a:pt x="391914" y="644526"/>
                  </a:lnTo>
                  <a:lnTo>
                    <a:pt x="420618" y="610193"/>
                  </a:lnTo>
                  <a:lnTo>
                    <a:pt x="450175" y="576614"/>
                  </a:lnTo>
                  <a:lnTo>
                    <a:pt x="480571" y="543807"/>
                  </a:lnTo>
                  <a:lnTo>
                    <a:pt x="511786" y="511786"/>
                  </a:lnTo>
                  <a:lnTo>
                    <a:pt x="543807" y="480571"/>
                  </a:lnTo>
                  <a:lnTo>
                    <a:pt x="576614" y="450175"/>
                  </a:lnTo>
                  <a:lnTo>
                    <a:pt x="610193" y="420618"/>
                  </a:lnTo>
                  <a:lnTo>
                    <a:pt x="644526" y="391914"/>
                  </a:lnTo>
                  <a:lnTo>
                    <a:pt x="679596" y="364082"/>
                  </a:lnTo>
                  <a:lnTo>
                    <a:pt x="715387" y="337137"/>
                  </a:lnTo>
                  <a:lnTo>
                    <a:pt x="751883" y="311096"/>
                  </a:lnTo>
                  <a:lnTo>
                    <a:pt x="789066" y="285975"/>
                  </a:lnTo>
                  <a:lnTo>
                    <a:pt x="826920" y="261793"/>
                  </a:lnTo>
                  <a:lnTo>
                    <a:pt x="865428" y="238564"/>
                  </a:lnTo>
                  <a:lnTo>
                    <a:pt x="904575" y="216306"/>
                  </a:lnTo>
                  <a:lnTo>
                    <a:pt x="944342" y="195036"/>
                  </a:lnTo>
                  <a:lnTo>
                    <a:pt x="984713" y="174769"/>
                  </a:lnTo>
                  <a:lnTo>
                    <a:pt x="1025672" y="155523"/>
                  </a:lnTo>
                  <a:lnTo>
                    <a:pt x="1067202" y="137315"/>
                  </a:lnTo>
                  <a:lnTo>
                    <a:pt x="1109286" y="120161"/>
                  </a:lnTo>
                  <a:lnTo>
                    <a:pt x="1151909" y="104077"/>
                  </a:lnTo>
                  <a:lnTo>
                    <a:pt x="1195052" y="89081"/>
                  </a:lnTo>
                  <a:lnTo>
                    <a:pt x="1238699" y="75188"/>
                  </a:lnTo>
                  <a:lnTo>
                    <a:pt x="1282835" y="62417"/>
                  </a:lnTo>
                  <a:lnTo>
                    <a:pt x="1327441" y="50782"/>
                  </a:lnTo>
                  <a:lnTo>
                    <a:pt x="1372502" y="40302"/>
                  </a:lnTo>
                  <a:lnTo>
                    <a:pt x="1418001" y="30992"/>
                  </a:lnTo>
                  <a:lnTo>
                    <a:pt x="1463920" y="22869"/>
                  </a:lnTo>
                  <a:lnTo>
                    <a:pt x="1510244" y="15951"/>
                  </a:lnTo>
                  <a:lnTo>
                    <a:pt x="1556956" y="10253"/>
                  </a:lnTo>
                  <a:lnTo>
                    <a:pt x="1604040" y="5792"/>
                  </a:lnTo>
                  <a:lnTo>
                    <a:pt x="1651477" y="2585"/>
                  </a:lnTo>
                  <a:lnTo>
                    <a:pt x="1699253" y="649"/>
                  </a:lnTo>
                  <a:lnTo>
                    <a:pt x="1747349" y="0"/>
                  </a:lnTo>
                  <a:lnTo>
                    <a:pt x="1796925" y="702"/>
                  </a:lnTo>
                  <a:lnTo>
                    <a:pt x="1846329" y="2803"/>
                  </a:lnTo>
                  <a:lnTo>
                    <a:pt x="1895534" y="6290"/>
                  </a:lnTo>
                  <a:lnTo>
                    <a:pt x="1944514" y="11153"/>
                  </a:lnTo>
                  <a:lnTo>
                    <a:pt x="1993241" y="17380"/>
                  </a:lnTo>
                  <a:lnTo>
                    <a:pt x="2041690" y="24961"/>
                  </a:lnTo>
                  <a:lnTo>
                    <a:pt x="2089833" y="33885"/>
                  </a:lnTo>
                  <a:lnTo>
                    <a:pt x="2137643" y="44139"/>
                  </a:lnTo>
                  <a:lnTo>
                    <a:pt x="2185095" y="55715"/>
                  </a:lnTo>
                  <a:lnTo>
                    <a:pt x="2232161" y="68599"/>
                  </a:lnTo>
                  <a:lnTo>
                    <a:pt x="2278814" y="82782"/>
                  </a:lnTo>
                  <a:lnTo>
                    <a:pt x="2325028" y="98252"/>
                  </a:lnTo>
                  <a:lnTo>
                    <a:pt x="2370776" y="114998"/>
                  </a:lnTo>
                  <a:lnTo>
                    <a:pt x="2416032" y="133009"/>
                  </a:lnTo>
                  <a:lnTo>
                    <a:pt x="2460768" y="152273"/>
                  </a:lnTo>
                  <a:lnTo>
                    <a:pt x="2504958" y="172781"/>
                  </a:lnTo>
                  <a:lnTo>
                    <a:pt x="2548575" y="194521"/>
                  </a:lnTo>
                  <a:lnTo>
                    <a:pt x="2591592" y="217481"/>
                  </a:lnTo>
                  <a:lnTo>
                    <a:pt x="2633983" y="241651"/>
                  </a:lnTo>
                  <a:lnTo>
                    <a:pt x="2675722" y="267019"/>
                  </a:lnTo>
                  <a:lnTo>
                    <a:pt x="2716780" y="293575"/>
                  </a:lnTo>
                  <a:lnTo>
                    <a:pt x="2757132" y="321307"/>
                  </a:lnTo>
                  <a:lnTo>
                    <a:pt x="2796751" y="350205"/>
                  </a:lnTo>
                  <a:lnTo>
                    <a:pt x="2835610" y="380257"/>
                  </a:lnTo>
                  <a:lnTo>
                    <a:pt x="2873682" y="411452"/>
                  </a:lnTo>
                  <a:lnTo>
                    <a:pt x="2910941" y="443780"/>
                  </a:lnTo>
                  <a:lnTo>
                    <a:pt x="2947360" y="477228"/>
                  </a:lnTo>
                  <a:lnTo>
                    <a:pt x="2982912" y="511786"/>
                  </a:lnTo>
                  <a:lnTo>
                    <a:pt x="3017471" y="547339"/>
                  </a:lnTo>
                  <a:lnTo>
                    <a:pt x="3050919" y="583758"/>
                  </a:lnTo>
                  <a:lnTo>
                    <a:pt x="3083247" y="621017"/>
                  </a:lnTo>
                  <a:lnTo>
                    <a:pt x="3114442" y="659089"/>
                  </a:lnTo>
                  <a:lnTo>
                    <a:pt x="3144494" y="697948"/>
                  </a:lnTo>
                  <a:lnTo>
                    <a:pt x="3173392" y="737567"/>
                  </a:lnTo>
                  <a:lnTo>
                    <a:pt x="3201124" y="777919"/>
                  </a:lnTo>
                  <a:lnTo>
                    <a:pt x="3227680" y="818977"/>
                  </a:lnTo>
                  <a:lnTo>
                    <a:pt x="3253048" y="860716"/>
                  </a:lnTo>
                  <a:lnTo>
                    <a:pt x="3277218" y="903107"/>
                  </a:lnTo>
                  <a:lnTo>
                    <a:pt x="3300178" y="946124"/>
                  </a:lnTo>
                  <a:lnTo>
                    <a:pt x="3321918" y="989742"/>
                  </a:lnTo>
                  <a:lnTo>
                    <a:pt x="3342426" y="1033932"/>
                  </a:lnTo>
                  <a:lnTo>
                    <a:pt x="3361690" y="1078668"/>
                  </a:lnTo>
                  <a:lnTo>
                    <a:pt x="3379701" y="1123923"/>
                  </a:lnTo>
                  <a:lnTo>
                    <a:pt x="3396447" y="1169671"/>
                  </a:lnTo>
                  <a:lnTo>
                    <a:pt x="3411917" y="1215885"/>
                  </a:lnTo>
                  <a:lnTo>
                    <a:pt x="3426100" y="1262539"/>
                  </a:lnTo>
                  <a:lnTo>
                    <a:pt x="3438984" y="1309604"/>
                  </a:lnTo>
                  <a:lnTo>
                    <a:pt x="3450560" y="1357056"/>
                  </a:lnTo>
                  <a:lnTo>
                    <a:pt x="3460814" y="1404867"/>
                  </a:lnTo>
                  <a:lnTo>
                    <a:pt x="3469738" y="1453010"/>
                  </a:lnTo>
                  <a:lnTo>
                    <a:pt x="3477319" y="1501458"/>
                  </a:lnTo>
                  <a:lnTo>
                    <a:pt x="3483546" y="1550185"/>
                  </a:lnTo>
                  <a:lnTo>
                    <a:pt x="3488409" y="1599165"/>
                  </a:lnTo>
                  <a:lnTo>
                    <a:pt x="3491896" y="1648370"/>
                  </a:lnTo>
                  <a:lnTo>
                    <a:pt x="3493997" y="1697774"/>
                  </a:lnTo>
                  <a:lnTo>
                    <a:pt x="3494699" y="1747349"/>
                  </a:lnTo>
                  <a:lnTo>
                    <a:pt x="3494050" y="1795446"/>
                  </a:lnTo>
                  <a:lnTo>
                    <a:pt x="3492114" y="1843222"/>
                  </a:lnTo>
                  <a:lnTo>
                    <a:pt x="3488907" y="1890659"/>
                  </a:lnTo>
                  <a:lnTo>
                    <a:pt x="3484446" y="1937743"/>
                  </a:lnTo>
                  <a:lnTo>
                    <a:pt x="3478748" y="1984455"/>
                  </a:lnTo>
                  <a:lnTo>
                    <a:pt x="3471830" y="2030779"/>
                  </a:lnTo>
                  <a:lnTo>
                    <a:pt x="3463707" y="2076698"/>
                  </a:lnTo>
                  <a:lnTo>
                    <a:pt x="3454397" y="2122197"/>
                  </a:lnTo>
                  <a:lnTo>
                    <a:pt x="3443917" y="2167258"/>
                  </a:lnTo>
                  <a:lnTo>
                    <a:pt x="3432282" y="2211864"/>
                  </a:lnTo>
                  <a:lnTo>
                    <a:pt x="3419511" y="2256000"/>
                  </a:lnTo>
                  <a:lnTo>
                    <a:pt x="3405618" y="2299647"/>
                  </a:lnTo>
                  <a:lnTo>
                    <a:pt x="3390622" y="2342790"/>
                  </a:lnTo>
                  <a:lnTo>
                    <a:pt x="3374538" y="2385413"/>
                  </a:lnTo>
                  <a:lnTo>
                    <a:pt x="3357384" y="2427497"/>
                  </a:lnTo>
                  <a:lnTo>
                    <a:pt x="3339176" y="2469027"/>
                  </a:lnTo>
                  <a:lnTo>
                    <a:pt x="3319930" y="2509986"/>
                  </a:lnTo>
                  <a:lnTo>
                    <a:pt x="3299663" y="2550357"/>
                  </a:lnTo>
                  <a:lnTo>
                    <a:pt x="3278393" y="2590124"/>
                  </a:lnTo>
                  <a:lnTo>
                    <a:pt x="3256135" y="2629270"/>
                  </a:lnTo>
                  <a:lnTo>
                    <a:pt x="3232906" y="2667779"/>
                  </a:lnTo>
                  <a:lnTo>
                    <a:pt x="3208724" y="2705633"/>
                  </a:lnTo>
                  <a:lnTo>
                    <a:pt x="3183603" y="2742816"/>
                  </a:lnTo>
                  <a:lnTo>
                    <a:pt x="3157562" y="2779312"/>
                  </a:lnTo>
                  <a:lnTo>
                    <a:pt x="3130617" y="2815103"/>
                  </a:lnTo>
                  <a:lnTo>
                    <a:pt x="3102785" y="2850173"/>
                  </a:lnTo>
                  <a:lnTo>
                    <a:pt x="3074081" y="2884506"/>
                  </a:lnTo>
                  <a:lnTo>
                    <a:pt x="3044524" y="2918085"/>
                  </a:lnTo>
                  <a:lnTo>
                    <a:pt x="3014128" y="2950892"/>
                  </a:lnTo>
                  <a:lnTo>
                    <a:pt x="2982913" y="2982913"/>
                  </a:lnTo>
                  <a:lnTo>
                    <a:pt x="2950892" y="3014128"/>
                  </a:lnTo>
                  <a:lnTo>
                    <a:pt x="2918085" y="3044524"/>
                  </a:lnTo>
                  <a:lnTo>
                    <a:pt x="2884506" y="3074081"/>
                  </a:lnTo>
                  <a:lnTo>
                    <a:pt x="2850173" y="3102785"/>
                  </a:lnTo>
                  <a:lnTo>
                    <a:pt x="2815103" y="3130617"/>
                  </a:lnTo>
                  <a:lnTo>
                    <a:pt x="2779312" y="3157562"/>
                  </a:lnTo>
                  <a:lnTo>
                    <a:pt x="2742816" y="3183603"/>
                  </a:lnTo>
                  <a:lnTo>
                    <a:pt x="2705633" y="3208724"/>
                  </a:lnTo>
                  <a:lnTo>
                    <a:pt x="2667779" y="3232906"/>
                  </a:lnTo>
                  <a:lnTo>
                    <a:pt x="2629270" y="3256135"/>
                  </a:lnTo>
                  <a:lnTo>
                    <a:pt x="2590124" y="3278393"/>
                  </a:lnTo>
                  <a:lnTo>
                    <a:pt x="2550357" y="3299663"/>
                  </a:lnTo>
                  <a:lnTo>
                    <a:pt x="2509986" y="3319930"/>
                  </a:lnTo>
                  <a:lnTo>
                    <a:pt x="2469027" y="3339176"/>
                  </a:lnTo>
                  <a:lnTo>
                    <a:pt x="2427497" y="3357384"/>
                  </a:lnTo>
                  <a:lnTo>
                    <a:pt x="2385413" y="3374538"/>
                  </a:lnTo>
                  <a:lnTo>
                    <a:pt x="2342790" y="3390622"/>
                  </a:lnTo>
                  <a:lnTo>
                    <a:pt x="2299647" y="3405618"/>
                  </a:lnTo>
                  <a:lnTo>
                    <a:pt x="2256000" y="3419511"/>
                  </a:lnTo>
                  <a:lnTo>
                    <a:pt x="2211864" y="3432282"/>
                  </a:lnTo>
                  <a:lnTo>
                    <a:pt x="2167258" y="3443917"/>
                  </a:lnTo>
                  <a:lnTo>
                    <a:pt x="2122197" y="3454397"/>
                  </a:lnTo>
                  <a:lnTo>
                    <a:pt x="2076698" y="3463707"/>
                  </a:lnTo>
                  <a:lnTo>
                    <a:pt x="2030779" y="3471830"/>
                  </a:lnTo>
                  <a:lnTo>
                    <a:pt x="1984455" y="3478748"/>
                  </a:lnTo>
                  <a:lnTo>
                    <a:pt x="1937743" y="3484446"/>
                  </a:lnTo>
                  <a:lnTo>
                    <a:pt x="1890659" y="3488907"/>
                  </a:lnTo>
                  <a:lnTo>
                    <a:pt x="1843222" y="3492114"/>
                  </a:lnTo>
                  <a:lnTo>
                    <a:pt x="1795446" y="3494050"/>
                  </a:lnTo>
                  <a:lnTo>
                    <a:pt x="1747349" y="34946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76199" y="494749"/>
              <a:ext cx="3495040" cy="3495040"/>
            </a:xfrm>
            <a:custGeom>
              <a:avLst/>
              <a:gdLst/>
              <a:ahLst/>
              <a:cxnLst/>
              <a:rect l="l" t="t" r="r" b="b"/>
              <a:pathLst>
                <a:path w="3495040" h="3495040">
                  <a:moveTo>
                    <a:pt x="0" y="1747349"/>
                  </a:moveTo>
                  <a:lnTo>
                    <a:pt x="649" y="1699253"/>
                  </a:lnTo>
                  <a:lnTo>
                    <a:pt x="2585" y="1651477"/>
                  </a:lnTo>
                  <a:lnTo>
                    <a:pt x="5792" y="1604040"/>
                  </a:lnTo>
                  <a:lnTo>
                    <a:pt x="10253" y="1556956"/>
                  </a:lnTo>
                  <a:lnTo>
                    <a:pt x="15951" y="1510244"/>
                  </a:lnTo>
                  <a:lnTo>
                    <a:pt x="22869" y="1463920"/>
                  </a:lnTo>
                  <a:lnTo>
                    <a:pt x="30992" y="1418001"/>
                  </a:lnTo>
                  <a:lnTo>
                    <a:pt x="40302" y="1372502"/>
                  </a:lnTo>
                  <a:lnTo>
                    <a:pt x="50782" y="1327441"/>
                  </a:lnTo>
                  <a:lnTo>
                    <a:pt x="62417" y="1282835"/>
                  </a:lnTo>
                  <a:lnTo>
                    <a:pt x="75188" y="1238699"/>
                  </a:lnTo>
                  <a:lnTo>
                    <a:pt x="89081" y="1195052"/>
                  </a:lnTo>
                  <a:lnTo>
                    <a:pt x="104077" y="1151909"/>
                  </a:lnTo>
                  <a:lnTo>
                    <a:pt x="120161" y="1109286"/>
                  </a:lnTo>
                  <a:lnTo>
                    <a:pt x="137315" y="1067202"/>
                  </a:lnTo>
                  <a:lnTo>
                    <a:pt x="155523" y="1025672"/>
                  </a:lnTo>
                  <a:lnTo>
                    <a:pt x="174769" y="984713"/>
                  </a:lnTo>
                  <a:lnTo>
                    <a:pt x="195036" y="944342"/>
                  </a:lnTo>
                  <a:lnTo>
                    <a:pt x="216306" y="904575"/>
                  </a:lnTo>
                  <a:lnTo>
                    <a:pt x="238564" y="865428"/>
                  </a:lnTo>
                  <a:lnTo>
                    <a:pt x="261793" y="826920"/>
                  </a:lnTo>
                  <a:lnTo>
                    <a:pt x="285975" y="789066"/>
                  </a:lnTo>
                  <a:lnTo>
                    <a:pt x="311096" y="751883"/>
                  </a:lnTo>
                  <a:lnTo>
                    <a:pt x="337137" y="715387"/>
                  </a:lnTo>
                  <a:lnTo>
                    <a:pt x="364082" y="679596"/>
                  </a:lnTo>
                  <a:lnTo>
                    <a:pt x="391914" y="644526"/>
                  </a:lnTo>
                  <a:lnTo>
                    <a:pt x="420618" y="610193"/>
                  </a:lnTo>
                  <a:lnTo>
                    <a:pt x="450175" y="576614"/>
                  </a:lnTo>
                  <a:lnTo>
                    <a:pt x="480571" y="543807"/>
                  </a:lnTo>
                  <a:lnTo>
                    <a:pt x="511786" y="511786"/>
                  </a:lnTo>
                  <a:lnTo>
                    <a:pt x="543807" y="480571"/>
                  </a:lnTo>
                  <a:lnTo>
                    <a:pt x="576614" y="450175"/>
                  </a:lnTo>
                  <a:lnTo>
                    <a:pt x="610193" y="420618"/>
                  </a:lnTo>
                  <a:lnTo>
                    <a:pt x="644526" y="391914"/>
                  </a:lnTo>
                  <a:lnTo>
                    <a:pt x="679596" y="364082"/>
                  </a:lnTo>
                  <a:lnTo>
                    <a:pt x="715387" y="337137"/>
                  </a:lnTo>
                  <a:lnTo>
                    <a:pt x="751883" y="311096"/>
                  </a:lnTo>
                  <a:lnTo>
                    <a:pt x="789066" y="285975"/>
                  </a:lnTo>
                  <a:lnTo>
                    <a:pt x="826920" y="261793"/>
                  </a:lnTo>
                  <a:lnTo>
                    <a:pt x="865428" y="238564"/>
                  </a:lnTo>
                  <a:lnTo>
                    <a:pt x="904575" y="216306"/>
                  </a:lnTo>
                  <a:lnTo>
                    <a:pt x="944342" y="195036"/>
                  </a:lnTo>
                  <a:lnTo>
                    <a:pt x="984713" y="174769"/>
                  </a:lnTo>
                  <a:lnTo>
                    <a:pt x="1025672" y="155523"/>
                  </a:lnTo>
                  <a:lnTo>
                    <a:pt x="1067202" y="137315"/>
                  </a:lnTo>
                  <a:lnTo>
                    <a:pt x="1109286" y="120161"/>
                  </a:lnTo>
                  <a:lnTo>
                    <a:pt x="1151909" y="104077"/>
                  </a:lnTo>
                  <a:lnTo>
                    <a:pt x="1195052" y="89081"/>
                  </a:lnTo>
                  <a:lnTo>
                    <a:pt x="1238699" y="75188"/>
                  </a:lnTo>
                  <a:lnTo>
                    <a:pt x="1282835" y="62417"/>
                  </a:lnTo>
                  <a:lnTo>
                    <a:pt x="1327441" y="50782"/>
                  </a:lnTo>
                  <a:lnTo>
                    <a:pt x="1372502" y="40302"/>
                  </a:lnTo>
                  <a:lnTo>
                    <a:pt x="1418001" y="30992"/>
                  </a:lnTo>
                  <a:lnTo>
                    <a:pt x="1463920" y="22869"/>
                  </a:lnTo>
                  <a:lnTo>
                    <a:pt x="1510244" y="15951"/>
                  </a:lnTo>
                  <a:lnTo>
                    <a:pt x="1556956" y="10253"/>
                  </a:lnTo>
                  <a:lnTo>
                    <a:pt x="1604040" y="5792"/>
                  </a:lnTo>
                  <a:lnTo>
                    <a:pt x="1651477" y="2585"/>
                  </a:lnTo>
                  <a:lnTo>
                    <a:pt x="1699253" y="649"/>
                  </a:lnTo>
                  <a:lnTo>
                    <a:pt x="1747349" y="0"/>
                  </a:lnTo>
                  <a:lnTo>
                    <a:pt x="1796925" y="702"/>
                  </a:lnTo>
                  <a:lnTo>
                    <a:pt x="1846329" y="2803"/>
                  </a:lnTo>
                  <a:lnTo>
                    <a:pt x="1895534" y="6290"/>
                  </a:lnTo>
                  <a:lnTo>
                    <a:pt x="1944514" y="11153"/>
                  </a:lnTo>
                  <a:lnTo>
                    <a:pt x="1993241" y="17380"/>
                  </a:lnTo>
                  <a:lnTo>
                    <a:pt x="2041690" y="24961"/>
                  </a:lnTo>
                  <a:lnTo>
                    <a:pt x="2089833" y="33885"/>
                  </a:lnTo>
                  <a:lnTo>
                    <a:pt x="2137643" y="44139"/>
                  </a:lnTo>
                  <a:lnTo>
                    <a:pt x="2185095" y="55715"/>
                  </a:lnTo>
                  <a:lnTo>
                    <a:pt x="2232161" y="68599"/>
                  </a:lnTo>
                  <a:lnTo>
                    <a:pt x="2278814" y="82782"/>
                  </a:lnTo>
                  <a:lnTo>
                    <a:pt x="2325028" y="98252"/>
                  </a:lnTo>
                  <a:lnTo>
                    <a:pt x="2370776" y="114998"/>
                  </a:lnTo>
                  <a:lnTo>
                    <a:pt x="2416032" y="133009"/>
                  </a:lnTo>
                  <a:lnTo>
                    <a:pt x="2460768" y="152273"/>
                  </a:lnTo>
                  <a:lnTo>
                    <a:pt x="2504958" y="172781"/>
                  </a:lnTo>
                  <a:lnTo>
                    <a:pt x="2548575" y="194521"/>
                  </a:lnTo>
                  <a:lnTo>
                    <a:pt x="2591592" y="217481"/>
                  </a:lnTo>
                  <a:lnTo>
                    <a:pt x="2633983" y="241651"/>
                  </a:lnTo>
                  <a:lnTo>
                    <a:pt x="2675722" y="267019"/>
                  </a:lnTo>
                  <a:lnTo>
                    <a:pt x="2716780" y="293575"/>
                  </a:lnTo>
                  <a:lnTo>
                    <a:pt x="2757132" y="321307"/>
                  </a:lnTo>
                  <a:lnTo>
                    <a:pt x="2796751" y="350205"/>
                  </a:lnTo>
                  <a:lnTo>
                    <a:pt x="2835610" y="380257"/>
                  </a:lnTo>
                  <a:lnTo>
                    <a:pt x="2873682" y="411452"/>
                  </a:lnTo>
                  <a:lnTo>
                    <a:pt x="2910941" y="443780"/>
                  </a:lnTo>
                  <a:lnTo>
                    <a:pt x="2947360" y="477228"/>
                  </a:lnTo>
                  <a:lnTo>
                    <a:pt x="2982912" y="511786"/>
                  </a:lnTo>
                  <a:lnTo>
                    <a:pt x="3017471" y="547339"/>
                  </a:lnTo>
                  <a:lnTo>
                    <a:pt x="3050919" y="583758"/>
                  </a:lnTo>
                  <a:lnTo>
                    <a:pt x="3083247" y="621017"/>
                  </a:lnTo>
                  <a:lnTo>
                    <a:pt x="3114442" y="659089"/>
                  </a:lnTo>
                  <a:lnTo>
                    <a:pt x="3144494" y="697948"/>
                  </a:lnTo>
                  <a:lnTo>
                    <a:pt x="3173392" y="737567"/>
                  </a:lnTo>
                  <a:lnTo>
                    <a:pt x="3201124" y="777919"/>
                  </a:lnTo>
                  <a:lnTo>
                    <a:pt x="3227680" y="818977"/>
                  </a:lnTo>
                  <a:lnTo>
                    <a:pt x="3253048" y="860716"/>
                  </a:lnTo>
                  <a:lnTo>
                    <a:pt x="3277218" y="903107"/>
                  </a:lnTo>
                  <a:lnTo>
                    <a:pt x="3300178" y="946124"/>
                  </a:lnTo>
                  <a:lnTo>
                    <a:pt x="3321918" y="989742"/>
                  </a:lnTo>
                  <a:lnTo>
                    <a:pt x="3342426" y="1033932"/>
                  </a:lnTo>
                  <a:lnTo>
                    <a:pt x="3361690" y="1078668"/>
                  </a:lnTo>
                  <a:lnTo>
                    <a:pt x="3379701" y="1123923"/>
                  </a:lnTo>
                  <a:lnTo>
                    <a:pt x="3396447" y="1169671"/>
                  </a:lnTo>
                  <a:lnTo>
                    <a:pt x="3411917" y="1215885"/>
                  </a:lnTo>
                  <a:lnTo>
                    <a:pt x="3426100" y="1262539"/>
                  </a:lnTo>
                  <a:lnTo>
                    <a:pt x="3438984" y="1309604"/>
                  </a:lnTo>
                  <a:lnTo>
                    <a:pt x="3450560" y="1357056"/>
                  </a:lnTo>
                  <a:lnTo>
                    <a:pt x="3460814" y="1404867"/>
                  </a:lnTo>
                  <a:lnTo>
                    <a:pt x="3469738" y="1453010"/>
                  </a:lnTo>
                  <a:lnTo>
                    <a:pt x="3477319" y="1501458"/>
                  </a:lnTo>
                  <a:lnTo>
                    <a:pt x="3483546" y="1550185"/>
                  </a:lnTo>
                  <a:lnTo>
                    <a:pt x="3488409" y="1599165"/>
                  </a:lnTo>
                  <a:lnTo>
                    <a:pt x="3491896" y="1648370"/>
                  </a:lnTo>
                  <a:lnTo>
                    <a:pt x="3493997" y="1697774"/>
                  </a:lnTo>
                  <a:lnTo>
                    <a:pt x="3494699" y="1747349"/>
                  </a:lnTo>
                  <a:lnTo>
                    <a:pt x="3494050" y="1795446"/>
                  </a:lnTo>
                  <a:lnTo>
                    <a:pt x="3492114" y="1843222"/>
                  </a:lnTo>
                  <a:lnTo>
                    <a:pt x="3488907" y="1890659"/>
                  </a:lnTo>
                  <a:lnTo>
                    <a:pt x="3484446" y="1937743"/>
                  </a:lnTo>
                  <a:lnTo>
                    <a:pt x="3478748" y="1984455"/>
                  </a:lnTo>
                  <a:lnTo>
                    <a:pt x="3471830" y="2030779"/>
                  </a:lnTo>
                  <a:lnTo>
                    <a:pt x="3463707" y="2076698"/>
                  </a:lnTo>
                  <a:lnTo>
                    <a:pt x="3454397" y="2122197"/>
                  </a:lnTo>
                  <a:lnTo>
                    <a:pt x="3443917" y="2167258"/>
                  </a:lnTo>
                  <a:lnTo>
                    <a:pt x="3432282" y="2211864"/>
                  </a:lnTo>
                  <a:lnTo>
                    <a:pt x="3419511" y="2256000"/>
                  </a:lnTo>
                  <a:lnTo>
                    <a:pt x="3405618" y="2299647"/>
                  </a:lnTo>
                  <a:lnTo>
                    <a:pt x="3390622" y="2342790"/>
                  </a:lnTo>
                  <a:lnTo>
                    <a:pt x="3374538" y="2385413"/>
                  </a:lnTo>
                  <a:lnTo>
                    <a:pt x="3357384" y="2427497"/>
                  </a:lnTo>
                  <a:lnTo>
                    <a:pt x="3339176" y="2469027"/>
                  </a:lnTo>
                  <a:lnTo>
                    <a:pt x="3319930" y="2509986"/>
                  </a:lnTo>
                  <a:lnTo>
                    <a:pt x="3299663" y="2550357"/>
                  </a:lnTo>
                  <a:lnTo>
                    <a:pt x="3278393" y="2590124"/>
                  </a:lnTo>
                  <a:lnTo>
                    <a:pt x="3256135" y="2629270"/>
                  </a:lnTo>
                  <a:lnTo>
                    <a:pt x="3232906" y="2667779"/>
                  </a:lnTo>
                  <a:lnTo>
                    <a:pt x="3208724" y="2705633"/>
                  </a:lnTo>
                  <a:lnTo>
                    <a:pt x="3183603" y="2742816"/>
                  </a:lnTo>
                  <a:lnTo>
                    <a:pt x="3157562" y="2779312"/>
                  </a:lnTo>
                  <a:lnTo>
                    <a:pt x="3130617" y="2815103"/>
                  </a:lnTo>
                  <a:lnTo>
                    <a:pt x="3102785" y="2850173"/>
                  </a:lnTo>
                  <a:lnTo>
                    <a:pt x="3074081" y="2884506"/>
                  </a:lnTo>
                  <a:lnTo>
                    <a:pt x="3044524" y="2918085"/>
                  </a:lnTo>
                  <a:lnTo>
                    <a:pt x="3014128" y="2950892"/>
                  </a:lnTo>
                  <a:lnTo>
                    <a:pt x="2982913" y="2982913"/>
                  </a:lnTo>
                  <a:lnTo>
                    <a:pt x="2950892" y="3014128"/>
                  </a:lnTo>
                  <a:lnTo>
                    <a:pt x="2918085" y="3044524"/>
                  </a:lnTo>
                  <a:lnTo>
                    <a:pt x="2884506" y="3074081"/>
                  </a:lnTo>
                  <a:lnTo>
                    <a:pt x="2850173" y="3102785"/>
                  </a:lnTo>
                  <a:lnTo>
                    <a:pt x="2815103" y="3130617"/>
                  </a:lnTo>
                  <a:lnTo>
                    <a:pt x="2779312" y="3157562"/>
                  </a:lnTo>
                  <a:lnTo>
                    <a:pt x="2742816" y="3183603"/>
                  </a:lnTo>
                  <a:lnTo>
                    <a:pt x="2705633" y="3208724"/>
                  </a:lnTo>
                  <a:lnTo>
                    <a:pt x="2667779" y="3232906"/>
                  </a:lnTo>
                  <a:lnTo>
                    <a:pt x="2629270" y="3256135"/>
                  </a:lnTo>
                  <a:lnTo>
                    <a:pt x="2590124" y="3278393"/>
                  </a:lnTo>
                  <a:lnTo>
                    <a:pt x="2550357" y="3299663"/>
                  </a:lnTo>
                  <a:lnTo>
                    <a:pt x="2509986" y="3319930"/>
                  </a:lnTo>
                  <a:lnTo>
                    <a:pt x="2469027" y="3339176"/>
                  </a:lnTo>
                  <a:lnTo>
                    <a:pt x="2427497" y="3357384"/>
                  </a:lnTo>
                  <a:lnTo>
                    <a:pt x="2385413" y="3374538"/>
                  </a:lnTo>
                  <a:lnTo>
                    <a:pt x="2342790" y="3390622"/>
                  </a:lnTo>
                  <a:lnTo>
                    <a:pt x="2299647" y="3405618"/>
                  </a:lnTo>
                  <a:lnTo>
                    <a:pt x="2256000" y="3419511"/>
                  </a:lnTo>
                  <a:lnTo>
                    <a:pt x="2211864" y="3432282"/>
                  </a:lnTo>
                  <a:lnTo>
                    <a:pt x="2167258" y="3443917"/>
                  </a:lnTo>
                  <a:lnTo>
                    <a:pt x="2122197" y="3454397"/>
                  </a:lnTo>
                  <a:lnTo>
                    <a:pt x="2076698" y="3463707"/>
                  </a:lnTo>
                  <a:lnTo>
                    <a:pt x="2030779" y="3471830"/>
                  </a:lnTo>
                  <a:lnTo>
                    <a:pt x="1984455" y="3478748"/>
                  </a:lnTo>
                  <a:lnTo>
                    <a:pt x="1937743" y="3484446"/>
                  </a:lnTo>
                  <a:lnTo>
                    <a:pt x="1890659" y="3488907"/>
                  </a:lnTo>
                  <a:lnTo>
                    <a:pt x="1843222" y="3492114"/>
                  </a:lnTo>
                  <a:lnTo>
                    <a:pt x="1795446" y="3494050"/>
                  </a:lnTo>
                  <a:lnTo>
                    <a:pt x="1747349" y="3494699"/>
                  </a:lnTo>
                  <a:lnTo>
                    <a:pt x="1699253" y="3494050"/>
                  </a:lnTo>
                  <a:lnTo>
                    <a:pt x="1651477" y="3492114"/>
                  </a:lnTo>
                  <a:lnTo>
                    <a:pt x="1604040" y="3488907"/>
                  </a:lnTo>
                  <a:lnTo>
                    <a:pt x="1556956" y="3484446"/>
                  </a:lnTo>
                  <a:lnTo>
                    <a:pt x="1510244" y="3478748"/>
                  </a:lnTo>
                  <a:lnTo>
                    <a:pt x="1463920" y="3471830"/>
                  </a:lnTo>
                  <a:lnTo>
                    <a:pt x="1418001" y="3463707"/>
                  </a:lnTo>
                  <a:lnTo>
                    <a:pt x="1372502" y="3454397"/>
                  </a:lnTo>
                  <a:lnTo>
                    <a:pt x="1327441" y="3443917"/>
                  </a:lnTo>
                  <a:lnTo>
                    <a:pt x="1282835" y="3432282"/>
                  </a:lnTo>
                  <a:lnTo>
                    <a:pt x="1238699" y="3419511"/>
                  </a:lnTo>
                  <a:lnTo>
                    <a:pt x="1195052" y="3405618"/>
                  </a:lnTo>
                  <a:lnTo>
                    <a:pt x="1151909" y="3390622"/>
                  </a:lnTo>
                  <a:lnTo>
                    <a:pt x="1109286" y="3374538"/>
                  </a:lnTo>
                  <a:lnTo>
                    <a:pt x="1067202" y="3357384"/>
                  </a:lnTo>
                  <a:lnTo>
                    <a:pt x="1025672" y="3339176"/>
                  </a:lnTo>
                  <a:lnTo>
                    <a:pt x="984713" y="3319930"/>
                  </a:lnTo>
                  <a:lnTo>
                    <a:pt x="944342" y="3299663"/>
                  </a:lnTo>
                  <a:lnTo>
                    <a:pt x="904575" y="3278393"/>
                  </a:lnTo>
                  <a:lnTo>
                    <a:pt x="865428" y="3256135"/>
                  </a:lnTo>
                  <a:lnTo>
                    <a:pt x="826920" y="3232906"/>
                  </a:lnTo>
                  <a:lnTo>
                    <a:pt x="789066" y="3208724"/>
                  </a:lnTo>
                  <a:lnTo>
                    <a:pt x="751883" y="3183603"/>
                  </a:lnTo>
                  <a:lnTo>
                    <a:pt x="715387" y="3157562"/>
                  </a:lnTo>
                  <a:lnTo>
                    <a:pt x="679596" y="3130617"/>
                  </a:lnTo>
                  <a:lnTo>
                    <a:pt x="644526" y="3102785"/>
                  </a:lnTo>
                  <a:lnTo>
                    <a:pt x="610193" y="3074081"/>
                  </a:lnTo>
                  <a:lnTo>
                    <a:pt x="576614" y="3044524"/>
                  </a:lnTo>
                  <a:lnTo>
                    <a:pt x="543807" y="3014128"/>
                  </a:lnTo>
                  <a:lnTo>
                    <a:pt x="511786" y="2982913"/>
                  </a:lnTo>
                  <a:lnTo>
                    <a:pt x="480571" y="2950892"/>
                  </a:lnTo>
                  <a:lnTo>
                    <a:pt x="450175" y="2918085"/>
                  </a:lnTo>
                  <a:lnTo>
                    <a:pt x="420618" y="2884506"/>
                  </a:lnTo>
                  <a:lnTo>
                    <a:pt x="391914" y="2850173"/>
                  </a:lnTo>
                  <a:lnTo>
                    <a:pt x="364082" y="2815103"/>
                  </a:lnTo>
                  <a:lnTo>
                    <a:pt x="337137" y="2779312"/>
                  </a:lnTo>
                  <a:lnTo>
                    <a:pt x="311096" y="2742816"/>
                  </a:lnTo>
                  <a:lnTo>
                    <a:pt x="285975" y="2705633"/>
                  </a:lnTo>
                  <a:lnTo>
                    <a:pt x="261793" y="2667779"/>
                  </a:lnTo>
                  <a:lnTo>
                    <a:pt x="238564" y="2629270"/>
                  </a:lnTo>
                  <a:lnTo>
                    <a:pt x="216306" y="2590124"/>
                  </a:lnTo>
                  <a:lnTo>
                    <a:pt x="195036" y="2550357"/>
                  </a:lnTo>
                  <a:lnTo>
                    <a:pt x="174769" y="2509986"/>
                  </a:lnTo>
                  <a:lnTo>
                    <a:pt x="155523" y="2469027"/>
                  </a:lnTo>
                  <a:lnTo>
                    <a:pt x="137315" y="2427497"/>
                  </a:lnTo>
                  <a:lnTo>
                    <a:pt x="120161" y="2385413"/>
                  </a:lnTo>
                  <a:lnTo>
                    <a:pt x="104077" y="2342790"/>
                  </a:lnTo>
                  <a:lnTo>
                    <a:pt x="89081" y="2299647"/>
                  </a:lnTo>
                  <a:lnTo>
                    <a:pt x="75188" y="2256000"/>
                  </a:lnTo>
                  <a:lnTo>
                    <a:pt x="62417" y="2211864"/>
                  </a:lnTo>
                  <a:lnTo>
                    <a:pt x="50782" y="2167258"/>
                  </a:lnTo>
                  <a:lnTo>
                    <a:pt x="40302" y="2122197"/>
                  </a:lnTo>
                  <a:lnTo>
                    <a:pt x="30992" y="2076698"/>
                  </a:lnTo>
                  <a:lnTo>
                    <a:pt x="22869" y="2030779"/>
                  </a:lnTo>
                  <a:lnTo>
                    <a:pt x="15951" y="1984455"/>
                  </a:lnTo>
                  <a:lnTo>
                    <a:pt x="10253" y="1937743"/>
                  </a:lnTo>
                  <a:lnTo>
                    <a:pt x="5792" y="1890659"/>
                  </a:lnTo>
                  <a:lnTo>
                    <a:pt x="2585" y="1843222"/>
                  </a:lnTo>
                  <a:lnTo>
                    <a:pt x="649" y="1795446"/>
                  </a:lnTo>
                  <a:lnTo>
                    <a:pt x="0" y="1747349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92650" y="214049"/>
            <a:ext cx="8034655" cy="3585845"/>
            <a:chOff x="692650" y="214049"/>
            <a:chExt cx="8034655" cy="3585845"/>
          </a:xfrm>
        </p:grpSpPr>
        <p:sp>
          <p:nvSpPr>
            <p:cNvPr id="7" name="object 7"/>
            <p:cNvSpPr/>
            <p:nvPr/>
          </p:nvSpPr>
          <p:spPr>
            <a:xfrm>
              <a:off x="702175" y="3012748"/>
              <a:ext cx="2301875" cy="777875"/>
            </a:xfrm>
            <a:custGeom>
              <a:avLst/>
              <a:gdLst/>
              <a:ahLst/>
              <a:cxnLst/>
              <a:rect l="l" t="t" r="r" b="b"/>
              <a:pathLst>
                <a:path w="2301875" h="777875">
                  <a:moveTo>
                    <a:pt x="0" y="777326"/>
                  </a:moveTo>
                  <a:lnTo>
                    <a:pt x="230160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4190" y="2973411"/>
              <a:ext cx="111023" cy="786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9425" y="470774"/>
              <a:ext cx="2089150" cy="889000"/>
            </a:xfrm>
            <a:custGeom>
              <a:avLst/>
              <a:gdLst/>
              <a:ahLst/>
              <a:cxnLst/>
              <a:rect l="l" t="t" r="r" b="b"/>
              <a:pathLst>
                <a:path w="2089150" h="889000">
                  <a:moveTo>
                    <a:pt x="0" y="0"/>
                  </a:moveTo>
                  <a:lnTo>
                    <a:pt x="2089024" y="888849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6605" y="1321145"/>
              <a:ext cx="110918" cy="818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70900" y="2242100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599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1375" y="2201109"/>
              <a:ext cx="105500" cy="819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0513" y="233099"/>
              <a:ext cx="352424" cy="3047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70988" y="223574"/>
              <a:ext cx="371475" cy="323850"/>
            </a:xfrm>
            <a:custGeom>
              <a:avLst/>
              <a:gdLst/>
              <a:ahLst/>
              <a:cxnLst/>
              <a:rect l="l" t="t" r="r" b="b"/>
              <a:pathLst>
                <a:path w="371475" h="323850">
                  <a:moveTo>
                    <a:pt x="0" y="0"/>
                  </a:moveTo>
                  <a:lnTo>
                    <a:pt x="371474" y="0"/>
                  </a:lnTo>
                  <a:lnTo>
                    <a:pt x="371474" y="323849"/>
                  </a:lnTo>
                  <a:lnTo>
                    <a:pt x="0" y="3238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0363" y="3061025"/>
              <a:ext cx="295274" cy="3619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90838" y="3051500"/>
              <a:ext cx="314325" cy="381000"/>
            </a:xfrm>
            <a:custGeom>
              <a:avLst/>
              <a:gdLst/>
              <a:ahLst/>
              <a:cxnLst/>
              <a:rect l="l" t="t" r="r" b="b"/>
              <a:pathLst>
                <a:path w="314325" h="381000">
                  <a:moveTo>
                    <a:pt x="0" y="0"/>
                  </a:moveTo>
                  <a:lnTo>
                    <a:pt x="314324" y="0"/>
                  </a:lnTo>
                  <a:lnTo>
                    <a:pt x="314324" y="380999"/>
                  </a:lnTo>
                  <a:lnTo>
                    <a:pt x="0" y="3809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5938" y="1758700"/>
              <a:ext cx="314324" cy="3047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236413" y="1749174"/>
              <a:ext cx="371475" cy="323850"/>
            </a:xfrm>
            <a:custGeom>
              <a:avLst/>
              <a:gdLst/>
              <a:ahLst/>
              <a:cxnLst/>
              <a:rect l="l" t="t" r="r" b="b"/>
              <a:pathLst>
                <a:path w="371475" h="323850">
                  <a:moveTo>
                    <a:pt x="0" y="0"/>
                  </a:moveTo>
                  <a:lnTo>
                    <a:pt x="371474" y="0"/>
                  </a:lnTo>
                  <a:lnTo>
                    <a:pt x="371474" y="323849"/>
                  </a:lnTo>
                  <a:lnTo>
                    <a:pt x="0" y="3238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98763" y="1290438"/>
              <a:ext cx="485774" cy="63817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389237" y="1280912"/>
              <a:ext cx="504825" cy="657225"/>
            </a:xfrm>
            <a:custGeom>
              <a:avLst/>
              <a:gdLst/>
              <a:ahLst/>
              <a:cxnLst/>
              <a:rect l="l" t="t" r="r" b="b"/>
              <a:pathLst>
                <a:path w="504825" h="657225">
                  <a:moveTo>
                    <a:pt x="0" y="0"/>
                  </a:moveTo>
                  <a:lnTo>
                    <a:pt x="504824" y="0"/>
                  </a:lnTo>
                  <a:lnTo>
                    <a:pt x="504824" y="657224"/>
                  </a:lnTo>
                  <a:lnTo>
                    <a:pt x="0" y="65722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98763" y="2493038"/>
              <a:ext cx="409574" cy="7048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389237" y="2433624"/>
              <a:ext cx="5307965" cy="774065"/>
            </a:xfrm>
            <a:custGeom>
              <a:avLst/>
              <a:gdLst/>
              <a:ahLst/>
              <a:cxnLst/>
              <a:rect l="l" t="t" r="r" b="b"/>
              <a:pathLst>
                <a:path w="5307965" h="774064">
                  <a:moveTo>
                    <a:pt x="0" y="49887"/>
                  </a:moveTo>
                  <a:lnTo>
                    <a:pt x="428624" y="49887"/>
                  </a:lnTo>
                  <a:lnTo>
                    <a:pt x="428624" y="773787"/>
                  </a:lnTo>
                  <a:lnTo>
                    <a:pt x="0" y="773787"/>
                  </a:lnTo>
                  <a:lnTo>
                    <a:pt x="0" y="49887"/>
                  </a:lnTo>
                  <a:close/>
                </a:path>
                <a:path w="5307965" h="774064">
                  <a:moveTo>
                    <a:pt x="5307875" y="0"/>
                  </a:moveTo>
                  <a:lnTo>
                    <a:pt x="3196174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89436" y="2392634"/>
              <a:ext cx="105500" cy="819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4988" y="2555188"/>
              <a:ext cx="514349" cy="67627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155463" y="2545662"/>
              <a:ext cx="533400" cy="695325"/>
            </a:xfrm>
            <a:custGeom>
              <a:avLst/>
              <a:gdLst/>
              <a:ahLst/>
              <a:cxnLst/>
              <a:rect l="l" t="t" r="r" b="b"/>
              <a:pathLst>
                <a:path w="533400" h="695325">
                  <a:moveTo>
                    <a:pt x="0" y="0"/>
                  </a:moveTo>
                  <a:lnTo>
                    <a:pt x="533399" y="0"/>
                  </a:lnTo>
                  <a:lnTo>
                    <a:pt x="533399" y="695324"/>
                  </a:lnTo>
                  <a:lnTo>
                    <a:pt x="0" y="69532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018300" y="957555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“local</a:t>
            </a:r>
            <a:r>
              <a:rPr sz="1800" spc="-8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gradient”</a:t>
            </a:r>
            <a:endParaRPr sz="18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06362" y="3445535"/>
            <a:ext cx="1685289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“Upstream</a:t>
            </a:r>
            <a:endParaRPr sz="2800" dirty="0">
              <a:latin typeface="Corbel" panose="020B0503020204020204" pitchFamily="34" charset="0"/>
              <a:cs typeface="Arial MT"/>
            </a:endParaRPr>
          </a:p>
          <a:p>
            <a:pPr marL="140335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gradient”</a:t>
            </a:r>
            <a:endParaRPr sz="28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8472458" y="4456061"/>
            <a:ext cx="54870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latin typeface="Corbel" panose="020B0503020204020204" pitchFamily="34" charset="0"/>
              </a:rPr>
              <a:t>Lectur</a:t>
            </a:r>
            <a:r>
              <a:rPr dirty="0">
                <a:latin typeface="Corbel" panose="020B0503020204020204" pitchFamily="34" charset="0"/>
              </a:rPr>
              <a:t>e</a:t>
            </a:r>
            <a:r>
              <a:rPr spc="-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4</a:t>
            </a:r>
            <a:r>
              <a:rPr spc="-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-</a:t>
            </a:r>
            <a:r>
              <a:rPr spc="-125" dirty="0">
                <a:latin typeface="Corbel" panose="020B0503020204020204" pitchFamily="34" charset="0"/>
              </a:rPr>
              <a:t> </a:t>
            </a:r>
            <a:fld id="{81D60167-4931-47E6-BA6A-407CBD079E47}" type="slidenum">
              <a:rPr dirty="0">
                <a:latin typeface="Corbel" panose="020B0503020204020204" pitchFamily="34" charset="0"/>
              </a:rPr>
              <a:t>38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36086AE-C2BB-740E-A1C7-FC1EE14C8A61}"/>
              </a:ext>
            </a:extLst>
          </p:cNvPr>
          <p:cNvSpPr txBox="1"/>
          <p:nvPr/>
        </p:nvSpPr>
        <p:spPr>
          <a:xfrm>
            <a:off x="4626167" y="1839255"/>
            <a:ext cx="194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latin typeface="Corbel" panose="020B0503020204020204" pitchFamily="34" charset="0"/>
                <a:cs typeface="Arial MT"/>
              </a:rPr>
              <a:t>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05D6E-12CC-B812-301F-3EA7D01EA28F}"/>
              </a:ext>
            </a:extLst>
          </p:cNvPr>
          <p:cNvSpPr txBox="1"/>
          <p:nvPr/>
        </p:nvSpPr>
        <p:spPr>
          <a:xfrm>
            <a:off x="3941021" y="4953063"/>
            <a:ext cx="139974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788" kern="1200" dirty="0">
                <a:latin typeface="Corbel" panose="020B0503020204020204" pitchFamily="34" charset="0"/>
                <a:ea typeface="+mn-ea"/>
                <a:cs typeface="+mn-cs"/>
              </a:rPr>
              <a:t>Figure from Andrej </a:t>
            </a:r>
            <a:r>
              <a:rPr lang="en-US" sz="788" kern="1200" dirty="0" err="1">
                <a:latin typeface="Corbel" panose="020B0503020204020204" pitchFamily="34" charset="0"/>
                <a:ea typeface="+mn-ea"/>
                <a:cs typeface="+mn-cs"/>
              </a:rPr>
              <a:t>Karpathy</a:t>
            </a:r>
            <a:endParaRPr lang="en-US" sz="788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6674" y="485224"/>
            <a:ext cx="3514090" cy="3514090"/>
            <a:chOff x="2966674" y="485224"/>
            <a:chExt cx="3514090" cy="3514090"/>
          </a:xfrm>
        </p:grpSpPr>
        <p:sp>
          <p:nvSpPr>
            <p:cNvPr id="3" name="object 3"/>
            <p:cNvSpPr/>
            <p:nvPr/>
          </p:nvSpPr>
          <p:spPr>
            <a:xfrm>
              <a:off x="2976199" y="494749"/>
              <a:ext cx="3495040" cy="3495040"/>
            </a:xfrm>
            <a:custGeom>
              <a:avLst/>
              <a:gdLst/>
              <a:ahLst/>
              <a:cxnLst/>
              <a:rect l="l" t="t" r="r" b="b"/>
              <a:pathLst>
                <a:path w="3495040" h="3495040">
                  <a:moveTo>
                    <a:pt x="1747349" y="3494699"/>
                  </a:moveTo>
                  <a:lnTo>
                    <a:pt x="1699253" y="3494050"/>
                  </a:lnTo>
                  <a:lnTo>
                    <a:pt x="1651477" y="3492114"/>
                  </a:lnTo>
                  <a:lnTo>
                    <a:pt x="1604040" y="3488907"/>
                  </a:lnTo>
                  <a:lnTo>
                    <a:pt x="1556956" y="3484446"/>
                  </a:lnTo>
                  <a:lnTo>
                    <a:pt x="1510244" y="3478748"/>
                  </a:lnTo>
                  <a:lnTo>
                    <a:pt x="1463920" y="3471830"/>
                  </a:lnTo>
                  <a:lnTo>
                    <a:pt x="1418001" y="3463707"/>
                  </a:lnTo>
                  <a:lnTo>
                    <a:pt x="1372502" y="3454397"/>
                  </a:lnTo>
                  <a:lnTo>
                    <a:pt x="1327441" y="3443917"/>
                  </a:lnTo>
                  <a:lnTo>
                    <a:pt x="1282835" y="3432282"/>
                  </a:lnTo>
                  <a:lnTo>
                    <a:pt x="1238699" y="3419511"/>
                  </a:lnTo>
                  <a:lnTo>
                    <a:pt x="1195052" y="3405618"/>
                  </a:lnTo>
                  <a:lnTo>
                    <a:pt x="1151909" y="3390622"/>
                  </a:lnTo>
                  <a:lnTo>
                    <a:pt x="1109286" y="3374538"/>
                  </a:lnTo>
                  <a:lnTo>
                    <a:pt x="1067202" y="3357384"/>
                  </a:lnTo>
                  <a:lnTo>
                    <a:pt x="1025672" y="3339176"/>
                  </a:lnTo>
                  <a:lnTo>
                    <a:pt x="984713" y="3319930"/>
                  </a:lnTo>
                  <a:lnTo>
                    <a:pt x="944342" y="3299663"/>
                  </a:lnTo>
                  <a:lnTo>
                    <a:pt x="904575" y="3278393"/>
                  </a:lnTo>
                  <a:lnTo>
                    <a:pt x="865428" y="3256135"/>
                  </a:lnTo>
                  <a:lnTo>
                    <a:pt x="826920" y="3232906"/>
                  </a:lnTo>
                  <a:lnTo>
                    <a:pt x="789066" y="3208724"/>
                  </a:lnTo>
                  <a:lnTo>
                    <a:pt x="751883" y="3183603"/>
                  </a:lnTo>
                  <a:lnTo>
                    <a:pt x="715387" y="3157562"/>
                  </a:lnTo>
                  <a:lnTo>
                    <a:pt x="679596" y="3130617"/>
                  </a:lnTo>
                  <a:lnTo>
                    <a:pt x="644526" y="3102785"/>
                  </a:lnTo>
                  <a:lnTo>
                    <a:pt x="610193" y="3074081"/>
                  </a:lnTo>
                  <a:lnTo>
                    <a:pt x="576614" y="3044524"/>
                  </a:lnTo>
                  <a:lnTo>
                    <a:pt x="543807" y="3014128"/>
                  </a:lnTo>
                  <a:lnTo>
                    <a:pt x="511786" y="2982913"/>
                  </a:lnTo>
                  <a:lnTo>
                    <a:pt x="480571" y="2950892"/>
                  </a:lnTo>
                  <a:lnTo>
                    <a:pt x="450175" y="2918085"/>
                  </a:lnTo>
                  <a:lnTo>
                    <a:pt x="420618" y="2884506"/>
                  </a:lnTo>
                  <a:lnTo>
                    <a:pt x="391914" y="2850173"/>
                  </a:lnTo>
                  <a:lnTo>
                    <a:pt x="364082" y="2815103"/>
                  </a:lnTo>
                  <a:lnTo>
                    <a:pt x="337137" y="2779312"/>
                  </a:lnTo>
                  <a:lnTo>
                    <a:pt x="311096" y="2742816"/>
                  </a:lnTo>
                  <a:lnTo>
                    <a:pt x="285975" y="2705633"/>
                  </a:lnTo>
                  <a:lnTo>
                    <a:pt x="261793" y="2667779"/>
                  </a:lnTo>
                  <a:lnTo>
                    <a:pt x="238564" y="2629270"/>
                  </a:lnTo>
                  <a:lnTo>
                    <a:pt x="216306" y="2590124"/>
                  </a:lnTo>
                  <a:lnTo>
                    <a:pt x="195036" y="2550357"/>
                  </a:lnTo>
                  <a:lnTo>
                    <a:pt x="174769" y="2509986"/>
                  </a:lnTo>
                  <a:lnTo>
                    <a:pt x="155523" y="2469027"/>
                  </a:lnTo>
                  <a:lnTo>
                    <a:pt x="137315" y="2427497"/>
                  </a:lnTo>
                  <a:lnTo>
                    <a:pt x="120161" y="2385413"/>
                  </a:lnTo>
                  <a:lnTo>
                    <a:pt x="104077" y="2342790"/>
                  </a:lnTo>
                  <a:lnTo>
                    <a:pt x="89081" y="2299647"/>
                  </a:lnTo>
                  <a:lnTo>
                    <a:pt x="75188" y="2256000"/>
                  </a:lnTo>
                  <a:lnTo>
                    <a:pt x="62417" y="2211864"/>
                  </a:lnTo>
                  <a:lnTo>
                    <a:pt x="50782" y="2167258"/>
                  </a:lnTo>
                  <a:lnTo>
                    <a:pt x="40302" y="2122197"/>
                  </a:lnTo>
                  <a:lnTo>
                    <a:pt x="30992" y="2076698"/>
                  </a:lnTo>
                  <a:lnTo>
                    <a:pt x="22869" y="2030779"/>
                  </a:lnTo>
                  <a:lnTo>
                    <a:pt x="15951" y="1984455"/>
                  </a:lnTo>
                  <a:lnTo>
                    <a:pt x="10253" y="1937743"/>
                  </a:lnTo>
                  <a:lnTo>
                    <a:pt x="5792" y="1890659"/>
                  </a:lnTo>
                  <a:lnTo>
                    <a:pt x="2585" y="1843222"/>
                  </a:lnTo>
                  <a:lnTo>
                    <a:pt x="649" y="1795446"/>
                  </a:lnTo>
                  <a:lnTo>
                    <a:pt x="0" y="1747349"/>
                  </a:lnTo>
                  <a:lnTo>
                    <a:pt x="649" y="1699253"/>
                  </a:lnTo>
                  <a:lnTo>
                    <a:pt x="2585" y="1651477"/>
                  </a:lnTo>
                  <a:lnTo>
                    <a:pt x="5792" y="1604040"/>
                  </a:lnTo>
                  <a:lnTo>
                    <a:pt x="10253" y="1556956"/>
                  </a:lnTo>
                  <a:lnTo>
                    <a:pt x="15951" y="1510244"/>
                  </a:lnTo>
                  <a:lnTo>
                    <a:pt x="22869" y="1463920"/>
                  </a:lnTo>
                  <a:lnTo>
                    <a:pt x="30992" y="1418001"/>
                  </a:lnTo>
                  <a:lnTo>
                    <a:pt x="40302" y="1372502"/>
                  </a:lnTo>
                  <a:lnTo>
                    <a:pt x="50782" y="1327441"/>
                  </a:lnTo>
                  <a:lnTo>
                    <a:pt x="62417" y="1282835"/>
                  </a:lnTo>
                  <a:lnTo>
                    <a:pt x="75188" y="1238699"/>
                  </a:lnTo>
                  <a:lnTo>
                    <a:pt x="89081" y="1195052"/>
                  </a:lnTo>
                  <a:lnTo>
                    <a:pt x="104077" y="1151909"/>
                  </a:lnTo>
                  <a:lnTo>
                    <a:pt x="120161" y="1109286"/>
                  </a:lnTo>
                  <a:lnTo>
                    <a:pt x="137315" y="1067202"/>
                  </a:lnTo>
                  <a:lnTo>
                    <a:pt x="155523" y="1025672"/>
                  </a:lnTo>
                  <a:lnTo>
                    <a:pt x="174769" y="984713"/>
                  </a:lnTo>
                  <a:lnTo>
                    <a:pt x="195036" y="944342"/>
                  </a:lnTo>
                  <a:lnTo>
                    <a:pt x="216306" y="904575"/>
                  </a:lnTo>
                  <a:lnTo>
                    <a:pt x="238564" y="865428"/>
                  </a:lnTo>
                  <a:lnTo>
                    <a:pt x="261793" y="826920"/>
                  </a:lnTo>
                  <a:lnTo>
                    <a:pt x="285975" y="789066"/>
                  </a:lnTo>
                  <a:lnTo>
                    <a:pt x="311096" y="751883"/>
                  </a:lnTo>
                  <a:lnTo>
                    <a:pt x="337137" y="715387"/>
                  </a:lnTo>
                  <a:lnTo>
                    <a:pt x="364082" y="679596"/>
                  </a:lnTo>
                  <a:lnTo>
                    <a:pt x="391914" y="644526"/>
                  </a:lnTo>
                  <a:lnTo>
                    <a:pt x="420618" y="610193"/>
                  </a:lnTo>
                  <a:lnTo>
                    <a:pt x="450175" y="576614"/>
                  </a:lnTo>
                  <a:lnTo>
                    <a:pt x="480571" y="543807"/>
                  </a:lnTo>
                  <a:lnTo>
                    <a:pt x="511786" y="511786"/>
                  </a:lnTo>
                  <a:lnTo>
                    <a:pt x="543807" y="480571"/>
                  </a:lnTo>
                  <a:lnTo>
                    <a:pt x="576614" y="450175"/>
                  </a:lnTo>
                  <a:lnTo>
                    <a:pt x="610193" y="420618"/>
                  </a:lnTo>
                  <a:lnTo>
                    <a:pt x="644526" y="391914"/>
                  </a:lnTo>
                  <a:lnTo>
                    <a:pt x="679596" y="364082"/>
                  </a:lnTo>
                  <a:lnTo>
                    <a:pt x="715387" y="337137"/>
                  </a:lnTo>
                  <a:lnTo>
                    <a:pt x="751883" y="311096"/>
                  </a:lnTo>
                  <a:lnTo>
                    <a:pt x="789066" y="285975"/>
                  </a:lnTo>
                  <a:lnTo>
                    <a:pt x="826920" y="261793"/>
                  </a:lnTo>
                  <a:lnTo>
                    <a:pt x="865428" y="238564"/>
                  </a:lnTo>
                  <a:lnTo>
                    <a:pt x="904575" y="216306"/>
                  </a:lnTo>
                  <a:lnTo>
                    <a:pt x="944342" y="195036"/>
                  </a:lnTo>
                  <a:lnTo>
                    <a:pt x="984713" y="174769"/>
                  </a:lnTo>
                  <a:lnTo>
                    <a:pt x="1025672" y="155523"/>
                  </a:lnTo>
                  <a:lnTo>
                    <a:pt x="1067202" y="137315"/>
                  </a:lnTo>
                  <a:lnTo>
                    <a:pt x="1109286" y="120161"/>
                  </a:lnTo>
                  <a:lnTo>
                    <a:pt x="1151909" y="104077"/>
                  </a:lnTo>
                  <a:lnTo>
                    <a:pt x="1195052" y="89081"/>
                  </a:lnTo>
                  <a:lnTo>
                    <a:pt x="1238699" y="75188"/>
                  </a:lnTo>
                  <a:lnTo>
                    <a:pt x="1282835" y="62417"/>
                  </a:lnTo>
                  <a:lnTo>
                    <a:pt x="1327441" y="50782"/>
                  </a:lnTo>
                  <a:lnTo>
                    <a:pt x="1372502" y="40302"/>
                  </a:lnTo>
                  <a:lnTo>
                    <a:pt x="1418001" y="30992"/>
                  </a:lnTo>
                  <a:lnTo>
                    <a:pt x="1463920" y="22869"/>
                  </a:lnTo>
                  <a:lnTo>
                    <a:pt x="1510244" y="15951"/>
                  </a:lnTo>
                  <a:lnTo>
                    <a:pt x="1556956" y="10253"/>
                  </a:lnTo>
                  <a:lnTo>
                    <a:pt x="1604040" y="5792"/>
                  </a:lnTo>
                  <a:lnTo>
                    <a:pt x="1651477" y="2585"/>
                  </a:lnTo>
                  <a:lnTo>
                    <a:pt x="1699253" y="649"/>
                  </a:lnTo>
                  <a:lnTo>
                    <a:pt x="1747349" y="0"/>
                  </a:lnTo>
                  <a:lnTo>
                    <a:pt x="1796925" y="702"/>
                  </a:lnTo>
                  <a:lnTo>
                    <a:pt x="1846329" y="2803"/>
                  </a:lnTo>
                  <a:lnTo>
                    <a:pt x="1895534" y="6290"/>
                  </a:lnTo>
                  <a:lnTo>
                    <a:pt x="1944514" y="11153"/>
                  </a:lnTo>
                  <a:lnTo>
                    <a:pt x="1993241" y="17380"/>
                  </a:lnTo>
                  <a:lnTo>
                    <a:pt x="2041690" y="24961"/>
                  </a:lnTo>
                  <a:lnTo>
                    <a:pt x="2089833" y="33885"/>
                  </a:lnTo>
                  <a:lnTo>
                    <a:pt x="2137643" y="44139"/>
                  </a:lnTo>
                  <a:lnTo>
                    <a:pt x="2185095" y="55715"/>
                  </a:lnTo>
                  <a:lnTo>
                    <a:pt x="2232161" y="68599"/>
                  </a:lnTo>
                  <a:lnTo>
                    <a:pt x="2278814" y="82782"/>
                  </a:lnTo>
                  <a:lnTo>
                    <a:pt x="2325028" y="98252"/>
                  </a:lnTo>
                  <a:lnTo>
                    <a:pt x="2370776" y="114998"/>
                  </a:lnTo>
                  <a:lnTo>
                    <a:pt x="2416032" y="133009"/>
                  </a:lnTo>
                  <a:lnTo>
                    <a:pt x="2460768" y="152273"/>
                  </a:lnTo>
                  <a:lnTo>
                    <a:pt x="2504958" y="172781"/>
                  </a:lnTo>
                  <a:lnTo>
                    <a:pt x="2548575" y="194521"/>
                  </a:lnTo>
                  <a:lnTo>
                    <a:pt x="2591592" y="217481"/>
                  </a:lnTo>
                  <a:lnTo>
                    <a:pt x="2633983" y="241651"/>
                  </a:lnTo>
                  <a:lnTo>
                    <a:pt x="2675722" y="267019"/>
                  </a:lnTo>
                  <a:lnTo>
                    <a:pt x="2716780" y="293575"/>
                  </a:lnTo>
                  <a:lnTo>
                    <a:pt x="2757132" y="321307"/>
                  </a:lnTo>
                  <a:lnTo>
                    <a:pt x="2796751" y="350205"/>
                  </a:lnTo>
                  <a:lnTo>
                    <a:pt x="2835610" y="380257"/>
                  </a:lnTo>
                  <a:lnTo>
                    <a:pt x="2873682" y="411452"/>
                  </a:lnTo>
                  <a:lnTo>
                    <a:pt x="2910941" y="443780"/>
                  </a:lnTo>
                  <a:lnTo>
                    <a:pt x="2947360" y="477228"/>
                  </a:lnTo>
                  <a:lnTo>
                    <a:pt x="2982912" y="511786"/>
                  </a:lnTo>
                  <a:lnTo>
                    <a:pt x="3017471" y="547339"/>
                  </a:lnTo>
                  <a:lnTo>
                    <a:pt x="3050919" y="583758"/>
                  </a:lnTo>
                  <a:lnTo>
                    <a:pt x="3083247" y="621017"/>
                  </a:lnTo>
                  <a:lnTo>
                    <a:pt x="3114442" y="659089"/>
                  </a:lnTo>
                  <a:lnTo>
                    <a:pt x="3144494" y="697948"/>
                  </a:lnTo>
                  <a:lnTo>
                    <a:pt x="3173392" y="737567"/>
                  </a:lnTo>
                  <a:lnTo>
                    <a:pt x="3201124" y="777919"/>
                  </a:lnTo>
                  <a:lnTo>
                    <a:pt x="3227680" y="818977"/>
                  </a:lnTo>
                  <a:lnTo>
                    <a:pt x="3253048" y="860716"/>
                  </a:lnTo>
                  <a:lnTo>
                    <a:pt x="3277218" y="903107"/>
                  </a:lnTo>
                  <a:lnTo>
                    <a:pt x="3300178" y="946124"/>
                  </a:lnTo>
                  <a:lnTo>
                    <a:pt x="3321918" y="989742"/>
                  </a:lnTo>
                  <a:lnTo>
                    <a:pt x="3342426" y="1033932"/>
                  </a:lnTo>
                  <a:lnTo>
                    <a:pt x="3361690" y="1078668"/>
                  </a:lnTo>
                  <a:lnTo>
                    <a:pt x="3379701" y="1123923"/>
                  </a:lnTo>
                  <a:lnTo>
                    <a:pt x="3396447" y="1169671"/>
                  </a:lnTo>
                  <a:lnTo>
                    <a:pt x="3411917" y="1215885"/>
                  </a:lnTo>
                  <a:lnTo>
                    <a:pt x="3426100" y="1262539"/>
                  </a:lnTo>
                  <a:lnTo>
                    <a:pt x="3438984" y="1309604"/>
                  </a:lnTo>
                  <a:lnTo>
                    <a:pt x="3450560" y="1357056"/>
                  </a:lnTo>
                  <a:lnTo>
                    <a:pt x="3460814" y="1404867"/>
                  </a:lnTo>
                  <a:lnTo>
                    <a:pt x="3469738" y="1453010"/>
                  </a:lnTo>
                  <a:lnTo>
                    <a:pt x="3477319" y="1501458"/>
                  </a:lnTo>
                  <a:lnTo>
                    <a:pt x="3483546" y="1550185"/>
                  </a:lnTo>
                  <a:lnTo>
                    <a:pt x="3488409" y="1599165"/>
                  </a:lnTo>
                  <a:lnTo>
                    <a:pt x="3491896" y="1648370"/>
                  </a:lnTo>
                  <a:lnTo>
                    <a:pt x="3493997" y="1697774"/>
                  </a:lnTo>
                  <a:lnTo>
                    <a:pt x="3494699" y="1747349"/>
                  </a:lnTo>
                  <a:lnTo>
                    <a:pt x="3494050" y="1795446"/>
                  </a:lnTo>
                  <a:lnTo>
                    <a:pt x="3492114" y="1843222"/>
                  </a:lnTo>
                  <a:lnTo>
                    <a:pt x="3488907" y="1890659"/>
                  </a:lnTo>
                  <a:lnTo>
                    <a:pt x="3484446" y="1937743"/>
                  </a:lnTo>
                  <a:lnTo>
                    <a:pt x="3478748" y="1984455"/>
                  </a:lnTo>
                  <a:lnTo>
                    <a:pt x="3471830" y="2030779"/>
                  </a:lnTo>
                  <a:lnTo>
                    <a:pt x="3463707" y="2076698"/>
                  </a:lnTo>
                  <a:lnTo>
                    <a:pt x="3454397" y="2122197"/>
                  </a:lnTo>
                  <a:lnTo>
                    <a:pt x="3443917" y="2167258"/>
                  </a:lnTo>
                  <a:lnTo>
                    <a:pt x="3432282" y="2211864"/>
                  </a:lnTo>
                  <a:lnTo>
                    <a:pt x="3419511" y="2256000"/>
                  </a:lnTo>
                  <a:lnTo>
                    <a:pt x="3405618" y="2299647"/>
                  </a:lnTo>
                  <a:lnTo>
                    <a:pt x="3390622" y="2342790"/>
                  </a:lnTo>
                  <a:lnTo>
                    <a:pt x="3374538" y="2385413"/>
                  </a:lnTo>
                  <a:lnTo>
                    <a:pt x="3357384" y="2427497"/>
                  </a:lnTo>
                  <a:lnTo>
                    <a:pt x="3339176" y="2469027"/>
                  </a:lnTo>
                  <a:lnTo>
                    <a:pt x="3319930" y="2509986"/>
                  </a:lnTo>
                  <a:lnTo>
                    <a:pt x="3299663" y="2550357"/>
                  </a:lnTo>
                  <a:lnTo>
                    <a:pt x="3278393" y="2590124"/>
                  </a:lnTo>
                  <a:lnTo>
                    <a:pt x="3256135" y="2629270"/>
                  </a:lnTo>
                  <a:lnTo>
                    <a:pt x="3232906" y="2667779"/>
                  </a:lnTo>
                  <a:lnTo>
                    <a:pt x="3208724" y="2705633"/>
                  </a:lnTo>
                  <a:lnTo>
                    <a:pt x="3183603" y="2742816"/>
                  </a:lnTo>
                  <a:lnTo>
                    <a:pt x="3157562" y="2779312"/>
                  </a:lnTo>
                  <a:lnTo>
                    <a:pt x="3130617" y="2815103"/>
                  </a:lnTo>
                  <a:lnTo>
                    <a:pt x="3102785" y="2850173"/>
                  </a:lnTo>
                  <a:lnTo>
                    <a:pt x="3074081" y="2884506"/>
                  </a:lnTo>
                  <a:lnTo>
                    <a:pt x="3044524" y="2918085"/>
                  </a:lnTo>
                  <a:lnTo>
                    <a:pt x="3014128" y="2950892"/>
                  </a:lnTo>
                  <a:lnTo>
                    <a:pt x="2982913" y="2982913"/>
                  </a:lnTo>
                  <a:lnTo>
                    <a:pt x="2950892" y="3014128"/>
                  </a:lnTo>
                  <a:lnTo>
                    <a:pt x="2918085" y="3044524"/>
                  </a:lnTo>
                  <a:lnTo>
                    <a:pt x="2884506" y="3074081"/>
                  </a:lnTo>
                  <a:lnTo>
                    <a:pt x="2850173" y="3102785"/>
                  </a:lnTo>
                  <a:lnTo>
                    <a:pt x="2815103" y="3130617"/>
                  </a:lnTo>
                  <a:lnTo>
                    <a:pt x="2779312" y="3157562"/>
                  </a:lnTo>
                  <a:lnTo>
                    <a:pt x="2742816" y="3183603"/>
                  </a:lnTo>
                  <a:lnTo>
                    <a:pt x="2705633" y="3208724"/>
                  </a:lnTo>
                  <a:lnTo>
                    <a:pt x="2667779" y="3232906"/>
                  </a:lnTo>
                  <a:lnTo>
                    <a:pt x="2629270" y="3256135"/>
                  </a:lnTo>
                  <a:lnTo>
                    <a:pt x="2590124" y="3278393"/>
                  </a:lnTo>
                  <a:lnTo>
                    <a:pt x="2550357" y="3299663"/>
                  </a:lnTo>
                  <a:lnTo>
                    <a:pt x="2509986" y="3319930"/>
                  </a:lnTo>
                  <a:lnTo>
                    <a:pt x="2469027" y="3339176"/>
                  </a:lnTo>
                  <a:lnTo>
                    <a:pt x="2427497" y="3357384"/>
                  </a:lnTo>
                  <a:lnTo>
                    <a:pt x="2385413" y="3374538"/>
                  </a:lnTo>
                  <a:lnTo>
                    <a:pt x="2342790" y="3390622"/>
                  </a:lnTo>
                  <a:lnTo>
                    <a:pt x="2299647" y="3405618"/>
                  </a:lnTo>
                  <a:lnTo>
                    <a:pt x="2256000" y="3419511"/>
                  </a:lnTo>
                  <a:lnTo>
                    <a:pt x="2211864" y="3432282"/>
                  </a:lnTo>
                  <a:lnTo>
                    <a:pt x="2167258" y="3443917"/>
                  </a:lnTo>
                  <a:lnTo>
                    <a:pt x="2122197" y="3454397"/>
                  </a:lnTo>
                  <a:lnTo>
                    <a:pt x="2076698" y="3463707"/>
                  </a:lnTo>
                  <a:lnTo>
                    <a:pt x="2030779" y="3471830"/>
                  </a:lnTo>
                  <a:lnTo>
                    <a:pt x="1984455" y="3478748"/>
                  </a:lnTo>
                  <a:lnTo>
                    <a:pt x="1937743" y="3484446"/>
                  </a:lnTo>
                  <a:lnTo>
                    <a:pt x="1890659" y="3488907"/>
                  </a:lnTo>
                  <a:lnTo>
                    <a:pt x="1843222" y="3492114"/>
                  </a:lnTo>
                  <a:lnTo>
                    <a:pt x="1795446" y="3494050"/>
                  </a:lnTo>
                  <a:lnTo>
                    <a:pt x="1747349" y="34946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76199" y="494749"/>
              <a:ext cx="3495040" cy="3495040"/>
            </a:xfrm>
            <a:custGeom>
              <a:avLst/>
              <a:gdLst/>
              <a:ahLst/>
              <a:cxnLst/>
              <a:rect l="l" t="t" r="r" b="b"/>
              <a:pathLst>
                <a:path w="3495040" h="3495040">
                  <a:moveTo>
                    <a:pt x="0" y="1747349"/>
                  </a:moveTo>
                  <a:lnTo>
                    <a:pt x="649" y="1699253"/>
                  </a:lnTo>
                  <a:lnTo>
                    <a:pt x="2585" y="1651477"/>
                  </a:lnTo>
                  <a:lnTo>
                    <a:pt x="5792" y="1604040"/>
                  </a:lnTo>
                  <a:lnTo>
                    <a:pt x="10253" y="1556956"/>
                  </a:lnTo>
                  <a:lnTo>
                    <a:pt x="15951" y="1510244"/>
                  </a:lnTo>
                  <a:lnTo>
                    <a:pt x="22869" y="1463920"/>
                  </a:lnTo>
                  <a:lnTo>
                    <a:pt x="30992" y="1418001"/>
                  </a:lnTo>
                  <a:lnTo>
                    <a:pt x="40302" y="1372502"/>
                  </a:lnTo>
                  <a:lnTo>
                    <a:pt x="50782" y="1327441"/>
                  </a:lnTo>
                  <a:lnTo>
                    <a:pt x="62417" y="1282835"/>
                  </a:lnTo>
                  <a:lnTo>
                    <a:pt x="75188" y="1238699"/>
                  </a:lnTo>
                  <a:lnTo>
                    <a:pt x="89081" y="1195052"/>
                  </a:lnTo>
                  <a:lnTo>
                    <a:pt x="104077" y="1151909"/>
                  </a:lnTo>
                  <a:lnTo>
                    <a:pt x="120161" y="1109286"/>
                  </a:lnTo>
                  <a:lnTo>
                    <a:pt x="137315" y="1067202"/>
                  </a:lnTo>
                  <a:lnTo>
                    <a:pt x="155523" y="1025672"/>
                  </a:lnTo>
                  <a:lnTo>
                    <a:pt x="174769" y="984713"/>
                  </a:lnTo>
                  <a:lnTo>
                    <a:pt x="195036" y="944342"/>
                  </a:lnTo>
                  <a:lnTo>
                    <a:pt x="216306" y="904575"/>
                  </a:lnTo>
                  <a:lnTo>
                    <a:pt x="238564" y="865428"/>
                  </a:lnTo>
                  <a:lnTo>
                    <a:pt x="261793" y="826920"/>
                  </a:lnTo>
                  <a:lnTo>
                    <a:pt x="285975" y="789066"/>
                  </a:lnTo>
                  <a:lnTo>
                    <a:pt x="311096" y="751883"/>
                  </a:lnTo>
                  <a:lnTo>
                    <a:pt x="337137" y="715387"/>
                  </a:lnTo>
                  <a:lnTo>
                    <a:pt x="364082" y="679596"/>
                  </a:lnTo>
                  <a:lnTo>
                    <a:pt x="391914" y="644526"/>
                  </a:lnTo>
                  <a:lnTo>
                    <a:pt x="420618" y="610193"/>
                  </a:lnTo>
                  <a:lnTo>
                    <a:pt x="450175" y="576614"/>
                  </a:lnTo>
                  <a:lnTo>
                    <a:pt x="480571" y="543807"/>
                  </a:lnTo>
                  <a:lnTo>
                    <a:pt x="511786" y="511786"/>
                  </a:lnTo>
                  <a:lnTo>
                    <a:pt x="543807" y="480571"/>
                  </a:lnTo>
                  <a:lnTo>
                    <a:pt x="576614" y="450175"/>
                  </a:lnTo>
                  <a:lnTo>
                    <a:pt x="610193" y="420618"/>
                  </a:lnTo>
                  <a:lnTo>
                    <a:pt x="644526" y="391914"/>
                  </a:lnTo>
                  <a:lnTo>
                    <a:pt x="679596" y="364082"/>
                  </a:lnTo>
                  <a:lnTo>
                    <a:pt x="715387" y="337137"/>
                  </a:lnTo>
                  <a:lnTo>
                    <a:pt x="751883" y="311096"/>
                  </a:lnTo>
                  <a:lnTo>
                    <a:pt x="789066" y="285975"/>
                  </a:lnTo>
                  <a:lnTo>
                    <a:pt x="826920" y="261793"/>
                  </a:lnTo>
                  <a:lnTo>
                    <a:pt x="865428" y="238564"/>
                  </a:lnTo>
                  <a:lnTo>
                    <a:pt x="904575" y="216306"/>
                  </a:lnTo>
                  <a:lnTo>
                    <a:pt x="944342" y="195036"/>
                  </a:lnTo>
                  <a:lnTo>
                    <a:pt x="984713" y="174769"/>
                  </a:lnTo>
                  <a:lnTo>
                    <a:pt x="1025672" y="155523"/>
                  </a:lnTo>
                  <a:lnTo>
                    <a:pt x="1067202" y="137315"/>
                  </a:lnTo>
                  <a:lnTo>
                    <a:pt x="1109286" y="120161"/>
                  </a:lnTo>
                  <a:lnTo>
                    <a:pt x="1151909" y="104077"/>
                  </a:lnTo>
                  <a:lnTo>
                    <a:pt x="1195052" y="89081"/>
                  </a:lnTo>
                  <a:lnTo>
                    <a:pt x="1238699" y="75188"/>
                  </a:lnTo>
                  <a:lnTo>
                    <a:pt x="1282835" y="62417"/>
                  </a:lnTo>
                  <a:lnTo>
                    <a:pt x="1327441" y="50782"/>
                  </a:lnTo>
                  <a:lnTo>
                    <a:pt x="1372502" y="40302"/>
                  </a:lnTo>
                  <a:lnTo>
                    <a:pt x="1418001" y="30992"/>
                  </a:lnTo>
                  <a:lnTo>
                    <a:pt x="1463920" y="22869"/>
                  </a:lnTo>
                  <a:lnTo>
                    <a:pt x="1510244" y="15951"/>
                  </a:lnTo>
                  <a:lnTo>
                    <a:pt x="1556956" y="10253"/>
                  </a:lnTo>
                  <a:lnTo>
                    <a:pt x="1604040" y="5792"/>
                  </a:lnTo>
                  <a:lnTo>
                    <a:pt x="1651477" y="2585"/>
                  </a:lnTo>
                  <a:lnTo>
                    <a:pt x="1699253" y="649"/>
                  </a:lnTo>
                  <a:lnTo>
                    <a:pt x="1747349" y="0"/>
                  </a:lnTo>
                  <a:lnTo>
                    <a:pt x="1796925" y="702"/>
                  </a:lnTo>
                  <a:lnTo>
                    <a:pt x="1846329" y="2803"/>
                  </a:lnTo>
                  <a:lnTo>
                    <a:pt x="1895534" y="6290"/>
                  </a:lnTo>
                  <a:lnTo>
                    <a:pt x="1944514" y="11153"/>
                  </a:lnTo>
                  <a:lnTo>
                    <a:pt x="1993241" y="17380"/>
                  </a:lnTo>
                  <a:lnTo>
                    <a:pt x="2041690" y="24961"/>
                  </a:lnTo>
                  <a:lnTo>
                    <a:pt x="2089833" y="33885"/>
                  </a:lnTo>
                  <a:lnTo>
                    <a:pt x="2137643" y="44139"/>
                  </a:lnTo>
                  <a:lnTo>
                    <a:pt x="2185095" y="55715"/>
                  </a:lnTo>
                  <a:lnTo>
                    <a:pt x="2232161" y="68599"/>
                  </a:lnTo>
                  <a:lnTo>
                    <a:pt x="2278814" y="82782"/>
                  </a:lnTo>
                  <a:lnTo>
                    <a:pt x="2325028" y="98252"/>
                  </a:lnTo>
                  <a:lnTo>
                    <a:pt x="2370776" y="114998"/>
                  </a:lnTo>
                  <a:lnTo>
                    <a:pt x="2416032" y="133009"/>
                  </a:lnTo>
                  <a:lnTo>
                    <a:pt x="2460768" y="152273"/>
                  </a:lnTo>
                  <a:lnTo>
                    <a:pt x="2504958" y="172781"/>
                  </a:lnTo>
                  <a:lnTo>
                    <a:pt x="2548575" y="194521"/>
                  </a:lnTo>
                  <a:lnTo>
                    <a:pt x="2591592" y="217481"/>
                  </a:lnTo>
                  <a:lnTo>
                    <a:pt x="2633983" y="241651"/>
                  </a:lnTo>
                  <a:lnTo>
                    <a:pt x="2675722" y="267019"/>
                  </a:lnTo>
                  <a:lnTo>
                    <a:pt x="2716780" y="293575"/>
                  </a:lnTo>
                  <a:lnTo>
                    <a:pt x="2757132" y="321307"/>
                  </a:lnTo>
                  <a:lnTo>
                    <a:pt x="2796751" y="350205"/>
                  </a:lnTo>
                  <a:lnTo>
                    <a:pt x="2835610" y="380257"/>
                  </a:lnTo>
                  <a:lnTo>
                    <a:pt x="2873682" y="411452"/>
                  </a:lnTo>
                  <a:lnTo>
                    <a:pt x="2910941" y="443780"/>
                  </a:lnTo>
                  <a:lnTo>
                    <a:pt x="2947360" y="477228"/>
                  </a:lnTo>
                  <a:lnTo>
                    <a:pt x="2982912" y="511786"/>
                  </a:lnTo>
                  <a:lnTo>
                    <a:pt x="3017471" y="547339"/>
                  </a:lnTo>
                  <a:lnTo>
                    <a:pt x="3050919" y="583758"/>
                  </a:lnTo>
                  <a:lnTo>
                    <a:pt x="3083247" y="621017"/>
                  </a:lnTo>
                  <a:lnTo>
                    <a:pt x="3114442" y="659089"/>
                  </a:lnTo>
                  <a:lnTo>
                    <a:pt x="3144494" y="697948"/>
                  </a:lnTo>
                  <a:lnTo>
                    <a:pt x="3173392" y="737567"/>
                  </a:lnTo>
                  <a:lnTo>
                    <a:pt x="3201124" y="777919"/>
                  </a:lnTo>
                  <a:lnTo>
                    <a:pt x="3227680" y="818977"/>
                  </a:lnTo>
                  <a:lnTo>
                    <a:pt x="3253048" y="860716"/>
                  </a:lnTo>
                  <a:lnTo>
                    <a:pt x="3277218" y="903107"/>
                  </a:lnTo>
                  <a:lnTo>
                    <a:pt x="3300178" y="946124"/>
                  </a:lnTo>
                  <a:lnTo>
                    <a:pt x="3321918" y="989742"/>
                  </a:lnTo>
                  <a:lnTo>
                    <a:pt x="3342426" y="1033932"/>
                  </a:lnTo>
                  <a:lnTo>
                    <a:pt x="3361690" y="1078668"/>
                  </a:lnTo>
                  <a:lnTo>
                    <a:pt x="3379701" y="1123923"/>
                  </a:lnTo>
                  <a:lnTo>
                    <a:pt x="3396447" y="1169671"/>
                  </a:lnTo>
                  <a:lnTo>
                    <a:pt x="3411917" y="1215885"/>
                  </a:lnTo>
                  <a:lnTo>
                    <a:pt x="3426100" y="1262539"/>
                  </a:lnTo>
                  <a:lnTo>
                    <a:pt x="3438984" y="1309604"/>
                  </a:lnTo>
                  <a:lnTo>
                    <a:pt x="3450560" y="1357056"/>
                  </a:lnTo>
                  <a:lnTo>
                    <a:pt x="3460814" y="1404867"/>
                  </a:lnTo>
                  <a:lnTo>
                    <a:pt x="3469738" y="1453010"/>
                  </a:lnTo>
                  <a:lnTo>
                    <a:pt x="3477319" y="1501458"/>
                  </a:lnTo>
                  <a:lnTo>
                    <a:pt x="3483546" y="1550185"/>
                  </a:lnTo>
                  <a:lnTo>
                    <a:pt x="3488409" y="1599165"/>
                  </a:lnTo>
                  <a:lnTo>
                    <a:pt x="3491896" y="1648370"/>
                  </a:lnTo>
                  <a:lnTo>
                    <a:pt x="3493997" y="1697774"/>
                  </a:lnTo>
                  <a:lnTo>
                    <a:pt x="3494699" y="1747349"/>
                  </a:lnTo>
                  <a:lnTo>
                    <a:pt x="3494050" y="1795446"/>
                  </a:lnTo>
                  <a:lnTo>
                    <a:pt x="3492114" y="1843222"/>
                  </a:lnTo>
                  <a:lnTo>
                    <a:pt x="3488907" y="1890659"/>
                  </a:lnTo>
                  <a:lnTo>
                    <a:pt x="3484446" y="1937743"/>
                  </a:lnTo>
                  <a:lnTo>
                    <a:pt x="3478748" y="1984455"/>
                  </a:lnTo>
                  <a:lnTo>
                    <a:pt x="3471830" y="2030779"/>
                  </a:lnTo>
                  <a:lnTo>
                    <a:pt x="3463707" y="2076698"/>
                  </a:lnTo>
                  <a:lnTo>
                    <a:pt x="3454397" y="2122197"/>
                  </a:lnTo>
                  <a:lnTo>
                    <a:pt x="3443917" y="2167258"/>
                  </a:lnTo>
                  <a:lnTo>
                    <a:pt x="3432282" y="2211864"/>
                  </a:lnTo>
                  <a:lnTo>
                    <a:pt x="3419511" y="2256000"/>
                  </a:lnTo>
                  <a:lnTo>
                    <a:pt x="3405618" y="2299647"/>
                  </a:lnTo>
                  <a:lnTo>
                    <a:pt x="3390622" y="2342790"/>
                  </a:lnTo>
                  <a:lnTo>
                    <a:pt x="3374538" y="2385413"/>
                  </a:lnTo>
                  <a:lnTo>
                    <a:pt x="3357384" y="2427497"/>
                  </a:lnTo>
                  <a:lnTo>
                    <a:pt x="3339176" y="2469027"/>
                  </a:lnTo>
                  <a:lnTo>
                    <a:pt x="3319930" y="2509986"/>
                  </a:lnTo>
                  <a:lnTo>
                    <a:pt x="3299663" y="2550357"/>
                  </a:lnTo>
                  <a:lnTo>
                    <a:pt x="3278393" y="2590124"/>
                  </a:lnTo>
                  <a:lnTo>
                    <a:pt x="3256135" y="2629270"/>
                  </a:lnTo>
                  <a:lnTo>
                    <a:pt x="3232906" y="2667779"/>
                  </a:lnTo>
                  <a:lnTo>
                    <a:pt x="3208724" y="2705633"/>
                  </a:lnTo>
                  <a:lnTo>
                    <a:pt x="3183603" y="2742816"/>
                  </a:lnTo>
                  <a:lnTo>
                    <a:pt x="3157562" y="2779312"/>
                  </a:lnTo>
                  <a:lnTo>
                    <a:pt x="3130617" y="2815103"/>
                  </a:lnTo>
                  <a:lnTo>
                    <a:pt x="3102785" y="2850173"/>
                  </a:lnTo>
                  <a:lnTo>
                    <a:pt x="3074081" y="2884506"/>
                  </a:lnTo>
                  <a:lnTo>
                    <a:pt x="3044524" y="2918085"/>
                  </a:lnTo>
                  <a:lnTo>
                    <a:pt x="3014128" y="2950892"/>
                  </a:lnTo>
                  <a:lnTo>
                    <a:pt x="2982913" y="2982913"/>
                  </a:lnTo>
                  <a:lnTo>
                    <a:pt x="2950892" y="3014128"/>
                  </a:lnTo>
                  <a:lnTo>
                    <a:pt x="2918085" y="3044524"/>
                  </a:lnTo>
                  <a:lnTo>
                    <a:pt x="2884506" y="3074081"/>
                  </a:lnTo>
                  <a:lnTo>
                    <a:pt x="2850173" y="3102785"/>
                  </a:lnTo>
                  <a:lnTo>
                    <a:pt x="2815103" y="3130617"/>
                  </a:lnTo>
                  <a:lnTo>
                    <a:pt x="2779312" y="3157562"/>
                  </a:lnTo>
                  <a:lnTo>
                    <a:pt x="2742816" y="3183603"/>
                  </a:lnTo>
                  <a:lnTo>
                    <a:pt x="2705633" y="3208724"/>
                  </a:lnTo>
                  <a:lnTo>
                    <a:pt x="2667779" y="3232906"/>
                  </a:lnTo>
                  <a:lnTo>
                    <a:pt x="2629270" y="3256135"/>
                  </a:lnTo>
                  <a:lnTo>
                    <a:pt x="2590124" y="3278393"/>
                  </a:lnTo>
                  <a:lnTo>
                    <a:pt x="2550357" y="3299663"/>
                  </a:lnTo>
                  <a:lnTo>
                    <a:pt x="2509986" y="3319930"/>
                  </a:lnTo>
                  <a:lnTo>
                    <a:pt x="2469027" y="3339176"/>
                  </a:lnTo>
                  <a:lnTo>
                    <a:pt x="2427497" y="3357384"/>
                  </a:lnTo>
                  <a:lnTo>
                    <a:pt x="2385413" y="3374538"/>
                  </a:lnTo>
                  <a:lnTo>
                    <a:pt x="2342790" y="3390622"/>
                  </a:lnTo>
                  <a:lnTo>
                    <a:pt x="2299647" y="3405618"/>
                  </a:lnTo>
                  <a:lnTo>
                    <a:pt x="2256000" y="3419511"/>
                  </a:lnTo>
                  <a:lnTo>
                    <a:pt x="2211864" y="3432282"/>
                  </a:lnTo>
                  <a:lnTo>
                    <a:pt x="2167258" y="3443917"/>
                  </a:lnTo>
                  <a:lnTo>
                    <a:pt x="2122197" y="3454397"/>
                  </a:lnTo>
                  <a:lnTo>
                    <a:pt x="2076698" y="3463707"/>
                  </a:lnTo>
                  <a:lnTo>
                    <a:pt x="2030779" y="3471830"/>
                  </a:lnTo>
                  <a:lnTo>
                    <a:pt x="1984455" y="3478748"/>
                  </a:lnTo>
                  <a:lnTo>
                    <a:pt x="1937743" y="3484446"/>
                  </a:lnTo>
                  <a:lnTo>
                    <a:pt x="1890659" y="3488907"/>
                  </a:lnTo>
                  <a:lnTo>
                    <a:pt x="1843222" y="3492114"/>
                  </a:lnTo>
                  <a:lnTo>
                    <a:pt x="1795446" y="3494050"/>
                  </a:lnTo>
                  <a:lnTo>
                    <a:pt x="1747349" y="3494699"/>
                  </a:lnTo>
                  <a:lnTo>
                    <a:pt x="1699253" y="3494050"/>
                  </a:lnTo>
                  <a:lnTo>
                    <a:pt x="1651477" y="3492114"/>
                  </a:lnTo>
                  <a:lnTo>
                    <a:pt x="1604040" y="3488907"/>
                  </a:lnTo>
                  <a:lnTo>
                    <a:pt x="1556956" y="3484446"/>
                  </a:lnTo>
                  <a:lnTo>
                    <a:pt x="1510244" y="3478748"/>
                  </a:lnTo>
                  <a:lnTo>
                    <a:pt x="1463920" y="3471830"/>
                  </a:lnTo>
                  <a:lnTo>
                    <a:pt x="1418001" y="3463707"/>
                  </a:lnTo>
                  <a:lnTo>
                    <a:pt x="1372502" y="3454397"/>
                  </a:lnTo>
                  <a:lnTo>
                    <a:pt x="1327441" y="3443917"/>
                  </a:lnTo>
                  <a:lnTo>
                    <a:pt x="1282835" y="3432282"/>
                  </a:lnTo>
                  <a:lnTo>
                    <a:pt x="1238699" y="3419511"/>
                  </a:lnTo>
                  <a:lnTo>
                    <a:pt x="1195052" y="3405618"/>
                  </a:lnTo>
                  <a:lnTo>
                    <a:pt x="1151909" y="3390622"/>
                  </a:lnTo>
                  <a:lnTo>
                    <a:pt x="1109286" y="3374538"/>
                  </a:lnTo>
                  <a:lnTo>
                    <a:pt x="1067202" y="3357384"/>
                  </a:lnTo>
                  <a:lnTo>
                    <a:pt x="1025672" y="3339176"/>
                  </a:lnTo>
                  <a:lnTo>
                    <a:pt x="984713" y="3319930"/>
                  </a:lnTo>
                  <a:lnTo>
                    <a:pt x="944342" y="3299663"/>
                  </a:lnTo>
                  <a:lnTo>
                    <a:pt x="904575" y="3278393"/>
                  </a:lnTo>
                  <a:lnTo>
                    <a:pt x="865428" y="3256135"/>
                  </a:lnTo>
                  <a:lnTo>
                    <a:pt x="826920" y="3232906"/>
                  </a:lnTo>
                  <a:lnTo>
                    <a:pt x="789066" y="3208724"/>
                  </a:lnTo>
                  <a:lnTo>
                    <a:pt x="751883" y="3183603"/>
                  </a:lnTo>
                  <a:lnTo>
                    <a:pt x="715387" y="3157562"/>
                  </a:lnTo>
                  <a:lnTo>
                    <a:pt x="679596" y="3130617"/>
                  </a:lnTo>
                  <a:lnTo>
                    <a:pt x="644526" y="3102785"/>
                  </a:lnTo>
                  <a:lnTo>
                    <a:pt x="610193" y="3074081"/>
                  </a:lnTo>
                  <a:lnTo>
                    <a:pt x="576614" y="3044524"/>
                  </a:lnTo>
                  <a:lnTo>
                    <a:pt x="543807" y="3014128"/>
                  </a:lnTo>
                  <a:lnTo>
                    <a:pt x="511786" y="2982913"/>
                  </a:lnTo>
                  <a:lnTo>
                    <a:pt x="480571" y="2950892"/>
                  </a:lnTo>
                  <a:lnTo>
                    <a:pt x="450175" y="2918085"/>
                  </a:lnTo>
                  <a:lnTo>
                    <a:pt x="420618" y="2884506"/>
                  </a:lnTo>
                  <a:lnTo>
                    <a:pt x="391914" y="2850173"/>
                  </a:lnTo>
                  <a:lnTo>
                    <a:pt x="364082" y="2815103"/>
                  </a:lnTo>
                  <a:lnTo>
                    <a:pt x="337137" y="2779312"/>
                  </a:lnTo>
                  <a:lnTo>
                    <a:pt x="311096" y="2742816"/>
                  </a:lnTo>
                  <a:lnTo>
                    <a:pt x="285975" y="2705633"/>
                  </a:lnTo>
                  <a:lnTo>
                    <a:pt x="261793" y="2667779"/>
                  </a:lnTo>
                  <a:lnTo>
                    <a:pt x="238564" y="2629270"/>
                  </a:lnTo>
                  <a:lnTo>
                    <a:pt x="216306" y="2590124"/>
                  </a:lnTo>
                  <a:lnTo>
                    <a:pt x="195036" y="2550357"/>
                  </a:lnTo>
                  <a:lnTo>
                    <a:pt x="174769" y="2509986"/>
                  </a:lnTo>
                  <a:lnTo>
                    <a:pt x="155523" y="2469027"/>
                  </a:lnTo>
                  <a:lnTo>
                    <a:pt x="137315" y="2427497"/>
                  </a:lnTo>
                  <a:lnTo>
                    <a:pt x="120161" y="2385413"/>
                  </a:lnTo>
                  <a:lnTo>
                    <a:pt x="104077" y="2342790"/>
                  </a:lnTo>
                  <a:lnTo>
                    <a:pt x="89081" y="2299647"/>
                  </a:lnTo>
                  <a:lnTo>
                    <a:pt x="75188" y="2256000"/>
                  </a:lnTo>
                  <a:lnTo>
                    <a:pt x="62417" y="2211864"/>
                  </a:lnTo>
                  <a:lnTo>
                    <a:pt x="50782" y="2167258"/>
                  </a:lnTo>
                  <a:lnTo>
                    <a:pt x="40302" y="2122197"/>
                  </a:lnTo>
                  <a:lnTo>
                    <a:pt x="30992" y="2076698"/>
                  </a:lnTo>
                  <a:lnTo>
                    <a:pt x="22869" y="2030779"/>
                  </a:lnTo>
                  <a:lnTo>
                    <a:pt x="15951" y="1984455"/>
                  </a:lnTo>
                  <a:lnTo>
                    <a:pt x="10253" y="1937743"/>
                  </a:lnTo>
                  <a:lnTo>
                    <a:pt x="5792" y="1890659"/>
                  </a:lnTo>
                  <a:lnTo>
                    <a:pt x="2585" y="1843222"/>
                  </a:lnTo>
                  <a:lnTo>
                    <a:pt x="649" y="1795446"/>
                  </a:lnTo>
                  <a:lnTo>
                    <a:pt x="0" y="1747349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92650" y="214049"/>
            <a:ext cx="8034655" cy="3585845"/>
            <a:chOff x="692650" y="214049"/>
            <a:chExt cx="8034655" cy="3585845"/>
          </a:xfrm>
        </p:grpSpPr>
        <p:sp>
          <p:nvSpPr>
            <p:cNvPr id="7" name="object 7"/>
            <p:cNvSpPr/>
            <p:nvPr/>
          </p:nvSpPr>
          <p:spPr>
            <a:xfrm>
              <a:off x="702175" y="3012748"/>
              <a:ext cx="2301875" cy="777875"/>
            </a:xfrm>
            <a:custGeom>
              <a:avLst/>
              <a:gdLst/>
              <a:ahLst/>
              <a:cxnLst/>
              <a:rect l="l" t="t" r="r" b="b"/>
              <a:pathLst>
                <a:path w="2301875" h="777875">
                  <a:moveTo>
                    <a:pt x="0" y="777326"/>
                  </a:moveTo>
                  <a:lnTo>
                    <a:pt x="230160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4190" y="2973411"/>
              <a:ext cx="111023" cy="786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9425" y="470774"/>
              <a:ext cx="2089150" cy="889000"/>
            </a:xfrm>
            <a:custGeom>
              <a:avLst/>
              <a:gdLst/>
              <a:ahLst/>
              <a:cxnLst/>
              <a:rect l="l" t="t" r="r" b="b"/>
              <a:pathLst>
                <a:path w="2089150" h="889000">
                  <a:moveTo>
                    <a:pt x="0" y="0"/>
                  </a:moveTo>
                  <a:lnTo>
                    <a:pt x="2089024" y="888849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6605" y="1321145"/>
              <a:ext cx="110918" cy="818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70900" y="2242100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599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1375" y="2201109"/>
              <a:ext cx="105500" cy="819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0513" y="233099"/>
              <a:ext cx="352424" cy="3047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70988" y="223574"/>
              <a:ext cx="371475" cy="323850"/>
            </a:xfrm>
            <a:custGeom>
              <a:avLst/>
              <a:gdLst/>
              <a:ahLst/>
              <a:cxnLst/>
              <a:rect l="l" t="t" r="r" b="b"/>
              <a:pathLst>
                <a:path w="371475" h="323850">
                  <a:moveTo>
                    <a:pt x="0" y="0"/>
                  </a:moveTo>
                  <a:lnTo>
                    <a:pt x="371474" y="0"/>
                  </a:lnTo>
                  <a:lnTo>
                    <a:pt x="371474" y="323849"/>
                  </a:lnTo>
                  <a:lnTo>
                    <a:pt x="0" y="3238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0363" y="3061025"/>
              <a:ext cx="295274" cy="3619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90838" y="3051500"/>
              <a:ext cx="314325" cy="381000"/>
            </a:xfrm>
            <a:custGeom>
              <a:avLst/>
              <a:gdLst/>
              <a:ahLst/>
              <a:cxnLst/>
              <a:rect l="l" t="t" r="r" b="b"/>
              <a:pathLst>
                <a:path w="314325" h="381000">
                  <a:moveTo>
                    <a:pt x="0" y="0"/>
                  </a:moveTo>
                  <a:lnTo>
                    <a:pt x="314324" y="0"/>
                  </a:lnTo>
                  <a:lnTo>
                    <a:pt x="314324" y="380999"/>
                  </a:lnTo>
                  <a:lnTo>
                    <a:pt x="0" y="3809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5938" y="1758700"/>
              <a:ext cx="314324" cy="3047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236413" y="1749174"/>
              <a:ext cx="371475" cy="323850"/>
            </a:xfrm>
            <a:custGeom>
              <a:avLst/>
              <a:gdLst/>
              <a:ahLst/>
              <a:cxnLst/>
              <a:rect l="l" t="t" r="r" b="b"/>
              <a:pathLst>
                <a:path w="371475" h="323850">
                  <a:moveTo>
                    <a:pt x="0" y="0"/>
                  </a:moveTo>
                  <a:lnTo>
                    <a:pt x="371474" y="0"/>
                  </a:lnTo>
                  <a:lnTo>
                    <a:pt x="371474" y="323849"/>
                  </a:lnTo>
                  <a:lnTo>
                    <a:pt x="0" y="3238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85412" y="2433624"/>
              <a:ext cx="2112010" cy="0"/>
            </a:xfrm>
            <a:custGeom>
              <a:avLst/>
              <a:gdLst/>
              <a:ahLst/>
              <a:cxnLst/>
              <a:rect l="l" t="t" r="r" b="b"/>
              <a:pathLst>
                <a:path w="2112009">
                  <a:moveTo>
                    <a:pt x="2111700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9436" y="2392634"/>
              <a:ext cx="105500" cy="819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64988" y="2555188"/>
              <a:ext cx="514349" cy="67627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155463" y="2545662"/>
              <a:ext cx="533400" cy="695325"/>
            </a:xfrm>
            <a:custGeom>
              <a:avLst/>
              <a:gdLst/>
              <a:ahLst/>
              <a:cxnLst/>
              <a:rect l="l" t="t" r="r" b="b"/>
              <a:pathLst>
                <a:path w="533400" h="695325">
                  <a:moveTo>
                    <a:pt x="0" y="0"/>
                  </a:moveTo>
                  <a:lnTo>
                    <a:pt x="533399" y="0"/>
                  </a:lnTo>
                  <a:lnTo>
                    <a:pt x="533399" y="695324"/>
                  </a:lnTo>
                  <a:lnTo>
                    <a:pt x="0" y="69532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98763" y="1290438"/>
              <a:ext cx="485774" cy="63817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89237" y="1280912"/>
              <a:ext cx="504825" cy="657225"/>
            </a:xfrm>
            <a:custGeom>
              <a:avLst/>
              <a:gdLst/>
              <a:ahLst/>
              <a:cxnLst/>
              <a:rect l="l" t="t" r="r" b="b"/>
              <a:pathLst>
                <a:path w="504825" h="657225">
                  <a:moveTo>
                    <a:pt x="0" y="0"/>
                  </a:moveTo>
                  <a:lnTo>
                    <a:pt x="504824" y="0"/>
                  </a:lnTo>
                  <a:lnTo>
                    <a:pt x="504824" y="657224"/>
                  </a:lnTo>
                  <a:lnTo>
                    <a:pt x="0" y="65722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98763" y="2493038"/>
              <a:ext cx="409574" cy="70484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389237" y="2483513"/>
              <a:ext cx="428625" cy="723900"/>
            </a:xfrm>
            <a:custGeom>
              <a:avLst/>
              <a:gdLst/>
              <a:ahLst/>
              <a:cxnLst/>
              <a:rect l="l" t="t" r="r" b="b"/>
              <a:pathLst>
                <a:path w="428625" h="723900">
                  <a:moveTo>
                    <a:pt x="0" y="0"/>
                  </a:moveTo>
                  <a:lnTo>
                    <a:pt x="428624" y="0"/>
                  </a:lnTo>
                  <a:lnTo>
                    <a:pt x="428624" y="723899"/>
                  </a:lnTo>
                  <a:lnTo>
                    <a:pt x="0" y="7238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9525" y="712036"/>
              <a:ext cx="2129399" cy="15531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84705" y="653814"/>
              <a:ext cx="2319655" cy="921385"/>
            </a:xfrm>
            <a:custGeom>
              <a:avLst/>
              <a:gdLst/>
              <a:ahLst/>
              <a:cxnLst/>
              <a:rect l="l" t="t" r="r" b="b"/>
              <a:pathLst>
                <a:path w="2319655" h="921385">
                  <a:moveTo>
                    <a:pt x="281468" y="87742"/>
                  </a:moveTo>
                  <a:lnTo>
                    <a:pt x="811269" y="348142"/>
                  </a:lnTo>
                  <a:lnTo>
                    <a:pt x="529800" y="920809"/>
                  </a:lnTo>
                  <a:lnTo>
                    <a:pt x="0" y="660409"/>
                  </a:lnTo>
                  <a:lnTo>
                    <a:pt x="281468" y="87742"/>
                  </a:lnTo>
                  <a:close/>
                </a:path>
                <a:path w="2319655" h="921385">
                  <a:moveTo>
                    <a:pt x="2319094" y="886435"/>
                  </a:moveTo>
                  <a:lnTo>
                    <a:pt x="269106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4936" y="609978"/>
              <a:ext cx="110888" cy="8224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018300" y="957555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“local</a:t>
            </a:r>
            <a:r>
              <a:rPr sz="1800" spc="-8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gradient”</a:t>
            </a:r>
            <a:endParaRPr sz="18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06362" y="3445535"/>
            <a:ext cx="1685289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“Upstream</a:t>
            </a:r>
            <a:endParaRPr sz="2800" dirty="0">
              <a:latin typeface="Corbel" panose="020B0503020204020204" pitchFamily="34" charset="0"/>
              <a:cs typeface="Arial MT"/>
            </a:endParaRPr>
          </a:p>
          <a:p>
            <a:pPr marL="140335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gradient”</a:t>
            </a:r>
            <a:endParaRPr sz="28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8472458" y="4456061"/>
            <a:ext cx="54870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latin typeface="Corbel" panose="020B0503020204020204" pitchFamily="34" charset="0"/>
              </a:rPr>
              <a:t>Lectur</a:t>
            </a:r>
            <a:r>
              <a:rPr dirty="0">
                <a:latin typeface="Corbel" panose="020B0503020204020204" pitchFamily="34" charset="0"/>
              </a:rPr>
              <a:t>e</a:t>
            </a:r>
            <a:r>
              <a:rPr spc="-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4</a:t>
            </a:r>
            <a:r>
              <a:rPr spc="-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-</a:t>
            </a:r>
            <a:r>
              <a:rPr spc="-125" dirty="0">
                <a:latin typeface="Corbel" panose="020B0503020204020204" pitchFamily="34" charset="0"/>
              </a:rPr>
              <a:t> </a:t>
            </a:r>
            <a:fld id="{81D60167-4931-47E6-BA6A-407CBD079E47}" type="slidenum">
              <a:rPr dirty="0">
                <a:latin typeface="Corbel" panose="020B0503020204020204" pitchFamily="34" charset="0"/>
              </a:rPr>
              <a:t>39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6859" y="1959808"/>
            <a:ext cx="18376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“Downstream  </a:t>
            </a:r>
            <a:r>
              <a:rPr sz="2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gradients”</a:t>
            </a:r>
            <a:endParaRPr sz="24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38" name="object 5">
            <a:extLst>
              <a:ext uri="{FF2B5EF4-FFF2-40B4-BE49-F238E27FC236}">
                <a16:creationId xmlns:a16="http://schemas.microsoft.com/office/drawing/2014/main" id="{AB116F1F-AFE4-7859-0096-EA15CC120A5B}"/>
              </a:ext>
            </a:extLst>
          </p:cNvPr>
          <p:cNvSpPr txBox="1"/>
          <p:nvPr/>
        </p:nvSpPr>
        <p:spPr>
          <a:xfrm>
            <a:off x="4626167" y="1839255"/>
            <a:ext cx="194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latin typeface="Corbel" panose="020B0503020204020204" pitchFamily="34" charset="0"/>
                <a:cs typeface="Arial MT"/>
              </a:rPr>
              <a:t>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61B039-99F9-2FE3-DD8C-A0E834057CAD}"/>
              </a:ext>
            </a:extLst>
          </p:cNvPr>
          <p:cNvSpPr txBox="1"/>
          <p:nvPr/>
        </p:nvSpPr>
        <p:spPr>
          <a:xfrm>
            <a:off x="3941021" y="4953063"/>
            <a:ext cx="139974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788" kern="1200" dirty="0">
                <a:latin typeface="Corbel" panose="020B0503020204020204" pitchFamily="34" charset="0"/>
                <a:ea typeface="+mn-ea"/>
                <a:cs typeface="+mn-cs"/>
              </a:rPr>
              <a:t>Figure from Andrej </a:t>
            </a:r>
            <a:r>
              <a:rPr lang="en-US" sz="788" kern="1200" dirty="0" err="1">
                <a:latin typeface="Corbel" panose="020B0503020204020204" pitchFamily="34" charset="0"/>
                <a:ea typeface="+mn-ea"/>
                <a:cs typeface="+mn-cs"/>
              </a:rPr>
              <a:t>Karpathy</a:t>
            </a:r>
            <a:endParaRPr lang="en-US" sz="788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4C21-05B9-E178-8BFC-ABA7BB50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Feel Forward Neural Networks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5711B-9526-A531-2228-CE91913A3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682234D-E66E-6925-0F7D-D16115559EB2}"/>
              </a:ext>
            </a:extLst>
          </p:cNvPr>
          <p:cNvSpPr/>
          <p:nvPr/>
        </p:nvSpPr>
        <p:spPr>
          <a:xfrm>
            <a:off x="3019919" y="2281201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C42C3AD2-1F59-49B5-D2B5-62F4EA7ACDBD}"/>
              </a:ext>
            </a:extLst>
          </p:cNvPr>
          <p:cNvCxnSpPr/>
          <p:nvPr/>
        </p:nvCxnSpPr>
        <p:spPr>
          <a:xfrm flipV="1">
            <a:off x="3086594" y="2395501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8CABE8CC-22BE-D547-5BF6-68103DB71F6C}"/>
              </a:ext>
            </a:extLst>
          </p:cNvPr>
          <p:cNvSpPr/>
          <p:nvPr/>
        </p:nvSpPr>
        <p:spPr>
          <a:xfrm>
            <a:off x="3019919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614C031E-8EE6-F06A-96A9-3C2D333FA51B}"/>
              </a:ext>
            </a:extLst>
          </p:cNvPr>
          <p:cNvCxnSpPr/>
          <p:nvPr/>
        </p:nvCxnSpPr>
        <p:spPr>
          <a:xfrm flipV="1">
            <a:off x="3086594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D556B4CB-6B89-97A2-C093-50F3A49C7FAD}"/>
              </a:ext>
            </a:extLst>
          </p:cNvPr>
          <p:cNvSpPr/>
          <p:nvPr/>
        </p:nvSpPr>
        <p:spPr>
          <a:xfrm>
            <a:off x="3019919" y="3825340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E96B50C3-CC36-CD0F-5450-0AC8D45D7D6A}"/>
              </a:ext>
            </a:extLst>
          </p:cNvPr>
          <p:cNvCxnSpPr/>
          <p:nvPr/>
        </p:nvCxnSpPr>
        <p:spPr>
          <a:xfrm flipV="1">
            <a:off x="3086594" y="3939640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E0737012-AD18-01BC-32E8-DE771D7FFB9D}"/>
              </a:ext>
            </a:extLst>
          </p:cNvPr>
          <p:cNvSpPr/>
          <p:nvPr/>
        </p:nvSpPr>
        <p:spPr>
          <a:xfrm>
            <a:off x="4895398" y="2281201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73B38E2D-3A13-2158-25D3-CC466E9E910C}"/>
              </a:ext>
            </a:extLst>
          </p:cNvPr>
          <p:cNvCxnSpPr/>
          <p:nvPr/>
        </p:nvCxnSpPr>
        <p:spPr>
          <a:xfrm flipV="1">
            <a:off x="4962073" y="2395501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ABC97651-3DB2-470F-611D-4B8F4CC7363E}"/>
              </a:ext>
            </a:extLst>
          </p:cNvPr>
          <p:cNvSpPr/>
          <p:nvPr/>
        </p:nvSpPr>
        <p:spPr>
          <a:xfrm>
            <a:off x="4895398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AF40D2D7-D8E1-647A-BE7F-A6512D8E6EF7}"/>
              </a:ext>
            </a:extLst>
          </p:cNvPr>
          <p:cNvCxnSpPr/>
          <p:nvPr/>
        </p:nvCxnSpPr>
        <p:spPr>
          <a:xfrm flipV="1">
            <a:off x="4962073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2945B51-A1BA-0D8D-CE91-69AD596A270A}"/>
              </a:ext>
            </a:extLst>
          </p:cNvPr>
          <p:cNvSpPr/>
          <p:nvPr/>
        </p:nvSpPr>
        <p:spPr>
          <a:xfrm>
            <a:off x="4895398" y="3825340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8FDA7F77-C691-BBEF-1BEF-8B5855AFCA30}"/>
              </a:ext>
            </a:extLst>
          </p:cNvPr>
          <p:cNvCxnSpPr/>
          <p:nvPr/>
        </p:nvCxnSpPr>
        <p:spPr>
          <a:xfrm flipV="1">
            <a:off x="4962073" y="3939640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8375D57B-5833-2472-9E42-547B13FC7023}"/>
              </a:ext>
            </a:extLst>
          </p:cNvPr>
          <p:cNvSpPr/>
          <p:nvPr/>
        </p:nvSpPr>
        <p:spPr>
          <a:xfrm>
            <a:off x="6602288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1" name="Curved Connector 60">
            <a:extLst>
              <a:ext uri="{FF2B5EF4-FFF2-40B4-BE49-F238E27FC236}">
                <a16:creationId xmlns:a16="http://schemas.microsoft.com/office/drawing/2014/main" id="{4E09CE97-68C2-96E2-3A54-A540E2B8C357}"/>
              </a:ext>
            </a:extLst>
          </p:cNvPr>
          <p:cNvCxnSpPr/>
          <p:nvPr/>
        </p:nvCxnSpPr>
        <p:spPr>
          <a:xfrm flipV="1">
            <a:off x="6668963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61" descr="latex-image-1.pdf">
            <a:extLst>
              <a:ext uri="{FF2B5EF4-FFF2-40B4-BE49-F238E27FC236}">
                <a16:creationId xmlns:a16="http://schemas.microsoft.com/office/drawing/2014/main" id="{12AC0041-2813-D316-E839-AF878D8559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281" y="2371469"/>
            <a:ext cx="209550" cy="142875"/>
          </a:xfrm>
          <a:prstGeom prst="rect">
            <a:avLst/>
          </a:prstGeom>
        </p:spPr>
      </p:pic>
      <p:pic>
        <p:nvPicPr>
          <p:cNvPr id="63" name="Picture 62" descr="latex-image-1.pdf">
            <a:extLst>
              <a:ext uri="{FF2B5EF4-FFF2-40B4-BE49-F238E27FC236}">
                <a16:creationId xmlns:a16="http://schemas.microsoft.com/office/drawing/2014/main" id="{F3037C8C-514A-E79B-9B83-20C569A20F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044" y="2898916"/>
            <a:ext cx="200025" cy="142875"/>
          </a:xfrm>
          <a:prstGeom prst="rect">
            <a:avLst/>
          </a:prstGeom>
        </p:spPr>
      </p:pic>
      <p:pic>
        <p:nvPicPr>
          <p:cNvPr id="64" name="Picture 63" descr="latex-image-1.pdf">
            <a:extLst>
              <a:ext uri="{FF2B5EF4-FFF2-40B4-BE49-F238E27FC236}">
                <a16:creationId xmlns:a16="http://schemas.microsoft.com/office/drawing/2014/main" id="{116EACF0-9639-F9F2-EC1B-B5C8D9CA2B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09" y="3447194"/>
            <a:ext cx="209550" cy="142875"/>
          </a:xfrm>
          <a:prstGeom prst="rect">
            <a:avLst/>
          </a:prstGeom>
        </p:spPr>
      </p:pic>
      <p:pic>
        <p:nvPicPr>
          <p:cNvPr id="65" name="Picture 64" descr="latex-image-1.pdf">
            <a:extLst>
              <a:ext uri="{FF2B5EF4-FFF2-40B4-BE49-F238E27FC236}">
                <a16:creationId xmlns:a16="http://schemas.microsoft.com/office/drawing/2014/main" id="{D98BDBDB-F3B0-289A-195C-0EFF5FDC3F3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1416" y="4046815"/>
            <a:ext cx="266700" cy="142875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DBDB97A-5471-B4F3-0A43-04985C852804}"/>
              </a:ext>
            </a:extLst>
          </p:cNvPr>
          <p:cNvCxnSpPr>
            <a:stCxn id="48" idx="6"/>
            <a:endCxn id="54" idx="2"/>
          </p:cNvCxnSpPr>
          <p:nvPr/>
        </p:nvCxnSpPr>
        <p:spPr>
          <a:xfrm>
            <a:off x="3460487" y="2501485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1DC566C-0C2A-0B7A-E643-18A0E2305B01}"/>
              </a:ext>
            </a:extLst>
          </p:cNvPr>
          <p:cNvCxnSpPr>
            <a:stCxn id="48" idx="6"/>
            <a:endCxn id="56" idx="1"/>
          </p:cNvCxnSpPr>
          <p:nvPr/>
        </p:nvCxnSpPr>
        <p:spPr>
          <a:xfrm>
            <a:off x="3460487" y="2501485"/>
            <a:ext cx="1499431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75E7CFB-1A13-7021-8D91-31EAD7843210}"/>
              </a:ext>
            </a:extLst>
          </p:cNvPr>
          <p:cNvCxnSpPr>
            <a:stCxn id="48" idx="6"/>
            <a:endCxn id="58" idx="1"/>
          </p:cNvCxnSpPr>
          <p:nvPr/>
        </p:nvCxnSpPr>
        <p:spPr>
          <a:xfrm>
            <a:off x="3460487" y="2501485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5B2D28A-8CD5-46A7-FDB6-87A386FAE7BA}"/>
              </a:ext>
            </a:extLst>
          </p:cNvPr>
          <p:cNvCxnSpPr>
            <a:stCxn id="50" idx="6"/>
            <a:endCxn id="54" idx="2"/>
          </p:cNvCxnSpPr>
          <p:nvPr/>
        </p:nvCxnSpPr>
        <p:spPr>
          <a:xfrm flipV="1">
            <a:off x="3460487" y="2501485"/>
            <a:ext cx="1434911" cy="7691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41F405E-69AB-BA85-722F-3F0442A752F8}"/>
              </a:ext>
            </a:extLst>
          </p:cNvPr>
          <p:cNvCxnSpPr>
            <a:stCxn id="50" idx="6"/>
            <a:endCxn id="56" idx="2"/>
          </p:cNvCxnSpPr>
          <p:nvPr/>
        </p:nvCxnSpPr>
        <p:spPr>
          <a:xfrm>
            <a:off x="3460487" y="3270607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6F4543F-3622-723E-091B-BB6DF9CEB39B}"/>
              </a:ext>
            </a:extLst>
          </p:cNvPr>
          <p:cNvCxnSpPr>
            <a:stCxn id="52" idx="6"/>
          </p:cNvCxnSpPr>
          <p:nvPr/>
        </p:nvCxnSpPr>
        <p:spPr>
          <a:xfrm>
            <a:off x="3460487" y="4045624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7C23D14-399A-39F5-CFC4-D71958C1FDAE}"/>
              </a:ext>
            </a:extLst>
          </p:cNvPr>
          <p:cNvCxnSpPr>
            <a:stCxn id="52" idx="6"/>
            <a:endCxn id="54" idx="3"/>
          </p:cNvCxnSpPr>
          <p:nvPr/>
        </p:nvCxnSpPr>
        <p:spPr>
          <a:xfrm flipV="1">
            <a:off x="3460487" y="2657249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C41F383-34BA-FD0B-6BCC-B7DFF4385CC4}"/>
              </a:ext>
            </a:extLst>
          </p:cNvPr>
          <p:cNvCxnSpPr>
            <a:stCxn id="62" idx="3"/>
            <a:endCxn id="48" idx="2"/>
          </p:cNvCxnSpPr>
          <p:nvPr/>
        </p:nvCxnSpPr>
        <p:spPr>
          <a:xfrm>
            <a:off x="2078832" y="2442907"/>
            <a:ext cx="941087" cy="585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C50D1AE-0272-C842-8C54-635152824D23}"/>
              </a:ext>
            </a:extLst>
          </p:cNvPr>
          <p:cNvCxnSpPr>
            <a:stCxn id="62" idx="3"/>
            <a:endCxn id="50" idx="1"/>
          </p:cNvCxnSpPr>
          <p:nvPr/>
        </p:nvCxnSpPr>
        <p:spPr>
          <a:xfrm>
            <a:off x="2078832" y="2442907"/>
            <a:ext cx="1005607" cy="6719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675BF7C-96D1-2B98-8B92-813DAC0593D1}"/>
              </a:ext>
            </a:extLst>
          </p:cNvPr>
          <p:cNvCxnSpPr>
            <a:stCxn id="62" idx="3"/>
            <a:endCxn id="52" idx="1"/>
          </p:cNvCxnSpPr>
          <p:nvPr/>
        </p:nvCxnSpPr>
        <p:spPr>
          <a:xfrm>
            <a:off x="2078832" y="2442907"/>
            <a:ext cx="1005607" cy="14469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03A93E7-2593-F793-2834-D81497C46267}"/>
              </a:ext>
            </a:extLst>
          </p:cNvPr>
          <p:cNvCxnSpPr>
            <a:stCxn id="63" idx="3"/>
            <a:endCxn id="48" idx="2"/>
          </p:cNvCxnSpPr>
          <p:nvPr/>
        </p:nvCxnSpPr>
        <p:spPr>
          <a:xfrm flipV="1">
            <a:off x="2074069" y="2501485"/>
            <a:ext cx="945850" cy="4688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4E55898-CD54-C650-E859-AE47C4BEB20D}"/>
              </a:ext>
            </a:extLst>
          </p:cNvPr>
          <p:cNvCxnSpPr>
            <a:stCxn id="63" idx="3"/>
            <a:endCxn id="50" idx="2"/>
          </p:cNvCxnSpPr>
          <p:nvPr/>
        </p:nvCxnSpPr>
        <p:spPr>
          <a:xfrm>
            <a:off x="2074069" y="2970353"/>
            <a:ext cx="945850" cy="3002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A2AE44D-0315-92BE-6E15-B0725CFF1303}"/>
              </a:ext>
            </a:extLst>
          </p:cNvPr>
          <p:cNvCxnSpPr>
            <a:stCxn id="63" idx="3"/>
            <a:endCxn id="52" idx="2"/>
          </p:cNvCxnSpPr>
          <p:nvPr/>
        </p:nvCxnSpPr>
        <p:spPr>
          <a:xfrm>
            <a:off x="2074069" y="2970353"/>
            <a:ext cx="945850" cy="10752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FB92782-ECA1-D9A2-6A52-C699960BB6F1}"/>
              </a:ext>
            </a:extLst>
          </p:cNvPr>
          <p:cNvCxnSpPr>
            <a:stCxn id="64" idx="3"/>
            <a:endCxn id="48" idx="3"/>
          </p:cNvCxnSpPr>
          <p:nvPr/>
        </p:nvCxnSpPr>
        <p:spPr>
          <a:xfrm flipV="1">
            <a:off x="2060059" y="2657250"/>
            <a:ext cx="1024379" cy="86138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E02C417-D85B-5ACB-9967-43832FA8A758}"/>
              </a:ext>
            </a:extLst>
          </p:cNvPr>
          <p:cNvCxnSpPr>
            <a:stCxn id="64" idx="3"/>
            <a:endCxn id="50" idx="2"/>
          </p:cNvCxnSpPr>
          <p:nvPr/>
        </p:nvCxnSpPr>
        <p:spPr>
          <a:xfrm flipV="1">
            <a:off x="2060059" y="3270607"/>
            <a:ext cx="959860" cy="248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ECFB353-1995-5293-B594-D4A27A57CE7C}"/>
              </a:ext>
            </a:extLst>
          </p:cNvPr>
          <p:cNvCxnSpPr>
            <a:stCxn id="65" idx="3"/>
            <a:endCxn id="52" idx="2"/>
          </p:cNvCxnSpPr>
          <p:nvPr/>
        </p:nvCxnSpPr>
        <p:spPr>
          <a:xfrm flipV="1">
            <a:off x="2058117" y="4045624"/>
            <a:ext cx="961802" cy="7262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46066B5-9550-AE5F-9FF6-DFCE38CBD3BE}"/>
              </a:ext>
            </a:extLst>
          </p:cNvPr>
          <p:cNvCxnSpPr>
            <a:stCxn id="65" idx="3"/>
            <a:endCxn id="50" idx="3"/>
          </p:cNvCxnSpPr>
          <p:nvPr/>
        </p:nvCxnSpPr>
        <p:spPr>
          <a:xfrm flipV="1">
            <a:off x="2058117" y="3426371"/>
            <a:ext cx="1026322" cy="69188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391B6CF-2CA5-3E74-6D07-C32E6161B21D}"/>
              </a:ext>
            </a:extLst>
          </p:cNvPr>
          <p:cNvCxnSpPr>
            <a:stCxn id="64" idx="3"/>
            <a:endCxn id="52" idx="2"/>
          </p:cNvCxnSpPr>
          <p:nvPr/>
        </p:nvCxnSpPr>
        <p:spPr>
          <a:xfrm>
            <a:off x="2060059" y="3518631"/>
            <a:ext cx="959860" cy="5269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C818770-9BA1-1DEF-F50C-9BC93CB04879}"/>
              </a:ext>
            </a:extLst>
          </p:cNvPr>
          <p:cNvCxnSpPr>
            <a:stCxn id="65" idx="3"/>
            <a:endCxn id="48" idx="3"/>
          </p:cNvCxnSpPr>
          <p:nvPr/>
        </p:nvCxnSpPr>
        <p:spPr>
          <a:xfrm flipV="1">
            <a:off x="2058117" y="2657249"/>
            <a:ext cx="1026322" cy="146100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4727064-085A-A8C7-260E-BDBA0EB6E702}"/>
              </a:ext>
            </a:extLst>
          </p:cNvPr>
          <p:cNvCxnSpPr>
            <a:endCxn id="60" idx="3"/>
          </p:cNvCxnSpPr>
          <p:nvPr/>
        </p:nvCxnSpPr>
        <p:spPr>
          <a:xfrm flipV="1">
            <a:off x="5335966" y="3426371"/>
            <a:ext cx="1330842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9656C86-746C-9799-2AE5-47624087DABC}"/>
              </a:ext>
            </a:extLst>
          </p:cNvPr>
          <p:cNvCxnSpPr>
            <a:stCxn id="56" idx="6"/>
            <a:endCxn id="60" idx="2"/>
          </p:cNvCxnSpPr>
          <p:nvPr/>
        </p:nvCxnSpPr>
        <p:spPr>
          <a:xfrm>
            <a:off x="5335966" y="3270607"/>
            <a:ext cx="1266323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1957D5B-CECF-C6BE-CEB7-81EB2298341A}"/>
              </a:ext>
            </a:extLst>
          </p:cNvPr>
          <p:cNvCxnSpPr>
            <a:stCxn id="54" idx="6"/>
            <a:endCxn id="60" idx="1"/>
          </p:cNvCxnSpPr>
          <p:nvPr/>
        </p:nvCxnSpPr>
        <p:spPr>
          <a:xfrm>
            <a:off x="5335966" y="2501485"/>
            <a:ext cx="1330842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0EFF99-F05D-76A3-CBE8-2FC710F93816}"/>
              </a:ext>
            </a:extLst>
          </p:cNvPr>
          <p:cNvCxnSpPr>
            <a:stCxn id="60" idx="6"/>
          </p:cNvCxnSpPr>
          <p:nvPr/>
        </p:nvCxnSpPr>
        <p:spPr>
          <a:xfrm>
            <a:off x="7042856" y="3270607"/>
            <a:ext cx="227100" cy="29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AE85051-6A65-724F-EB68-487F00A534AD}"/>
              </a:ext>
            </a:extLst>
          </p:cNvPr>
          <p:cNvCxnSpPr/>
          <p:nvPr/>
        </p:nvCxnSpPr>
        <p:spPr>
          <a:xfrm>
            <a:off x="3460487" y="3270607"/>
            <a:ext cx="1434911" cy="77501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C403CC7-3C1D-2E3A-916C-41E5751082F7}"/>
              </a:ext>
            </a:extLst>
          </p:cNvPr>
          <p:cNvCxnSpPr/>
          <p:nvPr/>
        </p:nvCxnSpPr>
        <p:spPr>
          <a:xfrm flipV="1">
            <a:off x="3460487" y="3426371"/>
            <a:ext cx="1499431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670CC931-DF25-4C04-4EBC-01750EB723E4}"/>
              </a:ext>
            </a:extLst>
          </p:cNvPr>
          <p:cNvSpPr txBox="1"/>
          <p:nvPr/>
        </p:nvSpPr>
        <p:spPr>
          <a:xfrm rot="16200000">
            <a:off x="1684247" y="3120331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F8459B-E38D-07F1-5957-616610D3D40D}"/>
              </a:ext>
            </a:extLst>
          </p:cNvPr>
          <p:cNvSpPr txBox="1"/>
          <p:nvPr/>
        </p:nvSpPr>
        <p:spPr>
          <a:xfrm rot="16200000">
            <a:off x="3245855" y="3120330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CC01B7B-9FEE-A047-D49D-B38BBDDDA0A3}"/>
              </a:ext>
            </a:extLst>
          </p:cNvPr>
          <p:cNvSpPr txBox="1"/>
          <p:nvPr/>
        </p:nvSpPr>
        <p:spPr>
          <a:xfrm rot="16200000">
            <a:off x="5101227" y="3115762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8FED3E0-B1E3-BFEF-9D59-BBA72BBFFA8F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HKUST]</a:t>
            </a:r>
          </a:p>
        </p:txBody>
      </p:sp>
    </p:spTree>
    <p:extLst>
      <p:ext uri="{BB962C8B-B14F-4D97-AF65-F5344CB8AC3E}">
        <p14:creationId xmlns:p14="http://schemas.microsoft.com/office/powerpoint/2010/main" val="3056339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6674" y="485224"/>
            <a:ext cx="3514090" cy="3514090"/>
            <a:chOff x="2966674" y="485224"/>
            <a:chExt cx="3514090" cy="3514090"/>
          </a:xfrm>
        </p:grpSpPr>
        <p:sp>
          <p:nvSpPr>
            <p:cNvPr id="3" name="object 3"/>
            <p:cNvSpPr/>
            <p:nvPr/>
          </p:nvSpPr>
          <p:spPr>
            <a:xfrm>
              <a:off x="2976199" y="494749"/>
              <a:ext cx="3495040" cy="3495040"/>
            </a:xfrm>
            <a:custGeom>
              <a:avLst/>
              <a:gdLst/>
              <a:ahLst/>
              <a:cxnLst/>
              <a:rect l="l" t="t" r="r" b="b"/>
              <a:pathLst>
                <a:path w="3495040" h="3495040">
                  <a:moveTo>
                    <a:pt x="1747349" y="3494699"/>
                  </a:moveTo>
                  <a:lnTo>
                    <a:pt x="1699253" y="3494050"/>
                  </a:lnTo>
                  <a:lnTo>
                    <a:pt x="1651477" y="3492114"/>
                  </a:lnTo>
                  <a:lnTo>
                    <a:pt x="1604040" y="3488907"/>
                  </a:lnTo>
                  <a:lnTo>
                    <a:pt x="1556956" y="3484446"/>
                  </a:lnTo>
                  <a:lnTo>
                    <a:pt x="1510244" y="3478748"/>
                  </a:lnTo>
                  <a:lnTo>
                    <a:pt x="1463920" y="3471830"/>
                  </a:lnTo>
                  <a:lnTo>
                    <a:pt x="1418001" y="3463707"/>
                  </a:lnTo>
                  <a:lnTo>
                    <a:pt x="1372502" y="3454397"/>
                  </a:lnTo>
                  <a:lnTo>
                    <a:pt x="1327441" y="3443917"/>
                  </a:lnTo>
                  <a:lnTo>
                    <a:pt x="1282835" y="3432282"/>
                  </a:lnTo>
                  <a:lnTo>
                    <a:pt x="1238699" y="3419511"/>
                  </a:lnTo>
                  <a:lnTo>
                    <a:pt x="1195052" y="3405618"/>
                  </a:lnTo>
                  <a:lnTo>
                    <a:pt x="1151909" y="3390622"/>
                  </a:lnTo>
                  <a:lnTo>
                    <a:pt x="1109286" y="3374538"/>
                  </a:lnTo>
                  <a:lnTo>
                    <a:pt x="1067202" y="3357384"/>
                  </a:lnTo>
                  <a:lnTo>
                    <a:pt x="1025672" y="3339176"/>
                  </a:lnTo>
                  <a:lnTo>
                    <a:pt x="984713" y="3319930"/>
                  </a:lnTo>
                  <a:lnTo>
                    <a:pt x="944342" y="3299663"/>
                  </a:lnTo>
                  <a:lnTo>
                    <a:pt x="904575" y="3278393"/>
                  </a:lnTo>
                  <a:lnTo>
                    <a:pt x="865428" y="3256135"/>
                  </a:lnTo>
                  <a:lnTo>
                    <a:pt x="826920" y="3232906"/>
                  </a:lnTo>
                  <a:lnTo>
                    <a:pt x="789066" y="3208724"/>
                  </a:lnTo>
                  <a:lnTo>
                    <a:pt x="751883" y="3183603"/>
                  </a:lnTo>
                  <a:lnTo>
                    <a:pt x="715387" y="3157562"/>
                  </a:lnTo>
                  <a:lnTo>
                    <a:pt x="679596" y="3130617"/>
                  </a:lnTo>
                  <a:lnTo>
                    <a:pt x="644526" y="3102785"/>
                  </a:lnTo>
                  <a:lnTo>
                    <a:pt x="610193" y="3074081"/>
                  </a:lnTo>
                  <a:lnTo>
                    <a:pt x="576614" y="3044524"/>
                  </a:lnTo>
                  <a:lnTo>
                    <a:pt x="543807" y="3014128"/>
                  </a:lnTo>
                  <a:lnTo>
                    <a:pt x="511786" y="2982913"/>
                  </a:lnTo>
                  <a:lnTo>
                    <a:pt x="480571" y="2950892"/>
                  </a:lnTo>
                  <a:lnTo>
                    <a:pt x="450175" y="2918085"/>
                  </a:lnTo>
                  <a:lnTo>
                    <a:pt x="420618" y="2884506"/>
                  </a:lnTo>
                  <a:lnTo>
                    <a:pt x="391914" y="2850173"/>
                  </a:lnTo>
                  <a:lnTo>
                    <a:pt x="364082" y="2815103"/>
                  </a:lnTo>
                  <a:lnTo>
                    <a:pt x="337137" y="2779312"/>
                  </a:lnTo>
                  <a:lnTo>
                    <a:pt x="311096" y="2742816"/>
                  </a:lnTo>
                  <a:lnTo>
                    <a:pt x="285975" y="2705633"/>
                  </a:lnTo>
                  <a:lnTo>
                    <a:pt x="261793" y="2667779"/>
                  </a:lnTo>
                  <a:lnTo>
                    <a:pt x="238564" y="2629270"/>
                  </a:lnTo>
                  <a:lnTo>
                    <a:pt x="216306" y="2590124"/>
                  </a:lnTo>
                  <a:lnTo>
                    <a:pt x="195036" y="2550357"/>
                  </a:lnTo>
                  <a:lnTo>
                    <a:pt x="174769" y="2509986"/>
                  </a:lnTo>
                  <a:lnTo>
                    <a:pt x="155523" y="2469027"/>
                  </a:lnTo>
                  <a:lnTo>
                    <a:pt x="137315" y="2427497"/>
                  </a:lnTo>
                  <a:lnTo>
                    <a:pt x="120161" y="2385413"/>
                  </a:lnTo>
                  <a:lnTo>
                    <a:pt x="104077" y="2342790"/>
                  </a:lnTo>
                  <a:lnTo>
                    <a:pt x="89081" y="2299647"/>
                  </a:lnTo>
                  <a:lnTo>
                    <a:pt x="75188" y="2256000"/>
                  </a:lnTo>
                  <a:lnTo>
                    <a:pt x="62417" y="2211864"/>
                  </a:lnTo>
                  <a:lnTo>
                    <a:pt x="50782" y="2167258"/>
                  </a:lnTo>
                  <a:lnTo>
                    <a:pt x="40302" y="2122197"/>
                  </a:lnTo>
                  <a:lnTo>
                    <a:pt x="30992" y="2076698"/>
                  </a:lnTo>
                  <a:lnTo>
                    <a:pt x="22869" y="2030779"/>
                  </a:lnTo>
                  <a:lnTo>
                    <a:pt x="15951" y="1984455"/>
                  </a:lnTo>
                  <a:lnTo>
                    <a:pt x="10253" y="1937743"/>
                  </a:lnTo>
                  <a:lnTo>
                    <a:pt x="5792" y="1890659"/>
                  </a:lnTo>
                  <a:lnTo>
                    <a:pt x="2585" y="1843222"/>
                  </a:lnTo>
                  <a:lnTo>
                    <a:pt x="649" y="1795446"/>
                  </a:lnTo>
                  <a:lnTo>
                    <a:pt x="0" y="1747349"/>
                  </a:lnTo>
                  <a:lnTo>
                    <a:pt x="649" y="1699253"/>
                  </a:lnTo>
                  <a:lnTo>
                    <a:pt x="2585" y="1651477"/>
                  </a:lnTo>
                  <a:lnTo>
                    <a:pt x="5792" y="1604040"/>
                  </a:lnTo>
                  <a:lnTo>
                    <a:pt x="10253" y="1556956"/>
                  </a:lnTo>
                  <a:lnTo>
                    <a:pt x="15951" y="1510244"/>
                  </a:lnTo>
                  <a:lnTo>
                    <a:pt x="22869" y="1463920"/>
                  </a:lnTo>
                  <a:lnTo>
                    <a:pt x="30992" y="1418001"/>
                  </a:lnTo>
                  <a:lnTo>
                    <a:pt x="40302" y="1372502"/>
                  </a:lnTo>
                  <a:lnTo>
                    <a:pt x="50782" y="1327441"/>
                  </a:lnTo>
                  <a:lnTo>
                    <a:pt x="62417" y="1282835"/>
                  </a:lnTo>
                  <a:lnTo>
                    <a:pt x="75188" y="1238699"/>
                  </a:lnTo>
                  <a:lnTo>
                    <a:pt x="89081" y="1195052"/>
                  </a:lnTo>
                  <a:lnTo>
                    <a:pt x="104077" y="1151909"/>
                  </a:lnTo>
                  <a:lnTo>
                    <a:pt x="120161" y="1109286"/>
                  </a:lnTo>
                  <a:lnTo>
                    <a:pt x="137315" y="1067202"/>
                  </a:lnTo>
                  <a:lnTo>
                    <a:pt x="155523" y="1025672"/>
                  </a:lnTo>
                  <a:lnTo>
                    <a:pt x="174769" y="984713"/>
                  </a:lnTo>
                  <a:lnTo>
                    <a:pt x="195036" y="944342"/>
                  </a:lnTo>
                  <a:lnTo>
                    <a:pt x="216306" y="904575"/>
                  </a:lnTo>
                  <a:lnTo>
                    <a:pt x="238564" y="865428"/>
                  </a:lnTo>
                  <a:lnTo>
                    <a:pt x="261793" y="826920"/>
                  </a:lnTo>
                  <a:lnTo>
                    <a:pt x="285975" y="789066"/>
                  </a:lnTo>
                  <a:lnTo>
                    <a:pt x="311096" y="751883"/>
                  </a:lnTo>
                  <a:lnTo>
                    <a:pt x="337137" y="715387"/>
                  </a:lnTo>
                  <a:lnTo>
                    <a:pt x="364082" y="679596"/>
                  </a:lnTo>
                  <a:lnTo>
                    <a:pt x="391914" y="644526"/>
                  </a:lnTo>
                  <a:lnTo>
                    <a:pt x="420618" y="610193"/>
                  </a:lnTo>
                  <a:lnTo>
                    <a:pt x="450175" y="576614"/>
                  </a:lnTo>
                  <a:lnTo>
                    <a:pt x="480571" y="543807"/>
                  </a:lnTo>
                  <a:lnTo>
                    <a:pt x="511786" y="511786"/>
                  </a:lnTo>
                  <a:lnTo>
                    <a:pt x="543807" y="480571"/>
                  </a:lnTo>
                  <a:lnTo>
                    <a:pt x="576614" y="450175"/>
                  </a:lnTo>
                  <a:lnTo>
                    <a:pt x="610193" y="420618"/>
                  </a:lnTo>
                  <a:lnTo>
                    <a:pt x="644526" y="391914"/>
                  </a:lnTo>
                  <a:lnTo>
                    <a:pt x="679596" y="364082"/>
                  </a:lnTo>
                  <a:lnTo>
                    <a:pt x="715387" y="337137"/>
                  </a:lnTo>
                  <a:lnTo>
                    <a:pt x="751883" y="311096"/>
                  </a:lnTo>
                  <a:lnTo>
                    <a:pt x="789066" y="285975"/>
                  </a:lnTo>
                  <a:lnTo>
                    <a:pt x="826920" y="261793"/>
                  </a:lnTo>
                  <a:lnTo>
                    <a:pt x="865428" y="238564"/>
                  </a:lnTo>
                  <a:lnTo>
                    <a:pt x="904575" y="216306"/>
                  </a:lnTo>
                  <a:lnTo>
                    <a:pt x="944342" y="195036"/>
                  </a:lnTo>
                  <a:lnTo>
                    <a:pt x="984713" y="174769"/>
                  </a:lnTo>
                  <a:lnTo>
                    <a:pt x="1025672" y="155523"/>
                  </a:lnTo>
                  <a:lnTo>
                    <a:pt x="1067202" y="137315"/>
                  </a:lnTo>
                  <a:lnTo>
                    <a:pt x="1109286" y="120161"/>
                  </a:lnTo>
                  <a:lnTo>
                    <a:pt x="1151909" y="104077"/>
                  </a:lnTo>
                  <a:lnTo>
                    <a:pt x="1195052" y="89081"/>
                  </a:lnTo>
                  <a:lnTo>
                    <a:pt x="1238699" y="75188"/>
                  </a:lnTo>
                  <a:lnTo>
                    <a:pt x="1282835" y="62417"/>
                  </a:lnTo>
                  <a:lnTo>
                    <a:pt x="1327441" y="50782"/>
                  </a:lnTo>
                  <a:lnTo>
                    <a:pt x="1372502" y="40302"/>
                  </a:lnTo>
                  <a:lnTo>
                    <a:pt x="1418001" y="30992"/>
                  </a:lnTo>
                  <a:lnTo>
                    <a:pt x="1463920" y="22869"/>
                  </a:lnTo>
                  <a:lnTo>
                    <a:pt x="1510244" y="15951"/>
                  </a:lnTo>
                  <a:lnTo>
                    <a:pt x="1556956" y="10253"/>
                  </a:lnTo>
                  <a:lnTo>
                    <a:pt x="1604040" y="5792"/>
                  </a:lnTo>
                  <a:lnTo>
                    <a:pt x="1651477" y="2585"/>
                  </a:lnTo>
                  <a:lnTo>
                    <a:pt x="1699253" y="649"/>
                  </a:lnTo>
                  <a:lnTo>
                    <a:pt x="1747349" y="0"/>
                  </a:lnTo>
                  <a:lnTo>
                    <a:pt x="1796925" y="702"/>
                  </a:lnTo>
                  <a:lnTo>
                    <a:pt x="1846329" y="2803"/>
                  </a:lnTo>
                  <a:lnTo>
                    <a:pt x="1895534" y="6290"/>
                  </a:lnTo>
                  <a:lnTo>
                    <a:pt x="1944514" y="11153"/>
                  </a:lnTo>
                  <a:lnTo>
                    <a:pt x="1993241" y="17380"/>
                  </a:lnTo>
                  <a:lnTo>
                    <a:pt x="2041690" y="24961"/>
                  </a:lnTo>
                  <a:lnTo>
                    <a:pt x="2089833" y="33885"/>
                  </a:lnTo>
                  <a:lnTo>
                    <a:pt x="2137643" y="44139"/>
                  </a:lnTo>
                  <a:lnTo>
                    <a:pt x="2185095" y="55715"/>
                  </a:lnTo>
                  <a:lnTo>
                    <a:pt x="2232161" y="68599"/>
                  </a:lnTo>
                  <a:lnTo>
                    <a:pt x="2278814" y="82782"/>
                  </a:lnTo>
                  <a:lnTo>
                    <a:pt x="2325028" y="98252"/>
                  </a:lnTo>
                  <a:lnTo>
                    <a:pt x="2370776" y="114998"/>
                  </a:lnTo>
                  <a:lnTo>
                    <a:pt x="2416032" y="133009"/>
                  </a:lnTo>
                  <a:lnTo>
                    <a:pt x="2460768" y="152273"/>
                  </a:lnTo>
                  <a:lnTo>
                    <a:pt x="2504958" y="172781"/>
                  </a:lnTo>
                  <a:lnTo>
                    <a:pt x="2548575" y="194521"/>
                  </a:lnTo>
                  <a:lnTo>
                    <a:pt x="2591592" y="217481"/>
                  </a:lnTo>
                  <a:lnTo>
                    <a:pt x="2633983" y="241651"/>
                  </a:lnTo>
                  <a:lnTo>
                    <a:pt x="2675722" y="267019"/>
                  </a:lnTo>
                  <a:lnTo>
                    <a:pt x="2716780" y="293575"/>
                  </a:lnTo>
                  <a:lnTo>
                    <a:pt x="2757132" y="321307"/>
                  </a:lnTo>
                  <a:lnTo>
                    <a:pt x="2796751" y="350205"/>
                  </a:lnTo>
                  <a:lnTo>
                    <a:pt x="2835610" y="380257"/>
                  </a:lnTo>
                  <a:lnTo>
                    <a:pt x="2873682" y="411452"/>
                  </a:lnTo>
                  <a:lnTo>
                    <a:pt x="2910941" y="443780"/>
                  </a:lnTo>
                  <a:lnTo>
                    <a:pt x="2947360" y="477228"/>
                  </a:lnTo>
                  <a:lnTo>
                    <a:pt x="2982912" y="511786"/>
                  </a:lnTo>
                  <a:lnTo>
                    <a:pt x="3017471" y="547339"/>
                  </a:lnTo>
                  <a:lnTo>
                    <a:pt x="3050919" y="583758"/>
                  </a:lnTo>
                  <a:lnTo>
                    <a:pt x="3083247" y="621017"/>
                  </a:lnTo>
                  <a:lnTo>
                    <a:pt x="3114442" y="659089"/>
                  </a:lnTo>
                  <a:lnTo>
                    <a:pt x="3144494" y="697948"/>
                  </a:lnTo>
                  <a:lnTo>
                    <a:pt x="3173392" y="737567"/>
                  </a:lnTo>
                  <a:lnTo>
                    <a:pt x="3201124" y="777919"/>
                  </a:lnTo>
                  <a:lnTo>
                    <a:pt x="3227680" y="818977"/>
                  </a:lnTo>
                  <a:lnTo>
                    <a:pt x="3253048" y="860716"/>
                  </a:lnTo>
                  <a:lnTo>
                    <a:pt x="3277218" y="903107"/>
                  </a:lnTo>
                  <a:lnTo>
                    <a:pt x="3300178" y="946124"/>
                  </a:lnTo>
                  <a:lnTo>
                    <a:pt x="3321918" y="989742"/>
                  </a:lnTo>
                  <a:lnTo>
                    <a:pt x="3342426" y="1033932"/>
                  </a:lnTo>
                  <a:lnTo>
                    <a:pt x="3361690" y="1078668"/>
                  </a:lnTo>
                  <a:lnTo>
                    <a:pt x="3379701" y="1123923"/>
                  </a:lnTo>
                  <a:lnTo>
                    <a:pt x="3396447" y="1169671"/>
                  </a:lnTo>
                  <a:lnTo>
                    <a:pt x="3411917" y="1215885"/>
                  </a:lnTo>
                  <a:lnTo>
                    <a:pt x="3426100" y="1262539"/>
                  </a:lnTo>
                  <a:lnTo>
                    <a:pt x="3438984" y="1309604"/>
                  </a:lnTo>
                  <a:lnTo>
                    <a:pt x="3450560" y="1357056"/>
                  </a:lnTo>
                  <a:lnTo>
                    <a:pt x="3460814" y="1404867"/>
                  </a:lnTo>
                  <a:lnTo>
                    <a:pt x="3469738" y="1453010"/>
                  </a:lnTo>
                  <a:lnTo>
                    <a:pt x="3477319" y="1501458"/>
                  </a:lnTo>
                  <a:lnTo>
                    <a:pt x="3483546" y="1550185"/>
                  </a:lnTo>
                  <a:lnTo>
                    <a:pt x="3488409" y="1599165"/>
                  </a:lnTo>
                  <a:lnTo>
                    <a:pt x="3491896" y="1648370"/>
                  </a:lnTo>
                  <a:lnTo>
                    <a:pt x="3493997" y="1697774"/>
                  </a:lnTo>
                  <a:lnTo>
                    <a:pt x="3494699" y="1747349"/>
                  </a:lnTo>
                  <a:lnTo>
                    <a:pt x="3494050" y="1795446"/>
                  </a:lnTo>
                  <a:lnTo>
                    <a:pt x="3492114" y="1843222"/>
                  </a:lnTo>
                  <a:lnTo>
                    <a:pt x="3488907" y="1890659"/>
                  </a:lnTo>
                  <a:lnTo>
                    <a:pt x="3484446" y="1937743"/>
                  </a:lnTo>
                  <a:lnTo>
                    <a:pt x="3478748" y="1984455"/>
                  </a:lnTo>
                  <a:lnTo>
                    <a:pt x="3471830" y="2030779"/>
                  </a:lnTo>
                  <a:lnTo>
                    <a:pt x="3463707" y="2076698"/>
                  </a:lnTo>
                  <a:lnTo>
                    <a:pt x="3454397" y="2122197"/>
                  </a:lnTo>
                  <a:lnTo>
                    <a:pt x="3443917" y="2167258"/>
                  </a:lnTo>
                  <a:lnTo>
                    <a:pt x="3432282" y="2211864"/>
                  </a:lnTo>
                  <a:lnTo>
                    <a:pt x="3419511" y="2256000"/>
                  </a:lnTo>
                  <a:lnTo>
                    <a:pt x="3405618" y="2299647"/>
                  </a:lnTo>
                  <a:lnTo>
                    <a:pt x="3390622" y="2342790"/>
                  </a:lnTo>
                  <a:lnTo>
                    <a:pt x="3374538" y="2385413"/>
                  </a:lnTo>
                  <a:lnTo>
                    <a:pt x="3357384" y="2427497"/>
                  </a:lnTo>
                  <a:lnTo>
                    <a:pt x="3339176" y="2469027"/>
                  </a:lnTo>
                  <a:lnTo>
                    <a:pt x="3319930" y="2509986"/>
                  </a:lnTo>
                  <a:lnTo>
                    <a:pt x="3299663" y="2550357"/>
                  </a:lnTo>
                  <a:lnTo>
                    <a:pt x="3278393" y="2590124"/>
                  </a:lnTo>
                  <a:lnTo>
                    <a:pt x="3256135" y="2629270"/>
                  </a:lnTo>
                  <a:lnTo>
                    <a:pt x="3232906" y="2667779"/>
                  </a:lnTo>
                  <a:lnTo>
                    <a:pt x="3208724" y="2705633"/>
                  </a:lnTo>
                  <a:lnTo>
                    <a:pt x="3183603" y="2742816"/>
                  </a:lnTo>
                  <a:lnTo>
                    <a:pt x="3157562" y="2779312"/>
                  </a:lnTo>
                  <a:lnTo>
                    <a:pt x="3130617" y="2815103"/>
                  </a:lnTo>
                  <a:lnTo>
                    <a:pt x="3102785" y="2850173"/>
                  </a:lnTo>
                  <a:lnTo>
                    <a:pt x="3074081" y="2884506"/>
                  </a:lnTo>
                  <a:lnTo>
                    <a:pt x="3044524" y="2918085"/>
                  </a:lnTo>
                  <a:lnTo>
                    <a:pt x="3014128" y="2950892"/>
                  </a:lnTo>
                  <a:lnTo>
                    <a:pt x="2982913" y="2982913"/>
                  </a:lnTo>
                  <a:lnTo>
                    <a:pt x="2950892" y="3014128"/>
                  </a:lnTo>
                  <a:lnTo>
                    <a:pt x="2918085" y="3044524"/>
                  </a:lnTo>
                  <a:lnTo>
                    <a:pt x="2884506" y="3074081"/>
                  </a:lnTo>
                  <a:lnTo>
                    <a:pt x="2850173" y="3102785"/>
                  </a:lnTo>
                  <a:lnTo>
                    <a:pt x="2815103" y="3130617"/>
                  </a:lnTo>
                  <a:lnTo>
                    <a:pt x="2779312" y="3157562"/>
                  </a:lnTo>
                  <a:lnTo>
                    <a:pt x="2742816" y="3183603"/>
                  </a:lnTo>
                  <a:lnTo>
                    <a:pt x="2705633" y="3208724"/>
                  </a:lnTo>
                  <a:lnTo>
                    <a:pt x="2667779" y="3232906"/>
                  </a:lnTo>
                  <a:lnTo>
                    <a:pt x="2629270" y="3256135"/>
                  </a:lnTo>
                  <a:lnTo>
                    <a:pt x="2590124" y="3278393"/>
                  </a:lnTo>
                  <a:lnTo>
                    <a:pt x="2550357" y="3299663"/>
                  </a:lnTo>
                  <a:lnTo>
                    <a:pt x="2509986" y="3319930"/>
                  </a:lnTo>
                  <a:lnTo>
                    <a:pt x="2469027" y="3339176"/>
                  </a:lnTo>
                  <a:lnTo>
                    <a:pt x="2427497" y="3357384"/>
                  </a:lnTo>
                  <a:lnTo>
                    <a:pt x="2385413" y="3374538"/>
                  </a:lnTo>
                  <a:lnTo>
                    <a:pt x="2342790" y="3390622"/>
                  </a:lnTo>
                  <a:lnTo>
                    <a:pt x="2299647" y="3405618"/>
                  </a:lnTo>
                  <a:lnTo>
                    <a:pt x="2256000" y="3419511"/>
                  </a:lnTo>
                  <a:lnTo>
                    <a:pt x="2211864" y="3432282"/>
                  </a:lnTo>
                  <a:lnTo>
                    <a:pt x="2167258" y="3443917"/>
                  </a:lnTo>
                  <a:lnTo>
                    <a:pt x="2122197" y="3454397"/>
                  </a:lnTo>
                  <a:lnTo>
                    <a:pt x="2076698" y="3463707"/>
                  </a:lnTo>
                  <a:lnTo>
                    <a:pt x="2030779" y="3471830"/>
                  </a:lnTo>
                  <a:lnTo>
                    <a:pt x="1984455" y="3478748"/>
                  </a:lnTo>
                  <a:lnTo>
                    <a:pt x="1937743" y="3484446"/>
                  </a:lnTo>
                  <a:lnTo>
                    <a:pt x="1890659" y="3488907"/>
                  </a:lnTo>
                  <a:lnTo>
                    <a:pt x="1843222" y="3492114"/>
                  </a:lnTo>
                  <a:lnTo>
                    <a:pt x="1795446" y="3494050"/>
                  </a:lnTo>
                  <a:lnTo>
                    <a:pt x="1747349" y="34946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76199" y="494749"/>
              <a:ext cx="3495040" cy="3495040"/>
            </a:xfrm>
            <a:custGeom>
              <a:avLst/>
              <a:gdLst/>
              <a:ahLst/>
              <a:cxnLst/>
              <a:rect l="l" t="t" r="r" b="b"/>
              <a:pathLst>
                <a:path w="3495040" h="3495040">
                  <a:moveTo>
                    <a:pt x="0" y="1747349"/>
                  </a:moveTo>
                  <a:lnTo>
                    <a:pt x="649" y="1699253"/>
                  </a:lnTo>
                  <a:lnTo>
                    <a:pt x="2585" y="1651477"/>
                  </a:lnTo>
                  <a:lnTo>
                    <a:pt x="5792" y="1604040"/>
                  </a:lnTo>
                  <a:lnTo>
                    <a:pt x="10253" y="1556956"/>
                  </a:lnTo>
                  <a:lnTo>
                    <a:pt x="15951" y="1510244"/>
                  </a:lnTo>
                  <a:lnTo>
                    <a:pt x="22869" y="1463920"/>
                  </a:lnTo>
                  <a:lnTo>
                    <a:pt x="30992" y="1418001"/>
                  </a:lnTo>
                  <a:lnTo>
                    <a:pt x="40302" y="1372502"/>
                  </a:lnTo>
                  <a:lnTo>
                    <a:pt x="50782" y="1327441"/>
                  </a:lnTo>
                  <a:lnTo>
                    <a:pt x="62417" y="1282835"/>
                  </a:lnTo>
                  <a:lnTo>
                    <a:pt x="75188" y="1238699"/>
                  </a:lnTo>
                  <a:lnTo>
                    <a:pt x="89081" y="1195052"/>
                  </a:lnTo>
                  <a:lnTo>
                    <a:pt x="104077" y="1151909"/>
                  </a:lnTo>
                  <a:lnTo>
                    <a:pt x="120161" y="1109286"/>
                  </a:lnTo>
                  <a:lnTo>
                    <a:pt x="137315" y="1067202"/>
                  </a:lnTo>
                  <a:lnTo>
                    <a:pt x="155523" y="1025672"/>
                  </a:lnTo>
                  <a:lnTo>
                    <a:pt x="174769" y="984713"/>
                  </a:lnTo>
                  <a:lnTo>
                    <a:pt x="195036" y="944342"/>
                  </a:lnTo>
                  <a:lnTo>
                    <a:pt x="216306" y="904575"/>
                  </a:lnTo>
                  <a:lnTo>
                    <a:pt x="238564" y="865428"/>
                  </a:lnTo>
                  <a:lnTo>
                    <a:pt x="261793" y="826920"/>
                  </a:lnTo>
                  <a:lnTo>
                    <a:pt x="285975" y="789066"/>
                  </a:lnTo>
                  <a:lnTo>
                    <a:pt x="311096" y="751883"/>
                  </a:lnTo>
                  <a:lnTo>
                    <a:pt x="337137" y="715387"/>
                  </a:lnTo>
                  <a:lnTo>
                    <a:pt x="364082" y="679596"/>
                  </a:lnTo>
                  <a:lnTo>
                    <a:pt x="391914" y="644526"/>
                  </a:lnTo>
                  <a:lnTo>
                    <a:pt x="420618" y="610193"/>
                  </a:lnTo>
                  <a:lnTo>
                    <a:pt x="450175" y="576614"/>
                  </a:lnTo>
                  <a:lnTo>
                    <a:pt x="480571" y="543807"/>
                  </a:lnTo>
                  <a:lnTo>
                    <a:pt x="511786" y="511786"/>
                  </a:lnTo>
                  <a:lnTo>
                    <a:pt x="543807" y="480571"/>
                  </a:lnTo>
                  <a:lnTo>
                    <a:pt x="576614" y="450175"/>
                  </a:lnTo>
                  <a:lnTo>
                    <a:pt x="610193" y="420618"/>
                  </a:lnTo>
                  <a:lnTo>
                    <a:pt x="644526" y="391914"/>
                  </a:lnTo>
                  <a:lnTo>
                    <a:pt x="679596" y="364082"/>
                  </a:lnTo>
                  <a:lnTo>
                    <a:pt x="715387" y="337137"/>
                  </a:lnTo>
                  <a:lnTo>
                    <a:pt x="751883" y="311096"/>
                  </a:lnTo>
                  <a:lnTo>
                    <a:pt x="789066" y="285975"/>
                  </a:lnTo>
                  <a:lnTo>
                    <a:pt x="826920" y="261793"/>
                  </a:lnTo>
                  <a:lnTo>
                    <a:pt x="865428" y="238564"/>
                  </a:lnTo>
                  <a:lnTo>
                    <a:pt x="904575" y="216306"/>
                  </a:lnTo>
                  <a:lnTo>
                    <a:pt x="944342" y="195036"/>
                  </a:lnTo>
                  <a:lnTo>
                    <a:pt x="984713" y="174769"/>
                  </a:lnTo>
                  <a:lnTo>
                    <a:pt x="1025672" y="155523"/>
                  </a:lnTo>
                  <a:lnTo>
                    <a:pt x="1067202" y="137315"/>
                  </a:lnTo>
                  <a:lnTo>
                    <a:pt x="1109286" y="120161"/>
                  </a:lnTo>
                  <a:lnTo>
                    <a:pt x="1151909" y="104077"/>
                  </a:lnTo>
                  <a:lnTo>
                    <a:pt x="1195052" y="89081"/>
                  </a:lnTo>
                  <a:lnTo>
                    <a:pt x="1238699" y="75188"/>
                  </a:lnTo>
                  <a:lnTo>
                    <a:pt x="1282835" y="62417"/>
                  </a:lnTo>
                  <a:lnTo>
                    <a:pt x="1327441" y="50782"/>
                  </a:lnTo>
                  <a:lnTo>
                    <a:pt x="1372502" y="40302"/>
                  </a:lnTo>
                  <a:lnTo>
                    <a:pt x="1418001" y="30992"/>
                  </a:lnTo>
                  <a:lnTo>
                    <a:pt x="1463920" y="22869"/>
                  </a:lnTo>
                  <a:lnTo>
                    <a:pt x="1510244" y="15951"/>
                  </a:lnTo>
                  <a:lnTo>
                    <a:pt x="1556956" y="10253"/>
                  </a:lnTo>
                  <a:lnTo>
                    <a:pt x="1604040" y="5792"/>
                  </a:lnTo>
                  <a:lnTo>
                    <a:pt x="1651477" y="2585"/>
                  </a:lnTo>
                  <a:lnTo>
                    <a:pt x="1699253" y="649"/>
                  </a:lnTo>
                  <a:lnTo>
                    <a:pt x="1747349" y="0"/>
                  </a:lnTo>
                  <a:lnTo>
                    <a:pt x="1796925" y="702"/>
                  </a:lnTo>
                  <a:lnTo>
                    <a:pt x="1846329" y="2803"/>
                  </a:lnTo>
                  <a:lnTo>
                    <a:pt x="1895534" y="6290"/>
                  </a:lnTo>
                  <a:lnTo>
                    <a:pt x="1944514" y="11153"/>
                  </a:lnTo>
                  <a:lnTo>
                    <a:pt x="1993241" y="17380"/>
                  </a:lnTo>
                  <a:lnTo>
                    <a:pt x="2041690" y="24961"/>
                  </a:lnTo>
                  <a:lnTo>
                    <a:pt x="2089833" y="33885"/>
                  </a:lnTo>
                  <a:lnTo>
                    <a:pt x="2137643" y="44139"/>
                  </a:lnTo>
                  <a:lnTo>
                    <a:pt x="2185095" y="55715"/>
                  </a:lnTo>
                  <a:lnTo>
                    <a:pt x="2232161" y="68599"/>
                  </a:lnTo>
                  <a:lnTo>
                    <a:pt x="2278814" y="82782"/>
                  </a:lnTo>
                  <a:lnTo>
                    <a:pt x="2325028" y="98252"/>
                  </a:lnTo>
                  <a:lnTo>
                    <a:pt x="2370776" y="114998"/>
                  </a:lnTo>
                  <a:lnTo>
                    <a:pt x="2416032" y="133009"/>
                  </a:lnTo>
                  <a:lnTo>
                    <a:pt x="2460768" y="152273"/>
                  </a:lnTo>
                  <a:lnTo>
                    <a:pt x="2504958" y="172781"/>
                  </a:lnTo>
                  <a:lnTo>
                    <a:pt x="2548575" y="194521"/>
                  </a:lnTo>
                  <a:lnTo>
                    <a:pt x="2591592" y="217481"/>
                  </a:lnTo>
                  <a:lnTo>
                    <a:pt x="2633983" y="241651"/>
                  </a:lnTo>
                  <a:lnTo>
                    <a:pt x="2675722" y="267019"/>
                  </a:lnTo>
                  <a:lnTo>
                    <a:pt x="2716780" y="293575"/>
                  </a:lnTo>
                  <a:lnTo>
                    <a:pt x="2757132" y="321307"/>
                  </a:lnTo>
                  <a:lnTo>
                    <a:pt x="2796751" y="350205"/>
                  </a:lnTo>
                  <a:lnTo>
                    <a:pt x="2835610" y="380257"/>
                  </a:lnTo>
                  <a:lnTo>
                    <a:pt x="2873682" y="411452"/>
                  </a:lnTo>
                  <a:lnTo>
                    <a:pt x="2910941" y="443780"/>
                  </a:lnTo>
                  <a:lnTo>
                    <a:pt x="2947360" y="477228"/>
                  </a:lnTo>
                  <a:lnTo>
                    <a:pt x="2982912" y="511786"/>
                  </a:lnTo>
                  <a:lnTo>
                    <a:pt x="3017471" y="547339"/>
                  </a:lnTo>
                  <a:lnTo>
                    <a:pt x="3050919" y="583758"/>
                  </a:lnTo>
                  <a:lnTo>
                    <a:pt x="3083247" y="621017"/>
                  </a:lnTo>
                  <a:lnTo>
                    <a:pt x="3114442" y="659089"/>
                  </a:lnTo>
                  <a:lnTo>
                    <a:pt x="3144494" y="697948"/>
                  </a:lnTo>
                  <a:lnTo>
                    <a:pt x="3173392" y="737567"/>
                  </a:lnTo>
                  <a:lnTo>
                    <a:pt x="3201124" y="777919"/>
                  </a:lnTo>
                  <a:lnTo>
                    <a:pt x="3227680" y="818977"/>
                  </a:lnTo>
                  <a:lnTo>
                    <a:pt x="3253048" y="860716"/>
                  </a:lnTo>
                  <a:lnTo>
                    <a:pt x="3277218" y="903107"/>
                  </a:lnTo>
                  <a:lnTo>
                    <a:pt x="3300178" y="946124"/>
                  </a:lnTo>
                  <a:lnTo>
                    <a:pt x="3321918" y="989742"/>
                  </a:lnTo>
                  <a:lnTo>
                    <a:pt x="3342426" y="1033932"/>
                  </a:lnTo>
                  <a:lnTo>
                    <a:pt x="3361690" y="1078668"/>
                  </a:lnTo>
                  <a:lnTo>
                    <a:pt x="3379701" y="1123923"/>
                  </a:lnTo>
                  <a:lnTo>
                    <a:pt x="3396447" y="1169671"/>
                  </a:lnTo>
                  <a:lnTo>
                    <a:pt x="3411917" y="1215885"/>
                  </a:lnTo>
                  <a:lnTo>
                    <a:pt x="3426100" y="1262539"/>
                  </a:lnTo>
                  <a:lnTo>
                    <a:pt x="3438984" y="1309604"/>
                  </a:lnTo>
                  <a:lnTo>
                    <a:pt x="3450560" y="1357056"/>
                  </a:lnTo>
                  <a:lnTo>
                    <a:pt x="3460814" y="1404867"/>
                  </a:lnTo>
                  <a:lnTo>
                    <a:pt x="3469738" y="1453010"/>
                  </a:lnTo>
                  <a:lnTo>
                    <a:pt x="3477319" y="1501458"/>
                  </a:lnTo>
                  <a:lnTo>
                    <a:pt x="3483546" y="1550185"/>
                  </a:lnTo>
                  <a:lnTo>
                    <a:pt x="3488409" y="1599165"/>
                  </a:lnTo>
                  <a:lnTo>
                    <a:pt x="3491896" y="1648370"/>
                  </a:lnTo>
                  <a:lnTo>
                    <a:pt x="3493997" y="1697774"/>
                  </a:lnTo>
                  <a:lnTo>
                    <a:pt x="3494699" y="1747349"/>
                  </a:lnTo>
                  <a:lnTo>
                    <a:pt x="3494050" y="1795446"/>
                  </a:lnTo>
                  <a:lnTo>
                    <a:pt x="3492114" y="1843222"/>
                  </a:lnTo>
                  <a:lnTo>
                    <a:pt x="3488907" y="1890659"/>
                  </a:lnTo>
                  <a:lnTo>
                    <a:pt x="3484446" y="1937743"/>
                  </a:lnTo>
                  <a:lnTo>
                    <a:pt x="3478748" y="1984455"/>
                  </a:lnTo>
                  <a:lnTo>
                    <a:pt x="3471830" y="2030779"/>
                  </a:lnTo>
                  <a:lnTo>
                    <a:pt x="3463707" y="2076698"/>
                  </a:lnTo>
                  <a:lnTo>
                    <a:pt x="3454397" y="2122197"/>
                  </a:lnTo>
                  <a:lnTo>
                    <a:pt x="3443917" y="2167258"/>
                  </a:lnTo>
                  <a:lnTo>
                    <a:pt x="3432282" y="2211864"/>
                  </a:lnTo>
                  <a:lnTo>
                    <a:pt x="3419511" y="2256000"/>
                  </a:lnTo>
                  <a:lnTo>
                    <a:pt x="3405618" y="2299647"/>
                  </a:lnTo>
                  <a:lnTo>
                    <a:pt x="3390622" y="2342790"/>
                  </a:lnTo>
                  <a:lnTo>
                    <a:pt x="3374538" y="2385413"/>
                  </a:lnTo>
                  <a:lnTo>
                    <a:pt x="3357384" y="2427497"/>
                  </a:lnTo>
                  <a:lnTo>
                    <a:pt x="3339176" y="2469027"/>
                  </a:lnTo>
                  <a:lnTo>
                    <a:pt x="3319930" y="2509986"/>
                  </a:lnTo>
                  <a:lnTo>
                    <a:pt x="3299663" y="2550357"/>
                  </a:lnTo>
                  <a:lnTo>
                    <a:pt x="3278393" y="2590124"/>
                  </a:lnTo>
                  <a:lnTo>
                    <a:pt x="3256135" y="2629270"/>
                  </a:lnTo>
                  <a:lnTo>
                    <a:pt x="3232906" y="2667779"/>
                  </a:lnTo>
                  <a:lnTo>
                    <a:pt x="3208724" y="2705633"/>
                  </a:lnTo>
                  <a:lnTo>
                    <a:pt x="3183603" y="2742816"/>
                  </a:lnTo>
                  <a:lnTo>
                    <a:pt x="3157562" y="2779312"/>
                  </a:lnTo>
                  <a:lnTo>
                    <a:pt x="3130617" y="2815103"/>
                  </a:lnTo>
                  <a:lnTo>
                    <a:pt x="3102785" y="2850173"/>
                  </a:lnTo>
                  <a:lnTo>
                    <a:pt x="3074081" y="2884506"/>
                  </a:lnTo>
                  <a:lnTo>
                    <a:pt x="3044524" y="2918085"/>
                  </a:lnTo>
                  <a:lnTo>
                    <a:pt x="3014128" y="2950892"/>
                  </a:lnTo>
                  <a:lnTo>
                    <a:pt x="2982913" y="2982913"/>
                  </a:lnTo>
                  <a:lnTo>
                    <a:pt x="2950892" y="3014128"/>
                  </a:lnTo>
                  <a:lnTo>
                    <a:pt x="2918085" y="3044524"/>
                  </a:lnTo>
                  <a:lnTo>
                    <a:pt x="2884506" y="3074081"/>
                  </a:lnTo>
                  <a:lnTo>
                    <a:pt x="2850173" y="3102785"/>
                  </a:lnTo>
                  <a:lnTo>
                    <a:pt x="2815103" y="3130617"/>
                  </a:lnTo>
                  <a:lnTo>
                    <a:pt x="2779312" y="3157562"/>
                  </a:lnTo>
                  <a:lnTo>
                    <a:pt x="2742816" y="3183603"/>
                  </a:lnTo>
                  <a:lnTo>
                    <a:pt x="2705633" y="3208724"/>
                  </a:lnTo>
                  <a:lnTo>
                    <a:pt x="2667779" y="3232906"/>
                  </a:lnTo>
                  <a:lnTo>
                    <a:pt x="2629270" y="3256135"/>
                  </a:lnTo>
                  <a:lnTo>
                    <a:pt x="2590124" y="3278393"/>
                  </a:lnTo>
                  <a:lnTo>
                    <a:pt x="2550357" y="3299663"/>
                  </a:lnTo>
                  <a:lnTo>
                    <a:pt x="2509986" y="3319930"/>
                  </a:lnTo>
                  <a:lnTo>
                    <a:pt x="2469027" y="3339176"/>
                  </a:lnTo>
                  <a:lnTo>
                    <a:pt x="2427497" y="3357384"/>
                  </a:lnTo>
                  <a:lnTo>
                    <a:pt x="2385413" y="3374538"/>
                  </a:lnTo>
                  <a:lnTo>
                    <a:pt x="2342790" y="3390622"/>
                  </a:lnTo>
                  <a:lnTo>
                    <a:pt x="2299647" y="3405618"/>
                  </a:lnTo>
                  <a:lnTo>
                    <a:pt x="2256000" y="3419511"/>
                  </a:lnTo>
                  <a:lnTo>
                    <a:pt x="2211864" y="3432282"/>
                  </a:lnTo>
                  <a:lnTo>
                    <a:pt x="2167258" y="3443917"/>
                  </a:lnTo>
                  <a:lnTo>
                    <a:pt x="2122197" y="3454397"/>
                  </a:lnTo>
                  <a:lnTo>
                    <a:pt x="2076698" y="3463707"/>
                  </a:lnTo>
                  <a:lnTo>
                    <a:pt x="2030779" y="3471830"/>
                  </a:lnTo>
                  <a:lnTo>
                    <a:pt x="1984455" y="3478748"/>
                  </a:lnTo>
                  <a:lnTo>
                    <a:pt x="1937743" y="3484446"/>
                  </a:lnTo>
                  <a:lnTo>
                    <a:pt x="1890659" y="3488907"/>
                  </a:lnTo>
                  <a:lnTo>
                    <a:pt x="1843222" y="3492114"/>
                  </a:lnTo>
                  <a:lnTo>
                    <a:pt x="1795446" y="3494050"/>
                  </a:lnTo>
                  <a:lnTo>
                    <a:pt x="1747349" y="3494699"/>
                  </a:lnTo>
                  <a:lnTo>
                    <a:pt x="1699253" y="3494050"/>
                  </a:lnTo>
                  <a:lnTo>
                    <a:pt x="1651477" y="3492114"/>
                  </a:lnTo>
                  <a:lnTo>
                    <a:pt x="1604040" y="3488907"/>
                  </a:lnTo>
                  <a:lnTo>
                    <a:pt x="1556956" y="3484446"/>
                  </a:lnTo>
                  <a:lnTo>
                    <a:pt x="1510244" y="3478748"/>
                  </a:lnTo>
                  <a:lnTo>
                    <a:pt x="1463920" y="3471830"/>
                  </a:lnTo>
                  <a:lnTo>
                    <a:pt x="1418001" y="3463707"/>
                  </a:lnTo>
                  <a:lnTo>
                    <a:pt x="1372502" y="3454397"/>
                  </a:lnTo>
                  <a:lnTo>
                    <a:pt x="1327441" y="3443917"/>
                  </a:lnTo>
                  <a:lnTo>
                    <a:pt x="1282835" y="3432282"/>
                  </a:lnTo>
                  <a:lnTo>
                    <a:pt x="1238699" y="3419511"/>
                  </a:lnTo>
                  <a:lnTo>
                    <a:pt x="1195052" y="3405618"/>
                  </a:lnTo>
                  <a:lnTo>
                    <a:pt x="1151909" y="3390622"/>
                  </a:lnTo>
                  <a:lnTo>
                    <a:pt x="1109286" y="3374538"/>
                  </a:lnTo>
                  <a:lnTo>
                    <a:pt x="1067202" y="3357384"/>
                  </a:lnTo>
                  <a:lnTo>
                    <a:pt x="1025672" y="3339176"/>
                  </a:lnTo>
                  <a:lnTo>
                    <a:pt x="984713" y="3319930"/>
                  </a:lnTo>
                  <a:lnTo>
                    <a:pt x="944342" y="3299663"/>
                  </a:lnTo>
                  <a:lnTo>
                    <a:pt x="904575" y="3278393"/>
                  </a:lnTo>
                  <a:lnTo>
                    <a:pt x="865428" y="3256135"/>
                  </a:lnTo>
                  <a:lnTo>
                    <a:pt x="826920" y="3232906"/>
                  </a:lnTo>
                  <a:lnTo>
                    <a:pt x="789066" y="3208724"/>
                  </a:lnTo>
                  <a:lnTo>
                    <a:pt x="751883" y="3183603"/>
                  </a:lnTo>
                  <a:lnTo>
                    <a:pt x="715387" y="3157562"/>
                  </a:lnTo>
                  <a:lnTo>
                    <a:pt x="679596" y="3130617"/>
                  </a:lnTo>
                  <a:lnTo>
                    <a:pt x="644526" y="3102785"/>
                  </a:lnTo>
                  <a:lnTo>
                    <a:pt x="610193" y="3074081"/>
                  </a:lnTo>
                  <a:lnTo>
                    <a:pt x="576614" y="3044524"/>
                  </a:lnTo>
                  <a:lnTo>
                    <a:pt x="543807" y="3014128"/>
                  </a:lnTo>
                  <a:lnTo>
                    <a:pt x="511786" y="2982913"/>
                  </a:lnTo>
                  <a:lnTo>
                    <a:pt x="480571" y="2950892"/>
                  </a:lnTo>
                  <a:lnTo>
                    <a:pt x="450175" y="2918085"/>
                  </a:lnTo>
                  <a:lnTo>
                    <a:pt x="420618" y="2884506"/>
                  </a:lnTo>
                  <a:lnTo>
                    <a:pt x="391914" y="2850173"/>
                  </a:lnTo>
                  <a:lnTo>
                    <a:pt x="364082" y="2815103"/>
                  </a:lnTo>
                  <a:lnTo>
                    <a:pt x="337137" y="2779312"/>
                  </a:lnTo>
                  <a:lnTo>
                    <a:pt x="311096" y="2742816"/>
                  </a:lnTo>
                  <a:lnTo>
                    <a:pt x="285975" y="2705633"/>
                  </a:lnTo>
                  <a:lnTo>
                    <a:pt x="261793" y="2667779"/>
                  </a:lnTo>
                  <a:lnTo>
                    <a:pt x="238564" y="2629270"/>
                  </a:lnTo>
                  <a:lnTo>
                    <a:pt x="216306" y="2590124"/>
                  </a:lnTo>
                  <a:lnTo>
                    <a:pt x="195036" y="2550357"/>
                  </a:lnTo>
                  <a:lnTo>
                    <a:pt x="174769" y="2509986"/>
                  </a:lnTo>
                  <a:lnTo>
                    <a:pt x="155523" y="2469027"/>
                  </a:lnTo>
                  <a:lnTo>
                    <a:pt x="137315" y="2427497"/>
                  </a:lnTo>
                  <a:lnTo>
                    <a:pt x="120161" y="2385413"/>
                  </a:lnTo>
                  <a:lnTo>
                    <a:pt x="104077" y="2342790"/>
                  </a:lnTo>
                  <a:lnTo>
                    <a:pt x="89081" y="2299647"/>
                  </a:lnTo>
                  <a:lnTo>
                    <a:pt x="75188" y="2256000"/>
                  </a:lnTo>
                  <a:lnTo>
                    <a:pt x="62417" y="2211864"/>
                  </a:lnTo>
                  <a:lnTo>
                    <a:pt x="50782" y="2167258"/>
                  </a:lnTo>
                  <a:lnTo>
                    <a:pt x="40302" y="2122197"/>
                  </a:lnTo>
                  <a:lnTo>
                    <a:pt x="30992" y="2076698"/>
                  </a:lnTo>
                  <a:lnTo>
                    <a:pt x="22869" y="2030779"/>
                  </a:lnTo>
                  <a:lnTo>
                    <a:pt x="15951" y="1984455"/>
                  </a:lnTo>
                  <a:lnTo>
                    <a:pt x="10253" y="1937743"/>
                  </a:lnTo>
                  <a:lnTo>
                    <a:pt x="5792" y="1890659"/>
                  </a:lnTo>
                  <a:lnTo>
                    <a:pt x="2585" y="1843222"/>
                  </a:lnTo>
                  <a:lnTo>
                    <a:pt x="649" y="1795446"/>
                  </a:lnTo>
                  <a:lnTo>
                    <a:pt x="0" y="1747349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92650" y="214049"/>
            <a:ext cx="8034655" cy="4295775"/>
            <a:chOff x="692650" y="214049"/>
            <a:chExt cx="8034655" cy="4295775"/>
          </a:xfrm>
        </p:grpSpPr>
        <p:sp>
          <p:nvSpPr>
            <p:cNvPr id="7" name="object 7"/>
            <p:cNvSpPr/>
            <p:nvPr/>
          </p:nvSpPr>
          <p:spPr>
            <a:xfrm>
              <a:off x="702175" y="3012748"/>
              <a:ext cx="2301875" cy="777875"/>
            </a:xfrm>
            <a:custGeom>
              <a:avLst/>
              <a:gdLst/>
              <a:ahLst/>
              <a:cxnLst/>
              <a:rect l="l" t="t" r="r" b="b"/>
              <a:pathLst>
                <a:path w="2301875" h="777875">
                  <a:moveTo>
                    <a:pt x="0" y="777326"/>
                  </a:moveTo>
                  <a:lnTo>
                    <a:pt x="230160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4190" y="2973411"/>
              <a:ext cx="111023" cy="786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9425" y="470774"/>
              <a:ext cx="2089150" cy="889000"/>
            </a:xfrm>
            <a:custGeom>
              <a:avLst/>
              <a:gdLst/>
              <a:ahLst/>
              <a:cxnLst/>
              <a:rect l="l" t="t" r="r" b="b"/>
              <a:pathLst>
                <a:path w="2089150" h="889000">
                  <a:moveTo>
                    <a:pt x="0" y="0"/>
                  </a:moveTo>
                  <a:lnTo>
                    <a:pt x="2089024" y="888849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6605" y="1321145"/>
              <a:ext cx="110918" cy="818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70900" y="2242100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599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1375" y="2201109"/>
              <a:ext cx="105500" cy="819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0513" y="233099"/>
              <a:ext cx="352424" cy="3047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70988" y="223574"/>
              <a:ext cx="371475" cy="323850"/>
            </a:xfrm>
            <a:custGeom>
              <a:avLst/>
              <a:gdLst/>
              <a:ahLst/>
              <a:cxnLst/>
              <a:rect l="l" t="t" r="r" b="b"/>
              <a:pathLst>
                <a:path w="371475" h="323850">
                  <a:moveTo>
                    <a:pt x="0" y="0"/>
                  </a:moveTo>
                  <a:lnTo>
                    <a:pt x="371474" y="0"/>
                  </a:lnTo>
                  <a:lnTo>
                    <a:pt x="371474" y="323849"/>
                  </a:lnTo>
                  <a:lnTo>
                    <a:pt x="0" y="3238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0363" y="3061025"/>
              <a:ext cx="295274" cy="3619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90838" y="3051500"/>
              <a:ext cx="314325" cy="381000"/>
            </a:xfrm>
            <a:custGeom>
              <a:avLst/>
              <a:gdLst/>
              <a:ahLst/>
              <a:cxnLst/>
              <a:rect l="l" t="t" r="r" b="b"/>
              <a:pathLst>
                <a:path w="314325" h="381000">
                  <a:moveTo>
                    <a:pt x="0" y="0"/>
                  </a:moveTo>
                  <a:lnTo>
                    <a:pt x="314324" y="0"/>
                  </a:lnTo>
                  <a:lnTo>
                    <a:pt x="314324" y="380999"/>
                  </a:lnTo>
                  <a:lnTo>
                    <a:pt x="0" y="3809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5938" y="1758700"/>
              <a:ext cx="314324" cy="3047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236413" y="1749174"/>
              <a:ext cx="371475" cy="323850"/>
            </a:xfrm>
            <a:custGeom>
              <a:avLst/>
              <a:gdLst/>
              <a:ahLst/>
              <a:cxnLst/>
              <a:rect l="l" t="t" r="r" b="b"/>
              <a:pathLst>
                <a:path w="371475" h="323850">
                  <a:moveTo>
                    <a:pt x="0" y="0"/>
                  </a:moveTo>
                  <a:lnTo>
                    <a:pt x="371474" y="0"/>
                  </a:lnTo>
                  <a:lnTo>
                    <a:pt x="371474" y="323849"/>
                  </a:lnTo>
                  <a:lnTo>
                    <a:pt x="0" y="3238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85412" y="2433624"/>
              <a:ext cx="2112010" cy="0"/>
            </a:xfrm>
            <a:custGeom>
              <a:avLst/>
              <a:gdLst/>
              <a:ahLst/>
              <a:cxnLst/>
              <a:rect l="l" t="t" r="r" b="b"/>
              <a:pathLst>
                <a:path w="2112009">
                  <a:moveTo>
                    <a:pt x="2111700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9436" y="2392634"/>
              <a:ext cx="105500" cy="819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64988" y="2555188"/>
              <a:ext cx="514349" cy="67627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155463" y="2545662"/>
              <a:ext cx="533400" cy="695325"/>
            </a:xfrm>
            <a:custGeom>
              <a:avLst/>
              <a:gdLst/>
              <a:ahLst/>
              <a:cxnLst/>
              <a:rect l="l" t="t" r="r" b="b"/>
              <a:pathLst>
                <a:path w="533400" h="695325">
                  <a:moveTo>
                    <a:pt x="0" y="0"/>
                  </a:moveTo>
                  <a:lnTo>
                    <a:pt x="533399" y="0"/>
                  </a:lnTo>
                  <a:lnTo>
                    <a:pt x="533399" y="695324"/>
                  </a:lnTo>
                  <a:lnTo>
                    <a:pt x="0" y="69532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98763" y="1290438"/>
              <a:ext cx="485774" cy="63817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89237" y="1280912"/>
              <a:ext cx="504825" cy="657225"/>
            </a:xfrm>
            <a:custGeom>
              <a:avLst/>
              <a:gdLst/>
              <a:ahLst/>
              <a:cxnLst/>
              <a:rect l="l" t="t" r="r" b="b"/>
              <a:pathLst>
                <a:path w="504825" h="657225">
                  <a:moveTo>
                    <a:pt x="0" y="0"/>
                  </a:moveTo>
                  <a:lnTo>
                    <a:pt x="504824" y="0"/>
                  </a:lnTo>
                  <a:lnTo>
                    <a:pt x="504824" y="657224"/>
                  </a:lnTo>
                  <a:lnTo>
                    <a:pt x="0" y="65722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98763" y="2493038"/>
              <a:ext cx="409574" cy="70484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389237" y="2483513"/>
              <a:ext cx="428625" cy="723900"/>
            </a:xfrm>
            <a:custGeom>
              <a:avLst/>
              <a:gdLst/>
              <a:ahLst/>
              <a:cxnLst/>
              <a:rect l="l" t="t" r="r" b="b"/>
              <a:pathLst>
                <a:path w="428625" h="723900">
                  <a:moveTo>
                    <a:pt x="0" y="0"/>
                  </a:moveTo>
                  <a:lnTo>
                    <a:pt x="428624" y="0"/>
                  </a:lnTo>
                  <a:lnTo>
                    <a:pt x="428624" y="723899"/>
                  </a:lnTo>
                  <a:lnTo>
                    <a:pt x="0" y="7238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9525" y="712036"/>
              <a:ext cx="2129399" cy="15531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84705" y="741557"/>
              <a:ext cx="811530" cy="833119"/>
            </a:xfrm>
            <a:custGeom>
              <a:avLst/>
              <a:gdLst/>
              <a:ahLst/>
              <a:cxnLst/>
              <a:rect l="l" t="t" r="r" b="b"/>
              <a:pathLst>
                <a:path w="811530" h="833119">
                  <a:moveTo>
                    <a:pt x="281468" y="0"/>
                  </a:moveTo>
                  <a:lnTo>
                    <a:pt x="811269" y="260400"/>
                  </a:lnTo>
                  <a:lnTo>
                    <a:pt x="529800" y="833066"/>
                  </a:lnTo>
                  <a:lnTo>
                    <a:pt x="0" y="572666"/>
                  </a:lnTo>
                  <a:lnTo>
                    <a:pt x="281468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02509" y="3189279"/>
              <a:ext cx="2132705" cy="132041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3811" y="653814"/>
              <a:ext cx="2050414" cy="3813810"/>
            </a:xfrm>
            <a:custGeom>
              <a:avLst/>
              <a:gdLst/>
              <a:ahLst/>
              <a:cxnLst/>
              <a:rect l="l" t="t" r="r" b="b"/>
              <a:pathLst>
                <a:path w="2050414" h="3813810">
                  <a:moveTo>
                    <a:pt x="142204" y="3210578"/>
                  </a:moveTo>
                  <a:lnTo>
                    <a:pt x="699905" y="3017378"/>
                  </a:lnTo>
                  <a:lnTo>
                    <a:pt x="908820" y="3620443"/>
                  </a:lnTo>
                  <a:lnTo>
                    <a:pt x="351119" y="3813643"/>
                  </a:lnTo>
                  <a:lnTo>
                    <a:pt x="142204" y="3210578"/>
                  </a:lnTo>
                  <a:close/>
                </a:path>
                <a:path w="2050414" h="3813810">
                  <a:moveTo>
                    <a:pt x="2049988" y="886435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4936" y="609978"/>
              <a:ext cx="110888" cy="8224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50439" y="3105100"/>
              <a:ext cx="2310130" cy="796290"/>
            </a:xfrm>
            <a:custGeom>
              <a:avLst/>
              <a:gdLst/>
              <a:ahLst/>
              <a:cxnLst/>
              <a:rect l="l" t="t" r="r" b="b"/>
              <a:pathLst>
                <a:path w="2310130" h="796289">
                  <a:moveTo>
                    <a:pt x="2309635" y="0"/>
                  </a:moveTo>
                  <a:lnTo>
                    <a:pt x="0" y="795862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179" y="3861688"/>
              <a:ext cx="111035" cy="7854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018300" y="957555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“local</a:t>
            </a:r>
            <a:r>
              <a:rPr sz="1800" spc="-8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gradient”</a:t>
            </a:r>
            <a:endParaRPr sz="18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06362" y="3445535"/>
            <a:ext cx="1685289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“Upstream</a:t>
            </a:r>
            <a:endParaRPr sz="2800" dirty="0">
              <a:latin typeface="Corbel" panose="020B0503020204020204" pitchFamily="34" charset="0"/>
              <a:cs typeface="Arial MT"/>
            </a:endParaRPr>
          </a:p>
          <a:p>
            <a:pPr marL="140335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gradient”</a:t>
            </a:r>
            <a:endParaRPr sz="28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8472458" y="4456061"/>
            <a:ext cx="54870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latin typeface="Corbel" panose="020B0503020204020204" pitchFamily="34" charset="0"/>
              </a:rPr>
              <a:t>Lectur</a:t>
            </a:r>
            <a:r>
              <a:rPr dirty="0">
                <a:latin typeface="Corbel" panose="020B0503020204020204" pitchFamily="34" charset="0"/>
              </a:rPr>
              <a:t>e</a:t>
            </a:r>
            <a:r>
              <a:rPr spc="-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4</a:t>
            </a:r>
            <a:r>
              <a:rPr spc="-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-</a:t>
            </a:r>
            <a:r>
              <a:rPr spc="-125" dirty="0">
                <a:latin typeface="Corbel" panose="020B0503020204020204" pitchFamily="34" charset="0"/>
              </a:rPr>
              <a:t> </a:t>
            </a:r>
            <a:fld id="{81D60167-4931-47E6-BA6A-407CBD079E47}" type="slidenum">
              <a:rPr dirty="0">
                <a:latin typeface="Corbel" panose="020B0503020204020204" pitchFamily="34" charset="0"/>
              </a:rPr>
              <a:t>40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6859" y="1959808"/>
            <a:ext cx="18376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“Downstream  </a:t>
            </a:r>
            <a:r>
              <a:rPr sz="2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gradients”</a:t>
            </a:r>
            <a:endParaRPr sz="24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9F597732-2610-68DD-48DB-222BC469DDCE}"/>
              </a:ext>
            </a:extLst>
          </p:cNvPr>
          <p:cNvSpPr txBox="1"/>
          <p:nvPr/>
        </p:nvSpPr>
        <p:spPr>
          <a:xfrm>
            <a:off x="4626167" y="1839255"/>
            <a:ext cx="194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latin typeface="Corbel" panose="020B0503020204020204" pitchFamily="34" charset="0"/>
                <a:cs typeface="Arial MT"/>
              </a:rPr>
              <a:t>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B55EE3-5570-BD5D-16DB-F80E78A10D48}"/>
              </a:ext>
            </a:extLst>
          </p:cNvPr>
          <p:cNvSpPr txBox="1"/>
          <p:nvPr/>
        </p:nvSpPr>
        <p:spPr>
          <a:xfrm>
            <a:off x="3941021" y="4953063"/>
            <a:ext cx="139974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788" kern="1200" dirty="0">
                <a:latin typeface="Corbel" panose="020B0503020204020204" pitchFamily="34" charset="0"/>
                <a:ea typeface="+mn-ea"/>
                <a:cs typeface="+mn-cs"/>
              </a:rPr>
              <a:t>Figure from Andrej </a:t>
            </a:r>
            <a:r>
              <a:rPr lang="en-US" sz="788" kern="1200" dirty="0" err="1">
                <a:latin typeface="Corbel" panose="020B0503020204020204" pitchFamily="34" charset="0"/>
                <a:ea typeface="+mn-ea"/>
                <a:cs typeface="+mn-cs"/>
              </a:rPr>
              <a:t>Karpathy</a:t>
            </a:r>
            <a:endParaRPr lang="en-US" sz="788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249" y="485224"/>
            <a:ext cx="9182100" cy="4677410"/>
            <a:chOff x="-19249" y="485224"/>
            <a:chExt cx="9182100" cy="4677410"/>
          </a:xfrm>
        </p:grpSpPr>
        <p:sp>
          <p:nvSpPr>
            <p:cNvPr id="3" name="object 3"/>
            <p:cNvSpPr/>
            <p:nvPr/>
          </p:nvSpPr>
          <p:spPr>
            <a:xfrm>
              <a:off x="2976199" y="494749"/>
              <a:ext cx="3495040" cy="3495040"/>
            </a:xfrm>
            <a:custGeom>
              <a:avLst/>
              <a:gdLst/>
              <a:ahLst/>
              <a:cxnLst/>
              <a:rect l="l" t="t" r="r" b="b"/>
              <a:pathLst>
                <a:path w="3495040" h="3495040">
                  <a:moveTo>
                    <a:pt x="1747349" y="3494699"/>
                  </a:moveTo>
                  <a:lnTo>
                    <a:pt x="1699253" y="3494050"/>
                  </a:lnTo>
                  <a:lnTo>
                    <a:pt x="1651477" y="3492114"/>
                  </a:lnTo>
                  <a:lnTo>
                    <a:pt x="1604040" y="3488907"/>
                  </a:lnTo>
                  <a:lnTo>
                    <a:pt x="1556956" y="3484446"/>
                  </a:lnTo>
                  <a:lnTo>
                    <a:pt x="1510244" y="3478748"/>
                  </a:lnTo>
                  <a:lnTo>
                    <a:pt x="1463920" y="3471830"/>
                  </a:lnTo>
                  <a:lnTo>
                    <a:pt x="1418001" y="3463707"/>
                  </a:lnTo>
                  <a:lnTo>
                    <a:pt x="1372502" y="3454397"/>
                  </a:lnTo>
                  <a:lnTo>
                    <a:pt x="1327441" y="3443917"/>
                  </a:lnTo>
                  <a:lnTo>
                    <a:pt x="1282835" y="3432282"/>
                  </a:lnTo>
                  <a:lnTo>
                    <a:pt x="1238699" y="3419511"/>
                  </a:lnTo>
                  <a:lnTo>
                    <a:pt x="1195052" y="3405618"/>
                  </a:lnTo>
                  <a:lnTo>
                    <a:pt x="1151909" y="3390622"/>
                  </a:lnTo>
                  <a:lnTo>
                    <a:pt x="1109286" y="3374538"/>
                  </a:lnTo>
                  <a:lnTo>
                    <a:pt x="1067202" y="3357384"/>
                  </a:lnTo>
                  <a:lnTo>
                    <a:pt x="1025672" y="3339176"/>
                  </a:lnTo>
                  <a:lnTo>
                    <a:pt x="984713" y="3319930"/>
                  </a:lnTo>
                  <a:lnTo>
                    <a:pt x="944342" y="3299663"/>
                  </a:lnTo>
                  <a:lnTo>
                    <a:pt x="904575" y="3278393"/>
                  </a:lnTo>
                  <a:lnTo>
                    <a:pt x="865428" y="3256135"/>
                  </a:lnTo>
                  <a:lnTo>
                    <a:pt x="826920" y="3232906"/>
                  </a:lnTo>
                  <a:lnTo>
                    <a:pt x="789066" y="3208724"/>
                  </a:lnTo>
                  <a:lnTo>
                    <a:pt x="751883" y="3183603"/>
                  </a:lnTo>
                  <a:lnTo>
                    <a:pt x="715387" y="3157562"/>
                  </a:lnTo>
                  <a:lnTo>
                    <a:pt x="679596" y="3130617"/>
                  </a:lnTo>
                  <a:lnTo>
                    <a:pt x="644526" y="3102785"/>
                  </a:lnTo>
                  <a:lnTo>
                    <a:pt x="610193" y="3074081"/>
                  </a:lnTo>
                  <a:lnTo>
                    <a:pt x="576614" y="3044524"/>
                  </a:lnTo>
                  <a:lnTo>
                    <a:pt x="543807" y="3014128"/>
                  </a:lnTo>
                  <a:lnTo>
                    <a:pt x="511786" y="2982913"/>
                  </a:lnTo>
                  <a:lnTo>
                    <a:pt x="480571" y="2950892"/>
                  </a:lnTo>
                  <a:lnTo>
                    <a:pt x="450175" y="2918085"/>
                  </a:lnTo>
                  <a:lnTo>
                    <a:pt x="420618" y="2884506"/>
                  </a:lnTo>
                  <a:lnTo>
                    <a:pt x="391914" y="2850173"/>
                  </a:lnTo>
                  <a:lnTo>
                    <a:pt x="364082" y="2815103"/>
                  </a:lnTo>
                  <a:lnTo>
                    <a:pt x="337137" y="2779312"/>
                  </a:lnTo>
                  <a:lnTo>
                    <a:pt x="311096" y="2742816"/>
                  </a:lnTo>
                  <a:lnTo>
                    <a:pt x="285975" y="2705633"/>
                  </a:lnTo>
                  <a:lnTo>
                    <a:pt x="261793" y="2667779"/>
                  </a:lnTo>
                  <a:lnTo>
                    <a:pt x="238564" y="2629270"/>
                  </a:lnTo>
                  <a:lnTo>
                    <a:pt x="216306" y="2590124"/>
                  </a:lnTo>
                  <a:lnTo>
                    <a:pt x="195036" y="2550357"/>
                  </a:lnTo>
                  <a:lnTo>
                    <a:pt x="174769" y="2509986"/>
                  </a:lnTo>
                  <a:lnTo>
                    <a:pt x="155523" y="2469027"/>
                  </a:lnTo>
                  <a:lnTo>
                    <a:pt x="137315" y="2427497"/>
                  </a:lnTo>
                  <a:lnTo>
                    <a:pt x="120161" y="2385413"/>
                  </a:lnTo>
                  <a:lnTo>
                    <a:pt x="104077" y="2342790"/>
                  </a:lnTo>
                  <a:lnTo>
                    <a:pt x="89081" y="2299647"/>
                  </a:lnTo>
                  <a:lnTo>
                    <a:pt x="75188" y="2256000"/>
                  </a:lnTo>
                  <a:lnTo>
                    <a:pt x="62417" y="2211864"/>
                  </a:lnTo>
                  <a:lnTo>
                    <a:pt x="50782" y="2167258"/>
                  </a:lnTo>
                  <a:lnTo>
                    <a:pt x="40302" y="2122197"/>
                  </a:lnTo>
                  <a:lnTo>
                    <a:pt x="30992" y="2076698"/>
                  </a:lnTo>
                  <a:lnTo>
                    <a:pt x="22869" y="2030779"/>
                  </a:lnTo>
                  <a:lnTo>
                    <a:pt x="15951" y="1984455"/>
                  </a:lnTo>
                  <a:lnTo>
                    <a:pt x="10253" y="1937743"/>
                  </a:lnTo>
                  <a:lnTo>
                    <a:pt x="5792" y="1890659"/>
                  </a:lnTo>
                  <a:lnTo>
                    <a:pt x="2585" y="1843222"/>
                  </a:lnTo>
                  <a:lnTo>
                    <a:pt x="649" y="1795446"/>
                  </a:lnTo>
                  <a:lnTo>
                    <a:pt x="0" y="1747349"/>
                  </a:lnTo>
                  <a:lnTo>
                    <a:pt x="649" y="1699253"/>
                  </a:lnTo>
                  <a:lnTo>
                    <a:pt x="2585" y="1651477"/>
                  </a:lnTo>
                  <a:lnTo>
                    <a:pt x="5792" y="1604040"/>
                  </a:lnTo>
                  <a:lnTo>
                    <a:pt x="10253" y="1556956"/>
                  </a:lnTo>
                  <a:lnTo>
                    <a:pt x="15951" y="1510244"/>
                  </a:lnTo>
                  <a:lnTo>
                    <a:pt x="22869" y="1463920"/>
                  </a:lnTo>
                  <a:lnTo>
                    <a:pt x="30992" y="1418001"/>
                  </a:lnTo>
                  <a:lnTo>
                    <a:pt x="40302" y="1372502"/>
                  </a:lnTo>
                  <a:lnTo>
                    <a:pt x="50782" y="1327441"/>
                  </a:lnTo>
                  <a:lnTo>
                    <a:pt x="62417" y="1282835"/>
                  </a:lnTo>
                  <a:lnTo>
                    <a:pt x="75188" y="1238699"/>
                  </a:lnTo>
                  <a:lnTo>
                    <a:pt x="89081" y="1195052"/>
                  </a:lnTo>
                  <a:lnTo>
                    <a:pt x="104077" y="1151909"/>
                  </a:lnTo>
                  <a:lnTo>
                    <a:pt x="120161" y="1109286"/>
                  </a:lnTo>
                  <a:lnTo>
                    <a:pt x="137315" y="1067202"/>
                  </a:lnTo>
                  <a:lnTo>
                    <a:pt x="155523" y="1025672"/>
                  </a:lnTo>
                  <a:lnTo>
                    <a:pt x="174769" y="984713"/>
                  </a:lnTo>
                  <a:lnTo>
                    <a:pt x="195036" y="944342"/>
                  </a:lnTo>
                  <a:lnTo>
                    <a:pt x="216306" y="904575"/>
                  </a:lnTo>
                  <a:lnTo>
                    <a:pt x="238564" y="865428"/>
                  </a:lnTo>
                  <a:lnTo>
                    <a:pt x="261793" y="826920"/>
                  </a:lnTo>
                  <a:lnTo>
                    <a:pt x="285975" y="789066"/>
                  </a:lnTo>
                  <a:lnTo>
                    <a:pt x="311096" y="751883"/>
                  </a:lnTo>
                  <a:lnTo>
                    <a:pt x="337137" y="715387"/>
                  </a:lnTo>
                  <a:lnTo>
                    <a:pt x="364082" y="679596"/>
                  </a:lnTo>
                  <a:lnTo>
                    <a:pt x="391914" y="644526"/>
                  </a:lnTo>
                  <a:lnTo>
                    <a:pt x="420618" y="610193"/>
                  </a:lnTo>
                  <a:lnTo>
                    <a:pt x="450175" y="576614"/>
                  </a:lnTo>
                  <a:lnTo>
                    <a:pt x="480571" y="543807"/>
                  </a:lnTo>
                  <a:lnTo>
                    <a:pt x="511786" y="511786"/>
                  </a:lnTo>
                  <a:lnTo>
                    <a:pt x="543807" y="480571"/>
                  </a:lnTo>
                  <a:lnTo>
                    <a:pt x="576614" y="450175"/>
                  </a:lnTo>
                  <a:lnTo>
                    <a:pt x="610193" y="420618"/>
                  </a:lnTo>
                  <a:lnTo>
                    <a:pt x="644526" y="391914"/>
                  </a:lnTo>
                  <a:lnTo>
                    <a:pt x="679596" y="364082"/>
                  </a:lnTo>
                  <a:lnTo>
                    <a:pt x="715387" y="337137"/>
                  </a:lnTo>
                  <a:lnTo>
                    <a:pt x="751883" y="311096"/>
                  </a:lnTo>
                  <a:lnTo>
                    <a:pt x="789066" y="285975"/>
                  </a:lnTo>
                  <a:lnTo>
                    <a:pt x="826920" y="261793"/>
                  </a:lnTo>
                  <a:lnTo>
                    <a:pt x="865428" y="238564"/>
                  </a:lnTo>
                  <a:lnTo>
                    <a:pt x="904575" y="216306"/>
                  </a:lnTo>
                  <a:lnTo>
                    <a:pt x="944342" y="195036"/>
                  </a:lnTo>
                  <a:lnTo>
                    <a:pt x="984713" y="174769"/>
                  </a:lnTo>
                  <a:lnTo>
                    <a:pt x="1025672" y="155523"/>
                  </a:lnTo>
                  <a:lnTo>
                    <a:pt x="1067202" y="137315"/>
                  </a:lnTo>
                  <a:lnTo>
                    <a:pt x="1109286" y="120161"/>
                  </a:lnTo>
                  <a:lnTo>
                    <a:pt x="1151909" y="104077"/>
                  </a:lnTo>
                  <a:lnTo>
                    <a:pt x="1195052" y="89081"/>
                  </a:lnTo>
                  <a:lnTo>
                    <a:pt x="1238699" y="75188"/>
                  </a:lnTo>
                  <a:lnTo>
                    <a:pt x="1282835" y="62417"/>
                  </a:lnTo>
                  <a:lnTo>
                    <a:pt x="1327441" y="50782"/>
                  </a:lnTo>
                  <a:lnTo>
                    <a:pt x="1372502" y="40302"/>
                  </a:lnTo>
                  <a:lnTo>
                    <a:pt x="1418001" y="30992"/>
                  </a:lnTo>
                  <a:lnTo>
                    <a:pt x="1463920" y="22869"/>
                  </a:lnTo>
                  <a:lnTo>
                    <a:pt x="1510244" y="15951"/>
                  </a:lnTo>
                  <a:lnTo>
                    <a:pt x="1556956" y="10253"/>
                  </a:lnTo>
                  <a:lnTo>
                    <a:pt x="1604040" y="5792"/>
                  </a:lnTo>
                  <a:lnTo>
                    <a:pt x="1651477" y="2585"/>
                  </a:lnTo>
                  <a:lnTo>
                    <a:pt x="1699253" y="649"/>
                  </a:lnTo>
                  <a:lnTo>
                    <a:pt x="1747349" y="0"/>
                  </a:lnTo>
                  <a:lnTo>
                    <a:pt x="1796925" y="702"/>
                  </a:lnTo>
                  <a:lnTo>
                    <a:pt x="1846329" y="2803"/>
                  </a:lnTo>
                  <a:lnTo>
                    <a:pt x="1895534" y="6290"/>
                  </a:lnTo>
                  <a:lnTo>
                    <a:pt x="1944514" y="11153"/>
                  </a:lnTo>
                  <a:lnTo>
                    <a:pt x="1993241" y="17380"/>
                  </a:lnTo>
                  <a:lnTo>
                    <a:pt x="2041690" y="24961"/>
                  </a:lnTo>
                  <a:lnTo>
                    <a:pt x="2089833" y="33885"/>
                  </a:lnTo>
                  <a:lnTo>
                    <a:pt x="2137643" y="44139"/>
                  </a:lnTo>
                  <a:lnTo>
                    <a:pt x="2185095" y="55715"/>
                  </a:lnTo>
                  <a:lnTo>
                    <a:pt x="2232161" y="68599"/>
                  </a:lnTo>
                  <a:lnTo>
                    <a:pt x="2278814" y="82782"/>
                  </a:lnTo>
                  <a:lnTo>
                    <a:pt x="2325028" y="98252"/>
                  </a:lnTo>
                  <a:lnTo>
                    <a:pt x="2370776" y="114998"/>
                  </a:lnTo>
                  <a:lnTo>
                    <a:pt x="2416032" y="133009"/>
                  </a:lnTo>
                  <a:lnTo>
                    <a:pt x="2460768" y="152273"/>
                  </a:lnTo>
                  <a:lnTo>
                    <a:pt x="2504958" y="172781"/>
                  </a:lnTo>
                  <a:lnTo>
                    <a:pt x="2548575" y="194521"/>
                  </a:lnTo>
                  <a:lnTo>
                    <a:pt x="2591592" y="217481"/>
                  </a:lnTo>
                  <a:lnTo>
                    <a:pt x="2633983" y="241651"/>
                  </a:lnTo>
                  <a:lnTo>
                    <a:pt x="2675722" y="267019"/>
                  </a:lnTo>
                  <a:lnTo>
                    <a:pt x="2716780" y="293575"/>
                  </a:lnTo>
                  <a:lnTo>
                    <a:pt x="2757132" y="321307"/>
                  </a:lnTo>
                  <a:lnTo>
                    <a:pt x="2796751" y="350205"/>
                  </a:lnTo>
                  <a:lnTo>
                    <a:pt x="2835610" y="380257"/>
                  </a:lnTo>
                  <a:lnTo>
                    <a:pt x="2873682" y="411452"/>
                  </a:lnTo>
                  <a:lnTo>
                    <a:pt x="2910941" y="443780"/>
                  </a:lnTo>
                  <a:lnTo>
                    <a:pt x="2947360" y="477228"/>
                  </a:lnTo>
                  <a:lnTo>
                    <a:pt x="2982912" y="511786"/>
                  </a:lnTo>
                  <a:lnTo>
                    <a:pt x="3017471" y="547339"/>
                  </a:lnTo>
                  <a:lnTo>
                    <a:pt x="3050919" y="583758"/>
                  </a:lnTo>
                  <a:lnTo>
                    <a:pt x="3083247" y="621017"/>
                  </a:lnTo>
                  <a:lnTo>
                    <a:pt x="3114442" y="659089"/>
                  </a:lnTo>
                  <a:lnTo>
                    <a:pt x="3144494" y="697948"/>
                  </a:lnTo>
                  <a:lnTo>
                    <a:pt x="3173392" y="737567"/>
                  </a:lnTo>
                  <a:lnTo>
                    <a:pt x="3201124" y="777919"/>
                  </a:lnTo>
                  <a:lnTo>
                    <a:pt x="3227680" y="818977"/>
                  </a:lnTo>
                  <a:lnTo>
                    <a:pt x="3253048" y="860716"/>
                  </a:lnTo>
                  <a:lnTo>
                    <a:pt x="3277218" y="903107"/>
                  </a:lnTo>
                  <a:lnTo>
                    <a:pt x="3300178" y="946124"/>
                  </a:lnTo>
                  <a:lnTo>
                    <a:pt x="3321918" y="989742"/>
                  </a:lnTo>
                  <a:lnTo>
                    <a:pt x="3342426" y="1033932"/>
                  </a:lnTo>
                  <a:lnTo>
                    <a:pt x="3361690" y="1078668"/>
                  </a:lnTo>
                  <a:lnTo>
                    <a:pt x="3379701" y="1123923"/>
                  </a:lnTo>
                  <a:lnTo>
                    <a:pt x="3396447" y="1169671"/>
                  </a:lnTo>
                  <a:lnTo>
                    <a:pt x="3411917" y="1215885"/>
                  </a:lnTo>
                  <a:lnTo>
                    <a:pt x="3426100" y="1262539"/>
                  </a:lnTo>
                  <a:lnTo>
                    <a:pt x="3438984" y="1309604"/>
                  </a:lnTo>
                  <a:lnTo>
                    <a:pt x="3450560" y="1357056"/>
                  </a:lnTo>
                  <a:lnTo>
                    <a:pt x="3460814" y="1404867"/>
                  </a:lnTo>
                  <a:lnTo>
                    <a:pt x="3469738" y="1453010"/>
                  </a:lnTo>
                  <a:lnTo>
                    <a:pt x="3477319" y="1501458"/>
                  </a:lnTo>
                  <a:lnTo>
                    <a:pt x="3483546" y="1550185"/>
                  </a:lnTo>
                  <a:lnTo>
                    <a:pt x="3488409" y="1599165"/>
                  </a:lnTo>
                  <a:lnTo>
                    <a:pt x="3491896" y="1648370"/>
                  </a:lnTo>
                  <a:lnTo>
                    <a:pt x="3493997" y="1697774"/>
                  </a:lnTo>
                  <a:lnTo>
                    <a:pt x="3494699" y="1747349"/>
                  </a:lnTo>
                  <a:lnTo>
                    <a:pt x="3494050" y="1795446"/>
                  </a:lnTo>
                  <a:lnTo>
                    <a:pt x="3492114" y="1843222"/>
                  </a:lnTo>
                  <a:lnTo>
                    <a:pt x="3488907" y="1890659"/>
                  </a:lnTo>
                  <a:lnTo>
                    <a:pt x="3484446" y="1937743"/>
                  </a:lnTo>
                  <a:lnTo>
                    <a:pt x="3478748" y="1984455"/>
                  </a:lnTo>
                  <a:lnTo>
                    <a:pt x="3471830" y="2030779"/>
                  </a:lnTo>
                  <a:lnTo>
                    <a:pt x="3463707" y="2076698"/>
                  </a:lnTo>
                  <a:lnTo>
                    <a:pt x="3454397" y="2122197"/>
                  </a:lnTo>
                  <a:lnTo>
                    <a:pt x="3443917" y="2167258"/>
                  </a:lnTo>
                  <a:lnTo>
                    <a:pt x="3432282" y="2211864"/>
                  </a:lnTo>
                  <a:lnTo>
                    <a:pt x="3419511" y="2256000"/>
                  </a:lnTo>
                  <a:lnTo>
                    <a:pt x="3405618" y="2299647"/>
                  </a:lnTo>
                  <a:lnTo>
                    <a:pt x="3390622" y="2342790"/>
                  </a:lnTo>
                  <a:lnTo>
                    <a:pt x="3374538" y="2385413"/>
                  </a:lnTo>
                  <a:lnTo>
                    <a:pt x="3357384" y="2427497"/>
                  </a:lnTo>
                  <a:lnTo>
                    <a:pt x="3339176" y="2469027"/>
                  </a:lnTo>
                  <a:lnTo>
                    <a:pt x="3319930" y="2509986"/>
                  </a:lnTo>
                  <a:lnTo>
                    <a:pt x="3299663" y="2550357"/>
                  </a:lnTo>
                  <a:lnTo>
                    <a:pt x="3278393" y="2590124"/>
                  </a:lnTo>
                  <a:lnTo>
                    <a:pt x="3256135" y="2629270"/>
                  </a:lnTo>
                  <a:lnTo>
                    <a:pt x="3232906" y="2667779"/>
                  </a:lnTo>
                  <a:lnTo>
                    <a:pt x="3208724" y="2705633"/>
                  </a:lnTo>
                  <a:lnTo>
                    <a:pt x="3183603" y="2742816"/>
                  </a:lnTo>
                  <a:lnTo>
                    <a:pt x="3157562" y="2779312"/>
                  </a:lnTo>
                  <a:lnTo>
                    <a:pt x="3130617" y="2815103"/>
                  </a:lnTo>
                  <a:lnTo>
                    <a:pt x="3102785" y="2850173"/>
                  </a:lnTo>
                  <a:lnTo>
                    <a:pt x="3074081" y="2884506"/>
                  </a:lnTo>
                  <a:lnTo>
                    <a:pt x="3044524" y="2918085"/>
                  </a:lnTo>
                  <a:lnTo>
                    <a:pt x="3014128" y="2950892"/>
                  </a:lnTo>
                  <a:lnTo>
                    <a:pt x="2982913" y="2982913"/>
                  </a:lnTo>
                  <a:lnTo>
                    <a:pt x="2950892" y="3014128"/>
                  </a:lnTo>
                  <a:lnTo>
                    <a:pt x="2918085" y="3044524"/>
                  </a:lnTo>
                  <a:lnTo>
                    <a:pt x="2884506" y="3074081"/>
                  </a:lnTo>
                  <a:lnTo>
                    <a:pt x="2850173" y="3102785"/>
                  </a:lnTo>
                  <a:lnTo>
                    <a:pt x="2815103" y="3130617"/>
                  </a:lnTo>
                  <a:lnTo>
                    <a:pt x="2779312" y="3157562"/>
                  </a:lnTo>
                  <a:lnTo>
                    <a:pt x="2742816" y="3183603"/>
                  </a:lnTo>
                  <a:lnTo>
                    <a:pt x="2705633" y="3208724"/>
                  </a:lnTo>
                  <a:lnTo>
                    <a:pt x="2667779" y="3232906"/>
                  </a:lnTo>
                  <a:lnTo>
                    <a:pt x="2629270" y="3256135"/>
                  </a:lnTo>
                  <a:lnTo>
                    <a:pt x="2590124" y="3278393"/>
                  </a:lnTo>
                  <a:lnTo>
                    <a:pt x="2550357" y="3299663"/>
                  </a:lnTo>
                  <a:lnTo>
                    <a:pt x="2509986" y="3319930"/>
                  </a:lnTo>
                  <a:lnTo>
                    <a:pt x="2469027" y="3339176"/>
                  </a:lnTo>
                  <a:lnTo>
                    <a:pt x="2427497" y="3357384"/>
                  </a:lnTo>
                  <a:lnTo>
                    <a:pt x="2385413" y="3374538"/>
                  </a:lnTo>
                  <a:lnTo>
                    <a:pt x="2342790" y="3390622"/>
                  </a:lnTo>
                  <a:lnTo>
                    <a:pt x="2299647" y="3405618"/>
                  </a:lnTo>
                  <a:lnTo>
                    <a:pt x="2256000" y="3419511"/>
                  </a:lnTo>
                  <a:lnTo>
                    <a:pt x="2211864" y="3432282"/>
                  </a:lnTo>
                  <a:lnTo>
                    <a:pt x="2167258" y="3443917"/>
                  </a:lnTo>
                  <a:lnTo>
                    <a:pt x="2122197" y="3454397"/>
                  </a:lnTo>
                  <a:lnTo>
                    <a:pt x="2076698" y="3463707"/>
                  </a:lnTo>
                  <a:lnTo>
                    <a:pt x="2030779" y="3471830"/>
                  </a:lnTo>
                  <a:lnTo>
                    <a:pt x="1984455" y="3478748"/>
                  </a:lnTo>
                  <a:lnTo>
                    <a:pt x="1937743" y="3484446"/>
                  </a:lnTo>
                  <a:lnTo>
                    <a:pt x="1890659" y="3488907"/>
                  </a:lnTo>
                  <a:lnTo>
                    <a:pt x="1843222" y="3492114"/>
                  </a:lnTo>
                  <a:lnTo>
                    <a:pt x="1795446" y="3494050"/>
                  </a:lnTo>
                  <a:lnTo>
                    <a:pt x="1747349" y="34946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76199" y="494749"/>
              <a:ext cx="3495040" cy="3495040"/>
            </a:xfrm>
            <a:custGeom>
              <a:avLst/>
              <a:gdLst/>
              <a:ahLst/>
              <a:cxnLst/>
              <a:rect l="l" t="t" r="r" b="b"/>
              <a:pathLst>
                <a:path w="3495040" h="3495040">
                  <a:moveTo>
                    <a:pt x="0" y="1747349"/>
                  </a:moveTo>
                  <a:lnTo>
                    <a:pt x="649" y="1699253"/>
                  </a:lnTo>
                  <a:lnTo>
                    <a:pt x="2585" y="1651477"/>
                  </a:lnTo>
                  <a:lnTo>
                    <a:pt x="5792" y="1604040"/>
                  </a:lnTo>
                  <a:lnTo>
                    <a:pt x="10253" y="1556956"/>
                  </a:lnTo>
                  <a:lnTo>
                    <a:pt x="15951" y="1510244"/>
                  </a:lnTo>
                  <a:lnTo>
                    <a:pt x="22869" y="1463920"/>
                  </a:lnTo>
                  <a:lnTo>
                    <a:pt x="30992" y="1418001"/>
                  </a:lnTo>
                  <a:lnTo>
                    <a:pt x="40302" y="1372502"/>
                  </a:lnTo>
                  <a:lnTo>
                    <a:pt x="50782" y="1327441"/>
                  </a:lnTo>
                  <a:lnTo>
                    <a:pt x="62417" y="1282835"/>
                  </a:lnTo>
                  <a:lnTo>
                    <a:pt x="75188" y="1238699"/>
                  </a:lnTo>
                  <a:lnTo>
                    <a:pt x="89081" y="1195052"/>
                  </a:lnTo>
                  <a:lnTo>
                    <a:pt x="104077" y="1151909"/>
                  </a:lnTo>
                  <a:lnTo>
                    <a:pt x="120161" y="1109286"/>
                  </a:lnTo>
                  <a:lnTo>
                    <a:pt x="137315" y="1067202"/>
                  </a:lnTo>
                  <a:lnTo>
                    <a:pt x="155523" y="1025672"/>
                  </a:lnTo>
                  <a:lnTo>
                    <a:pt x="174769" y="984713"/>
                  </a:lnTo>
                  <a:lnTo>
                    <a:pt x="195036" y="944342"/>
                  </a:lnTo>
                  <a:lnTo>
                    <a:pt x="216306" y="904575"/>
                  </a:lnTo>
                  <a:lnTo>
                    <a:pt x="238564" y="865428"/>
                  </a:lnTo>
                  <a:lnTo>
                    <a:pt x="261793" y="826920"/>
                  </a:lnTo>
                  <a:lnTo>
                    <a:pt x="285975" y="789066"/>
                  </a:lnTo>
                  <a:lnTo>
                    <a:pt x="311096" y="751883"/>
                  </a:lnTo>
                  <a:lnTo>
                    <a:pt x="337137" y="715387"/>
                  </a:lnTo>
                  <a:lnTo>
                    <a:pt x="364082" y="679596"/>
                  </a:lnTo>
                  <a:lnTo>
                    <a:pt x="391914" y="644526"/>
                  </a:lnTo>
                  <a:lnTo>
                    <a:pt x="420618" y="610193"/>
                  </a:lnTo>
                  <a:lnTo>
                    <a:pt x="450175" y="576614"/>
                  </a:lnTo>
                  <a:lnTo>
                    <a:pt x="480571" y="543807"/>
                  </a:lnTo>
                  <a:lnTo>
                    <a:pt x="511786" y="511786"/>
                  </a:lnTo>
                  <a:lnTo>
                    <a:pt x="543807" y="480571"/>
                  </a:lnTo>
                  <a:lnTo>
                    <a:pt x="576614" y="450175"/>
                  </a:lnTo>
                  <a:lnTo>
                    <a:pt x="610193" y="420618"/>
                  </a:lnTo>
                  <a:lnTo>
                    <a:pt x="644526" y="391914"/>
                  </a:lnTo>
                  <a:lnTo>
                    <a:pt x="679596" y="364082"/>
                  </a:lnTo>
                  <a:lnTo>
                    <a:pt x="715387" y="337137"/>
                  </a:lnTo>
                  <a:lnTo>
                    <a:pt x="751883" y="311096"/>
                  </a:lnTo>
                  <a:lnTo>
                    <a:pt x="789066" y="285975"/>
                  </a:lnTo>
                  <a:lnTo>
                    <a:pt x="826920" y="261793"/>
                  </a:lnTo>
                  <a:lnTo>
                    <a:pt x="865428" y="238564"/>
                  </a:lnTo>
                  <a:lnTo>
                    <a:pt x="904575" y="216306"/>
                  </a:lnTo>
                  <a:lnTo>
                    <a:pt x="944342" y="195036"/>
                  </a:lnTo>
                  <a:lnTo>
                    <a:pt x="984713" y="174769"/>
                  </a:lnTo>
                  <a:lnTo>
                    <a:pt x="1025672" y="155523"/>
                  </a:lnTo>
                  <a:lnTo>
                    <a:pt x="1067202" y="137315"/>
                  </a:lnTo>
                  <a:lnTo>
                    <a:pt x="1109286" y="120161"/>
                  </a:lnTo>
                  <a:lnTo>
                    <a:pt x="1151909" y="104077"/>
                  </a:lnTo>
                  <a:lnTo>
                    <a:pt x="1195052" y="89081"/>
                  </a:lnTo>
                  <a:lnTo>
                    <a:pt x="1238699" y="75188"/>
                  </a:lnTo>
                  <a:lnTo>
                    <a:pt x="1282835" y="62417"/>
                  </a:lnTo>
                  <a:lnTo>
                    <a:pt x="1327441" y="50782"/>
                  </a:lnTo>
                  <a:lnTo>
                    <a:pt x="1372502" y="40302"/>
                  </a:lnTo>
                  <a:lnTo>
                    <a:pt x="1418001" y="30992"/>
                  </a:lnTo>
                  <a:lnTo>
                    <a:pt x="1463920" y="22869"/>
                  </a:lnTo>
                  <a:lnTo>
                    <a:pt x="1510244" y="15951"/>
                  </a:lnTo>
                  <a:lnTo>
                    <a:pt x="1556956" y="10253"/>
                  </a:lnTo>
                  <a:lnTo>
                    <a:pt x="1604040" y="5792"/>
                  </a:lnTo>
                  <a:lnTo>
                    <a:pt x="1651477" y="2585"/>
                  </a:lnTo>
                  <a:lnTo>
                    <a:pt x="1699253" y="649"/>
                  </a:lnTo>
                  <a:lnTo>
                    <a:pt x="1747349" y="0"/>
                  </a:lnTo>
                  <a:lnTo>
                    <a:pt x="1796925" y="702"/>
                  </a:lnTo>
                  <a:lnTo>
                    <a:pt x="1846329" y="2803"/>
                  </a:lnTo>
                  <a:lnTo>
                    <a:pt x="1895534" y="6290"/>
                  </a:lnTo>
                  <a:lnTo>
                    <a:pt x="1944514" y="11153"/>
                  </a:lnTo>
                  <a:lnTo>
                    <a:pt x="1993241" y="17380"/>
                  </a:lnTo>
                  <a:lnTo>
                    <a:pt x="2041690" y="24961"/>
                  </a:lnTo>
                  <a:lnTo>
                    <a:pt x="2089833" y="33885"/>
                  </a:lnTo>
                  <a:lnTo>
                    <a:pt x="2137643" y="44139"/>
                  </a:lnTo>
                  <a:lnTo>
                    <a:pt x="2185095" y="55715"/>
                  </a:lnTo>
                  <a:lnTo>
                    <a:pt x="2232161" y="68599"/>
                  </a:lnTo>
                  <a:lnTo>
                    <a:pt x="2278814" y="82782"/>
                  </a:lnTo>
                  <a:lnTo>
                    <a:pt x="2325028" y="98252"/>
                  </a:lnTo>
                  <a:lnTo>
                    <a:pt x="2370776" y="114998"/>
                  </a:lnTo>
                  <a:lnTo>
                    <a:pt x="2416032" y="133009"/>
                  </a:lnTo>
                  <a:lnTo>
                    <a:pt x="2460768" y="152273"/>
                  </a:lnTo>
                  <a:lnTo>
                    <a:pt x="2504958" y="172781"/>
                  </a:lnTo>
                  <a:lnTo>
                    <a:pt x="2548575" y="194521"/>
                  </a:lnTo>
                  <a:lnTo>
                    <a:pt x="2591592" y="217481"/>
                  </a:lnTo>
                  <a:lnTo>
                    <a:pt x="2633983" y="241651"/>
                  </a:lnTo>
                  <a:lnTo>
                    <a:pt x="2675722" y="267019"/>
                  </a:lnTo>
                  <a:lnTo>
                    <a:pt x="2716780" y="293575"/>
                  </a:lnTo>
                  <a:lnTo>
                    <a:pt x="2757132" y="321307"/>
                  </a:lnTo>
                  <a:lnTo>
                    <a:pt x="2796751" y="350205"/>
                  </a:lnTo>
                  <a:lnTo>
                    <a:pt x="2835610" y="380257"/>
                  </a:lnTo>
                  <a:lnTo>
                    <a:pt x="2873682" y="411452"/>
                  </a:lnTo>
                  <a:lnTo>
                    <a:pt x="2910941" y="443780"/>
                  </a:lnTo>
                  <a:lnTo>
                    <a:pt x="2947360" y="477228"/>
                  </a:lnTo>
                  <a:lnTo>
                    <a:pt x="2982912" y="511786"/>
                  </a:lnTo>
                  <a:lnTo>
                    <a:pt x="3017471" y="547339"/>
                  </a:lnTo>
                  <a:lnTo>
                    <a:pt x="3050919" y="583758"/>
                  </a:lnTo>
                  <a:lnTo>
                    <a:pt x="3083247" y="621017"/>
                  </a:lnTo>
                  <a:lnTo>
                    <a:pt x="3114442" y="659089"/>
                  </a:lnTo>
                  <a:lnTo>
                    <a:pt x="3144494" y="697948"/>
                  </a:lnTo>
                  <a:lnTo>
                    <a:pt x="3173392" y="737567"/>
                  </a:lnTo>
                  <a:lnTo>
                    <a:pt x="3201124" y="777919"/>
                  </a:lnTo>
                  <a:lnTo>
                    <a:pt x="3227680" y="818977"/>
                  </a:lnTo>
                  <a:lnTo>
                    <a:pt x="3253048" y="860716"/>
                  </a:lnTo>
                  <a:lnTo>
                    <a:pt x="3277218" y="903107"/>
                  </a:lnTo>
                  <a:lnTo>
                    <a:pt x="3300178" y="946124"/>
                  </a:lnTo>
                  <a:lnTo>
                    <a:pt x="3321918" y="989742"/>
                  </a:lnTo>
                  <a:lnTo>
                    <a:pt x="3342426" y="1033932"/>
                  </a:lnTo>
                  <a:lnTo>
                    <a:pt x="3361690" y="1078668"/>
                  </a:lnTo>
                  <a:lnTo>
                    <a:pt x="3379701" y="1123923"/>
                  </a:lnTo>
                  <a:lnTo>
                    <a:pt x="3396447" y="1169671"/>
                  </a:lnTo>
                  <a:lnTo>
                    <a:pt x="3411917" y="1215885"/>
                  </a:lnTo>
                  <a:lnTo>
                    <a:pt x="3426100" y="1262539"/>
                  </a:lnTo>
                  <a:lnTo>
                    <a:pt x="3438984" y="1309604"/>
                  </a:lnTo>
                  <a:lnTo>
                    <a:pt x="3450560" y="1357056"/>
                  </a:lnTo>
                  <a:lnTo>
                    <a:pt x="3460814" y="1404867"/>
                  </a:lnTo>
                  <a:lnTo>
                    <a:pt x="3469738" y="1453010"/>
                  </a:lnTo>
                  <a:lnTo>
                    <a:pt x="3477319" y="1501458"/>
                  </a:lnTo>
                  <a:lnTo>
                    <a:pt x="3483546" y="1550185"/>
                  </a:lnTo>
                  <a:lnTo>
                    <a:pt x="3488409" y="1599165"/>
                  </a:lnTo>
                  <a:lnTo>
                    <a:pt x="3491896" y="1648370"/>
                  </a:lnTo>
                  <a:lnTo>
                    <a:pt x="3493997" y="1697774"/>
                  </a:lnTo>
                  <a:lnTo>
                    <a:pt x="3494699" y="1747349"/>
                  </a:lnTo>
                  <a:lnTo>
                    <a:pt x="3494050" y="1795446"/>
                  </a:lnTo>
                  <a:lnTo>
                    <a:pt x="3492114" y="1843222"/>
                  </a:lnTo>
                  <a:lnTo>
                    <a:pt x="3488907" y="1890659"/>
                  </a:lnTo>
                  <a:lnTo>
                    <a:pt x="3484446" y="1937743"/>
                  </a:lnTo>
                  <a:lnTo>
                    <a:pt x="3478748" y="1984455"/>
                  </a:lnTo>
                  <a:lnTo>
                    <a:pt x="3471830" y="2030779"/>
                  </a:lnTo>
                  <a:lnTo>
                    <a:pt x="3463707" y="2076698"/>
                  </a:lnTo>
                  <a:lnTo>
                    <a:pt x="3454397" y="2122197"/>
                  </a:lnTo>
                  <a:lnTo>
                    <a:pt x="3443917" y="2167258"/>
                  </a:lnTo>
                  <a:lnTo>
                    <a:pt x="3432282" y="2211864"/>
                  </a:lnTo>
                  <a:lnTo>
                    <a:pt x="3419511" y="2256000"/>
                  </a:lnTo>
                  <a:lnTo>
                    <a:pt x="3405618" y="2299647"/>
                  </a:lnTo>
                  <a:lnTo>
                    <a:pt x="3390622" y="2342790"/>
                  </a:lnTo>
                  <a:lnTo>
                    <a:pt x="3374538" y="2385413"/>
                  </a:lnTo>
                  <a:lnTo>
                    <a:pt x="3357384" y="2427497"/>
                  </a:lnTo>
                  <a:lnTo>
                    <a:pt x="3339176" y="2469027"/>
                  </a:lnTo>
                  <a:lnTo>
                    <a:pt x="3319930" y="2509986"/>
                  </a:lnTo>
                  <a:lnTo>
                    <a:pt x="3299663" y="2550357"/>
                  </a:lnTo>
                  <a:lnTo>
                    <a:pt x="3278393" y="2590124"/>
                  </a:lnTo>
                  <a:lnTo>
                    <a:pt x="3256135" y="2629270"/>
                  </a:lnTo>
                  <a:lnTo>
                    <a:pt x="3232906" y="2667779"/>
                  </a:lnTo>
                  <a:lnTo>
                    <a:pt x="3208724" y="2705633"/>
                  </a:lnTo>
                  <a:lnTo>
                    <a:pt x="3183603" y="2742816"/>
                  </a:lnTo>
                  <a:lnTo>
                    <a:pt x="3157562" y="2779312"/>
                  </a:lnTo>
                  <a:lnTo>
                    <a:pt x="3130617" y="2815103"/>
                  </a:lnTo>
                  <a:lnTo>
                    <a:pt x="3102785" y="2850173"/>
                  </a:lnTo>
                  <a:lnTo>
                    <a:pt x="3074081" y="2884506"/>
                  </a:lnTo>
                  <a:lnTo>
                    <a:pt x="3044524" y="2918085"/>
                  </a:lnTo>
                  <a:lnTo>
                    <a:pt x="3014128" y="2950892"/>
                  </a:lnTo>
                  <a:lnTo>
                    <a:pt x="2982913" y="2982913"/>
                  </a:lnTo>
                  <a:lnTo>
                    <a:pt x="2950892" y="3014128"/>
                  </a:lnTo>
                  <a:lnTo>
                    <a:pt x="2918085" y="3044524"/>
                  </a:lnTo>
                  <a:lnTo>
                    <a:pt x="2884506" y="3074081"/>
                  </a:lnTo>
                  <a:lnTo>
                    <a:pt x="2850173" y="3102785"/>
                  </a:lnTo>
                  <a:lnTo>
                    <a:pt x="2815103" y="3130617"/>
                  </a:lnTo>
                  <a:lnTo>
                    <a:pt x="2779312" y="3157562"/>
                  </a:lnTo>
                  <a:lnTo>
                    <a:pt x="2742816" y="3183603"/>
                  </a:lnTo>
                  <a:lnTo>
                    <a:pt x="2705633" y="3208724"/>
                  </a:lnTo>
                  <a:lnTo>
                    <a:pt x="2667779" y="3232906"/>
                  </a:lnTo>
                  <a:lnTo>
                    <a:pt x="2629270" y="3256135"/>
                  </a:lnTo>
                  <a:lnTo>
                    <a:pt x="2590124" y="3278393"/>
                  </a:lnTo>
                  <a:lnTo>
                    <a:pt x="2550357" y="3299663"/>
                  </a:lnTo>
                  <a:lnTo>
                    <a:pt x="2509986" y="3319930"/>
                  </a:lnTo>
                  <a:lnTo>
                    <a:pt x="2469027" y="3339176"/>
                  </a:lnTo>
                  <a:lnTo>
                    <a:pt x="2427497" y="3357384"/>
                  </a:lnTo>
                  <a:lnTo>
                    <a:pt x="2385413" y="3374538"/>
                  </a:lnTo>
                  <a:lnTo>
                    <a:pt x="2342790" y="3390622"/>
                  </a:lnTo>
                  <a:lnTo>
                    <a:pt x="2299647" y="3405618"/>
                  </a:lnTo>
                  <a:lnTo>
                    <a:pt x="2256000" y="3419511"/>
                  </a:lnTo>
                  <a:lnTo>
                    <a:pt x="2211864" y="3432282"/>
                  </a:lnTo>
                  <a:lnTo>
                    <a:pt x="2167258" y="3443917"/>
                  </a:lnTo>
                  <a:lnTo>
                    <a:pt x="2122197" y="3454397"/>
                  </a:lnTo>
                  <a:lnTo>
                    <a:pt x="2076698" y="3463707"/>
                  </a:lnTo>
                  <a:lnTo>
                    <a:pt x="2030779" y="3471830"/>
                  </a:lnTo>
                  <a:lnTo>
                    <a:pt x="1984455" y="3478748"/>
                  </a:lnTo>
                  <a:lnTo>
                    <a:pt x="1937743" y="3484446"/>
                  </a:lnTo>
                  <a:lnTo>
                    <a:pt x="1890659" y="3488907"/>
                  </a:lnTo>
                  <a:lnTo>
                    <a:pt x="1843222" y="3492114"/>
                  </a:lnTo>
                  <a:lnTo>
                    <a:pt x="1795446" y="3494050"/>
                  </a:lnTo>
                  <a:lnTo>
                    <a:pt x="1747349" y="3494699"/>
                  </a:lnTo>
                  <a:lnTo>
                    <a:pt x="1699253" y="3494050"/>
                  </a:lnTo>
                  <a:lnTo>
                    <a:pt x="1651477" y="3492114"/>
                  </a:lnTo>
                  <a:lnTo>
                    <a:pt x="1604040" y="3488907"/>
                  </a:lnTo>
                  <a:lnTo>
                    <a:pt x="1556956" y="3484446"/>
                  </a:lnTo>
                  <a:lnTo>
                    <a:pt x="1510244" y="3478748"/>
                  </a:lnTo>
                  <a:lnTo>
                    <a:pt x="1463920" y="3471830"/>
                  </a:lnTo>
                  <a:lnTo>
                    <a:pt x="1418001" y="3463707"/>
                  </a:lnTo>
                  <a:lnTo>
                    <a:pt x="1372502" y="3454397"/>
                  </a:lnTo>
                  <a:lnTo>
                    <a:pt x="1327441" y="3443917"/>
                  </a:lnTo>
                  <a:lnTo>
                    <a:pt x="1282835" y="3432282"/>
                  </a:lnTo>
                  <a:lnTo>
                    <a:pt x="1238699" y="3419511"/>
                  </a:lnTo>
                  <a:lnTo>
                    <a:pt x="1195052" y="3405618"/>
                  </a:lnTo>
                  <a:lnTo>
                    <a:pt x="1151909" y="3390622"/>
                  </a:lnTo>
                  <a:lnTo>
                    <a:pt x="1109286" y="3374538"/>
                  </a:lnTo>
                  <a:lnTo>
                    <a:pt x="1067202" y="3357384"/>
                  </a:lnTo>
                  <a:lnTo>
                    <a:pt x="1025672" y="3339176"/>
                  </a:lnTo>
                  <a:lnTo>
                    <a:pt x="984713" y="3319930"/>
                  </a:lnTo>
                  <a:lnTo>
                    <a:pt x="944342" y="3299663"/>
                  </a:lnTo>
                  <a:lnTo>
                    <a:pt x="904575" y="3278393"/>
                  </a:lnTo>
                  <a:lnTo>
                    <a:pt x="865428" y="3256135"/>
                  </a:lnTo>
                  <a:lnTo>
                    <a:pt x="826920" y="3232906"/>
                  </a:lnTo>
                  <a:lnTo>
                    <a:pt x="789066" y="3208724"/>
                  </a:lnTo>
                  <a:lnTo>
                    <a:pt x="751883" y="3183603"/>
                  </a:lnTo>
                  <a:lnTo>
                    <a:pt x="715387" y="3157562"/>
                  </a:lnTo>
                  <a:lnTo>
                    <a:pt x="679596" y="3130617"/>
                  </a:lnTo>
                  <a:lnTo>
                    <a:pt x="644526" y="3102785"/>
                  </a:lnTo>
                  <a:lnTo>
                    <a:pt x="610193" y="3074081"/>
                  </a:lnTo>
                  <a:lnTo>
                    <a:pt x="576614" y="3044524"/>
                  </a:lnTo>
                  <a:lnTo>
                    <a:pt x="543807" y="3014128"/>
                  </a:lnTo>
                  <a:lnTo>
                    <a:pt x="511786" y="2982913"/>
                  </a:lnTo>
                  <a:lnTo>
                    <a:pt x="480571" y="2950892"/>
                  </a:lnTo>
                  <a:lnTo>
                    <a:pt x="450175" y="2918085"/>
                  </a:lnTo>
                  <a:lnTo>
                    <a:pt x="420618" y="2884506"/>
                  </a:lnTo>
                  <a:lnTo>
                    <a:pt x="391914" y="2850173"/>
                  </a:lnTo>
                  <a:lnTo>
                    <a:pt x="364082" y="2815103"/>
                  </a:lnTo>
                  <a:lnTo>
                    <a:pt x="337137" y="2779312"/>
                  </a:lnTo>
                  <a:lnTo>
                    <a:pt x="311096" y="2742816"/>
                  </a:lnTo>
                  <a:lnTo>
                    <a:pt x="285975" y="2705633"/>
                  </a:lnTo>
                  <a:lnTo>
                    <a:pt x="261793" y="2667779"/>
                  </a:lnTo>
                  <a:lnTo>
                    <a:pt x="238564" y="2629270"/>
                  </a:lnTo>
                  <a:lnTo>
                    <a:pt x="216306" y="2590124"/>
                  </a:lnTo>
                  <a:lnTo>
                    <a:pt x="195036" y="2550357"/>
                  </a:lnTo>
                  <a:lnTo>
                    <a:pt x="174769" y="2509986"/>
                  </a:lnTo>
                  <a:lnTo>
                    <a:pt x="155523" y="2469027"/>
                  </a:lnTo>
                  <a:lnTo>
                    <a:pt x="137315" y="2427497"/>
                  </a:lnTo>
                  <a:lnTo>
                    <a:pt x="120161" y="2385413"/>
                  </a:lnTo>
                  <a:lnTo>
                    <a:pt x="104077" y="2342790"/>
                  </a:lnTo>
                  <a:lnTo>
                    <a:pt x="89081" y="2299647"/>
                  </a:lnTo>
                  <a:lnTo>
                    <a:pt x="75188" y="2256000"/>
                  </a:lnTo>
                  <a:lnTo>
                    <a:pt x="62417" y="2211864"/>
                  </a:lnTo>
                  <a:lnTo>
                    <a:pt x="50782" y="2167258"/>
                  </a:lnTo>
                  <a:lnTo>
                    <a:pt x="40302" y="2122197"/>
                  </a:lnTo>
                  <a:lnTo>
                    <a:pt x="30992" y="2076698"/>
                  </a:lnTo>
                  <a:lnTo>
                    <a:pt x="22869" y="2030779"/>
                  </a:lnTo>
                  <a:lnTo>
                    <a:pt x="15951" y="1984455"/>
                  </a:lnTo>
                  <a:lnTo>
                    <a:pt x="10253" y="1937743"/>
                  </a:lnTo>
                  <a:lnTo>
                    <a:pt x="5792" y="1890659"/>
                  </a:lnTo>
                  <a:lnTo>
                    <a:pt x="2585" y="1843222"/>
                  </a:lnTo>
                  <a:lnTo>
                    <a:pt x="649" y="1795446"/>
                  </a:lnTo>
                  <a:lnTo>
                    <a:pt x="0" y="1747349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9525" y="0"/>
            <a:ext cx="8736965" cy="5162550"/>
            <a:chOff x="-9525" y="0"/>
            <a:chExt cx="8736965" cy="5162550"/>
          </a:xfrm>
        </p:grpSpPr>
        <p:sp>
          <p:nvSpPr>
            <p:cNvPr id="7" name="object 7"/>
            <p:cNvSpPr/>
            <p:nvPr/>
          </p:nvSpPr>
          <p:spPr>
            <a:xfrm>
              <a:off x="702175" y="3012748"/>
              <a:ext cx="2301875" cy="777875"/>
            </a:xfrm>
            <a:custGeom>
              <a:avLst/>
              <a:gdLst/>
              <a:ahLst/>
              <a:cxnLst/>
              <a:rect l="l" t="t" r="r" b="b"/>
              <a:pathLst>
                <a:path w="2301875" h="777875">
                  <a:moveTo>
                    <a:pt x="0" y="777326"/>
                  </a:moveTo>
                  <a:lnTo>
                    <a:pt x="230160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4190" y="2973412"/>
              <a:ext cx="111023" cy="786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9424" y="470774"/>
              <a:ext cx="2089150" cy="889000"/>
            </a:xfrm>
            <a:custGeom>
              <a:avLst/>
              <a:gdLst/>
              <a:ahLst/>
              <a:cxnLst/>
              <a:rect l="l" t="t" r="r" b="b"/>
              <a:pathLst>
                <a:path w="2089150" h="889000">
                  <a:moveTo>
                    <a:pt x="0" y="0"/>
                  </a:moveTo>
                  <a:lnTo>
                    <a:pt x="2089024" y="888849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6605" y="1321145"/>
              <a:ext cx="110918" cy="818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70899" y="2242099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599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1375" y="2201109"/>
              <a:ext cx="105500" cy="819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0513" y="233100"/>
              <a:ext cx="352424" cy="3047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70988" y="223574"/>
              <a:ext cx="371475" cy="323850"/>
            </a:xfrm>
            <a:custGeom>
              <a:avLst/>
              <a:gdLst/>
              <a:ahLst/>
              <a:cxnLst/>
              <a:rect l="l" t="t" r="r" b="b"/>
              <a:pathLst>
                <a:path w="371475" h="323850">
                  <a:moveTo>
                    <a:pt x="0" y="0"/>
                  </a:moveTo>
                  <a:lnTo>
                    <a:pt x="371474" y="0"/>
                  </a:lnTo>
                  <a:lnTo>
                    <a:pt x="371474" y="323849"/>
                  </a:lnTo>
                  <a:lnTo>
                    <a:pt x="0" y="3238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0363" y="3061025"/>
              <a:ext cx="295274" cy="3619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90837" y="3051499"/>
              <a:ext cx="314325" cy="381000"/>
            </a:xfrm>
            <a:custGeom>
              <a:avLst/>
              <a:gdLst/>
              <a:ahLst/>
              <a:cxnLst/>
              <a:rect l="l" t="t" r="r" b="b"/>
              <a:pathLst>
                <a:path w="314325" h="381000">
                  <a:moveTo>
                    <a:pt x="0" y="0"/>
                  </a:moveTo>
                  <a:lnTo>
                    <a:pt x="314324" y="0"/>
                  </a:lnTo>
                  <a:lnTo>
                    <a:pt x="314324" y="380999"/>
                  </a:lnTo>
                  <a:lnTo>
                    <a:pt x="0" y="3809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5938" y="1758699"/>
              <a:ext cx="314324" cy="3047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236413" y="1749174"/>
              <a:ext cx="371475" cy="323850"/>
            </a:xfrm>
            <a:custGeom>
              <a:avLst/>
              <a:gdLst/>
              <a:ahLst/>
              <a:cxnLst/>
              <a:rect l="l" t="t" r="r" b="b"/>
              <a:pathLst>
                <a:path w="371475" h="323850">
                  <a:moveTo>
                    <a:pt x="0" y="0"/>
                  </a:moveTo>
                  <a:lnTo>
                    <a:pt x="371474" y="0"/>
                  </a:lnTo>
                  <a:lnTo>
                    <a:pt x="371474" y="323849"/>
                  </a:lnTo>
                  <a:lnTo>
                    <a:pt x="0" y="3238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85412" y="2433625"/>
              <a:ext cx="2112010" cy="0"/>
            </a:xfrm>
            <a:custGeom>
              <a:avLst/>
              <a:gdLst/>
              <a:ahLst/>
              <a:cxnLst/>
              <a:rect l="l" t="t" r="r" b="b"/>
              <a:pathLst>
                <a:path w="2112009">
                  <a:moveTo>
                    <a:pt x="2111700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9436" y="2392634"/>
              <a:ext cx="105500" cy="819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64988" y="2555188"/>
              <a:ext cx="514349" cy="67627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155463" y="2545662"/>
              <a:ext cx="533400" cy="695325"/>
            </a:xfrm>
            <a:custGeom>
              <a:avLst/>
              <a:gdLst/>
              <a:ahLst/>
              <a:cxnLst/>
              <a:rect l="l" t="t" r="r" b="b"/>
              <a:pathLst>
                <a:path w="533400" h="695325">
                  <a:moveTo>
                    <a:pt x="0" y="0"/>
                  </a:moveTo>
                  <a:lnTo>
                    <a:pt x="533399" y="0"/>
                  </a:lnTo>
                  <a:lnTo>
                    <a:pt x="533399" y="695324"/>
                  </a:lnTo>
                  <a:lnTo>
                    <a:pt x="0" y="69532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98763" y="1290438"/>
              <a:ext cx="485774" cy="63817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89238" y="1280913"/>
              <a:ext cx="504825" cy="657225"/>
            </a:xfrm>
            <a:custGeom>
              <a:avLst/>
              <a:gdLst/>
              <a:ahLst/>
              <a:cxnLst/>
              <a:rect l="l" t="t" r="r" b="b"/>
              <a:pathLst>
                <a:path w="504825" h="657225">
                  <a:moveTo>
                    <a:pt x="0" y="0"/>
                  </a:moveTo>
                  <a:lnTo>
                    <a:pt x="504824" y="0"/>
                  </a:lnTo>
                  <a:lnTo>
                    <a:pt x="504824" y="657224"/>
                  </a:lnTo>
                  <a:lnTo>
                    <a:pt x="0" y="65722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98763" y="2493038"/>
              <a:ext cx="409574" cy="70484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389238" y="2483512"/>
              <a:ext cx="428625" cy="723900"/>
            </a:xfrm>
            <a:custGeom>
              <a:avLst/>
              <a:gdLst/>
              <a:ahLst/>
              <a:cxnLst/>
              <a:rect l="l" t="t" r="r" b="b"/>
              <a:pathLst>
                <a:path w="428625" h="723900">
                  <a:moveTo>
                    <a:pt x="0" y="0"/>
                  </a:moveTo>
                  <a:lnTo>
                    <a:pt x="428624" y="0"/>
                  </a:lnTo>
                  <a:lnTo>
                    <a:pt x="428624" y="723899"/>
                  </a:lnTo>
                  <a:lnTo>
                    <a:pt x="0" y="7238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9525" y="712036"/>
              <a:ext cx="2129399" cy="15531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84705" y="741557"/>
              <a:ext cx="811530" cy="833119"/>
            </a:xfrm>
            <a:custGeom>
              <a:avLst/>
              <a:gdLst/>
              <a:ahLst/>
              <a:cxnLst/>
              <a:rect l="l" t="t" r="r" b="b"/>
              <a:pathLst>
                <a:path w="811530" h="833119">
                  <a:moveTo>
                    <a:pt x="281468" y="0"/>
                  </a:moveTo>
                  <a:lnTo>
                    <a:pt x="811269" y="260400"/>
                  </a:lnTo>
                  <a:lnTo>
                    <a:pt x="529800" y="833066"/>
                  </a:lnTo>
                  <a:lnTo>
                    <a:pt x="0" y="572666"/>
                  </a:lnTo>
                  <a:lnTo>
                    <a:pt x="281468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02509" y="3189279"/>
              <a:ext cx="2132705" cy="132041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96016" y="3671193"/>
              <a:ext cx="767080" cy="796290"/>
            </a:xfrm>
            <a:custGeom>
              <a:avLst/>
              <a:gdLst/>
              <a:ahLst/>
              <a:cxnLst/>
              <a:rect l="l" t="t" r="r" b="b"/>
              <a:pathLst>
                <a:path w="767080" h="796289">
                  <a:moveTo>
                    <a:pt x="0" y="193199"/>
                  </a:moveTo>
                  <a:lnTo>
                    <a:pt x="557700" y="0"/>
                  </a:lnTo>
                  <a:lnTo>
                    <a:pt x="766615" y="603064"/>
                  </a:lnTo>
                  <a:lnTo>
                    <a:pt x="208915" y="796264"/>
                  </a:lnTo>
                  <a:lnTo>
                    <a:pt x="0" y="193199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0"/>
              <a:ext cx="1119505" cy="1125855"/>
            </a:xfrm>
            <a:custGeom>
              <a:avLst/>
              <a:gdLst/>
              <a:ahLst/>
              <a:cxnLst/>
              <a:rect l="l" t="t" r="r" b="b"/>
              <a:pathLst>
                <a:path w="1119505" h="1125855">
                  <a:moveTo>
                    <a:pt x="0" y="1125539"/>
                  </a:moveTo>
                  <a:lnTo>
                    <a:pt x="0" y="0"/>
                  </a:lnTo>
                  <a:lnTo>
                    <a:pt x="1118892" y="0"/>
                  </a:lnTo>
                  <a:lnTo>
                    <a:pt x="1098422" y="60340"/>
                  </a:lnTo>
                  <a:lnTo>
                    <a:pt x="1082338" y="102963"/>
                  </a:lnTo>
                  <a:lnTo>
                    <a:pt x="1065184" y="145047"/>
                  </a:lnTo>
                  <a:lnTo>
                    <a:pt x="1046976" y="186577"/>
                  </a:lnTo>
                  <a:lnTo>
                    <a:pt x="1027730" y="227536"/>
                  </a:lnTo>
                  <a:lnTo>
                    <a:pt x="1007463" y="267907"/>
                  </a:lnTo>
                  <a:lnTo>
                    <a:pt x="986193" y="307675"/>
                  </a:lnTo>
                  <a:lnTo>
                    <a:pt x="963935" y="346821"/>
                  </a:lnTo>
                  <a:lnTo>
                    <a:pt x="940706" y="385329"/>
                  </a:lnTo>
                  <a:lnTo>
                    <a:pt x="916524" y="423183"/>
                  </a:lnTo>
                  <a:lnTo>
                    <a:pt x="891403" y="460366"/>
                  </a:lnTo>
                  <a:lnTo>
                    <a:pt x="865362" y="496862"/>
                  </a:lnTo>
                  <a:lnTo>
                    <a:pt x="838417" y="532653"/>
                  </a:lnTo>
                  <a:lnTo>
                    <a:pt x="810585" y="567723"/>
                  </a:lnTo>
                  <a:lnTo>
                    <a:pt x="781881" y="602056"/>
                  </a:lnTo>
                  <a:lnTo>
                    <a:pt x="752324" y="635635"/>
                  </a:lnTo>
                  <a:lnTo>
                    <a:pt x="721928" y="668442"/>
                  </a:lnTo>
                  <a:lnTo>
                    <a:pt x="690713" y="700463"/>
                  </a:lnTo>
                  <a:lnTo>
                    <a:pt x="658692" y="731679"/>
                  </a:lnTo>
                  <a:lnTo>
                    <a:pt x="625885" y="762074"/>
                  </a:lnTo>
                  <a:lnTo>
                    <a:pt x="592306" y="791631"/>
                  </a:lnTo>
                  <a:lnTo>
                    <a:pt x="557973" y="820335"/>
                  </a:lnTo>
                  <a:lnTo>
                    <a:pt x="522903" y="848167"/>
                  </a:lnTo>
                  <a:lnTo>
                    <a:pt x="487112" y="875112"/>
                  </a:lnTo>
                  <a:lnTo>
                    <a:pt x="450616" y="901153"/>
                  </a:lnTo>
                  <a:lnTo>
                    <a:pt x="413433" y="926274"/>
                  </a:lnTo>
                  <a:lnTo>
                    <a:pt x="375579" y="950456"/>
                  </a:lnTo>
                  <a:lnTo>
                    <a:pt x="337070" y="973685"/>
                  </a:lnTo>
                  <a:lnTo>
                    <a:pt x="297924" y="995943"/>
                  </a:lnTo>
                  <a:lnTo>
                    <a:pt x="258157" y="1017214"/>
                  </a:lnTo>
                  <a:lnTo>
                    <a:pt x="217786" y="1037480"/>
                  </a:lnTo>
                  <a:lnTo>
                    <a:pt x="176827" y="1056726"/>
                  </a:lnTo>
                  <a:lnTo>
                    <a:pt x="135297" y="1074934"/>
                  </a:lnTo>
                  <a:lnTo>
                    <a:pt x="93213" y="1092088"/>
                  </a:lnTo>
                  <a:lnTo>
                    <a:pt x="50590" y="1108172"/>
                  </a:lnTo>
                  <a:lnTo>
                    <a:pt x="7447" y="1123168"/>
                  </a:lnTo>
                  <a:lnTo>
                    <a:pt x="0" y="112553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0"/>
              <a:ext cx="1119505" cy="1125855"/>
            </a:xfrm>
            <a:custGeom>
              <a:avLst/>
              <a:gdLst/>
              <a:ahLst/>
              <a:cxnLst/>
              <a:rect l="l" t="t" r="r" b="b"/>
              <a:pathLst>
                <a:path w="1119505" h="1125855">
                  <a:moveTo>
                    <a:pt x="1118892" y="0"/>
                  </a:moveTo>
                  <a:lnTo>
                    <a:pt x="1098422" y="60340"/>
                  </a:lnTo>
                  <a:lnTo>
                    <a:pt x="1082338" y="102963"/>
                  </a:lnTo>
                  <a:lnTo>
                    <a:pt x="1065184" y="145047"/>
                  </a:lnTo>
                  <a:lnTo>
                    <a:pt x="1046976" y="186577"/>
                  </a:lnTo>
                  <a:lnTo>
                    <a:pt x="1027730" y="227536"/>
                  </a:lnTo>
                  <a:lnTo>
                    <a:pt x="1007463" y="267907"/>
                  </a:lnTo>
                  <a:lnTo>
                    <a:pt x="986193" y="307675"/>
                  </a:lnTo>
                  <a:lnTo>
                    <a:pt x="963935" y="346821"/>
                  </a:lnTo>
                  <a:lnTo>
                    <a:pt x="940706" y="385329"/>
                  </a:lnTo>
                  <a:lnTo>
                    <a:pt x="916524" y="423183"/>
                  </a:lnTo>
                  <a:lnTo>
                    <a:pt x="891403" y="460366"/>
                  </a:lnTo>
                  <a:lnTo>
                    <a:pt x="865362" y="496862"/>
                  </a:lnTo>
                  <a:lnTo>
                    <a:pt x="838417" y="532653"/>
                  </a:lnTo>
                  <a:lnTo>
                    <a:pt x="810585" y="567723"/>
                  </a:lnTo>
                  <a:lnTo>
                    <a:pt x="781881" y="602056"/>
                  </a:lnTo>
                  <a:lnTo>
                    <a:pt x="752324" y="635635"/>
                  </a:lnTo>
                  <a:lnTo>
                    <a:pt x="721928" y="668442"/>
                  </a:lnTo>
                  <a:lnTo>
                    <a:pt x="690713" y="700463"/>
                  </a:lnTo>
                  <a:lnTo>
                    <a:pt x="658692" y="731679"/>
                  </a:lnTo>
                  <a:lnTo>
                    <a:pt x="625885" y="762074"/>
                  </a:lnTo>
                  <a:lnTo>
                    <a:pt x="592306" y="791631"/>
                  </a:lnTo>
                  <a:lnTo>
                    <a:pt x="557973" y="820335"/>
                  </a:lnTo>
                  <a:lnTo>
                    <a:pt x="522903" y="848167"/>
                  </a:lnTo>
                  <a:lnTo>
                    <a:pt x="487112" y="875112"/>
                  </a:lnTo>
                  <a:lnTo>
                    <a:pt x="450616" y="901153"/>
                  </a:lnTo>
                  <a:lnTo>
                    <a:pt x="413433" y="926274"/>
                  </a:lnTo>
                  <a:lnTo>
                    <a:pt x="375579" y="950456"/>
                  </a:lnTo>
                  <a:lnTo>
                    <a:pt x="337070" y="973685"/>
                  </a:lnTo>
                  <a:lnTo>
                    <a:pt x="297924" y="995943"/>
                  </a:lnTo>
                  <a:lnTo>
                    <a:pt x="258157" y="1017214"/>
                  </a:lnTo>
                  <a:lnTo>
                    <a:pt x="217786" y="1037480"/>
                  </a:lnTo>
                  <a:lnTo>
                    <a:pt x="176827" y="1056726"/>
                  </a:lnTo>
                  <a:lnTo>
                    <a:pt x="135297" y="1074934"/>
                  </a:lnTo>
                  <a:lnTo>
                    <a:pt x="93213" y="1092088"/>
                  </a:lnTo>
                  <a:lnTo>
                    <a:pt x="50590" y="1108172"/>
                  </a:lnTo>
                  <a:lnTo>
                    <a:pt x="7447" y="1123168"/>
                  </a:lnTo>
                  <a:lnTo>
                    <a:pt x="0" y="1125539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973422"/>
              <a:ext cx="702310" cy="2170430"/>
            </a:xfrm>
            <a:custGeom>
              <a:avLst/>
              <a:gdLst/>
              <a:ahLst/>
              <a:cxnLst/>
              <a:rect l="l" t="t" r="r" b="b"/>
              <a:pathLst>
                <a:path w="702310" h="2170429">
                  <a:moveTo>
                    <a:pt x="523784" y="2170077"/>
                  </a:moveTo>
                  <a:lnTo>
                    <a:pt x="0" y="2170077"/>
                  </a:lnTo>
                  <a:lnTo>
                    <a:pt x="0" y="0"/>
                  </a:lnTo>
                  <a:lnTo>
                    <a:pt x="43085" y="33134"/>
                  </a:lnTo>
                  <a:lnTo>
                    <a:pt x="81157" y="64330"/>
                  </a:lnTo>
                  <a:lnTo>
                    <a:pt x="118416" y="96657"/>
                  </a:lnTo>
                  <a:lnTo>
                    <a:pt x="154835" y="130105"/>
                  </a:lnTo>
                  <a:lnTo>
                    <a:pt x="190388" y="164664"/>
                  </a:lnTo>
                  <a:lnTo>
                    <a:pt x="224946" y="200216"/>
                  </a:lnTo>
                  <a:lnTo>
                    <a:pt x="258395" y="236635"/>
                  </a:lnTo>
                  <a:lnTo>
                    <a:pt x="290722" y="273894"/>
                  </a:lnTo>
                  <a:lnTo>
                    <a:pt x="321917" y="311966"/>
                  </a:lnTo>
                  <a:lnTo>
                    <a:pt x="351969" y="350825"/>
                  </a:lnTo>
                  <a:lnTo>
                    <a:pt x="380867" y="390444"/>
                  </a:lnTo>
                  <a:lnTo>
                    <a:pt x="408599" y="430796"/>
                  </a:lnTo>
                  <a:lnTo>
                    <a:pt x="435155" y="471855"/>
                  </a:lnTo>
                  <a:lnTo>
                    <a:pt x="460523" y="513593"/>
                  </a:lnTo>
                  <a:lnTo>
                    <a:pt x="484693" y="555984"/>
                  </a:lnTo>
                  <a:lnTo>
                    <a:pt x="507653" y="599002"/>
                  </a:lnTo>
                  <a:lnTo>
                    <a:pt x="529393" y="642619"/>
                  </a:lnTo>
                  <a:lnTo>
                    <a:pt x="549901" y="686809"/>
                  </a:lnTo>
                  <a:lnTo>
                    <a:pt x="569165" y="731545"/>
                  </a:lnTo>
                  <a:lnTo>
                    <a:pt x="587176" y="776800"/>
                  </a:lnTo>
                  <a:lnTo>
                    <a:pt x="603922" y="822549"/>
                  </a:lnTo>
                  <a:lnTo>
                    <a:pt x="619392" y="868763"/>
                  </a:lnTo>
                  <a:lnTo>
                    <a:pt x="633575" y="915416"/>
                  </a:lnTo>
                  <a:lnTo>
                    <a:pt x="646459" y="962482"/>
                  </a:lnTo>
                  <a:lnTo>
                    <a:pt x="658035" y="1009933"/>
                  </a:lnTo>
                  <a:lnTo>
                    <a:pt x="668289" y="1057744"/>
                  </a:lnTo>
                  <a:lnTo>
                    <a:pt x="677213" y="1105887"/>
                  </a:lnTo>
                  <a:lnTo>
                    <a:pt x="684794" y="1154335"/>
                  </a:lnTo>
                  <a:lnTo>
                    <a:pt x="691021" y="1203063"/>
                  </a:lnTo>
                  <a:lnTo>
                    <a:pt x="695884" y="1252042"/>
                  </a:lnTo>
                  <a:lnTo>
                    <a:pt x="699371" y="1301248"/>
                  </a:lnTo>
                  <a:lnTo>
                    <a:pt x="701472" y="1350651"/>
                  </a:lnTo>
                  <a:lnTo>
                    <a:pt x="702174" y="1400227"/>
                  </a:lnTo>
                  <a:lnTo>
                    <a:pt x="701525" y="1448324"/>
                  </a:lnTo>
                  <a:lnTo>
                    <a:pt x="699589" y="1496099"/>
                  </a:lnTo>
                  <a:lnTo>
                    <a:pt x="696382" y="1543537"/>
                  </a:lnTo>
                  <a:lnTo>
                    <a:pt x="691921" y="1590620"/>
                  </a:lnTo>
                  <a:lnTo>
                    <a:pt x="686223" y="1637332"/>
                  </a:lnTo>
                  <a:lnTo>
                    <a:pt x="679305" y="1683656"/>
                  </a:lnTo>
                  <a:lnTo>
                    <a:pt x="671182" y="1729576"/>
                  </a:lnTo>
                  <a:lnTo>
                    <a:pt x="661872" y="1775075"/>
                  </a:lnTo>
                  <a:lnTo>
                    <a:pt x="651392" y="1820135"/>
                  </a:lnTo>
                  <a:lnTo>
                    <a:pt x="639757" y="1864742"/>
                  </a:lnTo>
                  <a:lnTo>
                    <a:pt x="626986" y="1908877"/>
                  </a:lnTo>
                  <a:lnTo>
                    <a:pt x="613093" y="1952525"/>
                  </a:lnTo>
                  <a:lnTo>
                    <a:pt x="598097" y="1995668"/>
                  </a:lnTo>
                  <a:lnTo>
                    <a:pt x="582013" y="2038290"/>
                  </a:lnTo>
                  <a:lnTo>
                    <a:pt x="564859" y="2080374"/>
                  </a:lnTo>
                  <a:lnTo>
                    <a:pt x="546651" y="2121905"/>
                  </a:lnTo>
                  <a:lnTo>
                    <a:pt x="527405" y="2162864"/>
                  </a:lnTo>
                  <a:lnTo>
                    <a:pt x="523784" y="2170077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973422"/>
              <a:ext cx="702310" cy="2170430"/>
            </a:xfrm>
            <a:custGeom>
              <a:avLst/>
              <a:gdLst/>
              <a:ahLst/>
              <a:cxnLst/>
              <a:rect l="l" t="t" r="r" b="b"/>
              <a:pathLst>
                <a:path w="702310" h="2170429">
                  <a:moveTo>
                    <a:pt x="0" y="0"/>
                  </a:moveTo>
                  <a:lnTo>
                    <a:pt x="43085" y="33134"/>
                  </a:lnTo>
                  <a:lnTo>
                    <a:pt x="81157" y="64330"/>
                  </a:lnTo>
                  <a:lnTo>
                    <a:pt x="118416" y="96657"/>
                  </a:lnTo>
                  <a:lnTo>
                    <a:pt x="154835" y="130105"/>
                  </a:lnTo>
                  <a:lnTo>
                    <a:pt x="190388" y="164664"/>
                  </a:lnTo>
                  <a:lnTo>
                    <a:pt x="224946" y="200216"/>
                  </a:lnTo>
                  <a:lnTo>
                    <a:pt x="258395" y="236635"/>
                  </a:lnTo>
                  <a:lnTo>
                    <a:pt x="290722" y="273894"/>
                  </a:lnTo>
                  <a:lnTo>
                    <a:pt x="321917" y="311966"/>
                  </a:lnTo>
                  <a:lnTo>
                    <a:pt x="351969" y="350825"/>
                  </a:lnTo>
                  <a:lnTo>
                    <a:pt x="380867" y="390444"/>
                  </a:lnTo>
                  <a:lnTo>
                    <a:pt x="408599" y="430796"/>
                  </a:lnTo>
                  <a:lnTo>
                    <a:pt x="435155" y="471855"/>
                  </a:lnTo>
                  <a:lnTo>
                    <a:pt x="460523" y="513593"/>
                  </a:lnTo>
                  <a:lnTo>
                    <a:pt x="484693" y="555984"/>
                  </a:lnTo>
                  <a:lnTo>
                    <a:pt x="507653" y="599002"/>
                  </a:lnTo>
                  <a:lnTo>
                    <a:pt x="529393" y="642619"/>
                  </a:lnTo>
                  <a:lnTo>
                    <a:pt x="549901" y="686809"/>
                  </a:lnTo>
                  <a:lnTo>
                    <a:pt x="569165" y="731545"/>
                  </a:lnTo>
                  <a:lnTo>
                    <a:pt x="587176" y="776800"/>
                  </a:lnTo>
                  <a:lnTo>
                    <a:pt x="603922" y="822549"/>
                  </a:lnTo>
                  <a:lnTo>
                    <a:pt x="619392" y="868763"/>
                  </a:lnTo>
                  <a:lnTo>
                    <a:pt x="633575" y="915416"/>
                  </a:lnTo>
                  <a:lnTo>
                    <a:pt x="646459" y="962482"/>
                  </a:lnTo>
                  <a:lnTo>
                    <a:pt x="658035" y="1009933"/>
                  </a:lnTo>
                  <a:lnTo>
                    <a:pt x="668289" y="1057744"/>
                  </a:lnTo>
                  <a:lnTo>
                    <a:pt x="677213" y="1105887"/>
                  </a:lnTo>
                  <a:lnTo>
                    <a:pt x="684794" y="1154335"/>
                  </a:lnTo>
                  <a:lnTo>
                    <a:pt x="691021" y="1203063"/>
                  </a:lnTo>
                  <a:lnTo>
                    <a:pt x="695884" y="1252042"/>
                  </a:lnTo>
                  <a:lnTo>
                    <a:pt x="699371" y="1301248"/>
                  </a:lnTo>
                  <a:lnTo>
                    <a:pt x="701472" y="1350651"/>
                  </a:lnTo>
                  <a:lnTo>
                    <a:pt x="702174" y="1400227"/>
                  </a:lnTo>
                  <a:lnTo>
                    <a:pt x="701525" y="1448324"/>
                  </a:lnTo>
                  <a:lnTo>
                    <a:pt x="699589" y="1496099"/>
                  </a:lnTo>
                  <a:lnTo>
                    <a:pt x="696382" y="1543537"/>
                  </a:lnTo>
                  <a:lnTo>
                    <a:pt x="691921" y="1590620"/>
                  </a:lnTo>
                  <a:lnTo>
                    <a:pt x="686223" y="1637332"/>
                  </a:lnTo>
                  <a:lnTo>
                    <a:pt x="679305" y="1683656"/>
                  </a:lnTo>
                  <a:lnTo>
                    <a:pt x="671182" y="1729576"/>
                  </a:lnTo>
                  <a:lnTo>
                    <a:pt x="661872" y="1775075"/>
                  </a:lnTo>
                  <a:lnTo>
                    <a:pt x="651392" y="1820135"/>
                  </a:lnTo>
                  <a:lnTo>
                    <a:pt x="639757" y="1864742"/>
                  </a:lnTo>
                  <a:lnTo>
                    <a:pt x="626986" y="1908877"/>
                  </a:lnTo>
                  <a:lnTo>
                    <a:pt x="613093" y="1952525"/>
                  </a:lnTo>
                  <a:lnTo>
                    <a:pt x="598097" y="1995668"/>
                  </a:lnTo>
                  <a:lnTo>
                    <a:pt x="582013" y="2038290"/>
                  </a:lnTo>
                  <a:lnTo>
                    <a:pt x="564859" y="2080374"/>
                  </a:lnTo>
                  <a:lnTo>
                    <a:pt x="546651" y="2121905"/>
                  </a:lnTo>
                  <a:lnTo>
                    <a:pt x="527405" y="2162864"/>
                  </a:lnTo>
                  <a:lnTo>
                    <a:pt x="523784" y="2170077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53811" y="653814"/>
              <a:ext cx="2050414" cy="886460"/>
            </a:xfrm>
            <a:custGeom>
              <a:avLst/>
              <a:gdLst/>
              <a:ahLst/>
              <a:cxnLst/>
              <a:rect l="l" t="t" r="r" b="b"/>
              <a:pathLst>
                <a:path w="2050414" h="886460">
                  <a:moveTo>
                    <a:pt x="2049988" y="886435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4936" y="609978"/>
              <a:ext cx="110888" cy="8224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50439" y="3105099"/>
              <a:ext cx="2310130" cy="796290"/>
            </a:xfrm>
            <a:custGeom>
              <a:avLst/>
              <a:gdLst/>
              <a:ahLst/>
              <a:cxnLst/>
              <a:rect l="l" t="t" r="r" b="b"/>
              <a:pathLst>
                <a:path w="2310130" h="796289">
                  <a:moveTo>
                    <a:pt x="2309635" y="0"/>
                  </a:moveTo>
                  <a:lnTo>
                    <a:pt x="0" y="795862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179" y="3861689"/>
              <a:ext cx="111035" cy="78547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018300" y="957555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“local</a:t>
            </a:r>
            <a:r>
              <a:rPr sz="1800" spc="-8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gradient”</a:t>
            </a:r>
            <a:endParaRPr sz="18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06362" y="3445535"/>
            <a:ext cx="1685289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“Upstream</a:t>
            </a:r>
            <a:endParaRPr sz="2800" dirty="0">
              <a:latin typeface="Corbel" panose="020B0503020204020204" pitchFamily="34" charset="0"/>
              <a:cs typeface="Arial MT"/>
            </a:endParaRPr>
          </a:p>
          <a:p>
            <a:pPr marL="140335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gradient”</a:t>
            </a:r>
            <a:endParaRPr sz="28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8472458" y="4456061"/>
            <a:ext cx="54870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latin typeface="Corbel" panose="020B0503020204020204" pitchFamily="34" charset="0"/>
              </a:rPr>
              <a:t>Lectur</a:t>
            </a:r>
            <a:r>
              <a:rPr dirty="0">
                <a:latin typeface="Corbel" panose="020B0503020204020204" pitchFamily="34" charset="0"/>
              </a:rPr>
              <a:t>e</a:t>
            </a:r>
            <a:r>
              <a:rPr spc="-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4</a:t>
            </a:r>
            <a:r>
              <a:rPr spc="-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-</a:t>
            </a:r>
            <a:r>
              <a:rPr spc="-125" dirty="0">
                <a:latin typeface="Corbel" panose="020B0503020204020204" pitchFamily="34" charset="0"/>
              </a:rPr>
              <a:t> </a:t>
            </a:r>
            <a:fld id="{81D60167-4931-47E6-BA6A-407CBD079E47}" type="slidenum">
              <a:rPr dirty="0">
                <a:latin typeface="Corbel" panose="020B0503020204020204" pitchFamily="34" charset="0"/>
              </a:rPr>
              <a:t>41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6859" y="1959808"/>
            <a:ext cx="18376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“Downstream  </a:t>
            </a:r>
            <a:r>
              <a:rPr sz="2400" spc="-5" dirty="0">
                <a:solidFill>
                  <a:srgbClr val="FF0000"/>
                </a:solidFill>
                <a:latin typeface="Corbel" panose="020B0503020204020204" pitchFamily="34" charset="0"/>
                <a:cs typeface="Arial MT"/>
              </a:rPr>
              <a:t>gradients”</a:t>
            </a:r>
            <a:endParaRPr sz="24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47" name="object 5">
            <a:extLst>
              <a:ext uri="{FF2B5EF4-FFF2-40B4-BE49-F238E27FC236}">
                <a16:creationId xmlns:a16="http://schemas.microsoft.com/office/drawing/2014/main" id="{D43149DE-3635-8E51-650C-AE449B33028D}"/>
              </a:ext>
            </a:extLst>
          </p:cNvPr>
          <p:cNvSpPr txBox="1"/>
          <p:nvPr/>
        </p:nvSpPr>
        <p:spPr>
          <a:xfrm>
            <a:off x="4626167" y="1839255"/>
            <a:ext cx="194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latin typeface="Corbel" panose="020B0503020204020204" pitchFamily="34" charset="0"/>
                <a:cs typeface="Arial MT"/>
              </a:rPr>
              <a:t>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1BEACF-6F4E-4830-10F5-0BD989CC235B}"/>
              </a:ext>
            </a:extLst>
          </p:cNvPr>
          <p:cNvSpPr txBox="1"/>
          <p:nvPr/>
        </p:nvSpPr>
        <p:spPr>
          <a:xfrm>
            <a:off x="3941021" y="4953063"/>
            <a:ext cx="139974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788" kern="1200" dirty="0">
                <a:latin typeface="Corbel" panose="020B0503020204020204" pitchFamily="34" charset="0"/>
                <a:ea typeface="+mn-ea"/>
                <a:cs typeface="+mn-cs"/>
              </a:rPr>
              <a:t>Figure from Andrej </a:t>
            </a:r>
            <a:r>
              <a:rPr lang="en-US" sz="788" kern="1200" dirty="0" err="1">
                <a:latin typeface="Corbel" panose="020B0503020204020204" pitchFamily="34" charset="0"/>
                <a:ea typeface="+mn-ea"/>
                <a:cs typeface="+mn-cs"/>
              </a:rPr>
              <a:t>Karpathy</a:t>
            </a:r>
            <a:endParaRPr lang="en-US" sz="788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Demo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Link: </a:t>
            </a:r>
            <a:r>
              <a:rPr lang="en-US" dirty="0">
                <a:hlinkClick r:id="rId2"/>
              </a:rPr>
              <a:t>https://playground.tensorflow.org/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21938-476A-4922-BE24-3B8F6A2854D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85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A520-CFB2-75E8-3EAD-FDDB9965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Chapter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67F7-BFC3-5C68-93F5-C23BA66F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/>
              <a:t>Feed-forward networks</a:t>
            </a:r>
          </a:p>
          <a:p>
            <a:pPr>
              <a:buFont typeface="+mj-lt"/>
              <a:buAutoNum type="arabicPeriod"/>
            </a:pPr>
            <a:r>
              <a:rPr lang="en-US"/>
              <a:t>Neural nets: brief history </a:t>
            </a:r>
          </a:p>
          <a:p>
            <a:pPr>
              <a:buFont typeface="+mj-lt"/>
              <a:buAutoNum type="arabicPeriod"/>
            </a:pPr>
            <a:r>
              <a:rPr lang="en-US"/>
              <a:t>Word2Vec as a simple neural network  </a:t>
            </a:r>
          </a:p>
          <a:p>
            <a:pPr>
              <a:buFont typeface="+mj-lt"/>
              <a:buAutoNum type="arabicPeriod"/>
            </a:pPr>
            <a:r>
              <a:rPr lang="en-US"/>
              <a:t>Training neural networks: back-propagation</a:t>
            </a:r>
          </a:p>
          <a:p>
            <a:pPr>
              <a:buFont typeface="+mj-lt"/>
              <a:buAutoNum type="arabicPeriod"/>
            </a:pPr>
            <a:r>
              <a:rPr lang="en-US">
                <a:solidFill>
                  <a:srgbClr val="C00000"/>
                </a:solidFill>
              </a:rPr>
              <a:t>Backprop in practice </a:t>
            </a:r>
          </a:p>
          <a:p>
            <a:pPr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10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6AA6-646B-FCA5-CF71-DA17ECD6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Backprop in </a:t>
            </a:r>
            <a:r>
              <a:rPr lang="en-US" dirty="0" err="1"/>
              <a:t>PyTorch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AAEAE-942A-29E9-B132-6D3A59138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A2BD2B95-F624-1E74-7651-476691EDD4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463" y="1223394"/>
            <a:ext cx="2838449" cy="438149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4E7FA63C-7077-D2AC-D87E-CB50C47C47DD}"/>
              </a:ext>
            </a:extLst>
          </p:cNvPr>
          <p:cNvGrpSpPr/>
          <p:nvPr/>
        </p:nvGrpSpPr>
        <p:grpSpPr>
          <a:xfrm>
            <a:off x="4302210" y="185487"/>
            <a:ext cx="4530090" cy="2075814"/>
            <a:chOff x="4496425" y="145149"/>
            <a:chExt cx="4530090" cy="2075814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FA263A04-597A-5391-88F9-37E722426C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DB8C232-F3F3-2CB7-37AF-CD0051390728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1E931829-5ACA-0F16-F395-558E55DEBE5E}"/>
                </a:ext>
              </a:extLst>
            </p:cNvPr>
            <p:cNvSpPr/>
            <p:nvPr/>
          </p:nvSpPr>
          <p:spPr>
            <a:xfrm>
              <a:off x="4702048" y="201701"/>
              <a:ext cx="4144010" cy="1968500"/>
            </a:xfrm>
            <a:custGeom>
              <a:avLst/>
              <a:gdLst/>
              <a:ahLst/>
              <a:cxnLst/>
              <a:rect l="l" t="t" r="r" b="b"/>
              <a:pathLst>
                <a:path w="4144009" h="1968500">
                  <a:moveTo>
                    <a:pt x="285292" y="1539506"/>
                  </a:moveTo>
                  <a:lnTo>
                    <a:pt x="89700" y="1539506"/>
                  </a:lnTo>
                  <a:lnTo>
                    <a:pt x="89700" y="1735099"/>
                  </a:lnTo>
                  <a:lnTo>
                    <a:pt x="285292" y="1735099"/>
                  </a:lnTo>
                  <a:lnTo>
                    <a:pt x="285292" y="1539506"/>
                  </a:lnTo>
                  <a:close/>
                </a:path>
                <a:path w="4144009" h="1968500">
                  <a:moveTo>
                    <a:pt x="285292" y="769759"/>
                  </a:moveTo>
                  <a:lnTo>
                    <a:pt x="89700" y="769759"/>
                  </a:lnTo>
                  <a:lnTo>
                    <a:pt x="89700" y="965352"/>
                  </a:lnTo>
                  <a:lnTo>
                    <a:pt x="285292" y="965352"/>
                  </a:lnTo>
                  <a:lnTo>
                    <a:pt x="285292" y="769759"/>
                  </a:lnTo>
                  <a:close/>
                </a:path>
                <a:path w="4144009" h="1968500">
                  <a:moveTo>
                    <a:pt x="291693" y="0"/>
                  </a:moveTo>
                  <a:lnTo>
                    <a:pt x="96100" y="0"/>
                  </a:lnTo>
                  <a:lnTo>
                    <a:pt x="96100" y="195605"/>
                  </a:lnTo>
                  <a:lnTo>
                    <a:pt x="291693" y="195605"/>
                  </a:lnTo>
                  <a:lnTo>
                    <a:pt x="291693" y="0"/>
                  </a:lnTo>
                  <a:close/>
                </a:path>
                <a:path w="4144009" h="1968500">
                  <a:moveTo>
                    <a:pt x="374992" y="1810232"/>
                  </a:moveTo>
                  <a:lnTo>
                    <a:pt x="0" y="1810232"/>
                  </a:lnTo>
                  <a:lnTo>
                    <a:pt x="0" y="1968334"/>
                  </a:lnTo>
                  <a:lnTo>
                    <a:pt x="374992" y="1968334"/>
                  </a:lnTo>
                  <a:lnTo>
                    <a:pt x="374992" y="1810232"/>
                  </a:lnTo>
                  <a:close/>
                </a:path>
                <a:path w="4144009" h="1968500">
                  <a:moveTo>
                    <a:pt x="374992" y="254304"/>
                  </a:moveTo>
                  <a:lnTo>
                    <a:pt x="0" y="254304"/>
                  </a:lnTo>
                  <a:lnTo>
                    <a:pt x="0" y="517702"/>
                  </a:lnTo>
                  <a:lnTo>
                    <a:pt x="374992" y="517702"/>
                  </a:lnTo>
                  <a:lnTo>
                    <a:pt x="374992" y="254304"/>
                  </a:lnTo>
                  <a:close/>
                </a:path>
                <a:path w="4144009" h="1968500">
                  <a:moveTo>
                    <a:pt x="447624" y="1013104"/>
                  </a:moveTo>
                  <a:lnTo>
                    <a:pt x="72618" y="1013104"/>
                  </a:lnTo>
                  <a:lnTo>
                    <a:pt x="72618" y="1276502"/>
                  </a:lnTo>
                  <a:lnTo>
                    <a:pt x="447624" y="1276502"/>
                  </a:lnTo>
                  <a:lnTo>
                    <a:pt x="447624" y="1013104"/>
                  </a:lnTo>
                  <a:close/>
                </a:path>
                <a:path w="4144009" h="1968500">
                  <a:moveTo>
                    <a:pt x="2157044" y="391210"/>
                  </a:moveTo>
                  <a:lnTo>
                    <a:pt x="1961451" y="391210"/>
                  </a:lnTo>
                  <a:lnTo>
                    <a:pt x="1961451" y="586803"/>
                  </a:lnTo>
                  <a:lnTo>
                    <a:pt x="2157044" y="586803"/>
                  </a:lnTo>
                  <a:lnTo>
                    <a:pt x="2157044" y="391210"/>
                  </a:lnTo>
                  <a:close/>
                </a:path>
                <a:path w="4144009" h="1968500">
                  <a:moveTo>
                    <a:pt x="2315489" y="654850"/>
                  </a:moveTo>
                  <a:lnTo>
                    <a:pt x="1940496" y="654850"/>
                  </a:lnTo>
                  <a:lnTo>
                    <a:pt x="1940496" y="918260"/>
                  </a:lnTo>
                  <a:lnTo>
                    <a:pt x="2315489" y="918260"/>
                  </a:lnTo>
                  <a:lnTo>
                    <a:pt x="2315489" y="654850"/>
                  </a:lnTo>
                  <a:close/>
                </a:path>
                <a:path w="4144009" h="1968500">
                  <a:moveTo>
                    <a:pt x="4143514" y="1198232"/>
                  </a:moveTo>
                  <a:lnTo>
                    <a:pt x="3768521" y="1198232"/>
                  </a:lnTo>
                  <a:lnTo>
                    <a:pt x="3768521" y="1461630"/>
                  </a:lnTo>
                  <a:lnTo>
                    <a:pt x="4143514" y="1461630"/>
                  </a:lnTo>
                  <a:lnTo>
                    <a:pt x="4143514" y="1198232"/>
                  </a:lnTo>
                  <a:close/>
                </a:path>
                <a:path w="4144009" h="1968500">
                  <a:moveTo>
                    <a:pt x="4143514" y="965352"/>
                  </a:moveTo>
                  <a:lnTo>
                    <a:pt x="3858222" y="965352"/>
                  </a:lnTo>
                  <a:lnTo>
                    <a:pt x="3858222" y="1160957"/>
                  </a:lnTo>
                  <a:lnTo>
                    <a:pt x="4143514" y="1160957"/>
                  </a:lnTo>
                  <a:lnTo>
                    <a:pt x="4143514" y="9653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DE4497-8FED-2CFB-9D94-2FC03F73DDE1}"/>
              </a:ext>
            </a:extLst>
          </p:cNvPr>
          <p:cNvSpPr txBox="1"/>
          <p:nvPr/>
        </p:nvSpPr>
        <p:spPr>
          <a:xfrm>
            <a:off x="314264" y="2680921"/>
            <a:ext cx="85206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 =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torch.tensor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15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-2</a:t>
            </a:r>
            <a:r>
              <a:rPr lang="en-US" sz="1600" dirty="0">
                <a:solidFill>
                  <a:srgbClr val="09815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.0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requires_grad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 =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torch.tensor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15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5.0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requires_grad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torch.tensor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15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-4</a:t>
            </a:r>
            <a:r>
              <a:rPr lang="en-US" sz="1600" dirty="0">
                <a:solidFill>
                  <a:srgbClr val="09815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.0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requires_grad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b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 = 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x+y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)*z </a:t>
            </a:r>
            <a:r>
              <a:rPr lang="en-US" sz="1600" dirty="0"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 Define the computation graph</a:t>
            </a:r>
            <a:endParaRPr lang="en-US" sz="160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f.backward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600" dirty="0"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sz="1600" dirty="0" err="1"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PyTorch’s</a:t>
            </a:r>
            <a:r>
              <a:rPr lang="en-US" sz="1600" dirty="0"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internal backward gradient computation</a:t>
            </a:r>
            <a:b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795E2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'Gradients after backpropagation:'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x.grad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.grad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z.grad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A00F3F64-BBF2-B09F-0358-69890A2C0B72}"/>
              </a:ext>
            </a:extLst>
          </p:cNvPr>
          <p:cNvSpPr txBox="1"/>
          <p:nvPr/>
        </p:nvSpPr>
        <p:spPr>
          <a:xfrm>
            <a:off x="645844" y="2010652"/>
            <a:ext cx="80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W</a:t>
            </a:r>
            <a:r>
              <a:rPr sz="2400" spc="-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ant:</a:t>
            </a:r>
            <a:endParaRPr sz="2400" dirty="0">
              <a:solidFill>
                <a:srgbClr val="C00000"/>
              </a:solidFill>
              <a:latin typeface="Corbel" panose="020B0503020204020204" pitchFamily="34" charset="0"/>
              <a:cs typeface="Arial MT"/>
            </a:endParaRPr>
          </a:p>
        </p:txBody>
      </p:sp>
      <p:pic>
        <p:nvPicPr>
          <p:cNvPr id="11" name="object 20">
            <a:extLst>
              <a:ext uri="{FF2B5EF4-FFF2-40B4-BE49-F238E27FC236}">
                <a16:creationId xmlns:a16="http://schemas.microsoft.com/office/drawing/2014/main" id="{E459EA8E-F001-C85A-B968-15ED6C11297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1145" y="1892894"/>
            <a:ext cx="1565691" cy="6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803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3407-5368-2527-D9C2-878E74E9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PyTorch’s</a:t>
            </a:r>
            <a:r>
              <a:rPr lang="en-US" dirty="0"/>
              <a:t> Implementation: Forward/Backward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5152-BFEB-06DD-DDBF-E3EFF170A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PyTorch</a:t>
            </a:r>
            <a:r>
              <a:rPr lang="en-US" dirty="0"/>
              <a:t> has implementation of forward/backward operations for various operators. </a:t>
            </a:r>
          </a:p>
          <a:p>
            <a:r>
              <a:rPr lang="en-US" dirty="0"/>
              <a:t>Example: multiplication operator</a:t>
            </a:r>
          </a:p>
        </p:txBody>
      </p:sp>
      <p:pic>
        <p:nvPicPr>
          <p:cNvPr id="4" name="Content Placeholder 6" descr="Text&#10;&#10;Description automatically generated with low confidence">
            <a:extLst>
              <a:ext uri="{FF2B5EF4-FFF2-40B4-BE49-F238E27FC236}">
                <a16:creationId xmlns:a16="http://schemas.microsoft.com/office/drawing/2014/main" id="{634D2C6B-1D2E-10C1-CC2E-C20E19095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943" y="2011949"/>
            <a:ext cx="4790265" cy="289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9C1CD18A-C4C5-CB8B-42A6-B2EEC3269A0E}"/>
              </a:ext>
            </a:extLst>
          </p:cNvPr>
          <p:cNvPicPr/>
          <p:nvPr/>
        </p:nvPicPr>
        <p:blipFill rotWithShape="1">
          <a:blip r:embed="rId3" cstate="print"/>
          <a:srcRect r="64334" b="33572"/>
          <a:stretch/>
        </p:blipFill>
        <p:spPr>
          <a:xfrm>
            <a:off x="912732" y="2370150"/>
            <a:ext cx="2310570" cy="18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82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2B31E-1CBA-F380-8577-F380DA43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PyTorch</a:t>
            </a:r>
            <a:r>
              <a:rPr lang="en-US"/>
              <a:t> Operators 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FE6840-C95A-76EC-79DF-6E7148219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91" y="1017725"/>
            <a:ext cx="4375690" cy="424723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E413EF-7267-2AF3-BD8D-65A1F0B81517}"/>
              </a:ext>
            </a:extLst>
          </p:cNvPr>
          <p:cNvSpPr txBox="1"/>
          <p:nvPr/>
        </p:nvSpPr>
        <p:spPr>
          <a:xfrm>
            <a:off x="3941180" y="445025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err="1">
                <a:latin typeface="Corbel" panose="020B0503020204020204" pitchFamily="34" charset="0"/>
              </a:rPr>
              <a:t>PyTorch’s</a:t>
            </a:r>
            <a:r>
              <a:rPr lang="en-US">
                <a:latin typeface="Corbel" panose="020B0503020204020204" pitchFamily="34" charset="0"/>
              </a:rPr>
              <a:t> lower-level functions translate activities to graphics processor via libraries like OpenGL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7BDF1B09-9C35-F286-4B0C-2FF65B13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149714"/>
            <a:ext cx="4493847" cy="434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43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46D4-F0D0-1E9B-83A0-F7145DF2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 Activation Functions 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4EF6089-352A-A435-9161-A25401851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54" y="1071503"/>
            <a:ext cx="4252094" cy="4232700"/>
          </a:xfr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9597D-59BC-1839-F672-EC69D531BD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62"/>
          <a:stretch/>
        </p:blipFill>
        <p:spPr>
          <a:xfrm>
            <a:off x="4572000" y="1071503"/>
            <a:ext cx="4333452" cy="42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10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53329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/>
              <a:t>Why </a:t>
            </a:r>
            <a:r>
              <a:rPr lang="en-US" spc="-4" dirty="0"/>
              <a:t>L</a:t>
            </a:r>
            <a:r>
              <a:rPr spc="-4" dirty="0"/>
              <a:t>earn</a:t>
            </a:r>
            <a:r>
              <a:rPr spc="-8" dirty="0"/>
              <a:t> </a:t>
            </a:r>
            <a:r>
              <a:rPr lang="en-US" spc="-4" dirty="0"/>
              <a:t>A</a:t>
            </a:r>
            <a:r>
              <a:rPr spc="-4" dirty="0"/>
              <a:t>ll</a:t>
            </a:r>
            <a:r>
              <a:rPr dirty="0"/>
              <a:t> </a:t>
            </a:r>
            <a:r>
              <a:rPr lang="en-US" spc="-4" dirty="0"/>
              <a:t>T</a:t>
            </a:r>
            <a:r>
              <a:rPr spc="-4" dirty="0"/>
              <a:t>hese</a:t>
            </a:r>
            <a:r>
              <a:rPr dirty="0"/>
              <a:t> </a:t>
            </a:r>
            <a:r>
              <a:rPr lang="en-US" spc="-4" dirty="0"/>
              <a:t>D</a:t>
            </a:r>
            <a:r>
              <a:rPr spc="-4" dirty="0"/>
              <a:t>etails </a:t>
            </a:r>
            <a:r>
              <a:rPr lang="en-US" spc="-4" dirty="0"/>
              <a:t>A</a:t>
            </a:r>
            <a:r>
              <a:rPr spc="-4" dirty="0"/>
              <a:t>bout</a:t>
            </a:r>
            <a:r>
              <a:rPr dirty="0"/>
              <a:t> </a:t>
            </a:r>
            <a:r>
              <a:rPr lang="en-US" spc="-4" dirty="0"/>
              <a:t>Backprop</a:t>
            </a:r>
            <a:r>
              <a:rPr spc="-4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E6BF30-D6E0-966A-46B9-A876F0EC8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spc="-4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Modern</a:t>
            </a:r>
            <a:r>
              <a:rPr lang="en-US" sz="1800" b="1" spc="-8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b="1" spc="-4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deep learning</a:t>
            </a:r>
            <a:r>
              <a:rPr lang="en-US" sz="1800" b="1" spc="-8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b="1" spc="-4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frameworks</a:t>
            </a:r>
            <a:r>
              <a:rPr lang="en-US" sz="1800" b="1" spc="4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b="1" spc="-4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compute gradients</a:t>
            </a:r>
            <a:r>
              <a:rPr lang="en-US" sz="1800" b="1" spc="4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b="1" spc="-4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for you!</a:t>
            </a:r>
          </a:p>
          <a:p>
            <a:endParaRPr lang="en-US" b="1" spc="-4">
              <a:solidFill>
                <a:srgbClr val="8A007F"/>
              </a:solidFill>
              <a:latin typeface="Corbel" panose="020B0503020204020204" pitchFamily="34" charset="0"/>
              <a:cs typeface="Calibri"/>
            </a:endParaRPr>
          </a:p>
          <a:p>
            <a:r>
              <a:rPr lang="en-US" sz="1800" spc="-4">
                <a:latin typeface="Corbel" panose="020B0503020204020204" pitchFamily="34" charset="0"/>
                <a:cs typeface="Calibri"/>
              </a:rPr>
              <a:t>But</a:t>
            </a:r>
            <a:r>
              <a:rPr lang="en-US" sz="1800" spc="-8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why</a:t>
            </a:r>
            <a:r>
              <a:rPr lang="en-US" sz="1800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take</a:t>
            </a:r>
            <a:r>
              <a:rPr lang="en-US" sz="1800" spc="4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>
                <a:latin typeface="Corbel" panose="020B0503020204020204" pitchFamily="34" charset="0"/>
                <a:cs typeface="Calibri"/>
              </a:rPr>
              <a:t>a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 class on</a:t>
            </a:r>
            <a:r>
              <a:rPr lang="en-US" sz="1800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compilers</a:t>
            </a:r>
            <a:r>
              <a:rPr lang="en-US" sz="1800" spc="-8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or</a:t>
            </a:r>
            <a:r>
              <a:rPr lang="en-US" sz="1800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systems </a:t>
            </a:r>
            <a:r>
              <a:rPr lang="en-US" sz="1800">
                <a:latin typeface="Corbel" panose="020B0503020204020204" pitchFamily="34" charset="0"/>
                <a:cs typeface="Calibri"/>
              </a:rPr>
              <a:t>when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>
                <a:latin typeface="Corbel" panose="020B0503020204020204" pitchFamily="34" charset="0"/>
                <a:cs typeface="Calibri"/>
              </a:rPr>
              <a:t>they are</a:t>
            </a:r>
            <a:r>
              <a:rPr lang="en-US" sz="1800" spc="4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implemented</a:t>
            </a:r>
            <a:r>
              <a:rPr lang="en-US" sz="1800">
                <a:latin typeface="Corbel" panose="020B0503020204020204" pitchFamily="34" charset="0"/>
                <a:cs typeface="Calibri"/>
              </a:rPr>
              <a:t> for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 you?</a:t>
            </a:r>
          </a:p>
          <a:p>
            <a:pPr lvl="1"/>
            <a:r>
              <a:rPr lang="en-US" spc="-4">
                <a:latin typeface="Corbel" panose="020B0503020204020204" pitchFamily="34" charset="0"/>
                <a:cs typeface="Calibri"/>
              </a:rPr>
              <a:t>Understanding</a:t>
            </a:r>
            <a:r>
              <a:rPr lang="en-US" spc="-8">
                <a:latin typeface="Corbel" panose="020B0503020204020204" pitchFamily="34" charset="0"/>
                <a:cs typeface="Calibri"/>
              </a:rPr>
              <a:t> </a:t>
            </a:r>
            <a:r>
              <a:rPr lang="en-US" spc="-4">
                <a:latin typeface="Corbel" panose="020B0503020204020204" pitchFamily="34" charset="0"/>
                <a:cs typeface="Calibri"/>
              </a:rPr>
              <a:t>what</a:t>
            </a:r>
            <a:r>
              <a:rPr lang="en-US" spc="-8">
                <a:latin typeface="Corbel" panose="020B0503020204020204" pitchFamily="34" charset="0"/>
                <a:cs typeface="Calibri"/>
              </a:rPr>
              <a:t> </a:t>
            </a:r>
            <a:r>
              <a:rPr lang="en-US" spc="-4">
                <a:latin typeface="Corbel" panose="020B0503020204020204" pitchFamily="34" charset="0"/>
                <a:cs typeface="Calibri"/>
              </a:rPr>
              <a:t>is</a:t>
            </a:r>
            <a:r>
              <a:rPr lang="en-US" spc="-8">
                <a:latin typeface="Corbel" panose="020B0503020204020204" pitchFamily="34" charset="0"/>
                <a:cs typeface="Calibri"/>
              </a:rPr>
              <a:t> </a:t>
            </a:r>
            <a:r>
              <a:rPr lang="en-US" spc="-4">
                <a:latin typeface="Corbel" panose="020B0503020204020204" pitchFamily="34" charset="0"/>
                <a:cs typeface="Calibri"/>
              </a:rPr>
              <a:t>going on </a:t>
            </a:r>
            <a:r>
              <a:rPr lang="en-US">
                <a:latin typeface="Corbel" panose="020B0503020204020204" pitchFamily="34" charset="0"/>
                <a:cs typeface="Calibri"/>
              </a:rPr>
              <a:t>under</a:t>
            </a:r>
            <a:r>
              <a:rPr lang="en-US" spc="-4">
                <a:latin typeface="Corbel" panose="020B0503020204020204" pitchFamily="34" charset="0"/>
                <a:cs typeface="Calibri"/>
              </a:rPr>
              <a:t> the</a:t>
            </a:r>
            <a:r>
              <a:rPr lang="en-US" spc="4">
                <a:latin typeface="Corbel" panose="020B0503020204020204" pitchFamily="34" charset="0"/>
                <a:cs typeface="Calibri"/>
              </a:rPr>
              <a:t> </a:t>
            </a:r>
            <a:r>
              <a:rPr lang="en-US" spc="-4">
                <a:latin typeface="Corbel" panose="020B0503020204020204" pitchFamily="34" charset="0"/>
                <a:cs typeface="Calibri"/>
              </a:rPr>
              <a:t>hood is</a:t>
            </a:r>
            <a:r>
              <a:rPr lang="en-US" spc="-8">
                <a:latin typeface="Corbel" panose="020B0503020204020204" pitchFamily="34" charset="0"/>
                <a:cs typeface="Calibri"/>
              </a:rPr>
              <a:t> </a:t>
            </a:r>
            <a:r>
              <a:rPr lang="en-US">
                <a:latin typeface="Corbel" panose="020B0503020204020204" pitchFamily="34" charset="0"/>
                <a:cs typeface="Calibri"/>
              </a:rPr>
              <a:t>useful!</a:t>
            </a:r>
          </a:p>
          <a:p>
            <a:endParaRPr lang="en-US">
              <a:latin typeface="Corbel" panose="020B0503020204020204" pitchFamily="34" charset="0"/>
            </a:endParaRPr>
          </a:p>
          <a:p>
            <a:r>
              <a:rPr lang="en-US" sz="1800" spc="-4">
                <a:latin typeface="Corbel" panose="020B0503020204020204" pitchFamily="34" charset="0"/>
                <a:cs typeface="Calibri"/>
              </a:rPr>
              <a:t>Backpropagation doesn’t always</a:t>
            </a:r>
            <a:r>
              <a:rPr lang="en-US" sz="1800" spc="-8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work</a:t>
            </a:r>
            <a:r>
              <a:rPr lang="en-US" sz="1800" spc="-8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>
                <a:latin typeface="Corbel" panose="020B0503020204020204" pitchFamily="34" charset="0"/>
                <a:cs typeface="Calibri"/>
              </a:rPr>
              <a:t>perfectly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 out of</a:t>
            </a:r>
            <a:r>
              <a:rPr lang="en-US" sz="1800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the</a:t>
            </a:r>
            <a:r>
              <a:rPr lang="en-US" sz="1800" spc="4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box</a:t>
            </a:r>
            <a:endParaRPr lang="en-US" sz="1800">
              <a:latin typeface="Corbel" panose="020B0503020204020204" pitchFamily="34" charset="0"/>
              <a:cs typeface="Calibri"/>
            </a:endParaRPr>
          </a:p>
          <a:p>
            <a:pPr lvl="1"/>
            <a:r>
              <a:rPr lang="en-US" sz="1400" spc="-4">
                <a:latin typeface="Corbel" panose="020B0503020204020204" pitchFamily="34" charset="0"/>
                <a:cs typeface="Calibri"/>
              </a:rPr>
              <a:t>Understanding why</a:t>
            </a:r>
            <a:r>
              <a:rPr lang="en-US" sz="1400">
                <a:latin typeface="Corbel" panose="020B0503020204020204" pitchFamily="34" charset="0"/>
                <a:cs typeface="Calibri"/>
              </a:rPr>
              <a:t> 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is</a:t>
            </a:r>
            <a:r>
              <a:rPr lang="en-US" sz="1400">
                <a:latin typeface="Corbel" panose="020B0503020204020204" pitchFamily="34" charset="0"/>
                <a:cs typeface="Calibri"/>
              </a:rPr>
              <a:t> 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crucial </a:t>
            </a:r>
            <a:r>
              <a:rPr lang="en-US" sz="1400">
                <a:latin typeface="Corbel" panose="020B0503020204020204" pitchFamily="34" charset="0"/>
                <a:cs typeface="Calibri"/>
              </a:rPr>
              <a:t>for 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debugging</a:t>
            </a:r>
            <a:r>
              <a:rPr lang="en-US" sz="1400">
                <a:latin typeface="Corbel" panose="020B0503020204020204" pitchFamily="34" charset="0"/>
                <a:cs typeface="Calibri"/>
              </a:rPr>
              <a:t> and 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improving models</a:t>
            </a:r>
            <a:endParaRPr lang="en-US">
              <a:latin typeface="Corbel" panose="020B0503020204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mtClean="0"/>
              <a:pPr marL="38100">
                <a:spcBef>
                  <a:spcPts val="30"/>
                </a:spcBef>
              </a:pPr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1329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1E25-A281-1BCD-3DD3-A5C16A30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in Practice</a:t>
            </a:r>
          </a:p>
        </p:txBody>
      </p:sp>
    </p:spTree>
    <p:extLst>
      <p:ext uri="{BB962C8B-B14F-4D97-AF65-F5344CB8AC3E}">
        <p14:creationId xmlns:p14="http://schemas.microsoft.com/office/powerpoint/2010/main" val="361916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8DEC-C67A-4B05-1672-5E44F483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4" dirty="0"/>
              <a:t>Recap: Jacobian</a:t>
            </a:r>
            <a:r>
              <a:rPr lang="en-US" spc="-8" dirty="0"/>
              <a:t> </a:t>
            </a:r>
            <a:r>
              <a:rPr lang="en-US" spc="-4" dirty="0"/>
              <a:t>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02C3A-E69B-3079-17D2-03A1E0623F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699" y="1068714"/>
                <a:ext cx="8916061" cy="3705709"/>
              </a:xfrm>
            </p:spPr>
            <p:txBody>
              <a:bodyPr>
                <a:normAutofit/>
              </a:bodyPr>
              <a:lstStyle/>
              <a:p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Generalization of gradients </a:t>
                </a:r>
              </a:p>
              <a:p>
                <a:endParaRPr lang="en-US" spc="-4" dirty="0">
                  <a:latin typeface="Corbel" panose="020B0503020204020204" pitchFamily="34" charset="0"/>
                  <a:cs typeface="Calibri"/>
                </a:endParaRPr>
              </a:p>
              <a:p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Given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a</a:t>
                </a:r>
                <a:r>
                  <a:rPr lang="en-US" sz="1800" spc="-8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function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with</a:t>
                </a:r>
                <a:r>
                  <a:rPr lang="en-US" sz="1800" spc="8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i="1" dirty="0">
                    <a:latin typeface="Corbel" panose="020B0503020204020204" pitchFamily="34" charset="0"/>
                    <a:cs typeface="Calibri"/>
                  </a:rPr>
                  <a:t>m</a:t>
                </a:r>
                <a:r>
                  <a:rPr lang="en-US" sz="1800" b="1" i="1" spc="-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spc="-4" dirty="0">
                    <a:latin typeface="Corbel" panose="020B0503020204020204" pitchFamily="34" charset="0"/>
                    <a:cs typeface="Calibri"/>
                  </a:rPr>
                  <a:t>outputs</a:t>
                </a:r>
                <a:r>
                  <a:rPr lang="en-US" sz="1800" b="1" spc="-8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and</a:t>
                </a:r>
                <a:r>
                  <a:rPr lang="en-US" sz="1800" spc="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i="1" dirty="0">
                    <a:latin typeface="Corbel" panose="020B0503020204020204" pitchFamily="34" charset="0"/>
                    <a:cs typeface="Calibri"/>
                  </a:rPr>
                  <a:t>n</a:t>
                </a:r>
                <a:r>
                  <a:rPr lang="en-US" sz="1800" b="1" i="1" spc="-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spc="-4" dirty="0">
                    <a:latin typeface="Corbel" panose="020B0503020204020204" pitchFamily="34" charset="0"/>
                    <a:cs typeface="Calibri"/>
                  </a:rPr>
                  <a:t>inputs</a:t>
                </a:r>
                <a:endParaRPr lang="en-US" sz="1800" b="1" dirty="0">
                  <a:latin typeface="Corbel" panose="020B0503020204020204" pitchFamily="34" charset="0"/>
                  <a:cs typeface="Calibri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endParaRPr lang="en-US" spc="-4" dirty="0">
                  <a:latin typeface="Corbel" panose="020B0503020204020204" pitchFamily="34" charset="0"/>
                  <a:cs typeface="Calibri"/>
                </a:endParaRPr>
              </a:p>
              <a:p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It’s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Jacobian is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an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i="1" dirty="0">
                    <a:latin typeface="Corbel" panose="020B0503020204020204" pitchFamily="34" charset="0"/>
                    <a:cs typeface="Calibri"/>
                  </a:rPr>
                  <a:t>m</a:t>
                </a:r>
                <a:r>
                  <a:rPr lang="en-US" sz="1800" b="1" i="1" spc="-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dirty="0">
                    <a:latin typeface="Corbel" panose="020B0503020204020204" pitchFamily="34" charset="0"/>
                    <a:cs typeface="Calibri"/>
                  </a:rPr>
                  <a:t>x </a:t>
                </a:r>
                <a:r>
                  <a:rPr lang="en-US" sz="1800" b="1" i="1" dirty="0">
                    <a:latin typeface="Corbel" panose="020B0503020204020204" pitchFamily="34" charset="0"/>
                    <a:cs typeface="Calibri"/>
                  </a:rPr>
                  <a:t>n</a:t>
                </a:r>
                <a:r>
                  <a:rPr lang="en-US" sz="1800" b="1" i="1" spc="-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dirty="0">
                    <a:latin typeface="Corbel" panose="020B0503020204020204" pitchFamily="34" charset="0"/>
                    <a:cs typeface="Calibri"/>
                  </a:rPr>
                  <a:t>matrix </a:t>
                </a:r>
                <a:br>
                  <a:rPr lang="en-US" sz="1800" b="1" dirty="0">
                    <a:latin typeface="Corbel" panose="020B0503020204020204" pitchFamily="34" charset="0"/>
                    <a:cs typeface="Calibri"/>
                  </a:rPr>
                </a:b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of partial derivatives:</a:t>
                </a:r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02C3A-E69B-3079-17D2-03A1E0623F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699" y="1068714"/>
                <a:ext cx="8916061" cy="37057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F0B36F5-FF56-17E4-6C74-F7BB3EFFB871}"/>
              </a:ext>
            </a:extLst>
          </p:cNvPr>
          <p:cNvGrpSpPr/>
          <p:nvPr/>
        </p:nvGrpSpPr>
        <p:grpSpPr>
          <a:xfrm>
            <a:off x="6744688" y="146792"/>
            <a:ext cx="2329964" cy="1783257"/>
            <a:chOff x="6413092" y="156736"/>
            <a:chExt cx="2753334" cy="198902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D51593-DAFA-55B2-7815-0ECE9556C27A}"/>
                </a:ext>
              </a:extLst>
            </p:cNvPr>
            <p:cNvSpPr/>
            <p:nvPr/>
          </p:nvSpPr>
          <p:spPr>
            <a:xfrm>
              <a:off x="6612490" y="1492104"/>
              <a:ext cx="287383" cy="27867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orbel" panose="020B0503020204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D93B52-A0C7-6A14-CABA-0541C32BAC44}"/>
                </a:ext>
              </a:extLst>
            </p:cNvPr>
            <p:cNvSpPr/>
            <p:nvPr/>
          </p:nvSpPr>
          <p:spPr>
            <a:xfrm>
              <a:off x="7530295" y="1492104"/>
              <a:ext cx="287383" cy="27867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orbel" panose="020B0503020204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1B7A3DD-80C2-D554-F75A-42270F464284}"/>
                </a:ext>
              </a:extLst>
            </p:cNvPr>
            <p:cNvSpPr/>
            <p:nvPr/>
          </p:nvSpPr>
          <p:spPr>
            <a:xfrm>
              <a:off x="6873171" y="673613"/>
              <a:ext cx="287383" cy="27867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orbel" panose="020B0503020204020204" pitchFamily="34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B0A064E-4457-A77A-272C-0F34D1460217}"/>
                </a:ext>
              </a:extLst>
            </p:cNvPr>
            <p:cNvCxnSpPr>
              <a:cxnSpLocks/>
              <a:stCxn id="4" idx="0"/>
              <a:endCxn id="6" idx="3"/>
            </p:cNvCxnSpPr>
            <p:nvPr/>
          </p:nvCxnSpPr>
          <p:spPr>
            <a:xfrm flipV="1">
              <a:off x="6756182" y="911476"/>
              <a:ext cx="159075" cy="5806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3B0BDF3-4742-AD2B-53D1-6519A3CD4C29}"/>
                </a:ext>
              </a:extLst>
            </p:cNvPr>
            <p:cNvCxnSpPr>
              <a:cxnSpLocks/>
              <a:stCxn id="5" idx="0"/>
              <a:endCxn id="6" idx="4"/>
            </p:cNvCxnSpPr>
            <p:nvPr/>
          </p:nvCxnSpPr>
          <p:spPr>
            <a:xfrm flipH="1" flipV="1">
              <a:off x="7016863" y="952287"/>
              <a:ext cx="657124" cy="5398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1E92BE7-FDC2-9160-4497-3BF65B5E8C8A}"/>
                    </a:ext>
                  </a:extLst>
                </p:cNvPr>
                <p:cNvSpPr txBox="1"/>
                <p:nvPr/>
              </p:nvSpPr>
              <p:spPr>
                <a:xfrm>
                  <a:off x="6825980" y="156736"/>
                  <a:ext cx="1826331" cy="446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…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1E92BE7-FDC2-9160-4497-3BF65B5E8C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980" y="156736"/>
                  <a:ext cx="1826331" cy="446279"/>
                </a:xfrm>
                <a:prstGeom prst="rect">
                  <a:avLst/>
                </a:prstGeom>
                <a:blipFill>
                  <a:blip r:embed="rId4"/>
                  <a:stretch>
                    <a:fillRect l="-1626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0C1032-ABC6-61CC-E7C7-D7B70FB14CBF}"/>
                    </a:ext>
                  </a:extLst>
                </p:cNvPr>
                <p:cNvSpPr txBox="1"/>
                <p:nvPr/>
              </p:nvSpPr>
              <p:spPr>
                <a:xfrm>
                  <a:off x="6413092" y="1699484"/>
                  <a:ext cx="2753334" cy="446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          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    …  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0C1032-ABC6-61CC-E7C7-D7B70FB14C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092" y="1699484"/>
                  <a:ext cx="2753334" cy="446279"/>
                </a:xfrm>
                <a:prstGeom prst="rect">
                  <a:avLst/>
                </a:prstGeom>
                <a:blipFill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425E7E-9A09-2222-D38C-2B00EC2E73DE}"/>
                </a:ext>
              </a:extLst>
            </p:cNvPr>
            <p:cNvSpPr/>
            <p:nvPr/>
          </p:nvSpPr>
          <p:spPr>
            <a:xfrm>
              <a:off x="8638352" y="1492104"/>
              <a:ext cx="287383" cy="27867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orbel" panose="020B0503020204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89BA981-4B18-7911-0C99-D758DEA04BFE}"/>
                </a:ext>
              </a:extLst>
            </p:cNvPr>
            <p:cNvCxnSpPr>
              <a:cxnSpLocks/>
              <a:stCxn id="11" idx="0"/>
              <a:endCxn id="6" idx="5"/>
            </p:cNvCxnSpPr>
            <p:nvPr/>
          </p:nvCxnSpPr>
          <p:spPr>
            <a:xfrm flipH="1" flipV="1">
              <a:off x="7118468" y="911476"/>
              <a:ext cx="1663576" cy="5806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60CB63-1551-3BFF-B666-6D7495A4943C}"/>
                </a:ext>
              </a:extLst>
            </p:cNvPr>
            <p:cNvSpPr/>
            <p:nvPr/>
          </p:nvSpPr>
          <p:spPr>
            <a:xfrm>
              <a:off x="8291676" y="681662"/>
              <a:ext cx="287383" cy="27867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orbel" panose="020B050302020402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000C8F9-3BFC-40C7-2308-C44C280A63DB}"/>
                </a:ext>
              </a:extLst>
            </p:cNvPr>
            <p:cNvCxnSpPr>
              <a:cxnSpLocks/>
              <a:stCxn id="4" idx="0"/>
              <a:endCxn id="17" idx="3"/>
            </p:cNvCxnSpPr>
            <p:nvPr/>
          </p:nvCxnSpPr>
          <p:spPr>
            <a:xfrm flipV="1">
              <a:off x="6756182" y="919525"/>
              <a:ext cx="1577580" cy="5725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943B371-BA54-5ED4-39FB-AE2DB09D8E6D}"/>
                </a:ext>
              </a:extLst>
            </p:cNvPr>
            <p:cNvCxnSpPr>
              <a:cxnSpLocks/>
              <a:stCxn id="5" idx="0"/>
              <a:endCxn id="17" idx="4"/>
            </p:cNvCxnSpPr>
            <p:nvPr/>
          </p:nvCxnSpPr>
          <p:spPr>
            <a:xfrm flipV="1">
              <a:off x="7673987" y="960336"/>
              <a:ext cx="761381" cy="5317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9ECD69A-C6AA-E579-219B-83FE980BF7F1}"/>
                </a:ext>
              </a:extLst>
            </p:cNvPr>
            <p:cNvCxnSpPr>
              <a:cxnSpLocks/>
              <a:stCxn id="11" idx="0"/>
              <a:endCxn id="17" idx="5"/>
            </p:cNvCxnSpPr>
            <p:nvPr/>
          </p:nvCxnSpPr>
          <p:spPr>
            <a:xfrm flipH="1" flipV="1">
              <a:off x="8536973" y="919525"/>
              <a:ext cx="245071" cy="5725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E60B745-C237-639C-2E1B-49AC34803DC9}"/>
                  </a:ext>
                </a:extLst>
              </p:cNvPr>
              <p:cNvSpPr txBox="1"/>
              <p:nvPr/>
            </p:nvSpPr>
            <p:spPr>
              <a:xfrm>
                <a:off x="3366058" y="2726973"/>
                <a:ext cx="4487333" cy="1971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E60B745-C237-639C-2E1B-49AC34803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058" y="2726973"/>
                <a:ext cx="4487333" cy="19715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429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8855-4BAF-E3D5-EDEE-CF6D035D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Activation Functions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5B8C-1650-2016-F2F2-B64EC5D23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do you choose what activation function to use? </a:t>
            </a:r>
          </a:p>
          <a:p>
            <a:r>
              <a:rPr lang="en-US"/>
              <a:t>In general, it is problem-specific and might require trial-and-error. </a:t>
            </a:r>
          </a:p>
          <a:p>
            <a:r>
              <a:rPr lang="en-US"/>
              <a:t>Here are some tips about popular action functions. </a:t>
            </a:r>
          </a:p>
        </p:txBody>
      </p:sp>
      <p:pic>
        <p:nvPicPr>
          <p:cNvPr id="1026" name="Picture 2" descr="Explain Activation Function in Neural Network and its types. | i2tutorials">
            <a:extLst>
              <a:ext uri="{FF2B5EF4-FFF2-40B4-BE49-F238E27FC236}">
                <a16:creationId xmlns:a16="http://schemas.microsoft.com/office/drawing/2014/main" id="{B4560C90-F6DE-2E73-E411-C398AAB5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8" r="20490"/>
          <a:stretch/>
        </p:blipFill>
        <p:spPr bwMode="auto">
          <a:xfrm>
            <a:off x="6189309" y="172954"/>
            <a:ext cx="2642991" cy="128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057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5C24-3D81-BD61-49E1-C029BBD9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Activation Functions : Sigmoid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19E12-0A18-076C-AA15-566553C7F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Squashes numbers to range [0,1]</a:t>
            </a:r>
          </a:p>
          <a:p>
            <a:r>
              <a:rPr lang="en-US" dirty="0"/>
              <a:t>Historically popular, </a:t>
            </a:r>
            <a:r>
              <a:rPr lang="en-US" dirty="0">
                <a:solidFill>
                  <a:srgbClr val="00B050"/>
                </a:solidFill>
              </a:rPr>
              <a:t>interpretation as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“firing rate” of a neuron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Key limitation:</a:t>
            </a:r>
            <a:r>
              <a:rPr lang="en-US" dirty="0"/>
              <a:t> Saturated neurons “kill” the gradients </a:t>
            </a:r>
          </a:p>
          <a:p>
            <a:r>
              <a:rPr lang="en-US" dirty="0"/>
              <a:t>Whenever |x| &gt; 5, the gradients are basically zero. </a:t>
            </a:r>
          </a:p>
        </p:txBody>
      </p:sp>
      <p:pic>
        <p:nvPicPr>
          <p:cNvPr id="4" name="Content Placeholder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AD0FD93-34FF-082C-2910-B0A87C37B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879" y="2017648"/>
            <a:ext cx="21844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ject 6">
            <a:extLst>
              <a:ext uri="{FF2B5EF4-FFF2-40B4-BE49-F238E27FC236}">
                <a16:creationId xmlns:a16="http://schemas.microsoft.com/office/drawing/2014/main" id="{E6FADD76-A3D3-B1BC-6AE7-DD1832C1283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4653" y="198503"/>
            <a:ext cx="2285667" cy="1693779"/>
          </a:xfrm>
          <a:prstGeom prst="rect">
            <a:avLst/>
          </a:prstGeom>
        </p:spPr>
      </p:pic>
      <p:pic>
        <p:nvPicPr>
          <p:cNvPr id="6" name="object 28">
            <a:extLst>
              <a:ext uri="{FF2B5EF4-FFF2-40B4-BE49-F238E27FC236}">
                <a16:creationId xmlns:a16="http://schemas.microsoft.com/office/drawing/2014/main" id="{B219431C-2E57-95F2-BD66-D08B15BAB1B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5720" y="2581389"/>
            <a:ext cx="2488220" cy="37864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1C77192-5FC6-8C21-5D5C-70CD8EACD990}"/>
              </a:ext>
            </a:extLst>
          </p:cNvPr>
          <p:cNvGrpSpPr/>
          <p:nvPr/>
        </p:nvGrpSpPr>
        <p:grpSpPr>
          <a:xfrm>
            <a:off x="3718579" y="3400816"/>
            <a:ext cx="4118457" cy="1464671"/>
            <a:chOff x="291494" y="385874"/>
            <a:chExt cx="5474003" cy="2022475"/>
          </a:xfrm>
        </p:grpSpPr>
        <p:grpSp>
          <p:nvGrpSpPr>
            <p:cNvPr id="37" name="object 3">
              <a:extLst>
                <a:ext uri="{FF2B5EF4-FFF2-40B4-BE49-F238E27FC236}">
                  <a16:creationId xmlns:a16="http://schemas.microsoft.com/office/drawing/2014/main" id="{681F95CD-3D5B-5C6A-1F92-A45965EA70C9}"/>
                </a:ext>
              </a:extLst>
            </p:cNvPr>
            <p:cNvGrpSpPr/>
            <p:nvPr/>
          </p:nvGrpSpPr>
          <p:grpSpPr>
            <a:xfrm>
              <a:off x="1921674" y="385874"/>
              <a:ext cx="2022475" cy="2022475"/>
              <a:chOff x="1921674" y="385874"/>
              <a:chExt cx="2022475" cy="2022475"/>
            </a:xfrm>
          </p:grpSpPr>
          <p:sp>
            <p:nvSpPr>
              <p:cNvPr id="59" name="object 4">
                <a:extLst>
                  <a:ext uri="{FF2B5EF4-FFF2-40B4-BE49-F238E27FC236}">
                    <a16:creationId xmlns:a16="http://schemas.microsoft.com/office/drawing/2014/main" id="{3A91A903-8B99-71F6-24C2-673903A61FA8}"/>
                  </a:ext>
                </a:extLst>
              </p:cNvPr>
              <p:cNvSpPr/>
              <p:nvPr/>
            </p:nvSpPr>
            <p:spPr>
              <a:xfrm>
                <a:off x="1921674" y="385874"/>
                <a:ext cx="2022475" cy="2022475"/>
              </a:xfrm>
              <a:custGeom>
                <a:avLst/>
                <a:gdLst/>
                <a:ahLst/>
                <a:cxnLst/>
                <a:rect l="l" t="t" r="r" b="b"/>
                <a:pathLst>
                  <a:path w="2022475" h="2022475">
                    <a:moveTo>
                      <a:pt x="1010999" y="2021999"/>
                    </a:moveTo>
                    <a:lnTo>
                      <a:pt x="963407" y="2020899"/>
                    </a:lnTo>
                    <a:lnTo>
                      <a:pt x="916381" y="2017630"/>
                    </a:lnTo>
                    <a:lnTo>
                      <a:pt x="869970" y="2012241"/>
                    </a:lnTo>
                    <a:lnTo>
                      <a:pt x="824222" y="2004781"/>
                    </a:lnTo>
                    <a:lnTo>
                      <a:pt x="779186" y="1995298"/>
                    </a:lnTo>
                    <a:lnTo>
                      <a:pt x="734911" y="1983841"/>
                    </a:lnTo>
                    <a:lnTo>
                      <a:pt x="691445" y="1970458"/>
                    </a:lnTo>
                    <a:lnTo>
                      <a:pt x="648837" y="1955198"/>
                    </a:lnTo>
                    <a:lnTo>
                      <a:pt x="607135" y="1938109"/>
                    </a:lnTo>
                    <a:lnTo>
                      <a:pt x="566387" y="1919240"/>
                    </a:lnTo>
                    <a:lnTo>
                      <a:pt x="526643" y="1898640"/>
                    </a:lnTo>
                    <a:lnTo>
                      <a:pt x="487951" y="1876357"/>
                    </a:lnTo>
                    <a:lnTo>
                      <a:pt x="450359" y="1852439"/>
                    </a:lnTo>
                    <a:lnTo>
                      <a:pt x="413916" y="1826935"/>
                    </a:lnTo>
                    <a:lnTo>
                      <a:pt x="378671" y="1799894"/>
                    </a:lnTo>
                    <a:lnTo>
                      <a:pt x="344671" y="1771364"/>
                    </a:lnTo>
                    <a:lnTo>
                      <a:pt x="311966" y="1741394"/>
                    </a:lnTo>
                    <a:lnTo>
                      <a:pt x="280605" y="1710033"/>
                    </a:lnTo>
                    <a:lnTo>
                      <a:pt x="250635" y="1677328"/>
                    </a:lnTo>
                    <a:lnTo>
                      <a:pt x="222105" y="1643328"/>
                    </a:lnTo>
                    <a:lnTo>
                      <a:pt x="195064" y="1608083"/>
                    </a:lnTo>
                    <a:lnTo>
                      <a:pt x="169560" y="1571640"/>
                    </a:lnTo>
                    <a:lnTo>
                      <a:pt x="145642" y="1534048"/>
                    </a:lnTo>
                    <a:lnTo>
                      <a:pt x="123359" y="1495356"/>
                    </a:lnTo>
                    <a:lnTo>
                      <a:pt x="102759" y="1455612"/>
                    </a:lnTo>
                    <a:lnTo>
                      <a:pt x="83890" y="1414864"/>
                    </a:lnTo>
                    <a:lnTo>
                      <a:pt x="66801" y="1373162"/>
                    </a:lnTo>
                    <a:lnTo>
                      <a:pt x="51541" y="1330554"/>
                    </a:lnTo>
                    <a:lnTo>
                      <a:pt x="38158" y="1287088"/>
                    </a:lnTo>
                    <a:lnTo>
                      <a:pt x="26701" y="1242813"/>
                    </a:lnTo>
                    <a:lnTo>
                      <a:pt x="17218" y="1197777"/>
                    </a:lnTo>
                    <a:lnTo>
                      <a:pt x="9758" y="1152029"/>
                    </a:lnTo>
                    <a:lnTo>
                      <a:pt x="4369" y="1105618"/>
                    </a:lnTo>
                    <a:lnTo>
                      <a:pt x="1100" y="1058592"/>
                    </a:lnTo>
                    <a:lnTo>
                      <a:pt x="0" y="1010999"/>
                    </a:lnTo>
                    <a:lnTo>
                      <a:pt x="1100" y="963407"/>
                    </a:lnTo>
                    <a:lnTo>
                      <a:pt x="4369" y="916381"/>
                    </a:lnTo>
                    <a:lnTo>
                      <a:pt x="9758" y="869970"/>
                    </a:lnTo>
                    <a:lnTo>
                      <a:pt x="17218" y="824222"/>
                    </a:lnTo>
                    <a:lnTo>
                      <a:pt x="26701" y="779186"/>
                    </a:lnTo>
                    <a:lnTo>
                      <a:pt x="38158" y="734911"/>
                    </a:lnTo>
                    <a:lnTo>
                      <a:pt x="51541" y="691445"/>
                    </a:lnTo>
                    <a:lnTo>
                      <a:pt x="66801" y="648837"/>
                    </a:lnTo>
                    <a:lnTo>
                      <a:pt x="83890" y="607135"/>
                    </a:lnTo>
                    <a:lnTo>
                      <a:pt x="102759" y="566387"/>
                    </a:lnTo>
                    <a:lnTo>
                      <a:pt x="123359" y="526643"/>
                    </a:lnTo>
                    <a:lnTo>
                      <a:pt x="145642" y="487951"/>
                    </a:lnTo>
                    <a:lnTo>
                      <a:pt x="169560" y="450359"/>
                    </a:lnTo>
                    <a:lnTo>
                      <a:pt x="195064" y="413916"/>
                    </a:lnTo>
                    <a:lnTo>
                      <a:pt x="222105" y="378671"/>
                    </a:lnTo>
                    <a:lnTo>
                      <a:pt x="250635" y="344671"/>
                    </a:lnTo>
                    <a:lnTo>
                      <a:pt x="280605" y="311966"/>
                    </a:lnTo>
                    <a:lnTo>
                      <a:pt x="311966" y="280605"/>
                    </a:lnTo>
                    <a:lnTo>
                      <a:pt x="344671" y="250635"/>
                    </a:lnTo>
                    <a:lnTo>
                      <a:pt x="378671" y="222105"/>
                    </a:lnTo>
                    <a:lnTo>
                      <a:pt x="413916" y="195064"/>
                    </a:lnTo>
                    <a:lnTo>
                      <a:pt x="450359" y="169560"/>
                    </a:lnTo>
                    <a:lnTo>
                      <a:pt x="487951" y="145642"/>
                    </a:lnTo>
                    <a:lnTo>
                      <a:pt x="526643" y="123359"/>
                    </a:lnTo>
                    <a:lnTo>
                      <a:pt x="566387" y="102759"/>
                    </a:lnTo>
                    <a:lnTo>
                      <a:pt x="607135" y="83890"/>
                    </a:lnTo>
                    <a:lnTo>
                      <a:pt x="648837" y="66801"/>
                    </a:lnTo>
                    <a:lnTo>
                      <a:pt x="691445" y="51541"/>
                    </a:lnTo>
                    <a:lnTo>
                      <a:pt x="734911" y="38158"/>
                    </a:lnTo>
                    <a:lnTo>
                      <a:pt x="779186" y="26701"/>
                    </a:lnTo>
                    <a:lnTo>
                      <a:pt x="824222" y="17218"/>
                    </a:lnTo>
                    <a:lnTo>
                      <a:pt x="869970" y="9758"/>
                    </a:lnTo>
                    <a:lnTo>
                      <a:pt x="916381" y="4369"/>
                    </a:lnTo>
                    <a:lnTo>
                      <a:pt x="963407" y="1100"/>
                    </a:lnTo>
                    <a:lnTo>
                      <a:pt x="1010999" y="0"/>
                    </a:lnTo>
                    <a:lnTo>
                      <a:pt x="1061132" y="1242"/>
                    </a:lnTo>
                    <a:lnTo>
                      <a:pt x="1110924" y="4947"/>
                    </a:lnTo>
                    <a:lnTo>
                      <a:pt x="1160294" y="11079"/>
                    </a:lnTo>
                    <a:lnTo>
                      <a:pt x="1209157" y="19605"/>
                    </a:lnTo>
                    <a:lnTo>
                      <a:pt x="1257431" y="30490"/>
                    </a:lnTo>
                    <a:lnTo>
                      <a:pt x="1305034" y="43700"/>
                    </a:lnTo>
                    <a:lnTo>
                      <a:pt x="1351882" y="59201"/>
                    </a:lnTo>
                    <a:lnTo>
                      <a:pt x="1397892" y="76957"/>
                    </a:lnTo>
                    <a:lnTo>
                      <a:pt x="1442983" y="96936"/>
                    </a:lnTo>
                    <a:lnTo>
                      <a:pt x="1487070" y="119102"/>
                    </a:lnTo>
                    <a:lnTo>
                      <a:pt x="1530071" y="143421"/>
                    </a:lnTo>
                    <a:lnTo>
                      <a:pt x="1571903" y="169859"/>
                    </a:lnTo>
                    <a:lnTo>
                      <a:pt x="1612483" y="198382"/>
                    </a:lnTo>
                    <a:lnTo>
                      <a:pt x="1651728" y="228955"/>
                    </a:lnTo>
                    <a:lnTo>
                      <a:pt x="1689557" y="261544"/>
                    </a:lnTo>
                    <a:lnTo>
                      <a:pt x="1725884" y="296115"/>
                    </a:lnTo>
                    <a:lnTo>
                      <a:pt x="1760455" y="332442"/>
                    </a:lnTo>
                    <a:lnTo>
                      <a:pt x="1793044" y="370270"/>
                    </a:lnTo>
                    <a:lnTo>
                      <a:pt x="1823617" y="409516"/>
                    </a:lnTo>
                    <a:lnTo>
                      <a:pt x="1852140" y="450096"/>
                    </a:lnTo>
                    <a:lnTo>
                      <a:pt x="1878578" y="491928"/>
                    </a:lnTo>
                    <a:lnTo>
                      <a:pt x="1902897" y="534929"/>
                    </a:lnTo>
                    <a:lnTo>
                      <a:pt x="1925063" y="579016"/>
                    </a:lnTo>
                    <a:lnTo>
                      <a:pt x="1945042" y="624107"/>
                    </a:lnTo>
                    <a:lnTo>
                      <a:pt x="1962798" y="670117"/>
                    </a:lnTo>
                    <a:lnTo>
                      <a:pt x="1978299" y="716965"/>
                    </a:lnTo>
                    <a:lnTo>
                      <a:pt x="1991509" y="764568"/>
                    </a:lnTo>
                    <a:lnTo>
                      <a:pt x="2002394" y="812842"/>
                    </a:lnTo>
                    <a:lnTo>
                      <a:pt x="2010920" y="861705"/>
                    </a:lnTo>
                    <a:lnTo>
                      <a:pt x="2017052" y="911075"/>
                    </a:lnTo>
                    <a:lnTo>
                      <a:pt x="2020757" y="960867"/>
                    </a:lnTo>
                    <a:lnTo>
                      <a:pt x="2021999" y="1010999"/>
                    </a:lnTo>
                    <a:lnTo>
                      <a:pt x="2020899" y="1058592"/>
                    </a:lnTo>
                    <a:lnTo>
                      <a:pt x="2017630" y="1105618"/>
                    </a:lnTo>
                    <a:lnTo>
                      <a:pt x="2012241" y="1152029"/>
                    </a:lnTo>
                    <a:lnTo>
                      <a:pt x="2004781" y="1197777"/>
                    </a:lnTo>
                    <a:lnTo>
                      <a:pt x="1995298" y="1242813"/>
                    </a:lnTo>
                    <a:lnTo>
                      <a:pt x="1983841" y="1287088"/>
                    </a:lnTo>
                    <a:lnTo>
                      <a:pt x="1970458" y="1330554"/>
                    </a:lnTo>
                    <a:lnTo>
                      <a:pt x="1955198" y="1373162"/>
                    </a:lnTo>
                    <a:lnTo>
                      <a:pt x="1938109" y="1414864"/>
                    </a:lnTo>
                    <a:lnTo>
                      <a:pt x="1919240" y="1455612"/>
                    </a:lnTo>
                    <a:lnTo>
                      <a:pt x="1898640" y="1495356"/>
                    </a:lnTo>
                    <a:lnTo>
                      <a:pt x="1876357" y="1534048"/>
                    </a:lnTo>
                    <a:lnTo>
                      <a:pt x="1852439" y="1571640"/>
                    </a:lnTo>
                    <a:lnTo>
                      <a:pt x="1826935" y="1608083"/>
                    </a:lnTo>
                    <a:lnTo>
                      <a:pt x="1799894" y="1643328"/>
                    </a:lnTo>
                    <a:lnTo>
                      <a:pt x="1771364" y="1677328"/>
                    </a:lnTo>
                    <a:lnTo>
                      <a:pt x="1741394" y="1710033"/>
                    </a:lnTo>
                    <a:lnTo>
                      <a:pt x="1710033" y="1741394"/>
                    </a:lnTo>
                    <a:lnTo>
                      <a:pt x="1677328" y="1771364"/>
                    </a:lnTo>
                    <a:lnTo>
                      <a:pt x="1643328" y="1799894"/>
                    </a:lnTo>
                    <a:lnTo>
                      <a:pt x="1608083" y="1826935"/>
                    </a:lnTo>
                    <a:lnTo>
                      <a:pt x="1571640" y="1852439"/>
                    </a:lnTo>
                    <a:lnTo>
                      <a:pt x="1534048" y="1876357"/>
                    </a:lnTo>
                    <a:lnTo>
                      <a:pt x="1495356" y="1898640"/>
                    </a:lnTo>
                    <a:lnTo>
                      <a:pt x="1455612" y="1919240"/>
                    </a:lnTo>
                    <a:lnTo>
                      <a:pt x="1414864" y="1938109"/>
                    </a:lnTo>
                    <a:lnTo>
                      <a:pt x="1373162" y="1955198"/>
                    </a:lnTo>
                    <a:lnTo>
                      <a:pt x="1330554" y="1970458"/>
                    </a:lnTo>
                    <a:lnTo>
                      <a:pt x="1287088" y="1983841"/>
                    </a:lnTo>
                    <a:lnTo>
                      <a:pt x="1242812" y="1995298"/>
                    </a:lnTo>
                    <a:lnTo>
                      <a:pt x="1197777" y="2004781"/>
                    </a:lnTo>
                    <a:lnTo>
                      <a:pt x="1152029" y="2012241"/>
                    </a:lnTo>
                    <a:lnTo>
                      <a:pt x="1105618" y="2017630"/>
                    </a:lnTo>
                    <a:lnTo>
                      <a:pt x="1058592" y="2020899"/>
                    </a:lnTo>
                    <a:lnTo>
                      <a:pt x="1010999" y="2021999"/>
                    </a:lnTo>
                    <a:close/>
                  </a:path>
                </a:pathLst>
              </a:custGeom>
              <a:solidFill>
                <a:srgbClr val="F3F3F3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orbel" panose="020B0503020204020204" pitchFamily="34" charset="0"/>
                </a:endParaRPr>
              </a:p>
            </p:txBody>
          </p:sp>
          <p:sp>
            <p:nvSpPr>
              <p:cNvPr id="60" name="object 5">
                <a:extLst>
                  <a:ext uri="{FF2B5EF4-FFF2-40B4-BE49-F238E27FC236}">
                    <a16:creationId xmlns:a16="http://schemas.microsoft.com/office/drawing/2014/main" id="{C1D2685E-355F-EA6F-0D08-6AC22F5658BC}"/>
                  </a:ext>
                </a:extLst>
              </p:cNvPr>
              <p:cNvSpPr/>
              <p:nvPr/>
            </p:nvSpPr>
            <p:spPr>
              <a:xfrm>
                <a:off x="1921674" y="385874"/>
                <a:ext cx="2022475" cy="2022475"/>
              </a:xfrm>
              <a:custGeom>
                <a:avLst/>
                <a:gdLst/>
                <a:ahLst/>
                <a:cxnLst/>
                <a:rect l="l" t="t" r="r" b="b"/>
                <a:pathLst>
                  <a:path w="2022475" h="2022475">
                    <a:moveTo>
                      <a:pt x="0" y="1010999"/>
                    </a:moveTo>
                    <a:lnTo>
                      <a:pt x="1100" y="963407"/>
                    </a:lnTo>
                    <a:lnTo>
                      <a:pt x="4369" y="916381"/>
                    </a:lnTo>
                    <a:lnTo>
                      <a:pt x="9758" y="869970"/>
                    </a:lnTo>
                    <a:lnTo>
                      <a:pt x="17218" y="824222"/>
                    </a:lnTo>
                    <a:lnTo>
                      <a:pt x="26701" y="779186"/>
                    </a:lnTo>
                    <a:lnTo>
                      <a:pt x="38158" y="734911"/>
                    </a:lnTo>
                    <a:lnTo>
                      <a:pt x="51541" y="691445"/>
                    </a:lnTo>
                    <a:lnTo>
                      <a:pt x="66801" y="648837"/>
                    </a:lnTo>
                    <a:lnTo>
                      <a:pt x="83890" y="607135"/>
                    </a:lnTo>
                    <a:lnTo>
                      <a:pt x="102759" y="566387"/>
                    </a:lnTo>
                    <a:lnTo>
                      <a:pt x="123359" y="526643"/>
                    </a:lnTo>
                    <a:lnTo>
                      <a:pt x="145642" y="487951"/>
                    </a:lnTo>
                    <a:lnTo>
                      <a:pt x="169560" y="450359"/>
                    </a:lnTo>
                    <a:lnTo>
                      <a:pt x="195064" y="413916"/>
                    </a:lnTo>
                    <a:lnTo>
                      <a:pt x="222105" y="378671"/>
                    </a:lnTo>
                    <a:lnTo>
                      <a:pt x="250635" y="344671"/>
                    </a:lnTo>
                    <a:lnTo>
                      <a:pt x="280605" y="311966"/>
                    </a:lnTo>
                    <a:lnTo>
                      <a:pt x="311966" y="280605"/>
                    </a:lnTo>
                    <a:lnTo>
                      <a:pt x="344671" y="250635"/>
                    </a:lnTo>
                    <a:lnTo>
                      <a:pt x="378671" y="222105"/>
                    </a:lnTo>
                    <a:lnTo>
                      <a:pt x="413916" y="195064"/>
                    </a:lnTo>
                    <a:lnTo>
                      <a:pt x="450359" y="169560"/>
                    </a:lnTo>
                    <a:lnTo>
                      <a:pt x="487951" y="145642"/>
                    </a:lnTo>
                    <a:lnTo>
                      <a:pt x="526643" y="123359"/>
                    </a:lnTo>
                    <a:lnTo>
                      <a:pt x="566387" y="102759"/>
                    </a:lnTo>
                    <a:lnTo>
                      <a:pt x="607135" y="83890"/>
                    </a:lnTo>
                    <a:lnTo>
                      <a:pt x="648837" y="66801"/>
                    </a:lnTo>
                    <a:lnTo>
                      <a:pt x="691445" y="51541"/>
                    </a:lnTo>
                    <a:lnTo>
                      <a:pt x="734911" y="38158"/>
                    </a:lnTo>
                    <a:lnTo>
                      <a:pt x="779186" y="26701"/>
                    </a:lnTo>
                    <a:lnTo>
                      <a:pt x="824222" y="17218"/>
                    </a:lnTo>
                    <a:lnTo>
                      <a:pt x="869970" y="9758"/>
                    </a:lnTo>
                    <a:lnTo>
                      <a:pt x="916381" y="4369"/>
                    </a:lnTo>
                    <a:lnTo>
                      <a:pt x="963407" y="1100"/>
                    </a:lnTo>
                    <a:lnTo>
                      <a:pt x="1010999" y="0"/>
                    </a:lnTo>
                    <a:lnTo>
                      <a:pt x="1061132" y="1242"/>
                    </a:lnTo>
                    <a:lnTo>
                      <a:pt x="1110924" y="4947"/>
                    </a:lnTo>
                    <a:lnTo>
                      <a:pt x="1160294" y="11079"/>
                    </a:lnTo>
                    <a:lnTo>
                      <a:pt x="1209157" y="19605"/>
                    </a:lnTo>
                    <a:lnTo>
                      <a:pt x="1257431" y="30490"/>
                    </a:lnTo>
                    <a:lnTo>
                      <a:pt x="1305034" y="43700"/>
                    </a:lnTo>
                    <a:lnTo>
                      <a:pt x="1351882" y="59201"/>
                    </a:lnTo>
                    <a:lnTo>
                      <a:pt x="1397892" y="76957"/>
                    </a:lnTo>
                    <a:lnTo>
                      <a:pt x="1442983" y="96936"/>
                    </a:lnTo>
                    <a:lnTo>
                      <a:pt x="1487070" y="119102"/>
                    </a:lnTo>
                    <a:lnTo>
                      <a:pt x="1530071" y="143421"/>
                    </a:lnTo>
                    <a:lnTo>
                      <a:pt x="1571903" y="169859"/>
                    </a:lnTo>
                    <a:lnTo>
                      <a:pt x="1612483" y="198382"/>
                    </a:lnTo>
                    <a:lnTo>
                      <a:pt x="1651728" y="228955"/>
                    </a:lnTo>
                    <a:lnTo>
                      <a:pt x="1689557" y="261544"/>
                    </a:lnTo>
                    <a:lnTo>
                      <a:pt x="1725884" y="296115"/>
                    </a:lnTo>
                    <a:lnTo>
                      <a:pt x="1760455" y="332442"/>
                    </a:lnTo>
                    <a:lnTo>
                      <a:pt x="1793044" y="370270"/>
                    </a:lnTo>
                    <a:lnTo>
                      <a:pt x="1823617" y="409516"/>
                    </a:lnTo>
                    <a:lnTo>
                      <a:pt x="1852140" y="450096"/>
                    </a:lnTo>
                    <a:lnTo>
                      <a:pt x="1878578" y="491928"/>
                    </a:lnTo>
                    <a:lnTo>
                      <a:pt x="1902897" y="534929"/>
                    </a:lnTo>
                    <a:lnTo>
                      <a:pt x="1925063" y="579016"/>
                    </a:lnTo>
                    <a:lnTo>
                      <a:pt x="1945042" y="624107"/>
                    </a:lnTo>
                    <a:lnTo>
                      <a:pt x="1962798" y="670117"/>
                    </a:lnTo>
                    <a:lnTo>
                      <a:pt x="1978299" y="716965"/>
                    </a:lnTo>
                    <a:lnTo>
                      <a:pt x="1991509" y="764568"/>
                    </a:lnTo>
                    <a:lnTo>
                      <a:pt x="2002394" y="812842"/>
                    </a:lnTo>
                    <a:lnTo>
                      <a:pt x="2010920" y="861705"/>
                    </a:lnTo>
                    <a:lnTo>
                      <a:pt x="2017052" y="911075"/>
                    </a:lnTo>
                    <a:lnTo>
                      <a:pt x="2020757" y="960867"/>
                    </a:lnTo>
                    <a:lnTo>
                      <a:pt x="2021999" y="1010999"/>
                    </a:lnTo>
                    <a:lnTo>
                      <a:pt x="2020899" y="1058592"/>
                    </a:lnTo>
                    <a:lnTo>
                      <a:pt x="2017630" y="1105618"/>
                    </a:lnTo>
                    <a:lnTo>
                      <a:pt x="2012241" y="1152029"/>
                    </a:lnTo>
                    <a:lnTo>
                      <a:pt x="2004781" y="1197777"/>
                    </a:lnTo>
                    <a:lnTo>
                      <a:pt x="1995298" y="1242813"/>
                    </a:lnTo>
                    <a:lnTo>
                      <a:pt x="1983841" y="1287088"/>
                    </a:lnTo>
                    <a:lnTo>
                      <a:pt x="1970458" y="1330554"/>
                    </a:lnTo>
                    <a:lnTo>
                      <a:pt x="1955198" y="1373162"/>
                    </a:lnTo>
                    <a:lnTo>
                      <a:pt x="1938109" y="1414864"/>
                    </a:lnTo>
                    <a:lnTo>
                      <a:pt x="1919240" y="1455612"/>
                    </a:lnTo>
                    <a:lnTo>
                      <a:pt x="1898640" y="1495356"/>
                    </a:lnTo>
                    <a:lnTo>
                      <a:pt x="1876357" y="1534048"/>
                    </a:lnTo>
                    <a:lnTo>
                      <a:pt x="1852439" y="1571640"/>
                    </a:lnTo>
                    <a:lnTo>
                      <a:pt x="1826935" y="1608083"/>
                    </a:lnTo>
                    <a:lnTo>
                      <a:pt x="1799894" y="1643328"/>
                    </a:lnTo>
                    <a:lnTo>
                      <a:pt x="1771364" y="1677328"/>
                    </a:lnTo>
                    <a:lnTo>
                      <a:pt x="1741394" y="1710033"/>
                    </a:lnTo>
                    <a:lnTo>
                      <a:pt x="1710033" y="1741394"/>
                    </a:lnTo>
                    <a:lnTo>
                      <a:pt x="1677328" y="1771364"/>
                    </a:lnTo>
                    <a:lnTo>
                      <a:pt x="1643328" y="1799894"/>
                    </a:lnTo>
                    <a:lnTo>
                      <a:pt x="1608083" y="1826935"/>
                    </a:lnTo>
                    <a:lnTo>
                      <a:pt x="1571640" y="1852439"/>
                    </a:lnTo>
                    <a:lnTo>
                      <a:pt x="1534048" y="1876357"/>
                    </a:lnTo>
                    <a:lnTo>
                      <a:pt x="1495356" y="1898640"/>
                    </a:lnTo>
                    <a:lnTo>
                      <a:pt x="1455612" y="1919240"/>
                    </a:lnTo>
                    <a:lnTo>
                      <a:pt x="1414864" y="1938109"/>
                    </a:lnTo>
                    <a:lnTo>
                      <a:pt x="1373162" y="1955198"/>
                    </a:lnTo>
                    <a:lnTo>
                      <a:pt x="1330554" y="1970458"/>
                    </a:lnTo>
                    <a:lnTo>
                      <a:pt x="1287088" y="1983841"/>
                    </a:lnTo>
                    <a:lnTo>
                      <a:pt x="1242812" y="1995298"/>
                    </a:lnTo>
                    <a:lnTo>
                      <a:pt x="1197777" y="2004781"/>
                    </a:lnTo>
                    <a:lnTo>
                      <a:pt x="1152029" y="2012241"/>
                    </a:lnTo>
                    <a:lnTo>
                      <a:pt x="1105618" y="2017630"/>
                    </a:lnTo>
                    <a:lnTo>
                      <a:pt x="1058592" y="2020899"/>
                    </a:lnTo>
                    <a:lnTo>
                      <a:pt x="1010999" y="2021999"/>
                    </a:lnTo>
                    <a:lnTo>
                      <a:pt x="963407" y="2020899"/>
                    </a:lnTo>
                    <a:lnTo>
                      <a:pt x="916381" y="2017630"/>
                    </a:lnTo>
                    <a:lnTo>
                      <a:pt x="869970" y="2012241"/>
                    </a:lnTo>
                    <a:lnTo>
                      <a:pt x="824222" y="2004781"/>
                    </a:lnTo>
                    <a:lnTo>
                      <a:pt x="779186" y="1995298"/>
                    </a:lnTo>
                    <a:lnTo>
                      <a:pt x="734911" y="1983841"/>
                    </a:lnTo>
                    <a:lnTo>
                      <a:pt x="691445" y="1970458"/>
                    </a:lnTo>
                    <a:lnTo>
                      <a:pt x="648837" y="1955198"/>
                    </a:lnTo>
                    <a:lnTo>
                      <a:pt x="607135" y="1938109"/>
                    </a:lnTo>
                    <a:lnTo>
                      <a:pt x="566387" y="1919240"/>
                    </a:lnTo>
                    <a:lnTo>
                      <a:pt x="526643" y="1898640"/>
                    </a:lnTo>
                    <a:lnTo>
                      <a:pt x="487951" y="1876357"/>
                    </a:lnTo>
                    <a:lnTo>
                      <a:pt x="450359" y="1852439"/>
                    </a:lnTo>
                    <a:lnTo>
                      <a:pt x="413916" y="1826935"/>
                    </a:lnTo>
                    <a:lnTo>
                      <a:pt x="378671" y="1799894"/>
                    </a:lnTo>
                    <a:lnTo>
                      <a:pt x="344671" y="1771364"/>
                    </a:lnTo>
                    <a:lnTo>
                      <a:pt x="311966" y="1741394"/>
                    </a:lnTo>
                    <a:lnTo>
                      <a:pt x="280605" y="1710033"/>
                    </a:lnTo>
                    <a:lnTo>
                      <a:pt x="250635" y="1677328"/>
                    </a:lnTo>
                    <a:lnTo>
                      <a:pt x="222105" y="1643328"/>
                    </a:lnTo>
                    <a:lnTo>
                      <a:pt x="195064" y="1608083"/>
                    </a:lnTo>
                    <a:lnTo>
                      <a:pt x="169560" y="1571640"/>
                    </a:lnTo>
                    <a:lnTo>
                      <a:pt x="145642" y="1534048"/>
                    </a:lnTo>
                    <a:lnTo>
                      <a:pt x="123359" y="1495356"/>
                    </a:lnTo>
                    <a:lnTo>
                      <a:pt x="102759" y="1455612"/>
                    </a:lnTo>
                    <a:lnTo>
                      <a:pt x="83890" y="1414864"/>
                    </a:lnTo>
                    <a:lnTo>
                      <a:pt x="66801" y="1373162"/>
                    </a:lnTo>
                    <a:lnTo>
                      <a:pt x="51541" y="1330554"/>
                    </a:lnTo>
                    <a:lnTo>
                      <a:pt x="38158" y="1287088"/>
                    </a:lnTo>
                    <a:lnTo>
                      <a:pt x="26701" y="1242813"/>
                    </a:lnTo>
                    <a:lnTo>
                      <a:pt x="17218" y="1197777"/>
                    </a:lnTo>
                    <a:lnTo>
                      <a:pt x="9758" y="1152029"/>
                    </a:lnTo>
                    <a:lnTo>
                      <a:pt x="4369" y="1105618"/>
                    </a:lnTo>
                    <a:lnTo>
                      <a:pt x="1100" y="1058592"/>
                    </a:lnTo>
                    <a:lnTo>
                      <a:pt x="0" y="1010999"/>
                    </a:lnTo>
                    <a:close/>
                  </a:path>
                </a:pathLst>
              </a:custGeom>
              <a:ln w="9524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38" name="object 6">
              <a:extLst>
                <a:ext uri="{FF2B5EF4-FFF2-40B4-BE49-F238E27FC236}">
                  <a16:creationId xmlns:a16="http://schemas.microsoft.com/office/drawing/2014/main" id="{1215A533-2AD3-74B6-E225-D40287D727B3}"/>
                </a:ext>
              </a:extLst>
            </p:cNvPr>
            <p:cNvSpPr txBox="1">
              <a:spLocks/>
            </p:cNvSpPr>
            <p:nvPr/>
          </p:nvSpPr>
          <p:spPr>
            <a:xfrm>
              <a:off x="2370374" y="1099938"/>
              <a:ext cx="1146339" cy="648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12700" rIns="0" bIns="0" rtlCol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rbel"/>
                <a:buNone/>
                <a:defRPr sz="28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64465" marR="5080" indent="-152400" algn="ctr">
                <a:spcBef>
                  <a:spcPts val="100"/>
                </a:spcBef>
              </a:pPr>
              <a:r>
                <a:rPr lang="en-US" sz="1400"/>
                <a:t>sigmoid</a:t>
              </a:r>
            </a:p>
            <a:p>
              <a:pPr marL="164465" marR="5080" indent="-152400" algn="ctr">
                <a:spcBef>
                  <a:spcPts val="100"/>
                </a:spcBef>
              </a:pPr>
              <a:r>
                <a:rPr lang="en-US" sz="1400" spc="-5"/>
                <a:t>gate</a:t>
              </a:r>
              <a:endParaRPr lang="en-US" sz="1400"/>
            </a:p>
          </p:txBody>
        </p:sp>
        <p:grpSp>
          <p:nvGrpSpPr>
            <p:cNvPr id="39" name="object 7">
              <a:extLst>
                <a:ext uri="{FF2B5EF4-FFF2-40B4-BE49-F238E27FC236}">
                  <a16:creationId xmlns:a16="http://schemas.microsoft.com/office/drawing/2014/main" id="{21E91F1B-0282-B0A4-3ACC-3DDCA8DAF3FD}"/>
                </a:ext>
              </a:extLst>
            </p:cNvPr>
            <p:cNvGrpSpPr/>
            <p:nvPr/>
          </p:nvGrpSpPr>
          <p:grpSpPr>
            <a:xfrm>
              <a:off x="291494" y="1018587"/>
              <a:ext cx="5474003" cy="1294319"/>
              <a:chOff x="291494" y="1018587"/>
              <a:chExt cx="5474003" cy="1294319"/>
            </a:xfrm>
          </p:grpSpPr>
          <p:sp>
            <p:nvSpPr>
              <p:cNvPr id="41" name="object 8">
                <a:extLst>
                  <a:ext uri="{FF2B5EF4-FFF2-40B4-BE49-F238E27FC236}">
                    <a16:creationId xmlns:a16="http://schemas.microsoft.com/office/drawing/2014/main" id="{9FC12788-8B06-8CD6-53CE-4625756BD48D}"/>
                  </a:ext>
                </a:extLst>
              </p:cNvPr>
              <p:cNvSpPr/>
              <p:nvPr/>
            </p:nvSpPr>
            <p:spPr>
              <a:xfrm>
                <a:off x="364374" y="1396875"/>
                <a:ext cx="14433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43355">
                    <a:moveTo>
                      <a:pt x="0" y="0"/>
                    </a:moveTo>
                    <a:lnTo>
                      <a:pt x="1442999" y="0"/>
                    </a:lnTo>
                  </a:path>
                </a:pathLst>
              </a:custGeom>
              <a:ln w="19049">
                <a:solidFill>
                  <a:srgbClr val="37761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orbel" panose="020B0503020204020204" pitchFamily="34" charset="0"/>
                </a:endParaRPr>
              </a:p>
            </p:txBody>
          </p:sp>
          <p:pic>
            <p:nvPicPr>
              <p:cNvPr id="42" name="object 9">
                <a:extLst>
                  <a:ext uri="{FF2B5EF4-FFF2-40B4-BE49-F238E27FC236}">
                    <a16:creationId xmlns:a16="http://schemas.microsoft.com/office/drawing/2014/main" id="{96C1D304-F78B-8F53-3B25-AC5B4F5BC42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97850" y="1355884"/>
                <a:ext cx="105500" cy="81980"/>
              </a:xfrm>
              <a:prstGeom prst="rect">
                <a:avLst/>
              </a:prstGeom>
            </p:spPr>
          </p:pic>
          <p:sp>
            <p:nvSpPr>
              <p:cNvPr id="43" name="object 10">
                <a:extLst>
                  <a:ext uri="{FF2B5EF4-FFF2-40B4-BE49-F238E27FC236}">
                    <a16:creationId xmlns:a16="http://schemas.microsoft.com/office/drawing/2014/main" id="{8580C5FA-FBDE-6AFC-190A-B0F4BC7CBD3E}"/>
                  </a:ext>
                </a:extLst>
              </p:cNvPr>
              <p:cNvSpPr/>
              <p:nvPr/>
            </p:nvSpPr>
            <p:spPr>
              <a:xfrm>
                <a:off x="3943675" y="1396875"/>
                <a:ext cx="163448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34489">
                    <a:moveTo>
                      <a:pt x="0" y="0"/>
                    </a:moveTo>
                    <a:lnTo>
                      <a:pt x="1634099" y="0"/>
                    </a:lnTo>
                  </a:path>
                </a:pathLst>
              </a:custGeom>
              <a:ln w="19049">
                <a:solidFill>
                  <a:srgbClr val="37761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orbel" panose="020B0503020204020204" pitchFamily="34" charset="0"/>
                </a:endParaRPr>
              </a:p>
            </p:txBody>
          </p:sp>
          <p:pic>
            <p:nvPicPr>
              <p:cNvPr id="44" name="object 11">
                <a:extLst>
                  <a:ext uri="{FF2B5EF4-FFF2-40B4-BE49-F238E27FC236}">
                    <a16:creationId xmlns:a16="http://schemas.microsoft.com/office/drawing/2014/main" id="{25FBC964-666C-21A4-48B0-24C114EF5B4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568250" y="1355884"/>
                <a:ext cx="105500" cy="81980"/>
              </a:xfrm>
              <a:prstGeom prst="rect">
                <a:avLst/>
              </a:prstGeom>
            </p:spPr>
          </p:pic>
          <p:pic>
            <p:nvPicPr>
              <p:cNvPr id="45" name="object 12">
                <a:extLst>
                  <a:ext uri="{FF2B5EF4-FFF2-40B4-BE49-F238E27FC236}">
                    <a16:creationId xmlns:a16="http://schemas.microsoft.com/office/drawing/2014/main" id="{F63A7D4D-8D80-D1A5-4688-E04D364E574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093224" y="1023350"/>
                <a:ext cx="1666903" cy="282299"/>
              </a:xfrm>
              <a:prstGeom prst="rect">
                <a:avLst/>
              </a:prstGeom>
            </p:spPr>
          </p:pic>
          <p:sp>
            <p:nvSpPr>
              <p:cNvPr id="46" name="object 13">
                <a:extLst>
                  <a:ext uri="{FF2B5EF4-FFF2-40B4-BE49-F238E27FC236}">
                    <a16:creationId xmlns:a16="http://schemas.microsoft.com/office/drawing/2014/main" id="{2646EB20-2BD1-874B-464F-F38C568EA2EE}"/>
                  </a:ext>
                </a:extLst>
              </p:cNvPr>
              <p:cNvSpPr/>
              <p:nvPr/>
            </p:nvSpPr>
            <p:spPr>
              <a:xfrm>
                <a:off x="4088462" y="1018587"/>
                <a:ext cx="167703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677035" h="292100">
                    <a:moveTo>
                      <a:pt x="0" y="0"/>
                    </a:moveTo>
                    <a:lnTo>
                      <a:pt x="1676428" y="0"/>
                    </a:lnTo>
                    <a:lnTo>
                      <a:pt x="1676428" y="291824"/>
                    </a:lnTo>
                    <a:lnTo>
                      <a:pt x="0" y="291824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37761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orbel" panose="020B0503020204020204" pitchFamily="34" charset="0"/>
                </a:endParaRPr>
              </a:p>
            </p:txBody>
          </p:sp>
          <p:sp>
            <p:nvSpPr>
              <p:cNvPr id="47" name="object 14">
                <a:extLst>
                  <a:ext uri="{FF2B5EF4-FFF2-40B4-BE49-F238E27FC236}">
                    <a16:creationId xmlns:a16="http://schemas.microsoft.com/office/drawing/2014/main" id="{0520F08D-E67B-72BB-E97D-82028DB47076}"/>
                  </a:ext>
                </a:extLst>
              </p:cNvPr>
              <p:cNvSpPr/>
              <p:nvPr/>
            </p:nvSpPr>
            <p:spPr>
              <a:xfrm>
                <a:off x="4121594" y="1542527"/>
                <a:ext cx="1534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34795">
                    <a:moveTo>
                      <a:pt x="1534199" y="0"/>
                    </a:moveTo>
                    <a:lnTo>
                      <a:pt x="0" y="0"/>
                    </a:lnTo>
                  </a:path>
                </a:pathLst>
              </a:custGeom>
              <a:ln w="19049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orbel" panose="020B0503020204020204" pitchFamily="34" charset="0"/>
                </a:endParaRPr>
              </a:p>
            </p:txBody>
          </p:sp>
          <p:pic>
            <p:nvPicPr>
              <p:cNvPr id="48" name="object 15">
                <a:extLst>
                  <a:ext uri="{FF2B5EF4-FFF2-40B4-BE49-F238E27FC236}">
                    <a16:creationId xmlns:a16="http://schemas.microsoft.com/office/drawing/2014/main" id="{0DCC0BDF-3155-F090-A0A0-B2EDB4DFD516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025619" y="1501536"/>
                <a:ext cx="105500" cy="81981"/>
              </a:xfrm>
              <a:prstGeom prst="rect">
                <a:avLst/>
              </a:prstGeom>
            </p:spPr>
          </p:pic>
          <p:sp>
            <p:nvSpPr>
              <p:cNvPr id="49" name="object 16">
                <a:extLst>
                  <a:ext uri="{FF2B5EF4-FFF2-40B4-BE49-F238E27FC236}">
                    <a16:creationId xmlns:a16="http://schemas.microsoft.com/office/drawing/2014/main" id="{FA6325B6-34E4-AC2F-3AD1-54EA4DDA4BD8}"/>
                  </a:ext>
                </a:extLst>
              </p:cNvPr>
              <p:cNvSpPr/>
              <p:nvPr/>
            </p:nvSpPr>
            <p:spPr>
              <a:xfrm>
                <a:off x="387469" y="1542527"/>
                <a:ext cx="1534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34795">
                    <a:moveTo>
                      <a:pt x="1534199" y="0"/>
                    </a:moveTo>
                    <a:lnTo>
                      <a:pt x="0" y="0"/>
                    </a:lnTo>
                  </a:path>
                </a:pathLst>
              </a:custGeom>
              <a:ln w="19049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orbel" panose="020B0503020204020204" pitchFamily="34" charset="0"/>
                </a:endParaRPr>
              </a:p>
            </p:txBody>
          </p:sp>
          <p:pic>
            <p:nvPicPr>
              <p:cNvPr id="50" name="object 17">
                <a:extLst>
                  <a:ext uri="{FF2B5EF4-FFF2-40B4-BE49-F238E27FC236}">
                    <a16:creationId xmlns:a16="http://schemas.microsoft.com/office/drawing/2014/main" id="{9D91C49F-A6E4-A6D8-E499-5DB57DDEA04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91494" y="1501536"/>
                <a:ext cx="105500" cy="81981"/>
              </a:xfrm>
              <a:prstGeom prst="rect">
                <a:avLst/>
              </a:prstGeom>
            </p:spPr>
          </p:pic>
          <p:pic>
            <p:nvPicPr>
              <p:cNvPr id="51" name="object 18">
                <a:extLst>
                  <a:ext uri="{FF2B5EF4-FFF2-40B4-BE49-F238E27FC236}">
                    <a16:creationId xmlns:a16="http://schemas.microsoft.com/office/drawing/2014/main" id="{1ABB13F3-0754-2CB4-DF09-E855351B3CB7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627263" y="1642029"/>
                <a:ext cx="381224" cy="626756"/>
              </a:xfrm>
              <a:prstGeom prst="rect">
                <a:avLst/>
              </a:prstGeom>
            </p:spPr>
          </p:pic>
          <p:sp>
            <p:nvSpPr>
              <p:cNvPr id="52" name="object 19">
                <a:extLst>
                  <a:ext uri="{FF2B5EF4-FFF2-40B4-BE49-F238E27FC236}">
                    <a16:creationId xmlns:a16="http://schemas.microsoft.com/office/drawing/2014/main" id="{826F01AA-E956-ECC4-D2CB-FBDFA40595C3}"/>
                  </a:ext>
                </a:extLst>
              </p:cNvPr>
              <p:cNvSpPr/>
              <p:nvPr/>
            </p:nvSpPr>
            <p:spPr>
              <a:xfrm>
                <a:off x="4622500" y="1637266"/>
                <a:ext cx="391160" cy="675640"/>
              </a:xfrm>
              <a:custGeom>
                <a:avLst/>
                <a:gdLst/>
                <a:ahLst/>
                <a:cxnLst/>
                <a:rect l="l" t="t" r="r" b="b"/>
                <a:pathLst>
                  <a:path w="391160" h="675639">
                    <a:moveTo>
                      <a:pt x="0" y="0"/>
                    </a:moveTo>
                    <a:lnTo>
                      <a:pt x="390749" y="0"/>
                    </a:lnTo>
                    <a:lnTo>
                      <a:pt x="390749" y="675049"/>
                    </a:lnTo>
                    <a:lnTo>
                      <a:pt x="0" y="675049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orbel" panose="020B0503020204020204" pitchFamily="34" charset="0"/>
                </a:endParaRPr>
              </a:p>
            </p:txBody>
          </p:sp>
          <p:pic>
            <p:nvPicPr>
              <p:cNvPr id="53" name="object 20">
                <a:extLst>
                  <a:ext uri="{FF2B5EF4-FFF2-40B4-BE49-F238E27FC236}">
                    <a16:creationId xmlns:a16="http://schemas.microsoft.com/office/drawing/2014/main" id="{F179ACB5-A71E-CFCC-CC70-76A94127572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042027" y="1179150"/>
                <a:ext cx="381199" cy="574719"/>
              </a:xfrm>
              <a:prstGeom prst="rect">
                <a:avLst/>
              </a:prstGeom>
            </p:spPr>
          </p:pic>
          <p:sp>
            <p:nvSpPr>
              <p:cNvPr id="54" name="object 21">
                <a:extLst>
                  <a:ext uri="{FF2B5EF4-FFF2-40B4-BE49-F238E27FC236}">
                    <a16:creationId xmlns:a16="http://schemas.microsoft.com/office/drawing/2014/main" id="{F709820F-1A41-068A-154F-1795EB74F534}"/>
                  </a:ext>
                </a:extLst>
              </p:cNvPr>
              <p:cNvSpPr/>
              <p:nvPr/>
            </p:nvSpPr>
            <p:spPr>
              <a:xfrm>
                <a:off x="2037264" y="1174387"/>
                <a:ext cx="391160" cy="584835"/>
              </a:xfrm>
              <a:custGeom>
                <a:avLst/>
                <a:gdLst/>
                <a:ahLst/>
                <a:cxnLst/>
                <a:rect l="l" t="t" r="r" b="b"/>
                <a:pathLst>
                  <a:path w="391160" h="584835">
                    <a:moveTo>
                      <a:pt x="0" y="0"/>
                    </a:moveTo>
                    <a:lnTo>
                      <a:pt x="390724" y="0"/>
                    </a:lnTo>
                    <a:lnTo>
                      <a:pt x="390724" y="584244"/>
                    </a:lnTo>
                    <a:lnTo>
                      <a:pt x="0" y="584244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orbel" panose="020B0503020204020204" pitchFamily="34" charset="0"/>
                </a:endParaRPr>
              </a:p>
            </p:txBody>
          </p:sp>
          <p:pic>
            <p:nvPicPr>
              <p:cNvPr id="55" name="object 22">
                <a:extLst>
                  <a:ext uri="{FF2B5EF4-FFF2-40B4-BE49-F238E27FC236}">
                    <a16:creationId xmlns:a16="http://schemas.microsoft.com/office/drawing/2014/main" id="{66513B82-0996-8EF6-287A-159B0520224F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39863" y="1688170"/>
                <a:ext cx="1406122" cy="541245"/>
              </a:xfrm>
              <a:prstGeom prst="rect">
                <a:avLst/>
              </a:prstGeom>
            </p:spPr>
          </p:pic>
          <p:sp>
            <p:nvSpPr>
              <p:cNvPr id="56" name="object 23">
                <a:extLst>
                  <a:ext uri="{FF2B5EF4-FFF2-40B4-BE49-F238E27FC236}">
                    <a16:creationId xmlns:a16="http://schemas.microsoft.com/office/drawing/2014/main" id="{2D049160-B48A-5394-D24F-E251C41E570B}"/>
                  </a:ext>
                </a:extLst>
              </p:cNvPr>
              <p:cNvSpPr/>
              <p:nvPr/>
            </p:nvSpPr>
            <p:spPr>
              <a:xfrm>
                <a:off x="435100" y="1683407"/>
                <a:ext cx="1416050" cy="584835"/>
              </a:xfrm>
              <a:custGeom>
                <a:avLst/>
                <a:gdLst/>
                <a:ahLst/>
                <a:cxnLst/>
                <a:rect l="l" t="t" r="r" b="b"/>
                <a:pathLst>
                  <a:path w="1416050" h="584835">
                    <a:moveTo>
                      <a:pt x="0" y="0"/>
                    </a:moveTo>
                    <a:lnTo>
                      <a:pt x="1415647" y="0"/>
                    </a:lnTo>
                    <a:lnTo>
                      <a:pt x="1415647" y="584249"/>
                    </a:lnTo>
                    <a:lnTo>
                      <a:pt x="0" y="584249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40" name="object 26">
              <a:extLst>
                <a:ext uri="{FF2B5EF4-FFF2-40B4-BE49-F238E27FC236}">
                  <a16:creationId xmlns:a16="http://schemas.microsoft.com/office/drawing/2014/main" id="{E18D538D-D27B-AFFF-727C-3CCCF6C9A35B}"/>
                </a:ext>
              </a:extLst>
            </p:cNvPr>
            <p:cNvSpPr txBox="1"/>
            <p:nvPr/>
          </p:nvSpPr>
          <p:spPr>
            <a:xfrm>
              <a:off x="1071364" y="933607"/>
              <a:ext cx="177800" cy="35769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latin typeface="Corbel" panose="020B0503020204020204" pitchFamily="34" charset="0"/>
                  <a:cs typeface="Arial MT"/>
                </a:rPr>
                <a:t>x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E078AB9-02C5-60E6-CA08-2DBED386F280}"/>
              </a:ext>
            </a:extLst>
          </p:cNvPr>
          <p:cNvSpPr txBox="1"/>
          <p:nvPr/>
        </p:nvSpPr>
        <p:spPr>
          <a:xfrm>
            <a:off x="887343" y="3699516"/>
            <a:ext cx="2517564" cy="817245"/>
          </a:xfrm>
          <a:prstGeom prst="wedgeRoundRectCallout">
            <a:avLst>
              <a:gd name="adj1" fmla="val 57181"/>
              <a:gd name="adj2" fmla="val 38146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576" rIns="36576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400" spc="-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If all the gradients flowing back will be </a:t>
            </a:r>
            <a:r>
              <a:rPr lang="en-US" sz="1400" spc="-65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zero</a:t>
            </a:r>
            <a:r>
              <a:rPr lang="en-US" sz="1400" spc="-1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400" spc="-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and</a:t>
            </a:r>
            <a:r>
              <a:rPr lang="en-US" sz="1400" spc="-1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400" spc="-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weights</a:t>
            </a:r>
            <a:r>
              <a:rPr lang="en-US" sz="1400" spc="-1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400" spc="-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will</a:t>
            </a:r>
            <a:r>
              <a:rPr lang="en-US" sz="1400" spc="-10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400" spc="-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never</a:t>
            </a:r>
            <a:r>
              <a:rPr lang="en-US" sz="1400" spc="-1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change.</a:t>
            </a:r>
          </a:p>
        </p:txBody>
      </p:sp>
      <p:pic>
        <p:nvPicPr>
          <p:cNvPr id="2050" name="Picture 2" descr="Dance Moves of Deep Learning Activation Functions - YouTube">
            <a:extLst>
              <a:ext uri="{FF2B5EF4-FFF2-40B4-BE49-F238E27FC236}">
                <a16:creationId xmlns:a16="http://schemas.microsoft.com/office/drawing/2014/main" id="{EDDDB5CD-803D-BA7B-07C3-B6E8E76F8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2" t="26546" r="28564" b="26188"/>
          <a:stretch/>
        </p:blipFill>
        <p:spPr bwMode="auto">
          <a:xfrm>
            <a:off x="4553211" y="268022"/>
            <a:ext cx="1343473" cy="7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TextBox 2048">
            <a:extLst>
              <a:ext uri="{FF2B5EF4-FFF2-40B4-BE49-F238E27FC236}">
                <a16:creationId xmlns:a16="http://schemas.microsoft.com/office/drawing/2014/main" id="{7DAEA65C-9306-7356-AE96-6E47CDDE12EF}"/>
              </a:ext>
            </a:extLst>
          </p:cNvPr>
          <p:cNvSpPr txBox="1"/>
          <p:nvPr/>
        </p:nvSpPr>
        <p:spPr>
          <a:xfrm>
            <a:off x="2257373" y="492572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Corbel" panose="020B0503020204020204" pitchFamily="34" charset="0"/>
              </a:rPr>
              <a:t>[dance figure: </a:t>
            </a:r>
            <a:r>
              <a:rPr lang="en-US" sz="1000">
                <a:latin typeface="Corbel" panose="020B0503020204020204" pitchFamily="34" charset="0"/>
                <a:hlinkClick r:id="rId12"/>
              </a:rPr>
              <a:t>https://www.imaginary.org/gallery/maths-dance-moves</a:t>
            </a:r>
            <a:r>
              <a:rPr lang="en-US" sz="1000">
                <a:latin typeface="Corbel" panose="020B050302020402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782113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5C24-3D81-BD61-49E1-C029BBD9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Activation Functions : Tanh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19E12-0A18-076C-AA15-566553C7F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Symmetric around [-1, 1]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Still saturates |x| &gt; 3 and “kill” the gradients 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Zero-centered — good for stacking hidden layers </a:t>
            </a:r>
          </a:p>
        </p:txBody>
      </p:sp>
      <p:pic>
        <p:nvPicPr>
          <p:cNvPr id="2050" name="Picture 2" descr="Dance Moves of Deep Learning Activation Functions - YouTube">
            <a:extLst>
              <a:ext uri="{FF2B5EF4-FFF2-40B4-BE49-F238E27FC236}">
                <a16:creationId xmlns:a16="http://schemas.microsoft.com/office/drawing/2014/main" id="{EDDDB5CD-803D-BA7B-07C3-B6E8E76F8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2" t="26546" r="28564" b="26188"/>
          <a:stretch/>
        </p:blipFill>
        <p:spPr bwMode="auto">
          <a:xfrm>
            <a:off x="4553211" y="268022"/>
            <a:ext cx="1343473" cy="7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TextBox 2048">
            <a:extLst>
              <a:ext uri="{FF2B5EF4-FFF2-40B4-BE49-F238E27FC236}">
                <a16:creationId xmlns:a16="http://schemas.microsoft.com/office/drawing/2014/main" id="{7DAEA65C-9306-7356-AE96-6E47CDDE12EF}"/>
              </a:ext>
            </a:extLst>
          </p:cNvPr>
          <p:cNvSpPr txBox="1"/>
          <p:nvPr/>
        </p:nvSpPr>
        <p:spPr>
          <a:xfrm>
            <a:off x="2257373" y="492572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Corbel" panose="020B0503020204020204" pitchFamily="34" charset="0"/>
              </a:rPr>
              <a:t>[dance figure: </a:t>
            </a:r>
            <a:r>
              <a:rPr lang="en-US" sz="1000">
                <a:latin typeface="Corbel" panose="020B0503020204020204" pitchFamily="34" charset="0"/>
                <a:hlinkClick r:id="rId4"/>
              </a:rPr>
              <a:t>https://www.imaginary.org/gallery/maths-dance-moves</a:t>
            </a:r>
            <a:r>
              <a:rPr lang="en-US" sz="1000">
                <a:latin typeface="Corbel" panose="020B0503020204020204" pitchFamily="34" charset="0"/>
              </a:rPr>
              <a:t>] 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422E832-F98A-841D-5A2D-80249F798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10" y="197595"/>
            <a:ext cx="2176927" cy="2196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4B6F89-0521-818F-FAEF-1D100766A6CB}"/>
              </a:ext>
            </a:extLst>
          </p:cNvPr>
          <p:cNvSpPr txBox="1"/>
          <p:nvPr/>
        </p:nvSpPr>
        <p:spPr>
          <a:xfrm>
            <a:off x="6714598" y="2420078"/>
            <a:ext cx="1803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[</a:t>
            </a:r>
            <a:r>
              <a:rPr lang="en-US" dirty="0" err="1">
                <a:latin typeface="Corbel" panose="020B0503020204020204" pitchFamily="34" charset="0"/>
              </a:rPr>
              <a:t>LeCun</a:t>
            </a:r>
            <a:r>
              <a:rPr lang="en-US" dirty="0">
                <a:latin typeface="Corbel" panose="020B0503020204020204" pitchFamily="34" charset="0"/>
              </a:rPr>
              <a:t> et al., 1991]</a:t>
            </a:r>
          </a:p>
        </p:txBody>
      </p:sp>
    </p:spTree>
    <p:extLst>
      <p:ext uri="{BB962C8B-B14F-4D97-AF65-F5344CB8AC3E}">
        <p14:creationId xmlns:p14="http://schemas.microsoft.com/office/powerpoint/2010/main" val="8244991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5C24-3D81-BD61-49E1-C029BBD9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Activation Functions : </a:t>
            </a:r>
            <a:r>
              <a:rPr lang="en-US" err="1"/>
              <a:t>ReLU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19E12-0A18-076C-AA15-566553C7F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Computationally efficient</a:t>
            </a:r>
          </a:p>
          <a:p>
            <a:r>
              <a:rPr lang="en-US" dirty="0"/>
              <a:t>In practice, </a:t>
            </a:r>
            <a:r>
              <a:rPr lang="en-US" dirty="0">
                <a:solidFill>
                  <a:srgbClr val="00B050"/>
                </a:solidFill>
              </a:rPr>
              <a:t>converges faster than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sigmoid/tanh in practice</a:t>
            </a:r>
          </a:p>
          <a:p>
            <a:r>
              <a:rPr lang="en-US" dirty="0">
                <a:solidFill>
                  <a:srgbClr val="C00000"/>
                </a:solidFill>
              </a:rPr>
              <a:t>Does not saturate (in +region) — will die less! 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7DAEA65C-9306-7356-AE96-6E47CDDE12EF}"/>
              </a:ext>
            </a:extLst>
          </p:cNvPr>
          <p:cNvSpPr txBox="1"/>
          <p:nvPr/>
        </p:nvSpPr>
        <p:spPr>
          <a:xfrm>
            <a:off x="2257373" y="492572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Corbel" panose="020B0503020204020204" pitchFamily="34" charset="0"/>
              </a:rPr>
              <a:t>[dance figure: </a:t>
            </a:r>
            <a:r>
              <a:rPr lang="en-US" sz="1000">
                <a:latin typeface="Corbel" panose="020B0503020204020204" pitchFamily="34" charset="0"/>
                <a:hlinkClick r:id="rId2"/>
              </a:rPr>
              <a:t>https://www.imaginary.org/gallery/maths-dance-moves</a:t>
            </a:r>
            <a:r>
              <a:rPr lang="en-US" sz="1000">
                <a:latin typeface="Corbel" panose="020B0503020204020204" pitchFamily="34" charset="0"/>
              </a:rPr>
              <a:t>] </a:t>
            </a:r>
          </a:p>
        </p:txBody>
      </p:sp>
      <p:pic>
        <p:nvPicPr>
          <p:cNvPr id="10" name="object 7">
            <a:extLst>
              <a:ext uri="{FF2B5EF4-FFF2-40B4-BE49-F238E27FC236}">
                <a16:creationId xmlns:a16="http://schemas.microsoft.com/office/drawing/2014/main" id="{EA35EC4B-4DFA-8570-3A64-4C32F012374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3893" y="240018"/>
            <a:ext cx="2215351" cy="1824913"/>
          </a:xfrm>
          <a:prstGeom prst="rect">
            <a:avLst/>
          </a:prstGeom>
        </p:spPr>
      </p:pic>
      <p:pic>
        <p:nvPicPr>
          <p:cNvPr id="3074" name="Picture 2" descr="ReLU as Neural Networks Activation Function - Sefik Ilkin Serengil">
            <a:extLst>
              <a:ext uri="{FF2B5EF4-FFF2-40B4-BE49-F238E27FC236}">
                <a16:creationId xmlns:a16="http://schemas.microsoft.com/office/drawing/2014/main" id="{F4171D73-1F1B-6B05-4A7D-954C38617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9"/>
          <a:stretch/>
        </p:blipFill>
        <p:spPr bwMode="auto">
          <a:xfrm>
            <a:off x="4543373" y="152720"/>
            <a:ext cx="1288050" cy="9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34CCFC72-D6B0-780B-8A7D-A401A6169F9A}"/>
              </a:ext>
            </a:extLst>
          </p:cNvPr>
          <p:cNvSpPr txBox="1"/>
          <p:nvPr/>
        </p:nvSpPr>
        <p:spPr>
          <a:xfrm>
            <a:off x="6278977" y="2199681"/>
            <a:ext cx="217026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 err="1">
                <a:latin typeface="Corbel" panose="020B0503020204020204" pitchFamily="34" charset="0"/>
              </a:rPr>
              <a:t>ReLU</a:t>
            </a:r>
            <a:endParaRPr sz="1600" dirty="0">
              <a:latin typeface="Corbel" panose="020B0503020204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sz="1600" dirty="0">
                <a:latin typeface="Corbel" panose="020B0503020204020204" pitchFamily="34" charset="0"/>
                <a:cs typeface="Arial MT"/>
              </a:rPr>
              <a:t>(Rectified</a:t>
            </a:r>
            <a:r>
              <a:rPr sz="1600" spc="-50" dirty="0">
                <a:latin typeface="Corbel" panose="020B0503020204020204" pitchFamily="34" charset="0"/>
                <a:cs typeface="Arial MT"/>
              </a:rPr>
              <a:t> </a:t>
            </a:r>
            <a:r>
              <a:rPr sz="1600" spc="-5" dirty="0">
                <a:latin typeface="Corbel" panose="020B0503020204020204" pitchFamily="34" charset="0"/>
                <a:cs typeface="Arial MT"/>
              </a:rPr>
              <a:t>Linear</a:t>
            </a:r>
            <a:r>
              <a:rPr sz="1600" spc="-50" dirty="0">
                <a:latin typeface="Corbel" panose="020B0503020204020204" pitchFamily="34" charset="0"/>
                <a:cs typeface="Arial MT"/>
              </a:rPr>
              <a:t> </a:t>
            </a:r>
            <a:r>
              <a:rPr sz="1600" spc="-5" dirty="0">
                <a:latin typeface="Corbel" panose="020B0503020204020204" pitchFamily="34" charset="0"/>
                <a:cs typeface="Arial MT"/>
              </a:rPr>
              <a:t>Unit)</a:t>
            </a:r>
            <a:endParaRPr sz="1600"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7A13DC27-249C-271C-7729-8CDE693048A7}"/>
              </a:ext>
            </a:extLst>
          </p:cNvPr>
          <p:cNvSpPr txBox="1"/>
          <p:nvPr/>
        </p:nvSpPr>
        <p:spPr>
          <a:xfrm>
            <a:off x="6233893" y="3017183"/>
            <a:ext cx="2447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[</a:t>
            </a:r>
            <a:r>
              <a:rPr sz="1800" spc="-5" dirty="0" err="1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Krizhevsky</a:t>
            </a:r>
            <a:r>
              <a:rPr sz="1800" spc="-3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et</a:t>
            </a:r>
            <a:r>
              <a:rPr sz="1800" spc="-3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al.,</a:t>
            </a:r>
            <a:r>
              <a:rPr sz="1800" spc="-3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2012]</a:t>
            </a:r>
            <a:endParaRPr sz="1800" dirty="0">
              <a:latin typeface="Corbel" panose="020B0503020204020204" pitchFamily="34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9492413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5C24-3D81-BD61-49E1-C029BBD9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Activation Functions : Leaky </a:t>
            </a:r>
            <a:r>
              <a:rPr lang="en-US" err="1"/>
              <a:t>ReLU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19E12-0A18-076C-AA15-566553C7F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4"/>
            <a:ext cx="8520600" cy="38383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Does not saturate — will not die. </a:t>
            </a:r>
          </a:p>
          <a:p>
            <a:r>
              <a:rPr lang="en-US" dirty="0"/>
              <a:t>Computationally efficient</a:t>
            </a:r>
          </a:p>
          <a:p>
            <a:r>
              <a:rPr lang="en-US" dirty="0"/>
              <a:t>In practice it converges faster than </a:t>
            </a:r>
            <a:br>
              <a:rPr lang="en-US" dirty="0"/>
            </a:br>
            <a:r>
              <a:rPr lang="en-US" dirty="0"/>
              <a:t>sigmoid/tanh in practice</a:t>
            </a:r>
          </a:p>
          <a:p>
            <a:endParaRPr lang="en-US" dirty="0"/>
          </a:p>
          <a:p>
            <a:r>
              <a:rPr lang="en-US" dirty="0"/>
              <a:t>Other parametrized variants: </a:t>
            </a:r>
          </a:p>
          <a:p>
            <a:pPr lvl="1"/>
            <a:r>
              <a:rPr lang="en-US" dirty="0"/>
              <a:t>Parametric Rectifier (</a:t>
            </a:r>
            <a:r>
              <a:rPr lang="en-US" dirty="0" err="1"/>
              <a:t>PReLU</a:t>
            </a:r>
            <a:r>
              <a:rPr lang="en-US" dirty="0"/>
              <a:t>):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err="1"/>
              <a:t>Maxout</a:t>
            </a:r>
            <a:r>
              <a:rPr lang="en-US" dirty="0"/>
              <a:t>: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Provide more flexibility, though at the cost of more learnable parameters. </a:t>
            </a:r>
          </a:p>
          <a:p>
            <a:pPr lvl="1"/>
            <a:r>
              <a:rPr lang="en-US" dirty="0"/>
              <a:t>For example, </a:t>
            </a:r>
            <a:r>
              <a:rPr lang="en-US" dirty="0" err="1"/>
              <a:t>Maxout</a:t>
            </a:r>
            <a:r>
              <a:rPr lang="en-US" dirty="0"/>
              <a:t> doubles the number of parameters.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7DAEA65C-9306-7356-AE96-6E47CDDE12EF}"/>
              </a:ext>
            </a:extLst>
          </p:cNvPr>
          <p:cNvSpPr txBox="1"/>
          <p:nvPr/>
        </p:nvSpPr>
        <p:spPr>
          <a:xfrm>
            <a:off x="2257373" y="492572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Corbel" panose="020B0503020204020204" pitchFamily="34" charset="0"/>
              </a:rPr>
              <a:t>[dance figure: </a:t>
            </a:r>
            <a:r>
              <a:rPr lang="en-US" sz="1000">
                <a:latin typeface="Corbel" panose="020B0503020204020204" pitchFamily="34" charset="0"/>
                <a:hlinkClick r:id="rId2"/>
              </a:rPr>
              <a:t>https://www.imaginary.org/gallery/maths-dance-moves</a:t>
            </a:r>
            <a:r>
              <a:rPr lang="en-US" sz="1000">
                <a:latin typeface="Corbel" panose="020B0503020204020204" pitchFamily="34" charset="0"/>
              </a:rPr>
              <a:t>] </a:t>
            </a:r>
          </a:p>
        </p:txBody>
      </p:sp>
      <p:pic>
        <p:nvPicPr>
          <p:cNvPr id="3074" name="Picture 2" descr="ReLU as Neural Networks Activation Function - Sefik Ilkin Serengil">
            <a:extLst>
              <a:ext uri="{FF2B5EF4-FFF2-40B4-BE49-F238E27FC236}">
                <a16:creationId xmlns:a16="http://schemas.microsoft.com/office/drawing/2014/main" id="{F4171D73-1F1B-6B05-4A7D-954C38617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9"/>
          <a:stretch/>
        </p:blipFill>
        <p:spPr bwMode="auto">
          <a:xfrm>
            <a:off x="4990927" y="152720"/>
            <a:ext cx="1288050" cy="9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4E1D1AA8-BB31-1F61-5BBE-B30EFF6EF4E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4102" y="375726"/>
            <a:ext cx="2165091" cy="1688248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12901706-6B77-14F5-8961-1A5A4803E90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8977" y="2304326"/>
            <a:ext cx="2262094" cy="316071"/>
          </a:xfrm>
          <a:prstGeom prst="rect">
            <a:avLst/>
          </a:prstGeom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336567B9-CC21-A741-C68A-1BA4FBBBF45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19196" y="3148463"/>
            <a:ext cx="1811919" cy="241960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id="{72BFA363-A851-82A6-032D-EFB99B8BFC6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0782" y="3601941"/>
            <a:ext cx="2312503" cy="312113"/>
          </a:xfrm>
          <a:prstGeom prst="rect">
            <a:avLst/>
          </a:prstGeom>
        </p:spPr>
      </p:pic>
      <p:sp>
        <p:nvSpPr>
          <p:cNvPr id="16" name="object 6">
            <a:extLst>
              <a:ext uri="{FF2B5EF4-FFF2-40B4-BE49-F238E27FC236}">
                <a16:creationId xmlns:a16="http://schemas.microsoft.com/office/drawing/2014/main" id="{9950F75D-CD14-1CF5-B450-07D71AD0424B}"/>
              </a:ext>
            </a:extLst>
          </p:cNvPr>
          <p:cNvSpPr txBox="1"/>
          <p:nvPr/>
        </p:nvSpPr>
        <p:spPr>
          <a:xfrm>
            <a:off x="4825155" y="3634172"/>
            <a:ext cx="24860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[Goodfellow</a:t>
            </a:r>
            <a:r>
              <a:rPr spc="-3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et</a:t>
            </a:r>
            <a:r>
              <a:rPr spc="-3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al.,</a:t>
            </a:r>
            <a:r>
              <a:rPr spc="-3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2013]</a:t>
            </a:r>
            <a:endParaRPr dirty="0">
              <a:latin typeface="Corbel" panose="020B0503020204020204" pitchFamily="34" charset="0"/>
              <a:cs typeface="Arial M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EA966A1D-4C13-23DA-2D99-7307C1A921A0}"/>
              </a:ext>
            </a:extLst>
          </p:cNvPr>
          <p:cNvSpPr txBox="1"/>
          <p:nvPr/>
        </p:nvSpPr>
        <p:spPr>
          <a:xfrm>
            <a:off x="5919535" y="3136943"/>
            <a:ext cx="24860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[</a:t>
            </a:r>
            <a:r>
              <a:rPr lang="en-US"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He </a:t>
            </a:r>
            <a:r>
              <a:rPr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et</a:t>
            </a:r>
            <a:r>
              <a:rPr spc="-3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al.,</a:t>
            </a:r>
            <a:r>
              <a:rPr spc="-3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20</a:t>
            </a:r>
            <a:r>
              <a:rPr lang="en-US"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15</a:t>
            </a:r>
            <a:r>
              <a:rPr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]</a:t>
            </a:r>
            <a:endParaRPr dirty="0">
              <a:latin typeface="Corbel" panose="020B0503020204020204" pitchFamily="34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0952650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8855-4BAF-E3D5-EDEE-CF6D035D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Choose What Activation Function to Use?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5B8C-1650-2016-F2F2-B64EC5D23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general, it is problem-specific and might require trial-and-error. 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/>
              <a:t>A useful recipe: </a:t>
            </a:r>
          </a:p>
          <a:p>
            <a:pPr marL="1054100" lvl="1" indent="-457200">
              <a:buFont typeface="+mj-lt"/>
              <a:buAutoNum type="arabicPeriod"/>
            </a:pPr>
            <a:r>
              <a:rPr lang="en-US" sz="2000" dirty="0"/>
              <a:t>Generally, </a:t>
            </a:r>
            <a:r>
              <a:rPr lang="en-US" sz="2000" dirty="0" err="1"/>
              <a:t>ReLU</a:t>
            </a:r>
            <a:r>
              <a:rPr lang="en-US" sz="2000" dirty="0"/>
              <a:t> is a good activation to start with. </a:t>
            </a:r>
          </a:p>
          <a:p>
            <a:pPr marL="1054100" lvl="1" indent="-457200">
              <a:buFont typeface="+mj-lt"/>
              <a:buAutoNum type="arabicPeriod"/>
            </a:pPr>
            <a:r>
              <a:rPr lang="en-US" sz="2000" dirty="0"/>
              <a:t>Time/compute permitting, you can try other activations to squeeze out more performance. </a:t>
            </a:r>
          </a:p>
        </p:txBody>
      </p:sp>
    </p:spTree>
    <p:extLst>
      <p:ext uri="{BB962C8B-B14F-4D97-AF65-F5344CB8AC3E}">
        <p14:creationId xmlns:p14="http://schemas.microsoft.com/office/powerpoint/2010/main" val="31456157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D89E-C18A-596B-1363-80C3FC374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Layer </a:t>
            </a:r>
            <a:r>
              <a:rPr lang="en-US"/>
              <a:t>and batch normalization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DBE2E-A3C2-C962-6983-21F9EB2D3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TODO</a:t>
            </a:r>
          </a:p>
        </p:txBody>
      </p:sp>
    </p:spTree>
    <p:extLst>
      <p:ext uri="{BB962C8B-B14F-4D97-AF65-F5344CB8AC3E}">
        <p14:creationId xmlns:p14="http://schemas.microsoft.com/office/powerpoint/2010/main" val="17924707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9DD5-A5A8-5071-5ABC-9E5FB832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Exploding/Vanishing Gradients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4F705-38FB-CF7D-D647-495986A390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52475"/>
                <a:ext cx="8520600" cy="3715158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Remember gradient computation at layer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: 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This matrix multiplication could quickly approach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∞, </m:t>
                    </m:r>
                  </m:oMath>
                </a14:m>
                <a:r>
                  <a:rPr lang="en-US"/>
                  <a:t>if the matrix elements are a large — exploding gradients.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, if the matrix  elements are small — vanishing gradients.</a:t>
                </a:r>
              </a:p>
              <a:p>
                <a:r>
                  <a:rPr lang="en-US"/>
                  <a:t>For those interested, convergences of matrix powers is determined </a:t>
                </a:r>
                <a:br>
                  <a:rPr lang="en-US"/>
                </a:br>
                <a:r>
                  <a:rPr lang="en-US"/>
                  <a:t>by its largest eigenvalue (out of scope for this class, extra credit).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∞/0</m:t>
                    </m:r>
                  </m:oMath>
                </a14:m>
                <a:r>
                  <a:rPr lang="en-US"/>
                  <a:t> gradients would kill learning (no flow of information).</a:t>
                </a:r>
              </a:p>
              <a:p>
                <a:pPr marL="11430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4F705-38FB-CF7D-D647-495986A390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52475"/>
                <a:ext cx="8520600" cy="371515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AB3A3D0-69D0-894C-F6E8-C550264D3172}"/>
                  </a:ext>
                </a:extLst>
              </p:cNvPr>
              <p:cNvSpPr txBox="1"/>
              <p:nvPr/>
            </p:nvSpPr>
            <p:spPr>
              <a:xfrm>
                <a:off x="407320" y="1631416"/>
                <a:ext cx="6557554" cy="599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7338" indent="-173038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0" smtClean="0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a:rPr lang="en-US" sz="1600" b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1600" b="1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AB3A3D0-69D0-894C-F6E8-C550264D3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20" y="1631416"/>
                <a:ext cx="6557554" cy="5990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DAF15FA9-8FEC-9122-9853-8ECCED412025}"/>
              </a:ext>
            </a:extLst>
          </p:cNvPr>
          <p:cNvSpPr/>
          <p:nvPr/>
        </p:nvSpPr>
        <p:spPr>
          <a:xfrm rot="16200000">
            <a:off x="7557604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9D3580E7-8627-E82F-C8EB-30E524264555}"/>
              </a:ext>
            </a:extLst>
          </p:cNvPr>
          <p:cNvCxnSpPr/>
          <p:nvPr/>
        </p:nvCxnSpPr>
        <p:spPr>
          <a:xfrm rot="16200000" flipV="1">
            <a:off x="7605367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A7A968F1-FED7-7FFF-D8DE-9BCD90A266E5}"/>
              </a:ext>
            </a:extLst>
          </p:cNvPr>
          <p:cNvSpPr/>
          <p:nvPr/>
        </p:nvSpPr>
        <p:spPr>
          <a:xfrm rot="16200000">
            <a:off x="8076822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CBA68052-FCB4-365A-03C3-E91B91C77814}"/>
              </a:ext>
            </a:extLst>
          </p:cNvPr>
          <p:cNvCxnSpPr/>
          <p:nvPr/>
        </p:nvCxnSpPr>
        <p:spPr>
          <a:xfrm rot="16200000" flipV="1">
            <a:off x="8124585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DF5ADEBC-5FDC-AFBD-79CB-09B16728575F}"/>
              </a:ext>
            </a:extLst>
          </p:cNvPr>
          <p:cNvSpPr/>
          <p:nvPr/>
        </p:nvSpPr>
        <p:spPr>
          <a:xfrm rot="16200000">
            <a:off x="8600019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493E8321-3EAC-0990-0CF5-652A108A75A1}"/>
              </a:ext>
            </a:extLst>
          </p:cNvPr>
          <p:cNvCxnSpPr/>
          <p:nvPr/>
        </p:nvCxnSpPr>
        <p:spPr>
          <a:xfrm rot="16200000" flipV="1">
            <a:off x="8647783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56639F1-CF48-9CA1-7787-58EB41117E44}"/>
              </a:ext>
            </a:extLst>
          </p:cNvPr>
          <p:cNvCxnSpPr>
            <a:cxnSpLocks/>
            <a:endCxn id="63" idx="2"/>
          </p:cNvCxnSpPr>
          <p:nvPr/>
        </p:nvCxnSpPr>
        <p:spPr>
          <a:xfrm rot="16200000">
            <a:off x="7270606" y="4337190"/>
            <a:ext cx="806412" cy="5418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D2BB87C-F4F6-7FB3-AFBD-66B40B6C3C8A}"/>
              </a:ext>
            </a:extLst>
          </p:cNvPr>
          <p:cNvCxnSpPr>
            <a:cxnSpLocks/>
            <a:endCxn id="65" idx="1"/>
          </p:cNvCxnSpPr>
          <p:nvPr/>
        </p:nvCxnSpPr>
        <p:spPr>
          <a:xfrm rot="16200000">
            <a:off x="7456653" y="4109172"/>
            <a:ext cx="848384" cy="46824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EE6F899-D30C-193D-5966-16DEFCF1509A}"/>
              </a:ext>
            </a:extLst>
          </p:cNvPr>
          <p:cNvCxnSpPr>
            <a:cxnSpLocks/>
            <a:endCxn id="67" idx="1"/>
          </p:cNvCxnSpPr>
          <p:nvPr/>
        </p:nvCxnSpPr>
        <p:spPr>
          <a:xfrm rot="16200000">
            <a:off x="7718252" y="3847573"/>
            <a:ext cx="848384" cy="99144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991DF30-9079-D429-7991-B62FE5F00DE8}"/>
              </a:ext>
            </a:extLst>
          </p:cNvPr>
          <p:cNvCxnSpPr>
            <a:cxnSpLocks/>
            <a:endCxn id="63" idx="2"/>
          </p:cNvCxnSpPr>
          <p:nvPr/>
        </p:nvCxnSpPr>
        <p:spPr>
          <a:xfrm rot="16200000" flipV="1">
            <a:off x="7446396" y="4215582"/>
            <a:ext cx="809366" cy="30035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8FC3D0E-0F4A-30F1-9A9E-13BAA092EF0B}"/>
              </a:ext>
            </a:extLst>
          </p:cNvPr>
          <p:cNvCxnSpPr>
            <a:cxnSpLocks/>
            <a:endCxn id="65" idx="2"/>
          </p:cNvCxnSpPr>
          <p:nvPr/>
        </p:nvCxnSpPr>
        <p:spPr>
          <a:xfrm rot="16200000">
            <a:off x="7706006" y="4256325"/>
            <a:ext cx="809366" cy="21886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31CF6A7-DFA2-F080-F58F-178A2ABF6AD2}"/>
              </a:ext>
            </a:extLst>
          </p:cNvPr>
          <p:cNvCxnSpPr>
            <a:cxnSpLocks/>
            <a:endCxn id="67" idx="2"/>
          </p:cNvCxnSpPr>
          <p:nvPr/>
        </p:nvCxnSpPr>
        <p:spPr>
          <a:xfrm rot="16200000">
            <a:off x="7967604" y="3994726"/>
            <a:ext cx="809366" cy="74206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FD0C086-239A-AE8B-2ADE-9B4411570D9B}"/>
              </a:ext>
            </a:extLst>
          </p:cNvPr>
          <p:cNvCxnSpPr>
            <a:cxnSpLocks/>
            <a:endCxn id="63" idx="3"/>
          </p:cNvCxnSpPr>
          <p:nvPr/>
        </p:nvCxnSpPr>
        <p:spPr>
          <a:xfrm rot="16200000" flipV="1">
            <a:off x="7667053" y="4058107"/>
            <a:ext cx="853702" cy="57569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AD9C8DE-BAFB-0321-EF47-3686363631E8}"/>
              </a:ext>
            </a:extLst>
          </p:cNvPr>
          <p:cNvCxnSpPr>
            <a:cxnSpLocks/>
            <a:endCxn id="65" idx="2"/>
          </p:cNvCxnSpPr>
          <p:nvPr/>
        </p:nvCxnSpPr>
        <p:spPr>
          <a:xfrm rot="16200000" flipV="1">
            <a:off x="7895071" y="4286125"/>
            <a:ext cx="811730" cy="16162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4F55BD1-BC06-B97D-7D72-C1CA14871C01}"/>
              </a:ext>
            </a:extLst>
          </p:cNvPr>
          <p:cNvCxnSpPr>
            <a:cxnSpLocks/>
            <a:endCxn id="67" idx="2"/>
          </p:cNvCxnSpPr>
          <p:nvPr/>
        </p:nvCxnSpPr>
        <p:spPr>
          <a:xfrm rot="16200000" flipV="1">
            <a:off x="8358810" y="4345584"/>
            <a:ext cx="810154" cy="4113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23C70A9-BCE0-D2A3-BF06-56E949ED0386}"/>
              </a:ext>
            </a:extLst>
          </p:cNvPr>
          <p:cNvCxnSpPr>
            <a:cxnSpLocks/>
            <a:endCxn id="65" idx="3"/>
          </p:cNvCxnSpPr>
          <p:nvPr/>
        </p:nvCxnSpPr>
        <p:spPr>
          <a:xfrm rot="16200000" flipV="1">
            <a:off x="8128802" y="4115576"/>
            <a:ext cx="852126" cy="45918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A5F3649-9F59-1526-CC27-3455F2363BBA}"/>
              </a:ext>
            </a:extLst>
          </p:cNvPr>
          <p:cNvCxnSpPr>
            <a:cxnSpLocks/>
            <a:endCxn id="67" idx="2"/>
          </p:cNvCxnSpPr>
          <p:nvPr/>
        </p:nvCxnSpPr>
        <p:spPr>
          <a:xfrm rot="16200000">
            <a:off x="8156670" y="4186156"/>
            <a:ext cx="811730" cy="36156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88D6E6B-4BBC-1F6C-9A13-AD6032CB05E8}"/>
              </a:ext>
            </a:extLst>
          </p:cNvPr>
          <p:cNvCxnSpPr>
            <a:cxnSpLocks/>
            <a:endCxn id="63" idx="3"/>
          </p:cNvCxnSpPr>
          <p:nvPr/>
        </p:nvCxnSpPr>
        <p:spPr>
          <a:xfrm rot="16200000" flipV="1">
            <a:off x="7869193" y="3855967"/>
            <a:ext cx="852126" cy="97839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1E6F67-EF49-3994-1B15-0C7C38E80D3B}"/>
              </a:ext>
            </a:extLst>
          </p:cNvPr>
          <p:cNvGrpSpPr/>
          <p:nvPr/>
        </p:nvGrpSpPr>
        <p:grpSpPr>
          <a:xfrm>
            <a:off x="7700902" y="2871335"/>
            <a:ext cx="1042417" cy="803141"/>
            <a:chOff x="7700902" y="2871335"/>
            <a:chExt cx="1042417" cy="803141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AAFDC24-9232-C621-9CD2-22EFC7699F86}"/>
                </a:ext>
              </a:extLst>
            </p:cNvPr>
            <p:cNvCxnSpPr>
              <a:cxnSpLocks/>
              <a:stCxn id="63" idx="6"/>
            </p:cNvCxnSpPr>
            <p:nvPr/>
          </p:nvCxnSpPr>
          <p:spPr>
            <a:xfrm rot="16200000">
              <a:off x="7299333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BC0E1A2-2076-8A0D-3079-92206BAF7031}"/>
                </a:ext>
              </a:extLst>
            </p:cNvPr>
            <p:cNvCxnSpPr>
              <a:cxnSpLocks/>
              <a:stCxn id="63" idx="6"/>
            </p:cNvCxnSpPr>
            <p:nvPr/>
          </p:nvCxnSpPr>
          <p:spPr>
            <a:xfrm flipV="1">
              <a:off x="7700904" y="2871335"/>
              <a:ext cx="501369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EADDF0A-8636-4810-A029-18DB1F626583}"/>
                </a:ext>
              </a:extLst>
            </p:cNvPr>
            <p:cNvCxnSpPr>
              <a:cxnSpLocks/>
              <a:stCxn id="63" idx="6"/>
            </p:cNvCxnSpPr>
            <p:nvPr/>
          </p:nvCxnSpPr>
          <p:spPr>
            <a:xfrm flipV="1">
              <a:off x="7700904" y="2871335"/>
              <a:ext cx="1042414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73908DA-A6FF-D138-A0B8-206D749ABD12}"/>
                </a:ext>
              </a:extLst>
            </p:cNvPr>
            <p:cNvCxnSpPr>
              <a:cxnSpLocks/>
              <a:stCxn id="65" idx="6"/>
            </p:cNvCxnSpPr>
            <p:nvPr/>
          </p:nvCxnSpPr>
          <p:spPr>
            <a:xfrm rot="16200000" flipV="1">
              <a:off x="7558942" y="3013297"/>
              <a:ext cx="803140" cy="5192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2C066A67-0086-5F6F-6000-D0FAEF85B992}"/>
                </a:ext>
              </a:extLst>
            </p:cNvPr>
            <p:cNvCxnSpPr>
              <a:cxnSpLocks/>
              <a:stCxn id="65" idx="6"/>
            </p:cNvCxnSpPr>
            <p:nvPr/>
          </p:nvCxnSpPr>
          <p:spPr>
            <a:xfrm rot="16200000">
              <a:off x="7818551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C52B1006-B7F9-28E9-537F-BE014C47928E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 rot="16200000">
              <a:off x="8341749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466EF6B5-D760-C4E6-16E7-EEA17BC4FA53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 flipH="1" flipV="1">
              <a:off x="7700902" y="2871335"/>
              <a:ext cx="1042417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8CAA7AD-8ED7-BA8F-8822-E7409317CCB8}"/>
                </a:ext>
              </a:extLst>
            </p:cNvPr>
            <p:cNvCxnSpPr>
              <a:cxnSpLocks/>
              <a:stCxn id="65" idx="6"/>
            </p:cNvCxnSpPr>
            <p:nvPr/>
          </p:nvCxnSpPr>
          <p:spPr>
            <a:xfrm rot="16200000">
              <a:off x="8080150" y="3011307"/>
              <a:ext cx="803140" cy="52319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777D5CE-A805-C5FC-4568-FC7FF46F495B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 flipH="1" flipV="1">
              <a:off x="8202273" y="2871335"/>
              <a:ext cx="541046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165B047-37C0-7B91-AA07-A59D925E0B2B}"/>
                  </a:ext>
                </a:extLst>
              </p:cNvPr>
              <p:cNvSpPr txBox="1"/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165B047-37C0-7B91-AA07-A59D925E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933432A9-21FD-EA45-A254-3A20796EEFFE}"/>
              </a:ext>
            </a:extLst>
          </p:cNvPr>
          <p:cNvSpPr/>
          <p:nvPr/>
        </p:nvSpPr>
        <p:spPr>
          <a:xfrm rot="16200000">
            <a:off x="7539756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5AC301A7-5646-3299-3296-22512C3AAC8C}"/>
              </a:ext>
            </a:extLst>
          </p:cNvPr>
          <p:cNvCxnSpPr/>
          <p:nvPr/>
        </p:nvCxnSpPr>
        <p:spPr>
          <a:xfrm rot="16200000" flipV="1">
            <a:off x="7587519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31BD7AE1-0151-C3C6-B337-604B6EEC7B7B}"/>
              </a:ext>
            </a:extLst>
          </p:cNvPr>
          <p:cNvSpPr/>
          <p:nvPr/>
        </p:nvSpPr>
        <p:spPr>
          <a:xfrm rot="16200000">
            <a:off x="8058974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5" name="Curved Connector 94">
            <a:extLst>
              <a:ext uri="{FF2B5EF4-FFF2-40B4-BE49-F238E27FC236}">
                <a16:creationId xmlns:a16="http://schemas.microsoft.com/office/drawing/2014/main" id="{3ABBF467-13EC-23A0-9BA7-8E963265A286}"/>
              </a:ext>
            </a:extLst>
          </p:cNvPr>
          <p:cNvCxnSpPr/>
          <p:nvPr/>
        </p:nvCxnSpPr>
        <p:spPr>
          <a:xfrm rot="16200000" flipV="1">
            <a:off x="8106737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1B92C212-DF82-9C7C-2F7E-5EBF5C412048}"/>
              </a:ext>
            </a:extLst>
          </p:cNvPr>
          <p:cNvSpPr/>
          <p:nvPr/>
        </p:nvSpPr>
        <p:spPr>
          <a:xfrm rot="16200000">
            <a:off x="8582171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7" name="Curved Connector 96">
            <a:extLst>
              <a:ext uri="{FF2B5EF4-FFF2-40B4-BE49-F238E27FC236}">
                <a16:creationId xmlns:a16="http://schemas.microsoft.com/office/drawing/2014/main" id="{BC47210F-07A4-3EF4-8EA1-808E0E225F30}"/>
              </a:ext>
            </a:extLst>
          </p:cNvPr>
          <p:cNvCxnSpPr/>
          <p:nvPr/>
        </p:nvCxnSpPr>
        <p:spPr>
          <a:xfrm rot="16200000" flipV="1">
            <a:off x="8629935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96BA78AD-6FAF-8A40-35F8-CAA5E593C458}"/>
              </a:ext>
            </a:extLst>
          </p:cNvPr>
          <p:cNvSpPr/>
          <p:nvPr/>
        </p:nvSpPr>
        <p:spPr>
          <a:xfrm rot="16200000">
            <a:off x="8051994" y="656595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Corbel" panose="020B0503020204020204" pitchFamily="34" charset="0"/>
              </a:rPr>
              <a:t>+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24052F0-43D1-2387-DD62-03DF1ED6B975}"/>
              </a:ext>
            </a:extLst>
          </p:cNvPr>
          <p:cNvCxnSpPr>
            <a:endCxn id="92" idx="2"/>
          </p:cNvCxnSpPr>
          <p:nvPr/>
        </p:nvCxnSpPr>
        <p:spPr>
          <a:xfrm rot="16200000">
            <a:off x="7281485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DD3D1E7-BF21-6323-DB58-20DBE6394F38}"/>
              </a:ext>
            </a:extLst>
          </p:cNvPr>
          <p:cNvCxnSpPr>
            <a:endCxn id="94" idx="1"/>
          </p:cNvCxnSpPr>
          <p:nvPr/>
        </p:nvCxnSpPr>
        <p:spPr>
          <a:xfrm rot="16200000">
            <a:off x="7467532" y="1823223"/>
            <a:ext cx="845111" cy="414065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13802A6-E93A-4C23-7C4A-46693147D0FA}"/>
              </a:ext>
            </a:extLst>
          </p:cNvPr>
          <p:cNvCxnSpPr>
            <a:endCxn id="96" idx="1"/>
          </p:cNvCxnSpPr>
          <p:nvPr/>
        </p:nvCxnSpPr>
        <p:spPr>
          <a:xfrm rot="16200000">
            <a:off x="7729131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248AE2E-36B7-0920-3CEA-812D5D476807}"/>
              </a:ext>
            </a:extLst>
          </p:cNvPr>
          <p:cNvCxnSpPr>
            <a:endCxn id="92" idx="2"/>
          </p:cNvCxnSpPr>
          <p:nvPr/>
        </p:nvCxnSpPr>
        <p:spPr>
          <a:xfrm rot="16200000" flipV="1">
            <a:off x="7541094" y="1791632"/>
            <a:ext cx="803140" cy="51921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E8392C0-B712-4EE8-8C34-7622946788B4}"/>
              </a:ext>
            </a:extLst>
          </p:cNvPr>
          <p:cNvCxnSpPr>
            <a:endCxn id="94" idx="2"/>
          </p:cNvCxnSpPr>
          <p:nvPr/>
        </p:nvCxnSpPr>
        <p:spPr>
          <a:xfrm rot="16200000">
            <a:off x="7800703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89EBC5B-90C5-85A0-F4BA-D2B1715C7024}"/>
              </a:ext>
            </a:extLst>
          </p:cNvPr>
          <p:cNvCxnSpPr>
            <a:cxnSpLocks/>
            <a:endCxn id="96" idx="2"/>
          </p:cNvCxnSpPr>
          <p:nvPr/>
        </p:nvCxnSpPr>
        <p:spPr>
          <a:xfrm rot="16200000">
            <a:off x="8323901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017093D-63F9-5AE4-A11C-633AAEC7ADA6}"/>
              </a:ext>
            </a:extLst>
          </p:cNvPr>
          <p:cNvCxnSpPr>
            <a:endCxn id="92" idx="3"/>
          </p:cNvCxnSpPr>
          <p:nvPr/>
        </p:nvCxnSpPr>
        <p:spPr>
          <a:xfrm rot="16200000" flipV="1">
            <a:off x="7834284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84E117C-20E9-EA7D-5D78-4F796CAFCE89}"/>
              </a:ext>
            </a:extLst>
          </p:cNvPr>
          <p:cNvCxnSpPr>
            <a:cxnSpLocks/>
            <a:stCxn id="96" idx="6"/>
            <a:endCxn id="98" idx="3"/>
          </p:cNvCxnSpPr>
          <p:nvPr/>
        </p:nvCxnSpPr>
        <p:spPr>
          <a:xfrm flipH="1" flipV="1">
            <a:off x="8300447" y="906633"/>
            <a:ext cx="425024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DEF6B01-D2CB-C588-1A03-FC244BFF631F}"/>
              </a:ext>
            </a:extLst>
          </p:cNvPr>
          <p:cNvCxnSpPr>
            <a:stCxn id="94" idx="6"/>
            <a:endCxn id="98" idx="2"/>
          </p:cNvCxnSpPr>
          <p:nvPr/>
        </p:nvCxnSpPr>
        <p:spPr>
          <a:xfrm flipH="1" flipV="1">
            <a:off x="8195294" y="948604"/>
            <a:ext cx="6980" cy="414469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36D1C29-4C27-93DD-ABCA-2575D435C206}"/>
              </a:ext>
            </a:extLst>
          </p:cNvPr>
          <p:cNvCxnSpPr>
            <a:stCxn id="92" idx="6"/>
            <a:endCxn id="98" idx="1"/>
          </p:cNvCxnSpPr>
          <p:nvPr/>
        </p:nvCxnSpPr>
        <p:spPr>
          <a:xfrm flipV="1">
            <a:off x="7683056" y="906633"/>
            <a:ext cx="407085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0550AE0-CBFD-E739-9B97-01CE5D3B4025}"/>
              </a:ext>
            </a:extLst>
          </p:cNvPr>
          <p:cNvCxnSpPr>
            <a:cxnSpLocks/>
            <a:stCxn id="98" idx="6"/>
          </p:cNvCxnSpPr>
          <p:nvPr/>
        </p:nvCxnSpPr>
        <p:spPr>
          <a:xfrm flipV="1">
            <a:off x="8195294" y="375404"/>
            <a:ext cx="1" cy="286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6CA3194-821C-B977-2DAD-62130AFDE9E5}"/>
              </a:ext>
            </a:extLst>
          </p:cNvPr>
          <p:cNvCxnSpPr>
            <a:cxnSpLocks/>
            <a:endCxn id="96" idx="2"/>
          </p:cNvCxnSpPr>
          <p:nvPr/>
        </p:nvCxnSpPr>
        <p:spPr>
          <a:xfrm rot="16200000">
            <a:off x="8062302" y="1789642"/>
            <a:ext cx="803140" cy="52319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F56FE17-3FA9-C757-0E7C-CEF65928A3E6}"/>
              </a:ext>
            </a:extLst>
          </p:cNvPr>
          <p:cNvCxnSpPr>
            <a:cxnSpLocks/>
          </p:cNvCxnSpPr>
          <p:nvPr/>
        </p:nvCxnSpPr>
        <p:spPr>
          <a:xfrm rot="16200000" flipV="1">
            <a:off x="8079729" y="1807069"/>
            <a:ext cx="873438" cy="418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AD9C552-A126-9787-0CFF-F352CA84771D}"/>
                  </a:ext>
                </a:extLst>
              </p:cNvPr>
              <p:cNvSpPr txBox="1"/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AD9C552-A126-9787-0CFF-F352CA84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7EFD396-5798-69FF-D7E2-F586BA85D2C3}"/>
                  </a:ext>
                </a:extLst>
              </p:cNvPr>
              <p:cNvSpPr txBox="1"/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  <m:r>
                      <m:rPr>
                        <m:nor/>
                      </m:rPr>
                      <a:rPr lang="en-US" dirty="0">
                        <a:latin typeface="Corbel" panose="020B0503020204020204" pitchFamily="34" charset="0"/>
                      </a:rPr>
                      <m:t>  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>
                  <a:latin typeface="Corbel" panose="020B0503020204020204" pitchFamily="34" charset="0"/>
                </a:endParaRPr>
              </a:p>
              <a:p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7EFD396-5798-69FF-D7E2-F586BA85D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blipFill>
                <a:blip r:embed="rId7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C27CC86-B88E-257F-622E-FFF9F2DCDFF5}"/>
                  </a:ext>
                </a:extLst>
              </p:cNvPr>
              <p:cNvSpPr txBox="1"/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C27CC86-B88E-257F-622E-FFF9F2DCD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B2B6B9F-3B60-4292-F2A1-ADFEB090CC45}"/>
                  </a:ext>
                </a:extLst>
              </p:cNvPr>
              <p:cNvSpPr txBox="1"/>
              <p:nvPr/>
            </p:nvSpPr>
            <p:spPr>
              <a:xfrm>
                <a:off x="6959232" y="4057302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B2B6B9F-3B60-4292-F2A1-ADFEB090C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32" y="4057302"/>
                <a:ext cx="50547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56F527B-AE43-B373-2B38-4B9E90ECF356}"/>
                  </a:ext>
                </a:extLst>
              </p:cNvPr>
              <p:cNvSpPr txBox="1"/>
              <p:nvPr/>
            </p:nvSpPr>
            <p:spPr>
              <a:xfrm>
                <a:off x="6858253" y="3104502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56F527B-AE43-B373-2B38-4B9E90ECF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253" y="3104502"/>
                <a:ext cx="78148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A7FD934-A970-621A-D3CE-D4E597767F6D}"/>
                  </a:ext>
                </a:extLst>
              </p:cNvPr>
              <p:cNvSpPr txBox="1"/>
              <p:nvPr/>
            </p:nvSpPr>
            <p:spPr>
              <a:xfrm>
                <a:off x="6942967" y="3630865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A7FD934-A970-621A-D3CE-D4E597767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67" y="3630865"/>
                <a:ext cx="505474" cy="307777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154D1E23-CBC5-F27A-FCBD-2B50C6BD9AB7}"/>
                  </a:ext>
                </a:extLst>
              </p:cNvPr>
              <p:cNvSpPr txBox="1"/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154D1E23-CBC5-F27A-FCBD-2B50C6BD9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blipFill>
                <a:blip r:embed="rId12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0DA0EEC-DEF5-24F5-8852-53455566A845}"/>
                  </a:ext>
                </a:extLst>
              </p:cNvPr>
              <p:cNvSpPr txBox="1"/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0DA0EEC-DEF5-24F5-8852-53455566A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blipFill>
                <a:blip r:embed="rId13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Left Brace 119">
            <a:extLst>
              <a:ext uri="{FF2B5EF4-FFF2-40B4-BE49-F238E27FC236}">
                <a16:creationId xmlns:a16="http://schemas.microsoft.com/office/drawing/2014/main" id="{2BB5619B-170D-5CFF-06D1-1F3757DAD9AC}"/>
              </a:ext>
            </a:extLst>
          </p:cNvPr>
          <p:cNvSpPr/>
          <p:nvPr/>
        </p:nvSpPr>
        <p:spPr>
          <a:xfrm rot="16200000">
            <a:off x="4010792" y="-17120"/>
            <a:ext cx="216817" cy="4681758"/>
          </a:xfrm>
          <a:prstGeom prst="leftBrace">
            <a:avLst>
              <a:gd name="adj1" fmla="val 15816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5E841F2-51F6-C766-A5A0-C85B0FAC1437}"/>
              </a:ext>
            </a:extLst>
          </p:cNvPr>
          <p:cNvSpPr txBox="1"/>
          <p:nvPr/>
        </p:nvSpPr>
        <p:spPr>
          <a:xfrm>
            <a:off x="1824607" y="243782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orbel" panose="020B0503020204020204" pitchFamily="34" charset="0"/>
              </a:rPr>
              <a:t>O(k)-many matrix multiplication </a:t>
            </a:r>
          </a:p>
        </p:txBody>
      </p:sp>
    </p:spTree>
    <p:extLst>
      <p:ext uri="{BB962C8B-B14F-4D97-AF65-F5344CB8AC3E}">
        <p14:creationId xmlns:p14="http://schemas.microsoft.com/office/powerpoint/2010/main" val="3235045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9DD5-A5A8-5071-5ABC-9E5FB832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Residual Connections/Blocks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4F705-38FB-CF7D-D647-495986A39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Create direct “information highways” between layers. </a:t>
            </a:r>
            <a:br>
              <a:rPr lang="en-US"/>
            </a:br>
            <a:endParaRPr lang="en-US"/>
          </a:p>
          <a:p>
            <a:r>
              <a:rPr lang="en-US"/>
              <a:t>Shown to diminish the effect of vanishing/exploding gradients</a:t>
            </a:r>
          </a:p>
          <a:p>
            <a:pPr lvl="1"/>
            <a:r>
              <a:rPr lang="en-US"/>
              <a:t>Early in the training, there are fewer layers to propagate through. </a:t>
            </a:r>
          </a:p>
          <a:p>
            <a:pPr lvl="1"/>
            <a:r>
              <a:rPr lang="en-US"/>
              <a:t>The network would  restore the skipped layers, as it learns richer features. </a:t>
            </a:r>
          </a:p>
          <a:p>
            <a:pPr lvl="1"/>
            <a:r>
              <a:rPr lang="en-US"/>
              <a:t>It is also shown to make the</a:t>
            </a:r>
            <a:br>
              <a:rPr lang="en-US"/>
            </a:br>
            <a:r>
              <a:rPr lang="en-US"/>
              <a:t> optimization objective smoother. </a:t>
            </a:r>
          </a:p>
          <a:p>
            <a:pPr lvl="1"/>
            <a:r>
              <a:rPr lang="en-US"/>
              <a:t>Fun fact: </a:t>
            </a:r>
            <a:r>
              <a:rPr lang="en-US">
                <a:hlinkClick r:id="rId3"/>
              </a:rPr>
              <a:t>the paper </a:t>
            </a:r>
            <a:r>
              <a:rPr lang="en-US"/>
              <a:t>introducing residual </a:t>
            </a:r>
            <a:br>
              <a:rPr lang="en-US"/>
            </a:br>
            <a:r>
              <a:rPr lang="en-US"/>
              <a:t>layers (He et al. 2015) is the most cited </a:t>
            </a:r>
            <a:br>
              <a:rPr lang="en-US"/>
            </a:br>
            <a:r>
              <a:rPr lang="en-US"/>
              <a:t>paper of century. </a:t>
            </a:r>
          </a:p>
        </p:txBody>
      </p:sp>
      <p:pic>
        <p:nvPicPr>
          <p:cNvPr id="5" name="Picture 4" descr="A picture containing text, underpants&#10;&#10;Description automatically generated">
            <a:extLst>
              <a:ext uri="{FF2B5EF4-FFF2-40B4-BE49-F238E27FC236}">
                <a16:creationId xmlns:a16="http://schemas.microsoft.com/office/drawing/2014/main" id="{0EBF915D-5A19-7B1B-A31A-ABB934B46A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0" t="2057" r="910" b="2098"/>
          <a:stretch/>
        </p:blipFill>
        <p:spPr>
          <a:xfrm>
            <a:off x="4296995" y="2740310"/>
            <a:ext cx="4764505" cy="2096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280B89-2C4D-63E1-4040-6410A19B7377}"/>
              </a:ext>
            </a:extLst>
          </p:cNvPr>
          <p:cNvSpPr txBox="1"/>
          <p:nvPr/>
        </p:nvSpPr>
        <p:spPr>
          <a:xfrm>
            <a:off x="4322175" y="4890404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Corbel" panose="020B0503020204020204" pitchFamily="34" charset="0"/>
              </a:rPr>
              <a:t>[Li et al. “Visualizing the Loss Landscape of Neural Nets”]</a:t>
            </a:r>
          </a:p>
        </p:txBody>
      </p:sp>
      <p:pic>
        <p:nvPicPr>
          <p:cNvPr id="1026" name="Picture 2" descr="residual block">
            <a:extLst>
              <a:ext uri="{FF2B5EF4-FFF2-40B4-BE49-F238E27FC236}">
                <a16:creationId xmlns:a16="http://schemas.microsoft.com/office/drawing/2014/main" id="{EC96D70B-7DF9-DEAC-57DD-E5F8BE8D6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5"/>
          <a:stretch/>
        </p:blipFill>
        <p:spPr bwMode="auto">
          <a:xfrm>
            <a:off x="6679247" y="628987"/>
            <a:ext cx="2338137" cy="13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872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73FFF2-76DF-EF65-4090-134E84AE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4DCE1-EB34-88AA-E928-DD0A5EF10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Ideas:</a:t>
            </a:r>
          </a:p>
          <a:p>
            <a:r>
              <a:rPr lang="en-US"/>
              <a:t>Have a </a:t>
            </a:r>
            <a:r>
              <a:rPr lang="en-US" err="1"/>
              <a:t>pytorch</a:t>
            </a:r>
            <a:r>
              <a:rPr lang="en-US"/>
              <a:t> example: training neural net in 20 lines</a:t>
            </a:r>
          </a:p>
          <a:p>
            <a:r>
              <a:rPr lang="en-US"/>
              <a:t>Homework:</a:t>
            </a:r>
          </a:p>
          <a:p>
            <a:pPr lvl="1"/>
            <a:r>
              <a:rPr lang="en-US"/>
              <a:t> flat backprop</a:t>
            </a:r>
          </a:p>
          <a:p>
            <a:pPr lvl="1"/>
            <a:r>
              <a:rPr lang="en-US" err="1"/>
              <a:t>Gadient</a:t>
            </a:r>
            <a:r>
              <a:rPr lang="en-US"/>
              <a:t> check </a:t>
            </a:r>
          </a:p>
          <a:p>
            <a:pPr lvl="1"/>
            <a:r>
              <a:rPr lang="en-US"/>
              <a:t>automatic backprop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marL="114300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7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54A2-032A-CDC0-AFBD-906176CC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Chain Rule for Multivariable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CAFCF-7181-28A1-A642-63B2F4C1D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680" y="1152474"/>
                <a:ext cx="8520600" cy="388021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Looks similar to the single-variable setup: </a:t>
                </a:r>
              </a:p>
              <a:p>
                <a:pPr marL="114300" indent="0">
                  <a:buNone/>
                </a:pPr>
                <a:endParaRPr lang="en-US" sz="2400" dirty="0"/>
              </a:p>
              <a:p>
                <a:pPr marL="114300" indent="0">
                  <a:buNone/>
                </a:pPr>
                <a:endParaRPr lang="en-US" sz="2400" dirty="0"/>
              </a:p>
              <a:p>
                <a:pPr marL="114300" indent="0">
                  <a:buNone/>
                </a:pPr>
                <a:endParaRPr lang="en-US" sz="2400" dirty="0"/>
              </a:p>
              <a:p>
                <a:pPr marL="114300" indent="0">
                  <a:buNone/>
                </a:pPr>
                <a:endParaRPr lang="en-US" sz="2400" dirty="0"/>
              </a:p>
              <a:p>
                <a:pPr marL="114300" indent="0">
                  <a:buNone/>
                </a:pPr>
                <a:endParaRPr lang="en-US" sz="2400" dirty="0"/>
              </a:p>
              <a:p>
                <a:pPr marL="114300" indent="0">
                  <a:buNone/>
                </a:pPr>
                <a:r>
                  <a:rPr lang="en-US" sz="2400" dirty="0"/>
                  <a:t>Note, the above statement is a </a:t>
                </a:r>
                <a:r>
                  <a:rPr lang="en-US" sz="2400" b="1" dirty="0"/>
                  <a:t>matrix</a:t>
                </a:r>
                <a:r>
                  <a:rPr lang="en-US" sz="2400" dirty="0"/>
                  <a:t> multiplication! </a:t>
                </a:r>
              </a:p>
              <a:p>
                <a:pPr marL="114300" indent="0">
                  <a:buNone/>
                </a:pPr>
                <a:r>
                  <a:rPr lang="en-US" sz="2400" spc="-4" dirty="0">
                    <a:latin typeface="Calibri"/>
                    <a:cs typeface="Calibri"/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𝐠</m:t>
                    </m:r>
                  </m:oMath>
                </a14:m>
                <a:r>
                  <a:rPr lang="en-US" sz="2400" spc="-4" dirty="0">
                    <a:latin typeface="Calibri"/>
                    <a:cs typeface="Calibri"/>
                  </a:rPr>
                  <a:t> has </a:t>
                </a:r>
                <a:r>
                  <a:rPr lang="en-US" sz="2400" i="1" dirty="0">
                    <a:latin typeface="Calibri"/>
                    <a:cs typeface="Calibri"/>
                  </a:rPr>
                  <a:t>m </a:t>
                </a:r>
                <a:r>
                  <a:rPr lang="en-US" sz="2400" spc="-4" dirty="0">
                    <a:latin typeface="Calibri"/>
                    <a:cs typeface="Calibri"/>
                  </a:rPr>
                  <a:t>outputs</a:t>
                </a:r>
                <a:r>
                  <a:rPr lang="en-US" sz="2400" dirty="0">
                    <a:latin typeface="Calibri"/>
                    <a:cs typeface="Calibri"/>
                  </a:rPr>
                  <a:t> </a:t>
                </a:r>
                <a:r>
                  <a:rPr lang="en-US" sz="2400" spc="-4" dirty="0">
                    <a:latin typeface="Calibri"/>
                    <a:cs typeface="Calibri"/>
                  </a:rPr>
                  <a:t>and </a:t>
                </a:r>
                <a:r>
                  <a:rPr lang="en-US" sz="2400" i="1" dirty="0">
                    <a:latin typeface="Calibri"/>
                    <a:cs typeface="Calibri"/>
                  </a:rPr>
                  <a:t>d </a:t>
                </a:r>
                <a:r>
                  <a:rPr lang="en-US" sz="2400" spc="-4" dirty="0">
                    <a:latin typeface="Calibri"/>
                    <a:cs typeface="Calibri"/>
                  </a:rPr>
                  <a:t>inputs </a:t>
                </a:r>
                <a:r>
                  <a:rPr lang="en-US" sz="2000" dirty="0">
                    <a:latin typeface="Calibri"/>
                    <a:cs typeface="Calibri"/>
                  </a:rPr>
                  <a:t>→</a:t>
                </a:r>
                <a:r>
                  <a:rPr lang="en-US" sz="2000" spc="38" dirty="0"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latin typeface="Calibri"/>
                    <a:cs typeface="Calibri"/>
                  </a:rPr>
                  <a:t>m </a:t>
                </a:r>
                <a:r>
                  <a:rPr lang="en-US" sz="2400" spc="-8" dirty="0">
                    <a:latin typeface="Calibri"/>
                    <a:cs typeface="Calibri"/>
                  </a:rPr>
                  <a:t>by</a:t>
                </a:r>
                <a:r>
                  <a:rPr lang="en-US" sz="2400" spc="-4" dirty="0"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latin typeface="Calibri"/>
                    <a:cs typeface="Calibri"/>
                  </a:rPr>
                  <a:t>d </a:t>
                </a:r>
                <a:r>
                  <a:rPr lang="en-US" sz="2400" spc="-4" dirty="0">
                    <a:latin typeface="Calibri"/>
                    <a:cs typeface="Calibri"/>
                  </a:rPr>
                  <a:t>Jacobian</a:t>
                </a:r>
                <a:endParaRPr lang="en-US" sz="2400" dirty="0">
                  <a:latin typeface="Calibri"/>
                  <a:cs typeface="Calibri"/>
                </a:endParaRPr>
              </a:p>
              <a:p>
                <a:pPr marL="11430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CAFCF-7181-28A1-A642-63B2F4C1D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680" y="1152474"/>
                <a:ext cx="8520600" cy="388021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73451DD-21E3-FDCC-85F0-4F2C3C47C9D3}"/>
              </a:ext>
            </a:extLst>
          </p:cNvPr>
          <p:cNvSpPr/>
          <p:nvPr/>
        </p:nvSpPr>
        <p:spPr>
          <a:xfrm>
            <a:off x="8035524" y="1235338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C9465D-7607-3391-B7FE-F1F87214E6C1}"/>
              </a:ext>
            </a:extLst>
          </p:cNvPr>
          <p:cNvSpPr/>
          <p:nvPr/>
        </p:nvSpPr>
        <p:spPr>
          <a:xfrm>
            <a:off x="8035524" y="1960932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8DF992-BE99-E8F3-29D7-7FB8AA6C80D4}"/>
              </a:ext>
            </a:extLst>
          </p:cNvPr>
          <p:cNvSpPr/>
          <p:nvPr/>
        </p:nvSpPr>
        <p:spPr>
          <a:xfrm>
            <a:off x="8035524" y="518917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595EC2-A7CD-C519-FFA6-9A362E1F7923}"/>
              </a:ext>
            </a:extLst>
          </p:cNvPr>
          <p:cNvCxnSpPr>
            <a:cxnSpLocks/>
            <a:stCxn id="4" idx="0"/>
            <a:endCxn id="6" idx="4"/>
          </p:cNvCxnSpPr>
          <p:nvPr/>
        </p:nvCxnSpPr>
        <p:spPr>
          <a:xfrm flipV="1">
            <a:off x="8179216" y="797591"/>
            <a:ext cx="0" cy="43774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FA3EBB-AC63-5177-6CE9-2CC0595FAC23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flipV="1">
            <a:off x="8179216" y="1514012"/>
            <a:ext cx="0" cy="4469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6FD7F2-EB0D-4D06-63DB-45262ED0FD8C}"/>
                  </a:ext>
                </a:extLst>
              </p:cNvPr>
              <p:cNvSpPr txBox="1"/>
              <p:nvPr/>
            </p:nvSpPr>
            <p:spPr>
              <a:xfrm>
                <a:off x="8322907" y="391342"/>
                <a:ext cx="2873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6FD7F2-EB0D-4D06-63DB-45262ED0F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907" y="391342"/>
                <a:ext cx="287383" cy="461665"/>
              </a:xfrm>
              <a:prstGeom prst="rect">
                <a:avLst/>
              </a:prstGeom>
              <a:blipFill>
                <a:blip r:embed="rId4"/>
                <a:stretch>
                  <a:fillRect l="-8696" r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9F0F0D-3665-A449-776C-89F0556C7220}"/>
                  </a:ext>
                </a:extLst>
              </p:cNvPr>
              <p:cNvSpPr txBox="1"/>
              <p:nvPr/>
            </p:nvSpPr>
            <p:spPr>
              <a:xfrm>
                <a:off x="8293423" y="1111613"/>
                <a:ext cx="4003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𝐠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9F0F0D-3665-A449-776C-89F0556C7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423" y="1111613"/>
                <a:ext cx="400310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35096F-7038-A5AC-C4C6-6236505AE027}"/>
                  </a:ext>
                </a:extLst>
              </p:cNvPr>
              <p:cNvSpPr txBox="1"/>
              <p:nvPr/>
            </p:nvSpPr>
            <p:spPr>
              <a:xfrm>
                <a:off x="8280786" y="1828654"/>
                <a:ext cx="457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35096F-7038-A5AC-C4C6-6236505AE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786" y="1828654"/>
                <a:ext cx="4572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C353E7-098E-83A0-E430-1BE4CB661727}"/>
                  </a:ext>
                </a:extLst>
              </p:cNvPr>
              <p:cNvSpPr txBox="1"/>
              <p:nvPr/>
            </p:nvSpPr>
            <p:spPr>
              <a:xfrm>
                <a:off x="1108476" y="2191437"/>
                <a:ext cx="6535716" cy="901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sz="4800" dirty="0">
                              <a:latin typeface="Cambria Math" panose="02040503050406030204" pitchFamily="18" charset="0"/>
                            </a:rPr>
                            <m:t>𝐟</m:t>
                          </m:r>
                          <m:r>
                            <a:rPr lang="en-US" sz="4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4800" dirty="0">
                              <a:latin typeface="Cambria Math" panose="02040503050406030204" pitchFamily="18" charset="0"/>
                            </a:rPr>
                            <m:t>𝐠</m:t>
                          </m:r>
                        </m:sub>
                      </m:sSub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sz="4800" dirty="0">
                              <a:latin typeface="Cambria Math" panose="02040503050406030204" pitchFamily="18" charset="0"/>
                            </a:rPr>
                            <m:t>𝐟</m:t>
                          </m:r>
                        </m:sub>
                      </m:sSub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smtClean="0">
                              <a:latin typeface="Cambria Math" panose="02040503050406030204" pitchFamily="18" charset="0"/>
                            </a:rPr>
                            <m:t>𝐠</m:t>
                          </m:r>
                          <m:r>
                            <a:rPr lang="en-US" sz="480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80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sz="4800" dirty="0" smtClean="0">
                              <a:latin typeface="Cambria Math" panose="02040503050406030204" pitchFamily="18" charset="0"/>
                            </a:rPr>
                            <m:t>𝐠</m:t>
                          </m:r>
                        </m:sub>
                      </m:sSub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C353E7-098E-83A0-E430-1BE4CB661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76" y="2191437"/>
                <a:ext cx="6535716" cy="901144"/>
              </a:xfrm>
              <a:prstGeom prst="rect">
                <a:avLst/>
              </a:prstGeom>
              <a:blipFill>
                <a:blip r:embed="rId7"/>
                <a:stretch>
                  <a:fillRect l="-1165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7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781A-7223-502F-0103-746E8CFE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Batching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FB4B-9B7B-C843-0080-CAFFB1E8F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Somewhere talk about why batching instances is important.</a:t>
            </a:r>
          </a:p>
          <a:p>
            <a:pPr>
              <a:lnSpc>
                <a:spcPct val="114999"/>
              </a:lnSpc>
            </a:pPr>
            <a:r>
              <a:rPr lang="en-US"/>
              <a:t>Another place also define: epoch vs step </a:t>
            </a:r>
          </a:p>
        </p:txBody>
      </p:sp>
    </p:spTree>
    <p:extLst>
      <p:ext uri="{BB962C8B-B14F-4D97-AF65-F5344CB8AC3E}">
        <p14:creationId xmlns:p14="http://schemas.microsoft.com/office/powerpoint/2010/main" val="19288769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6D8C-1423-9257-8050-F5B4FB5F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4C402B6-B9EA-F19C-7E37-9D19D10F7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628" y="1152525"/>
            <a:ext cx="6314744" cy="3416300"/>
          </a:xfrm>
        </p:spPr>
      </p:pic>
    </p:spTree>
    <p:extLst>
      <p:ext uri="{BB962C8B-B14F-4D97-AF65-F5344CB8AC3E}">
        <p14:creationId xmlns:p14="http://schemas.microsoft.com/office/powerpoint/2010/main" val="24363187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5715-37F7-151A-524D-0FA2BCDB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B8860-835E-0621-9A6E-592C5890F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TODO: discuss “symmetry breaking” in the context of weight initialization </a:t>
            </a:r>
          </a:p>
        </p:txBody>
      </p:sp>
    </p:spTree>
    <p:extLst>
      <p:ext uri="{BB962C8B-B14F-4D97-AF65-F5344CB8AC3E}">
        <p14:creationId xmlns:p14="http://schemas.microsoft.com/office/powerpoint/2010/main" val="30025635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8369-97EF-AD2E-D5E9-7D51AFD8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Manual Gradient checking: Numeric Gradient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039F1-A2CB-9032-843E-29AF5D9D7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For small h (≈ 1e-4),</a:t>
            </a:r>
          </a:p>
          <a:p>
            <a:pPr>
              <a:lnSpc>
                <a:spcPct val="150000"/>
              </a:lnSpc>
            </a:pPr>
            <a:r>
              <a:rPr lang="en-US"/>
              <a:t>Easy to implement correctly</a:t>
            </a:r>
          </a:p>
          <a:p>
            <a:pPr>
              <a:lnSpc>
                <a:spcPct val="150000"/>
              </a:lnSpc>
            </a:pPr>
            <a:r>
              <a:rPr lang="en-US"/>
              <a:t>But approximate and very slow:</a:t>
            </a:r>
          </a:p>
          <a:p>
            <a:pPr lvl="1">
              <a:lnSpc>
                <a:spcPct val="150000"/>
              </a:lnSpc>
            </a:pPr>
            <a:r>
              <a:rPr lang="en-US"/>
              <a:t>You have to recompute f for every parameter of our model</a:t>
            </a:r>
          </a:p>
          <a:p>
            <a:pPr>
              <a:lnSpc>
                <a:spcPct val="150000"/>
              </a:lnSpc>
            </a:pPr>
            <a:r>
              <a:rPr lang="en-US"/>
              <a:t>Useful for checking your implementation</a:t>
            </a:r>
          </a:p>
          <a:p>
            <a:pPr lvl="1">
              <a:lnSpc>
                <a:spcPct val="150000"/>
              </a:lnSpc>
            </a:pPr>
            <a:r>
              <a:rPr lang="en-US"/>
              <a:t>In the old days, we hand-wrote everything, doing this everywhere was the key test</a:t>
            </a:r>
          </a:p>
          <a:p>
            <a:pPr lvl="1">
              <a:lnSpc>
                <a:spcPct val="150000"/>
              </a:lnSpc>
            </a:pPr>
            <a:r>
              <a:rPr lang="en-US"/>
              <a:t>Now much less needed; you can use it to check layers are correctly implemented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9322936B-3041-911A-ED00-B29A50CA4A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0710" y="1456255"/>
            <a:ext cx="3063961" cy="52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225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A2F9-EC7A-144A-BF13-70067EC0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Weight Initialization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9094-AE50-0E21-7589-0BA3039D7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Initializing all weights with a fixed constant  (e.g., 0) is a very bad idea! (why?)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neurons start with the same weights, then all the neurons will follow the same gradient, and will always end up doing the same thing as one another.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67C881-49AD-0E2E-7A8B-3E0CC915C045}"/>
              </a:ext>
            </a:extLst>
          </p:cNvPr>
          <p:cNvSpPr/>
          <p:nvPr/>
        </p:nvSpPr>
        <p:spPr>
          <a:xfrm>
            <a:off x="3295582" y="1682806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122247E4-3DA5-57F8-84B0-23CD1B96A57B}"/>
              </a:ext>
            </a:extLst>
          </p:cNvPr>
          <p:cNvCxnSpPr/>
          <p:nvPr/>
        </p:nvCxnSpPr>
        <p:spPr>
          <a:xfrm flipV="1">
            <a:off x="3362257" y="1797106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75BB5B0-E6A2-D0A5-8BEB-E656D5434688}"/>
              </a:ext>
            </a:extLst>
          </p:cNvPr>
          <p:cNvSpPr/>
          <p:nvPr/>
        </p:nvSpPr>
        <p:spPr>
          <a:xfrm>
            <a:off x="3295582" y="2451928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60E502DA-3408-2953-79C1-828EA4F829DB}"/>
              </a:ext>
            </a:extLst>
          </p:cNvPr>
          <p:cNvCxnSpPr/>
          <p:nvPr/>
        </p:nvCxnSpPr>
        <p:spPr>
          <a:xfrm flipV="1">
            <a:off x="3362257" y="2566228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64D7444-728A-12F3-71E6-0E8E5EEFDA53}"/>
              </a:ext>
            </a:extLst>
          </p:cNvPr>
          <p:cNvSpPr/>
          <p:nvPr/>
        </p:nvSpPr>
        <p:spPr>
          <a:xfrm>
            <a:off x="3295582" y="3226945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8A12960E-2CD9-1A8E-B5CF-0BD18FB4BEF9}"/>
              </a:ext>
            </a:extLst>
          </p:cNvPr>
          <p:cNvCxnSpPr/>
          <p:nvPr/>
        </p:nvCxnSpPr>
        <p:spPr>
          <a:xfrm flipV="1">
            <a:off x="3362257" y="3341245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A744D39-05C2-C3D5-5C7C-7252EC6CDF86}"/>
              </a:ext>
            </a:extLst>
          </p:cNvPr>
          <p:cNvSpPr/>
          <p:nvPr/>
        </p:nvSpPr>
        <p:spPr>
          <a:xfrm>
            <a:off x="5171061" y="1682806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0A32F4F-6188-C40E-6282-D5F34B98FD1A}"/>
              </a:ext>
            </a:extLst>
          </p:cNvPr>
          <p:cNvCxnSpPr/>
          <p:nvPr/>
        </p:nvCxnSpPr>
        <p:spPr>
          <a:xfrm flipV="1">
            <a:off x="5237736" y="1797106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BC67190-BAFD-2A1B-B79F-FA348CA6A01B}"/>
              </a:ext>
            </a:extLst>
          </p:cNvPr>
          <p:cNvSpPr/>
          <p:nvPr/>
        </p:nvSpPr>
        <p:spPr>
          <a:xfrm>
            <a:off x="5171061" y="2451928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3D6F88A4-20D3-61FC-EDDA-56D5338C0E9E}"/>
              </a:ext>
            </a:extLst>
          </p:cNvPr>
          <p:cNvCxnSpPr/>
          <p:nvPr/>
        </p:nvCxnSpPr>
        <p:spPr>
          <a:xfrm flipV="1">
            <a:off x="5237736" y="2566228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5E5D8D7-6662-EF3F-3537-E40F21E1B199}"/>
              </a:ext>
            </a:extLst>
          </p:cNvPr>
          <p:cNvSpPr/>
          <p:nvPr/>
        </p:nvSpPr>
        <p:spPr>
          <a:xfrm>
            <a:off x="5171061" y="3226945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75EBD23-48BE-C485-F07B-5BC903A394F3}"/>
              </a:ext>
            </a:extLst>
          </p:cNvPr>
          <p:cNvCxnSpPr/>
          <p:nvPr/>
        </p:nvCxnSpPr>
        <p:spPr>
          <a:xfrm flipV="1">
            <a:off x="5237736" y="3341245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84C7C3B-D123-CBE5-C923-023200C01A76}"/>
              </a:ext>
            </a:extLst>
          </p:cNvPr>
          <p:cNvSpPr/>
          <p:nvPr/>
        </p:nvSpPr>
        <p:spPr>
          <a:xfrm>
            <a:off x="6877951" y="2451928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ABAF7560-71B9-75EB-85CE-7B91F8BBDDDB}"/>
              </a:ext>
            </a:extLst>
          </p:cNvPr>
          <p:cNvCxnSpPr/>
          <p:nvPr/>
        </p:nvCxnSpPr>
        <p:spPr>
          <a:xfrm flipV="1">
            <a:off x="6944626" y="2566228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atex-image-1.pdf">
            <a:extLst>
              <a:ext uri="{FF2B5EF4-FFF2-40B4-BE49-F238E27FC236}">
                <a16:creationId xmlns:a16="http://schemas.microsoft.com/office/drawing/2014/main" id="{F64C0041-D2E3-9B1A-7FC9-2C7ED20283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4944" y="1773074"/>
            <a:ext cx="209550" cy="142875"/>
          </a:xfrm>
          <a:prstGeom prst="rect">
            <a:avLst/>
          </a:prstGeom>
        </p:spPr>
      </p:pic>
      <p:pic>
        <p:nvPicPr>
          <p:cNvPr id="19" name="Picture 18" descr="latex-image-1.pdf">
            <a:extLst>
              <a:ext uri="{FF2B5EF4-FFF2-40B4-BE49-F238E27FC236}">
                <a16:creationId xmlns:a16="http://schemas.microsoft.com/office/drawing/2014/main" id="{E29AF2A7-4621-7522-BEE8-3FE8DE87F8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707" y="2300521"/>
            <a:ext cx="200025" cy="142875"/>
          </a:xfrm>
          <a:prstGeom prst="rect">
            <a:avLst/>
          </a:prstGeom>
        </p:spPr>
      </p:pic>
      <p:pic>
        <p:nvPicPr>
          <p:cNvPr id="20" name="Picture 19" descr="latex-image-1.pdf">
            <a:extLst>
              <a:ext uri="{FF2B5EF4-FFF2-40B4-BE49-F238E27FC236}">
                <a16:creationId xmlns:a16="http://schemas.microsoft.com/office/drawing/2014/main" id="{F27EC7AC-3DFA-E83D-D8F1-B065CA79F4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6172" y="2848799"/>
            <a:ext cx="209550" cy="142875"/>
          </a:xfrm>
          <a:prstGeom prst="rect">
            <a:avLst/>
          </a:prstGeom>
        </p:spPr>
      </p:pic>
      <p:pic>
        <p:nvPicPr>
          <p:cNvPr id="21" name="Picture 20" descr="latex-image-1.pdf">
            <a:extLst>
              <a:ext uri="{FF2B5EF4-FFF2-40B4-BE49-F238E27FC236}">
                <a16:creationId xmlns:a16="http://schemas.microsoft.com/office/drawing/2014/main" id="{E170E0D0-2860-68BB-3267-88910DC89B9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7079" y="3448420"/>
            <a:ext cx="266700" cy="14287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36205F-F077-7C58-F3E8-5ABADBF0294B}"/>
              </a:ext>
            </a:extLst>
          </p:cNvPr>
          <p:cNvCxnSpPr>
            <a:stCxn id="4" idx="6"/>
            <a:endCxn id="10" idx="2"/>
          </p:cNvCxnSpPr>
          <p:nvPr/>
        </p:nvCxnSpPr>
        <p:spPr>
          <a:xfrm>
            <a:off x="3736150" y="1903090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B4F5DF-9AA4-FB4F-8E7C-C4152ACC1F32}"/>
              </a:ext>
            </a:extLst>
          </p:cNvPr>
          <p:cNvCxnSpPr>
            <a:stCxn id="4" idx="6"/>
            <a:endCxn id="12" idx="1"/>
          </p:cNvCxnSpPr>
          <p:nvPr/>
        </p:nvCxnSpPr>
        <p:spPr>
          <a:xfrm>
            <a:off x="3736150" y="1903090"/>
            <a:ext cx="1499431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9812D5-FEF8-9D3C-3289-31B9AB732602}"/>
              </a:ext>
            </a:extLst>
          </p:cNvPr>
          <p:cNvCxnSpPr>
            <a:stCxn id="4" idx="6"/>
            <a:endCxn id="14" idx="1"/>
          </p:cNvCxnSpPr>
          <p:nvPr/>
        </p:nvCxnSpPr>
        <p:spPr>
          <a:xfrm>
            <a:off x="3736150" y="1903090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E714F5-78AC-968D-BF1D-A764D0E832E9}"/>
              </a:ext>
            </a:extLst>
          </p:cNvPr>
          <p:cNvCxnSpPr>
            <a:stCxn id="6" idx="6"/>
            <a:endCxn id="10" idx="2"/>
          </p:cNvCxnSpPr>
          <p:nvPr/>
        </p:nvCxnSpPr>
        <p:spPr>
          <a:xfrm flipV="1">
            <a:off x="3736150" y="1903090"/>
            <a:ext cx="1434911" cy="7691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50C25CE-9147-04C2-B518-19EDC2CE60F7}"/>
              </a:ext>
            </a:extLst>
          </p:cNvPr>
          <p:cNvCxnSpPr>
            <a:stCxn id="6" idx="6"/>
            <a:endCxn id="12" idx="2"/>
          </p:cNvCxnSpPr>
          <p:nvPr/>
        </p:nvCxnSpPr>
        <p:spPr>
          <a:xfrm>
            <a:off x="3736150" y="2672212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21B6A4-DDE0-08E8-B365-705E96504C35}"/>
              </a:ext>
            </a:extLst>
          </p:cNvPr>
          <p:cNvCxnSpPr>
            <a:stCxn id="8" idx="6"/>
          </p:cNvCxnSpPr>
          <p:nvPr/>
        </p:nvCxnSpPr>
        <p:spPr>
          <a:xfrm>
            <a:off x="3736150" y="3447229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B64CAD-EF2D-6EB3-3618-7B78403E369E}"/>
              </a:ext>
            </a:extLst>
          </p:cNvPr>
          <p:cNvCxnSpPr>
            <a:stCxn id="8" idx="6"/>
            <a:endCxn id="10" idx="3"/>
          </p:cNvCxnSpPr>
          <p:nvPr/>
        </p:nvCxnSpPr>
        <p:spPr>
          <a:xfrm flipV="1">
            <a:off x="3736150" y="2058854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AB08B8-C91F-96A3-E93F-1ED5C85CDA3E}"/>
              </a:ext>
            </a:extLst>
          </p:cNvPr>
          <p:cNvCxnSpPr>
            <a:stCxn id="18" idx="3"/>
            <a:endCxn id="4" idx="2"/>
          </p:cNvCxnSpPr>
          <p:nvPr/>
        </p:nvCxnSpPr>
        <p:spPr>
          <a:xfrm>
            <a:off x="2354495" y="1844512"/>
            <a:ext cx="941087" cy="585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C675CC-1ED6-F8B5-1874-330C06959F85}"/>
              </a:ext>
            </a:extLst>
          </p:cNvPr>
          <p:cNvCxnSpPr>
            <a:stCxn id="18" idx="3"/>
            <a:endCxn id="6" idx="1"/>
          </p:cNvCxnSpPr>
          <p:nvPr/>
        </p:nvCxnSpPr>
        <p:spPr>
          <a:xfrm>
            <a:off x="2354495" y="1844512"/>
            <a:ext cx="1005607" cy="6719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2723674-7C10-0EEB-A621-8AA1E5CB1069}"/>
              </a:ext>
            </a:extLst>
          </p:cNvPr>
          <p:cNvCxnSpPr>
            <a:stCxn id="18" idx="3"/>
            <a:endCxn id="8" idx="1"/>
          </p:cNvCxnSpPr>
          <p:nvPr/>
        </p:nvCxnSpPr>
        <p:spPr>
          <a:xfrm>
            <a:off x="2354495" y="1844512"/>
            <a:ext cx="1005607" cy="14469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CAB4F5-223F-2B57-143F-CFBC86A8910B}"/>
              </a:ext>
            </a:extLst>
          </p:cNvPr>
          <p:cNvCxnSpPr>
            <a:stCxn id="19" idx="3"/>
            <a:endCxn id="4" idx="2"/>
          </p:cNvCxnSpPr>
          <p:nvPr/>
        </p:nvCxnSpPr>
        <p:spPr>
          <a:xfrm flipV="1">
            <a:off x="2349732" y="1903090"/>
            <a:ext cx="945850" cy="4688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7E93FB0-33CA-0DF0-6E18-2FB152B78D04}"/>
              </a:ext>
            </a:extLst>
          </p:cNvPr>
          <p:cNvCxnSpPr>
            <a:stCxn id="19" idx="3"/>
            <a:endCxn id="6" idx="2"/>
          </p:cNvCxnSpPr>
          <p:nvPr/>
        </p:nvCxnSpPr>
        <p:spPr>
          <a:xfrm>
            <a:off x="2349732" y="2371958"/>
            <a:ext cx="945850" cy="3002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0BEBF7-56CD-8AA7-1004-56D93E282609}"/>
              </a:ext>
            </a:extLst>
          </p:cNvPr>
          <p:cNvCxnSpPr>
            <a:stCxn id="19" idx="3"/>
            <a:endCxn id="8" idx="2"/>
          </p:cNvCxnSpPr>
          <p:nvPr/>
        </p:nvCxnSpPr>
        <p:spPr>
          <a:xfrm>
            <a:off x="2349732" y="2371958"/>
            <a:ext cx="945850" cy="10752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2F8E87-ADC2-9392-1C1E-E7ADA90449C3}"/>
              </a:ext>
            </a:extLst>
          </p:cNvPr>
          <p:cNvCxnSpPr>
            <a:stCxn id="20" idx="3"/>
            <a:endCxn id="4" idx="3"/>
          </p:cNvCxnSpPr>
          <p:nvPr/>
        </p:nvCxnSpPr>
        <p:spPr>
          <a:xfrm flipV="1">
            <a:off x="2335722" y="2058855"/>
            <a:ext cx="1024379" cy="86138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D3D7E44-08B3-D422-7E6C-8F37A701363D}"/>
              </a:ext>
            </a:extLst>
          </p:cNvPr>
          <p:cNvCxnSpPr>
            <a:stCxn id="20" idx="3"/>
            <a:endCxn id="6" idx="2"/>
          </p:cNvCxnSpPr>
          <p:nvPr/>
        </p:nvCxnSpPr>
        <p:spPr>
          <a:xfrm flipV="1">
            <a:off x="2335722" y="2672212"/>
            <a:ext cx="959860" cy="248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0B9F79C-18FE-E965-E590-B8C8DE15E1B6}"/>
              </a:ext>
            </a:extLst>
          </p:cNvPr>
          <p:cNvCxnSpPr>
            <a:stCxn id="21" idx="3"/>
            <a:endCxn id="8" idx="2"/>
          </p:cNvCxnSpPr>
          <p:nvPr/>
        </p:nvCxnSpPr>
        <p:spPr>
          <a:xfrm flipV="1">
            <a:off x="2333780" y="3447229"/>
            <a:ext cx="961802" cy="7262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414408-C638-7F6A-F12A-EE77AC32A9A1}"/>
              </a:ext>
            </a:extLst>
          </p:cNvPr>
          <p:cNvCxnSpPr>
            <a:stCxn id="21" idx="3"/>
            <a:endCxn id="6" idx="3"/>
          </p:cNvCxnSpPr>
          <p:nvPr/>
        </p:nvCxnSpPr>
        <p:spPr>
          <a:xfrm flipV="1">
            <a:off x="2333780" y="2827976"/>
            <a:ext cx="1026322" cy="69188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6D26A57-66A2-5022-ACD1-1E123E188464}"/>
              </a:ext>
            </a:extLst>
          </p:cNvPr>
          <p:cNvCxnSpPr>
            <a:stCxn id="20" idx="3"/>
            <a:endCxn id="8" idx="2"/>
          </p:cNvCxnSpPr>
          <p:nvPr/>
        </p:nvCxnSpPr>
        <p:spPr>
          <a:xfrm>
            <a:off x="2335722" y="2920236"/>
            <a:ext cx="959860" cy="5269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30ACE8D-A232-0B64-BD75-69BB87F81E8B}"/>
              </a:ext>
            </a:extLst>
          </p:cNvPr>
          <p:cNvCxnSpPr>
            <a:stCxn id="21" idx="3"/>
            <a:endCxn id="4" idx="3"/>
          </p:cNvCxnSpPr>
          <p:nvPr/>
        </p:nvCxnSpPr>
        <p:spPr>
          <a:xfrm flipV="1">
            <a:off x="2333780" y="2058854"/>
            <a:ext cx="1026322" cy="146100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7D580EC-1395-D4E4-AE39-C73BB1EC52DD}"/>
              </a:ext>
            </a:extLst>
          </p:cNvPr>
          <p:cNvCxnSpPr>
            <a:endCxn id="16" idx="3"/>
          </p:cNvCxnSpPr>
          <p:nvPr/>
        </p:nvCxnSpPr>
        <p:spPr>
          <a:xfrm flipV="1">
            <a:off x="5611629" y="2827976"/>
            <a:ext cx="1330842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54348E-7BA6-B000-BBBA-7EB9A4E36C0A}"/>
              </a:ext>
            </a:extLst>
          </p:cNvPr>
          <p:cNvCxnSpPr>
            <a:stCxn id="12" idx="6"/>
            <a:endCxn id="16" idx="2"/>
          </p:cNvCxnSpPr>
          <p:nvPr/>
        </p:nvCxnSpPr>
        <p:spPr>
          <a:xfrm>
            <a:off x="5611629" y="2672212"/>
            <a:ext cx="1266323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099B91-6B34-9C23-74ED-05AC07C38750}"/>
              </a:ext>
            </a:extLst>
          </p:cNvPr>
          <p:cNvCxnSpPr>
            <a:stCxn id="10" idx="6"/>
            <a:endCxn id="16" idx="1"/>
          </p:cNvCxnSpPr>
          <p:nvPr/>
        </p:nvCxnSpPr>
        <p:spPr>
          <a:xfrm>
            <a:off x="5611629" y="1903090"/>
            <a:ext cx="1330842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93F063D-CCFC-1433-0005-B04CBF557C59}"/>
              </a:ext>
            </a:extLst>
          </p:cNvPr>
          <p:cNvCxnSpPr>
            <a:stCxn id="16" idx="6"/>
          </p:cNvCxnSpPr>
          <p:nvPr/>
        </p:nvCxnSpPr>
        <p:spPr>
          <a:xfrm>
            <a:off x="7318519" y="2672212"/>
            <a:ext cx="227100" cy="29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A1632FC-4316-3BE2-9ED7-B6235D495251}"/>
              </a:ext>
            </a:extLst>
          </p:cNvPr>
          <p:cNvCxnSpPr/>
          <p:nvPr/>
        </p:nvCxnSpPr>
        <p:spPr>
          <a:xfrm>
            <a:off x="3736150" y="2672212"/>
            <a:ext cx="1434911" cy="77501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B5445BC-FF06-1200-3078-5A4C1473A016}"/>
              </a:ext>
            </a:extLst>
          </p:cNvPr>
          <p:cNvCxnSpPr/>
          <p:nvPr/>
        </p:nvCxnSpPr>
        <p:spPr>
          <a:xfrm flipV="1">
            <a:off x="3736150" y="2827976"/>
            <a:ext cx="1499431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203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A2F9-EC7A-144A-BF13-70067EC0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Weight Initialization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9094-AE50-0E21-7589-0BA3039D7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917066"/>
          </a:xfrm>
        </p:spPr>
        <p:txBody>
          <a:bodyPr>
            <a:normAutofit/>
          </a:bodyPr>
          <a:lstStyle/>
          <a:p>
            <a:r>
              <a:rPr lang="en-US" dirty="0"/>
              <a:t>Better idea: initialize weights with random Gaussian noise.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There are fancier initializations (Xavier, </a:t>
            </a:r>
            <a:r>
              <a:rPr lang="en-US" dirty="0" err="1"/>
              <a:t>Kaiming</a:t>
            </a:r>
            <a:r>
              <a:rPr lang="en-US" dirty="0"/>
              <a:t>, etc.) that we won’t get into.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2D7D3D-7287-DE2C-08E2-F96E944BF506}"/>
              </a:ext>
            </a:extLst>
          </p:cNvPr>
          <p:cNvSpPr txBox="1"/>
          <p:nvPr/>
        </p:nvSpPr>
        <p:spPr>
          <a:xfrm>
            <a:off x="2286000" y="48665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rbel" panose="020B0503020204020204" pitchFamily="34" charset="0"/>
              </a:rPr>
              <a:t>[read more here: </a:t>
            </a:r>
            <a:r>
              <a:rPr lang="en-US" sz="1200" dirty="0">
                <a:latin typeface="Corbel" panose="020B0503020204020204" pitchFamily="34" charset="0"/>
                <a:hlinkClick r:id="rId2"/>
              </a:rPr>
              <a:t>https://pytorch.org/docs/stable/nn.init.html</a:t>
            </a:r>
            <a:r>
              <a:rPr lang="en-US" sz="1200" dirty="0">
                <a:latin typeface="Corbel" panose="020B0503020204020204" pitchFamily="34" charset="0"/>
              </a:rPr>
              <a:t>]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10D4EB-BE5D-8755-0930-55A3479A8997}"/>
              </a:ext>
            </a:extLst>
          </p:cNvPr>
          <p:cNvSpPr txBox="1"/>
          <p:nvPr/>
        </p:nvSpPr>
        <p:spPr>
          <a:xfrm>
            <a:off x="1532966" y="2178491"/>
            <a:ext cx="491504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torch.tensor.empty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15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3, 5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nn.init.normal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_(w)</a:t>
            </a:r>
          </a:p>
        </p:txBody>
      </p:sp>
    </p:spTree>
    <p:extLst>
      <p:ext uri="{BB962C8B-B14F-4D97-AF65-F5344CB8AC3E}">
        <p14:creationId xmlns:p14="http://schemas.microsoft.com/office/powerpoint/2010/main" val="4562476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247F-0BAB-EAEA-0011-A10C8135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Comments 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E792-7A02-3EDE-376C-A2EA5D3E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guarantee of convergence</a:t>
            </a:r>
            <a:r>
              <a:rPr lang="en-US" dirty="0"/>
              <a:t>; neural networks form non-convex functions with multiple local minima</a:t>
            </a:r>
          </a:p>
          <a:p>
            <a:r>
              <a:rPr lang="en-US" dirty="0"/>
              <a:t>In practice, many large networks can be trained on large amounts of data for realistic problems.</a:t>
            </a:r>
          </a:p>
          <a:p>
            <a:r>
              <a:rPr lang="en-US" dirty="0"/>
              <a:t>May be hard to set learning rate and to select number of hidden units and layers.</a:t>
            </a:r>
          </a:p>
          <a:p>
            <a:r>
              <a:rPr lang="en-US" dirty="0">
                <a:solidFill>
                  <a:srgbClr val="FF0000"/>
                </a:solidFill>
              </a:rPr>
              <a:t>Many steps </a:t>
            </a:r>
            <a:r>
              <a:rPr lang="en-US" dirty="0"/>
              <a:t>(tens of thousands) may be needed for adequate training. Large data sets may require many hours of CPU </a:t>
            </a:r>
          </a:p>
          <a:p>
            <a:r>
              <a:rPr lang="en-US" dirty="0">
                <a:solidFill>
                  <a:srgbClr val="FF0000"/>
                </a:solidFill>
              </a:rPr>
              <a:t>Termination criteria:</a:t>
            </a:r>
            <a:r>
              <a:rPr lang="en-US" dirty="0"/>
              <a:t> Number of epochs; Increased error on a validation set.</a:t>
            </a:r>
          </a:p>
          <a:p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avoid local minima</a:t>
            </a:r>
            <a:r>
              <a:rPr lang="en-US" dirty="0"/>
              <a:t>: several trials with different random initial weights with majority or voting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82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Over-training Prevention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Running too many epochs and/or a NN with many hidden layers may lead to an </a:t>
            </a:r>
            <a:r>
              <a:rPr lang="en-US">
                <a:solidFill>
                  <a:srgbClr val="FF0000"/>
                </a:solidFill>
              </a:rPr>
              <a:t>overfit </a:t>
            </a:r>
            <a:r>
              <a:rPr lang="en-US"/>
              <a:t>network</a:t>
            </a:r>
          </a:p>
          <a:p>
            <a:r>
              <a:rPr lang="en-US"/>
              <a:t>Keep a </a:t>
            </a:r>
            <a:r>
              <a:rPr lang="en-US">
                <a:solidFill>
                  <a:srgbClr val="FF0000"/>
                </a:solidFill>
              </a:rPr>
              <a:t>held-out validation </a:t>
            </a:r>
            <a:r>
              <a:rPr lang="en-US"/>
              <a:t>set and evaluate accuracy after every epoch</a:t>
            </a:r>
          </a:p>
          <a:p>
            <a:r>
              <a:rPr lang="en-US"/>
              <a:t>Early stopping: maintain weights for best performing network on the validation set and return it when performance decreases significantly beyond that.</a:t>
            </a:r>
          </a:p>
          <a:p>
            <a:r>
              <a:rPr lang="en-US"/>
              <a:t> To avoid losing training data to validation:</a:t>
            </a:r>
          </a:p>
          <a:p>
            <a:pPr lvl="1"/>
            <a:r>
              <a:rPr lang="en-US"/>
              <a:t>Use 10-fold cross-validation to determine the average number of epochs that optimizes validation performance</a:t>
            </a:r>
          </a:p>
          <a:p>
            <a:pPr lvl="1"/>
            <a:r>
              <a:rPr lang="en-US"/>
              <a:t>Train on the full data set using this many epochs to produce the final results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6F6034-1516-478C-9756-BC6A8296D6D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Over-fitting prevention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Too few hidden units </a:t>
            </a:r>
            <a:r>
              <a:rPr lang="en-US"/>
              <a:t>prevent the system from adequately fitting the data and learning the concept.</a:t>
            </a:r>
          </a:p>
          <a:p>
            <a:r>
              <a:rPr lang="en-US"/>
              <a:t>Using </a:t>
            </a:r>
            <a:r>
              <a:rPr lang="en-US">
                <a:solidFill>
                  <a:srgbClr val="FF0000"/>
                </a:solidFill>
              </a:rPr>
              <a:t>too many hidden units</a:t>
            </a:r>
            <a:r>
              <a:rPr lang="en-US"/>
              <a:t> leads to over-fitting.</a:t>
            </a:r>
          </a:p>
          <a:p>
            <a:r>
              <a:rPr lang="en-US"/>
              <a:t>Similar cross-validation method can  be used to determine an appropriate number of hidden units.  (general)</a:t>
            </a:r>
          </a:p>
          <a:p>
            <a:r>
              <a:rPr lang="en-US"/>
              <a:t>Another approach to prevent over-fitting is weight-decay: all weights are multiplied by some fraction in (0,1) after every epoch.</a:t>
            </a:r>
          </a:p>
          <a:p>
            <a:pPr lvl="1"/>
            <a:r>
              <a:rPr lang="en-US"/>
              <a:t>Encourages smaller weights and less complex hypothesis</a:t>
            </a:r>
          </a:p>
          <a:p>
            <a:pPr lvl="1"/>
            <a:r>
              <a:rPr lang="en-US"/>
              <a:t>Equivalently: change Error function to include a term for the sum of the squares of the weights in the network. (general)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6F6034-1516-478C-9756-BC6A8296D6D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7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Dropout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989637"/>
            <a:ext cx="8520600" cy="3416400"/>
          </a:xfrm>
        </p:spPr>
        <p:txBody>
          <a:bodyPr>
            <a:normAutofit/>
          </a:bodyPr>
          <a:lstStyle/>
          <a:p>
            <a:r>
              <a:rPr lang="en-US" sz="1800" spc="-5" dirty="0">
                <a:latin typeface="Corbel" panose="020B0503020204020204" pitchFamily="34" charset="0"/>
              </a:rPr>
              <a:t>In each forward pass, </a:t>
            </a:r>
            <a:r>
              <a:rPr lang="en-US" sz="1800" dirty="0">
                <a:latin typeface="Corbel" panose="020B0503020204020204" pitchFamily="34" charset="0"/>
              </a:rPr>
              <a:t>randomly set some </a:t>
            </a:r>
            <a:r>
              <a:rPr lang="en-US" sz="1800" spc="-5" dirty="0">
                <a:latin typeface="Corbel" panose="020B0503020204020204" pitchFamily="34" charset="0"/>
              </a:rPr>
              <a:t>neurons to </a:t>
            </a:r>
            <a:r>
              <a:rPr lang="en-US" sz="1800" dirty="0">
                <a:latin typeface="Corbel" panose="020B0503020204020204" pitchFamily="34" charset="0"/>
              </a:rPr>
              <a:t>zero </a:t>
            </a:r>
            <a:r>
              <a:rPr lang="en-US" sz="1800" spc="5" dirty="0">
                <a:latin typeface="Corbel" panose="020B0503020204020204" pitchFamily="34" charset="0"/>
              </a:rPr>
              <a:t> </a:t>
            </a:r>
          </a:p>
          <a:p>
            <a:r>
              <a:rPr lang="en-US" sz="1800" spc="-5" dirty="0">
                <a:latin typeface="Corbel" panose="020B0503020204020204" pitchFamily="34" charset="0"/>
              </a:rPr>
              <a:t>Probability</a:t>
            </a:r>
            <a:r>
              <a:rPr lang="en-US" sz="1800" spc="-20" dirty="0">
                <a:latin typeface="Corbel" panose="020B0503020204020204" pitchFamily="34" charset="0"/>
              </a:rPr>
              <a:t> </a:t>
            </a:r>
            <a:r>
              <a:rPr lang="en-US" sz="1800" spc="-5" dirty="0">
                <a:latin typeface="Corbel" panose="020B0503020204020204" pitchFamily="34" charset="0"/>
              </a:rPr>
              <a:t>of</a:t>
            </a:r>
            <a:r>
              <a:rPr lang="en-US" sz="1800" spc="-15" dirty="0">
                <a:latin typeface="Corbel" panose="020B0503020204020204" pitchFamily="34" charset="0"/>
              </a:rPr>
              <a:t> </a:t>
            </a:r>
            <a:r>
              <a:rPr lang="en-US" sz="1800" spc="-5" dirty="0">
                <a:latin typeface="Corbel" panose="020B0503020204020204" pitchFamily="34" charset="0"/>
              </a:rPr>
              <a:t>dropping</a:t>
            </a:r>
            <a:r>
              <a:rPr lang="en-US" sz="1800" spc="-10" dirty="0">
                <a:latin typeface="Corbel" panose="020B0503020204020204" pitchFamily="34" charset="0"/>
              </a:rPr>
              <a:t> </a:t>
            </a:r>
            <a:r>
              <a:rPr lang="en-US" sz="1800" spc="-5" dirty="0">
                <a:latin typeface="Corbel" panose="020B0503020204020204" pitchFamily="34" charset="0"/>
              </a:rPr>
              <a:t>is</a:t>
            </a:r>
            <a:r>
              <a:rPr lang="en-US" sz="1800" spc="-15" dirty="0">
                <a:latin typeface="Corbel" panose="020B0503020204020204" pitchFamily="34" charset="0"/>
              </a:rPr>
              <a:t> </a:t>
            </a:r>
            <a:r>
              <a:rPr lang="en-US" sz="1800" dirty="0">
                <a:latin typeface="Corbel" panose="020B0503020204020204" pitchFamily="34" charset="0"/>
              </a:rPr>
              <a:t>a</a:t>
            </a:r>
            <a:r>
              <a:rPr lang="en-US" sz="1800" spc="-10" dirty="0">
                <a:latin typeface="Corbel" panose="020B0503020204020204" pitchFamily="34" charset="0"/>
              </a:rPr>
              <a:t> </a:t>
            </a:r>
            <a:r>
              <a:rPr lang="en-US" sz="1800" spc="-5" dirty="0">
                <a:latin typeface="Corbel" panose="020B0503020204020204" pitchFamily="34" charset="0"/>
              </a:rPr>
              <a:t>hyperparameter;</a:t>
            </a:r>
            <a:r>
              <a:rPr lang="en-US" sz="1800" spc="-15" dirty="0">
                <a:latin typeface="Corbel" panose="020B0503020204020204" pitchFamily="34" charset="0"/>
              </a:rPr>
              <a:t> </a:t>
            </a:r>
            <a:r>
              <a:rPr lang="en-US" sz="1800" spc="-5" dirty="0">
                <a:latin typeface="Corbel" panose="020B0503020204020204" pitchFamily="34" charset="0"/>
              </a:rPr>
              <a:t>0.5</a:t>
            </a:r>
            <a:r>
              <a:rPr lang="en-US" sz="1800" spc="-15" dirty="0">
                <a:latin typeface="Corbel" panose="020B0503020204020204" pitchFamily="34" charset="0"/>
              </a:rPr>
              <a:t> </a:t>
            </a:r>
            <a:r>
              <a:rPr lang="en-US" sz="1800" spc="-5" dirty="0">
                <a:latin typeface="Corbel" panose="020B0503020204020204" pitchFamily="34" charset="0"/>
              </a:rPr>
              <a:t>is</a:t>
            </a:r>
            <a:r>
              <a:rPr lang="en-US" sz="1800" spc="-10" dirty="0">
                <a:latin typeface="Corbel" panose="020B0503020204020204" pitchFamily="34" charset="0"/>
              </a:rPr>
              <a:t> </a:t>
            </a:r>
            <a:r>
              <a:rPr lang="en-US" sz="1800" dirty="0">
                <a:latin typeface="Corbel" panose="020B0503020204020204" pitchFamily="34" charset="0"/>
              </a:rPr>
              <a:t>common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</a:rPr>
              <a:t>Dropout is implicitly a ensemble (average) of model that share parameters.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Each binary mask is one model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For example, an FC layer with </a:t>
            </a:r>
            <a:r>
              <a:rPr lang="en-US" sz="1400"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4096 </a:t>
            </a:r>
            <a:r>
              <a:rPr lang="en-US" dirty="0">
                <a:latin typeface="Corbel" panose="020B0503020204020204" pitchFamily="34" charset="0"/>
              </a:rPr>
              <a:t>units </a:t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dirty="0">
                <a:latin typeface="Corbel" panose="020B0503020204020204" pitchFamily="34" charset="0"/>
              </a:rPr>
              <a:t>has </a:t>
            </a:r>
            <a:r>
              <a:rPr lang="en-US" sz="140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2</a:t>
            </a:r>
            <a:r>
              <a:rPr lang="en-US" sz="1400" baseline="30651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4096</a:t>
            </a:r>
            <a:r>
              <a:rPr lang="en-US" sz="1400" spc="292" baseline="30651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~</a:t>
            </a:r>
            <a:r>
              <a:rPr lang="en-US" sz="1400" spc="-2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10</a:t>
            </a:r>
            <a:r>
              <a:rPr lang="en-US" sz="1400" baseline="30651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1233</a:t>
            </a:r>
            <a:r>
              <a:rPr lang="en-US" dirty="0">
                <a:latin typeface="Corbel" panose="020B0503020204020204" pitchFamily="34" charset="0"/>
              </a:rPr>
              <a:t> possible masks!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Only ~ </a:t>
            </a:r>
            <a:r>
              <a:rPr lang="en-US" spc="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10</a:t>
            </a:r>
            <a:r>
              <a:rPr lang="en-US" spc="7" baseline="30651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82</a:t>
            </a:r>
            <a:r>
              <a:rPr lang="en-US" dirty="0">
                <a:latin typeface="Corbel" panose="020B0503020204020204" pitchFamily="34" charset="0"/>
              </a:rPr>
              <a:t> atoms in the universe ...</a:t>
            </a:r>
          </a:p>
          <a:p>
            <a:pPr marL="114300" indent="0"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3A7D8-DAD6-6EE1-B6C9-4662A1C43C09}"/>
              </a:ext>
            </a:extLst>
          </p:cNvPr>
          <p:cNvSpPr txBox="1"/>
          <p:nvPr/>
        </p:nvSpPr>
        <p:spPr>
          <a:xfrm>
            <a:off x="1049055" y="4860017"/>
            <a:ext cx="704589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[Hinton et al, 2012;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Srivastava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et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al,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dirty="0">
                <a:latin typeface="Corbel" panose="020B0503020204020204" pitchFamily="34" charset="0"/>
                <a:cs typeface="Arial MT"/>
              </a:rPr>
              <a:t>“Dropout:</a:t>
            </a:r>
            <a:r>
              <a:rPr lang="en-US" sz="1050" spc="-45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dirty="0">
                <a:latin typeface="Corbel" panose="020B0503020204020204" pitchFamily="34" charset="0"/>
                <a:cs typeface="Arial MT"/>
              </a:rPr>
              <a:t>A</a:t>
            </a:r>
            <a:r>
              <a:rPr lang="en-US" sz="1050" spc="-55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dirty="0">
                <a:latin typeface="Corbel" panose="020B0503020204020204" pitchFamily="34" charset="0"/>
                <a:cs typeface="Arial MT"/>
              </a:rPr>
              <a:t>simple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 way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to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prevent neural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networks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from overfitting”,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dirty="0">
                <a:latin typeface="Corbel" panose="020B0503020204020204" pitchFamily="34" charset="0"/>
                <a:cs typeface="Arial MT"/>
              </a:rPr>
              <a:t>JMLR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2014</a:t>
            </a:r>
            <a:r>
              <a:rPr lang="en-US" sz="1050" dirty="0"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6146" name="Picture 2" descr="neural networks - Value of a dropout neuron with bias - Cross Validated">
            <a:extLst>
              <a:ext uri="{FF2B5EF4-FFF2-40B4-BE49-F238E27FC236}">
                <a16:creationId xmlns:a16="http://schemas.microsoft.com/office/drawing/2014/main" id="{88BFDEFE-8342-31E7-DEB6-B70C9DFDE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55" y="3104464"/>
            <a:ext cx="3166463" cy="168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8B0974A-D5D0-99B4-A1D5-50E930A27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1642" t="1322" r="30124" b="1916"/>
          <a:stretch/>
        </p:blipFill>
        <p:spPr bwMode="auto">
          <a:xfrm>
            <a:off x="4633732" y="2019285"/>
            <a:ext cx="3576577" cy="28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05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F51B-58A7-F6FC-8EBD-AD9756C6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Training Neural Networks: Setup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AF4A5C-AE76-C21E-BB98-1E67D69E4B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039262"/>
                <a:ext cx="8520600" cy="3416400"/>
              </a:xfrm>
            </p:spPr>
            <p:txBody>
              <a:bodyPr/>
              <a:lstStyle/>
              <a:p>
                <a:r>
                  <a:rPr lang="en-US" dirty="0"/>
                  <a:t>We are given an architecture though its weights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are given a loss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→(0, 1)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quantifies distance between an answer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prediction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</m:oMath>
                </a14:m>
                <a:r>
                  <a:rPr lang="en-US" dirty="0"/>
                  <a:t> — lower is better</a:t>
                </a:r>
              </a:p>
              <a:p>
                <a:r>
                  <a:rPr lang="en-US" dirty="0"/>
                  <a:t>Also given a training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Overall objective to optimize: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</m:d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AF4A5C-AE76-C21E-BB98-1E67D69E4B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039262"/>
                <a:ext cx="8520600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3227D68-C455-8E28-9F1B-96D1FB862A26}"/>
              </a:ext>
            </a:extLst>
          </p:cNvPr>
          <p:cNvSpPr/>
          <p:nvPr/>
        </p:nvSpPr>
        <p:spPr>
          <a:xfrm>
            <a:off x="3433348" y="3037143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318DF860-D7C3-C6D2-8C6C-48032715B5C3}"/>
              </a:ext>
            </a:extLst>
          </p:cNvPr>
          <p:cNvCxnSpPr/>
          <p:nvPr/>
        </p:nvCxnSpPr>
        <p:spPr>
          <a:xfrm flipV="1">
            <a:off x="3500023" y="3151443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2BDFAA9-32DC-5AE9-CD1C-2FD796C29206}"/>
              </a:ext>
            </a:extLst>
          </p:cNvPr>
          <p:cNvSpPr/>
          <p:nvPr/>
        </p:nvSpPr>
        <p:spPr>
          <a:xfrm>
            <a:off x="3433348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1F7C09AC-C728-9267-EA53-2F4BA07522BD}"/>
              </a:ext>
            </a:extLst>
          </p:cNvPr>
          <p:cNvCxnSpPr/>
          <p:nvPr/>
        </p:nvCxnSpPr>
        <p:spPr>
          <a:xfrm flipV="1">
            <a:off x="3500023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EA92B9A-4AD5-5AFA-0CA2-010D41E34096}"/>
              </a:ext>
            </a:extLst>
          </p:cNvPr>
          <p:cNvSpPr/>
          <p:nvPr/>
        </p:nvSpPr>
        <p:spPr>
          <a:xfrm>
            <a:off x="3433348" y="4581282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E8B359C-F9FB-E36C-67E6-5723D2E43398}"/>
              </a:ext>
            </a:extLst>
          </p:cNvPr>
          <p:cNvCxnSpPr/>
          <p:nvPr/>
        </p:nvCxnSpPr>
        <p:spPr>
          <a:xfrm flipV="1">
            <a:off x="3500023" y="4695582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5329E9B-A744-1546-7E2C-A94BE3273124}"/>
              </a:ext>
            </a:extLst>
          </p:cNvPr>
          <p:cNvSpPr/>
          <p:nvPr/>
        </p:nvSpPr>
        <p:spPr>
          <a:xfrm>
            <a:off x="5108525" y="3037143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607E5E87-57BD-EC45-E174-D569DEDE8525}"/>
              </a:ext>
            </a:extLst>
          </p:cNvPr>
          <p:cNvCxnSpPr/>
          <p:nvPr/>
        </p:nvCxnSpPr>
        <p:spPr>
          <a:xfrm flipV="1">
            <a:off x="5175200" y="3151443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32479C7-1EBF-C661-63DC-96951B39F419}"/>
              </a:ext>
            </a:extLst>
          </p:cNvPr>
          <p:cNvSpPr/>
          <p:nvPr/>
        </p:nvSpPr>
        <p:spPr>
          <a:xfrm>
            <a:off x="5108525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1B2520EE-22E4-5E08-B724-19340D3535B6}"/>
              </a:ext>
            </a:extLst>
          </p:cNvPr>
          <p:cNvCxnSpPr/>
          <p:nvPr/>
        </p:nvCxnSpPr>
        <p:spPr>
          <a:xfrm flipV="1">
            <a:off x="5175200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0B7D55A-E384-8CF6-3C8D-EDD3B623E2A7}"/>
              </a:ext>
            </a:extLst>
          </p:cNvPr>
          <p:cNvSpPr/>
          <p:nvPr/>
        </p:nvSpPr>
        <p:spPr>
          <a:xfrm>
            <a:off x="5108525" y="4581282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A7208D47-50A4-F69B-678C-079AF3D1AF49}"/>
              </a:ext>
            </a:extLst>
          </p:cNvPr>
          <p:cNvCxnSpPr/>
          <p:nvPr/>
        </p:nvCxnSpPr>
        <p:spPr>
          <a:xfrm flipV="1">
            <a:off x="5175200" y="4695582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BBC6B29-F702-EB4F-088C-2A2ED6D16561}"/>
              </a:ext>
            </a:extLst>
          </p:cNvPr>
          <p:cNvSpPr/>
          <p:nvPr/>
        </p:nvSpPr>
        <p:spPr>
          <a:xfrm>
            <a:off x="6336444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93B986E6-47C8-069D-F85F-3142A6022B75}"/>
              </a:ext>
            </a:extLst>
          </p:cNvPr>
          <p:cNvCxnSpPr/>
          <p:nvPr/>
        </p:nvCxnSpPr>
        <p:spPr>
          <a:xfrm flipV="1">
            <a:off x="6403119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433B4F-0688-29B5-9473-F0C214485023}"/>
              </a:ext>
            </a:extLst>
          </p:cNvPr>
          <p:cNvCxnSpPr>
            <a:stCxn id="4" idx="6"/>
            <a:endCxn id="10" idx="2"/>
          </p:cNvCxnSpPr>
          <p:nvPr/>
        </p:nvCxnSpPr>
        <p:spPr>
          <a:xfrm>
            <a:off x="3873916" y="3257427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9C14D8-A089-948B-B344-A00CC4918FB1}"/>
              </a:ext>
            </a:extLst>
          </p:cNvPr>
          <p:cNvCxnSpPr>
            <a:stCxn id="4" idx="6"/>
            <a:endCxn id="12" idx="1"/>
          </p:cNvCxnSpPr>
          <p:nvPr/>
        </p:nvCxnSpPr>
        <p:spPr>
          <a:xfrm>
            <a:off x="3873916" y="3257427"/>
            <a:ext cx="1299129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62854E-46A1-4AA3-28D9-404C38258178}"/>
              </a:ext>
            </a:extLst>
          </p:cNvPr>
          <p:cNvCxnSpPr>
            <a:stCxn id="4" idx="6"/>
            <a:endCxn id="14" idx="1"/>
          </p:cNvCxnSpPr>
          <p:nvPr/>
        </p:nvCxnSpPr>
        <p:spPr>
          <a:xfrm>
            <a:off x="3873916" y="3257427"/>
            <a:ext cx="1299129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FD2ACC-33F4-9275-92A4-16F2EAF5B69F}"/>
              </a:ext>
            </a:extLst>
          </p:cNvPr>
          <p:cNvCxnSpPr>
            <a:stCxn id="6" idx="6"/>
            <a:endCxn id="10" idx="2"/>
          </p:cNvCxnSpPr>
          <p:nvPr/>
        </p:nvCxnSpPr>
        <p:spPr>
          <a:xfrm flipV="1">
            <a:off x="3873916" y="3257427"/>
            <a:ext cx="1234609" cy="769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90AD43-F8EC-3736-E42D-C85A838FB089}"/>
              </a:ext>
            </a:extLst>
          </p:cNvPr>
          <p:cNvCxnSpPr>
            <a:stCxn id="6" idx="6"/>
            <a:endCxn id="12" idx="2"/>
          </p:cNvCxnSpPr>
          <p:nvPr/>
        </p:nvCxnSpPr>
        <p:spPr>
          <a:xfrm>
            <a:off x="3873916" y="4026549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5C3D20-2007-E22E-5291-3F3B9D4C1163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>
            <a:off x="3873916" y="4801566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16D7B6-B7AF-A93E-2019-5E02C401E564}"/>
              </a:ext>
            </a:extLst>
          </p:cNvPr>
          <p:cNvCxnSpPr>
            <a:stCxn id="8" idx="6"/>
            <a:endCxn id="10" idx="3"/>
          </p:cNvCxnSpPr>
          <p:nvPr/>
        </p:nvCxnSpPr>
        <p:spPr>
          <a:xfrm flipV="1">
            <a:off x="3873916" y="3413191"/>
            <a:ext cx="1299129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181004-7FEF-82F1-7DF8-5F8FD079A1BD}"/>
              </a:ext>
            </a:extLst>
          </p:cNvPr>
          <p:cNvCxnSpPr>
            <a:cxnSpLocks/>
            <a:stCxn id="50" idx="3"/>
            <a:endCxn id="4" idx="2"/>
          </p:cNvCxnSpPr>
          <p:nvPr/>
        </p:nvCxnSpPr>
        <p:spPr>
          <a:xfrm>
            <a:off x="2179283" y="3177167"/>
            <a:ext cx="1254065" cy="80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C3E17C-7BCD-F9E9-76E5-2C81AAC1F72E}"/>
              </a:ext>
            </a:extLst>
          </p:cNvPr>
          <p:cNvCxnSpPr>
            <a:cxnSpLocks/>
            <a:stCxn id="50" idx="3"/>
            <a:endCxn id="6" idx="1"/>
          </p:cNvCxnSpPr>
          <p:nvPr/>
        </p:nvCxnSpPr>
        <p:spPr>
          <a:xfrm>
            <a:off x="2179283" y="3177167"/>
            <a:ext cx="1318585" cy="693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413A28-3DAA-B269-3A42-4DB85FBD84E7}"/>
              </a:ext>
            </a:extLst>
          </p:cNvPr>
          <p:cNvCxnSpPr>
            <a:cxnSpLocks/>
            <a:stCxn id="50" idx="3"/>
            <a:endCxn id="8" idx="1"/>
          </p:cNvCxnSpPr>
          <p:nvPr/>
        </p:nvCxnSpPr>
        <p:spPr>
          <a:xfrm>
            <a:off x="2179283" y="3177167"/>
            <a:ext cx="1318585" cy="1468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CD8CDB-4880-0ACA-0A15-F05548039665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2174740" y="3257427"/>
            <a:ext cx="1258608" cy="444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633902-705F-B883-F527-1F1C1C2C30C2}"/>
              </a:ext>
            </a:extLst>
          </p:cNvPr>
          <p:cNvCxnSpPr>
            <a:cxnSpLocks/>
            <a:stCxn id="51" idx="3"/>
            <a:endCxn id="6" idx="2"/>
          </p:cNvCxnSpPr>
          <p:nvPr/>
        </p:nvCxnSpPr>
        <p:spPr>
          <a:xfrm>
            <a:off x="2174740" y="3702342"/>
            <a:ext cx="1258608" cy="324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1384E6-EEF1-D05C-DADF-DF5F32002193}"/>
              </a:ext>
            </a:extLst>
          </p:cNvPr>
          <p:cNvCxnSpPr>
            <a:cxnSpLocks/>
            <a:stCxn id="51" idx="3"/>
            <a:endCxn id="8" idx="2"/>
          </p:cNvCxnSpPr>
          <p:nvPr/>
        </p:nvCxnSpPr>
        <p:spPr>
          <a:xfrm>
            <a:off x="2174740" y="3702342"/>
            <a:ext cx="1258608" cy="1099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B7F097-C8C7-01CF-69A4-FB989A1BF5C8}"/>
              </a:ext>
            </a:extLst>
          </p:cNvPr>
          <p:cNvCxnSpPr>
            <a:cxnSpLocks/>
            <a:stCxn id="52" idx="3"/>
            <a:endCxn id="4" idx="3"/>
          </p:cNvCxnSpPr>
          <p:nvPr/>
        </p:nvCxnSpPr>
        <p:spPr>
          <a:xfrm flipV="1">
            <a:off x="2171106" y="3413191"/>
            <a:ext cx="1326762" cy="852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53DDEA-B58D-047C-8746-B3E6C4D9B032}"/>
              </a:ext>
            </a:extLst>
          </p:cNvPr>
          <p:cNvCxnSpPr>
            <a:cxnSpLocks/>
            <a:stCxn id="52" idx="3"/>
            <a:endCxn id="6" idx="2"/>
          </p:cNvCxnSpPr>
          <p:nvPr/>
        </p:nvCxnSpPr>
        <p:spPr>
          <a:xfrm flipV="1">
            <a:off x="2171106" y="4026549"/>
            <a:ext cx="1262242" cy="239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EE29C1-F5DE-9A8C-5CFB-3110848C78D9}"/>
              </a:ext>
            </a:extLst>
          </p:cNvPr>
          <p:cNvCxnSpPr>
            <a:cxnSpLocks/>
            <a:stCxn id="54" idx="3"/>
            <a:endCxn id="8" idx="2"/>
          </p:cNvCxnSpPr>
          <p:nvPr/>
        </p:nvCxnSpPr>
        <p:spPr>
          <a:xfrm flipV="1">
            <a:off x="2173528" y="4801566"/>
            <a:ext cx="1259820" cy="60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6D09A53-2BC0-B0A4-5C3D-D6854C8E2B34}"/>
              </a:ext>
            </a:extLst>
          </p:cNvPr>
          <p:cNvCxnSpPr>
            <a:cxnSpLocks/>
            <a:stCxn id="54" idx="3"/>
            <a:endCxn id="6" idx="3"/>
          </p:cNvCxnSpPr>
          <p:nvPr/>
        </p:nvCxnSpPr>
        <p:spPr>
          <a:xfrm flipV="1">
            <a:off x="2173528" y="4182313"/>
            <a:ext cx="1324340" cy="680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BDC76CF-DB42-4AB5-298B-74D5B6D84CD3}"/>
              </a:ext>
            </a:extLst>
          </p:cNvPr>
          <p:cNvCxnSpPr>
            <a:cxnSpLocks/>
            <a:stCxn id="52" idx="3"/>
            <a:endCxn id="8" idx="2"/>
          </p:cNvCxnSpPr>
          <p:nvPr/>
        </p:nvCxnSpPr>
        <p:spPr>
          <a:xfrm>
            <a:off x="2171106" y="4265972"/>
            <a:ext cx="1262242" cy="535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FEA46F-BBC4-B8DE-C34F-257C1ED37CDF}"/>
              </a:ext>
            </a:extLst>
          </p:cNvPr>
          <p:cNvCxnSpPr>
            <a:cxnSpLocks/>
            <a:stCxn id="54" idx="3"/>
            <a:endCxn id="4" idx="3"/>
          </p:cNvCxnSpPr>
          <p:nvPr/>
        </p:nvCxnSpPr>
        <p:spPr>
          <a:xfrm flipV="1">
            <a:off x="2173528" y="3413191"/>
            <a:ext cx="1324340" cy="1449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59EBA96-3E78-399A-419B-A791CA5CC024}"/>
              </a:ext>
            </a:extLst>
          </p:cNvPr>
          <p:cNvCxnSpPr>
            <a:cxnSpLocks/>
            <a:stCxn id="14" idx="6"/>
            <a:endCxn id="16" idx="3"/>
          </p:cNvCxnSpPr>
          <p:nvPr/>
        </p:nvCxnSpPr>
        <p:spPr>
          <a:xfrm flipV="1">
            <a:off x="5549093" y="4182313"/>
            <a:ext cx="851871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C3B0BBE-FC36-B2E6-D6E3-3FADF90FC5BF}"/>
              </a:ext>
            </a:extLst>
          </p:cNvPr>
          <p:cNvCxnSpPr>
            <a:stCxn id="12" idx="6"/>
            <a:endCxn id="16" idx="2"/>
          </p:cNvCxnSpPr>
          <p:nvPr/>
        </p:nvCxnSpPr>
        <p:spPr>
          <a:xfrm>
            <a:off x="5549093" y="4026549"/>
            <a:ext cx="7873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133E62E-A4D5-736E-CE2A-3F55AF497CE8}"/>
              </a:ext>
            </a:extLst>
          </p:cNvPr>
          <p:cNvCxnSpPr>
            <a:stCxn id="10" idx="6"/>
            <a:endCxn id="16" idx="1"/>
          </p:cNvCxnSpPr>
          <p:nvPr/>
        </p:nvCxnSpPr>
        <p:spPr>
          <a:xfrm>
            <a:off x="5549093" y="3257427"/>
            <a:ext cx="851871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58B7CA7-B68B-1705-CC36-2E2616EDA9C2}"/>
              </a:ext>
            </a:extLst>
          </p:cNvPr>
          <p:cNvCxnSpPr>
            <a:stCxn id="16" idx="6"/>
          </p:cNvCxnSpPr>
          <p:nvPr/>
        </p:nvCxnSpPr>
        <p:spPr>
          <a:xfrm>
            <a:off x="6777012" y="4026549"/>
            <a:ext cx="227100" cy="2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70C736-82DB-3E19-33FE-FBC593E5DE1B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3873916" y="4026549"/>
            <a:ext cx="1234609" cy="775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BD9574-8051-94A3-81A1-9C6E90D52FD3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3873916" y="4182313"/>
            <a:ext cx="1342674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5BBF766-3B6D-A087-7AA2-F8EFAB319CC8}"/>
              </a:ext>
            </a:extLst>
          </p:cNvPr>
          <p:cNvSpPr txBox="1"/>
          <p:nvPr/>
        </p:nvSpPr>
        <p:spPr>
          <a:xfrm rot="16200000">
            <a:off x="1949627" y="3876273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C80524-F827-171D-C65D-C2D0F21AF4CD}"/>
              </a:ext>
            </a:extLst>
          </p:cNvPr>
          <p:cNvSpPr txBox="1"/>
          <p:nvPr/>
        </p:nvSpPr>
        <p:spPr>
          <a:xfrm rot="16200000">
            <a:off x="3598321" y="3876272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63D150-21AA-5723-0BF7-AD660B310DB6}"/>
              </a:ext>
            </a:extLst>
          </p:cNvPr>
          <p:cNvSpPr txBox="1"/>
          <p:nvPr/>
        </p:nvSpPr>
        <p:spPr>
          <a:xfrm rot="16200000">
            <a:off x="4966005" y="3871704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875971-3A18-5AAA-AE62-C7C615EA217C}"/>
                  </a:ext>
                </a:extLst>
              </p:cNvPr>
              <p:cNvSpPr txBox="1"/>
              <p:nvPr/>
            </p:nvSpPr>
            <p:spPr>
              <a:xfrm>
                <a:off x="1970956" y="3069445"/>
                <a:ext cx="208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875971-3A18-5AAA-AE62-C7C615EA2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56" y="3069445"/>
                <a:ext cx="208327" cy="215444"/>
              </a:xfrm>
              <a:prstGeom prst="rect">
                <a:avLst/>
              </a:prstGeom>
              <a:blipFill>
                <a:blip r:embed="rId3"/>
                <a:stretch>
                  <a:fillRect l="-11765" r="-588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84F8518-AB48-4CFC-4360-33274CB367AC}"/>
                  </a:ext>
                </a:extLst>
              </p:cNvPr>
              <p:cNvSpPr txBox="1"/>
              <p:nvPr/>
            </p:nvSpPr>
            <p:spPr>
              <a:xfrm>
                <a:off x="1962246" y="359462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84F8518-AB48-4CFC-4360-33274CB36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46" y="3594620"/>
                <a:ext cx="212494" cy="215444"/>
              </a:xfrm>
              <a:prstGeom prst="rect">
                <a:avLst/>
              </a:prstGeom>
              <a:blipFill>
                <a:blip r:embed="rId4"/>
                <a:stretch>
                  <a:fillRect l="-11111" r="-555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5414B4D-FCF8-8312-909D-96B17C060B09}"/>
                  </a:ext>
                </a:extLst>
              </p:cNvPr>
              <p:cNvSpPr txBox="1"/>
              <p:nvPr/>
            </p:nvSpPr>
            <p:spPr>
              <a:xfrm>
                <a:off x="1958612" y="415825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5414B4D-FCF8-8312-909D-96B17C060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12" y="4158250"/>
                <a:ext cx="212494" cy="215444"/>
              </a:xfrm>
              <a:prstGeom prst="rect">
                <a:avLst/>
              </a:prstGeom>
              <a:blipFill>
                <a:blip r:embed="rId5"/>
                <a:stretch>
                  <a:fillRect l="-17647" r="-1176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62D30A-F273-3952-CE3B-5024EBA45A03}"/>
                  </a:ext>
                </a:extLst>
              </p:cNvPr>
              <p:cNvSpPr txBox="1"/>
              <p:nvPr/>
            </p:nvSpPr>
            <p:spPr>
              <a:xfrm>
                <a:off x="1961034" y="475478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62D30A-F273-3952-CE3B-5024EBA45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034" y="4754780"/>
                <a:ext cx="212494" cy="215444"/>
              </a:xfrm>
              <a:prstGeom prst="rect">
                <a:avLst/>
              </a:prstGeom>
              <a:blipFill>
                <a:blip r:embed="rId6"/>
                <a:stretch>
                  <a:fillRect l="-11111" r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C52BD1-0DCE-E00A-CA12-0DF6AA46F075}"/>
                  </a:ext>
                </a:extLst>
              </p:cNvPr>
              <p:cNvSpPr txBox="1"/>
              <p:nvPr/>
            </p:nvSpPr>
            <p:spPr>
              <a:xfrm>
                <a:off x="7050367" y="3889392"/>
                <a:ext cx="4987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C52BD1-0DCE-E00A-CA12-0DF6AA46F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367" y="3889392"/>
                <a:ext cx="498790" cy="215444"/>
              </a:xfrm>
              <a:prstGeom prst="rect">
                <a:avLst/>
              </a:prstGeom>
              <a:blipFill>
                <a:blip r:embed="rId7"/>
                <a:stretch>
                  <a:fillRect l="-7500" r="-75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52B5A37-EA1A-3FB8-C48F-BE5D04A277E3}"/>
                  </a:ext>
                </a:extLst>
              </p:cNvPr>
              <p:cNvSpPr txBox="1"/>
              <p:nvPr/>
            </p:nvSpPr>
            <p:spPr>
              <a:xfrm>
                <a:off x="-27744" y="3883212"/>
                <a:ext cx="197114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20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52B5A37-EA1A-3FB8-C48F-BE5D04A27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44" y="3883212"/>
                <a:ext cx="197114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0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Dropout During Test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52474"/>
                <a:ext cx="8520600" cy="38136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The issue for test time is that Dropout adds randomization. </a:t>
                </a:r>
              </a:p>
              <a:p>
                <a:pPr lvl="1"/>
                <a:r>
                  <a:rPr lang="en-US"/>
                  <a:t>Each dropout mask would lead to a slightly different outcome. </a:t>
                </a:r>
              </a:p>
              <a:p>
                <a:r>
                  <a:rPr lang="en-US"/>
                  <a:t>In ideal world, we would like to “average out” the outcome across all the possible random masks:</a:t>
                </a:r>
              </a:p>
              <a:p>
                <a:pPr lvl="1"/>
                <a:r>
                  <a:rPr lang="en-US"/>
                  <a:t> Not feasible. </a:t>
                </a:r>
              </a:p>
              <a:p>
                <a:r>
                  <a:rPr lang="en-US"/>
                  <a:t>The alternative is to not apply dropout. Without dropout, the input </a:t>
                </a:r>
                <a:br>
                  <a:rPr lang="en-US"/>
                </a:br>
                <a:r>
                  <a:rPr lang="en-US"/>
                  <a:t>values to each neuron would be higher than what was seen during </a:t>
                </a:r>
                <a:br>
                  <a:rPr lang="en-US"/>
                </a:br>
                <a:r>
                  <a:rPr lang="en-US"/>
                  <a:t>the training (mismatch between train/test).</a:t>
                </a:r>
              </a:p>
              <a:p>
                <a:pPr lvl="1"/>
                <a:r>
                  <a:rPr lang="en-US" sz="1500" b="1">
                    <a:latin typeface="Corbel" panose="020B0503020204020204" pitchFamily="34" charset="0"/>
                  </a:rPr>
                  <a:t>Example: </a:t>
                </a:r>
                <a:r>
                  <a:rPr lang="en-US" sz="1500">
                    <a:latin typeface="Corbel" panose="020B0503020204020204" pitchFamily="34" charset="0"/>
                  </a:rPr>
                  <a:t>Input to activation during:</a:t>
                </a:r>
              </a:p>
              <a:p>
                <a:pPr lvl="2"/>
                <a:r>
                  <a:rPr lang="en-US" sz="1500">
                    <a:latin typeface="Corbel" panose="020B0503020204020204" pitchFamily="34" charset="0"/>
                  </a:rPr>
                  <a:t>training time: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br>
                  <a:rPr lang="en-US" sz="1500">
                    <a:latin typeface="Corbel" panose="020B0503020204020204" pitchFamily="34" charset="0"/>
                  </a:rPr>
                </a:br>
                <a:r>
                  <a:rPr lang="en-US" sz="1500">
                    <a:latin typeface="Corbel" panose="020B0503020204020204" pitchFamily="34" charset="0"/>
                  </a:rPr>
                  <a:t>	                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500">
                    <a:latin typeface="Corbel" panose="020B0503020204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500">
                  <a:latin typeface="Corbel" panose="020B0503020204020204" pitchFamily="34" charset="0"/>
                </a:endParaRPr>
              </a:p>
              <a:p>
                <a:pPr lvl="2"/>
                <a:r>
                  <a:rPr lang="en-US" sz="1500">
                    <a:latin typeface="Corbel" panose="020B0503020204020204" pitchFamily="34" charset="0"/>
                  </a:rPr>
                  <a:t>test time: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>
                  <a:latin typeface="Corbel" panose="020B0503020204020204" pitchFamily="34" charset="0"/>
                </a:endParaRPr>
              </a:p>
              <a:p>
                <a:r>
                  <a:rPr lang="en-US" b="1"/>
                  <a:t>Solution: </a:t>
                </a:r>
                <a:r>
                  <a:rPr lang="en-US">
                    <a:solidFill>
                      <a:srgbClr val="C00000"/>
                    </a:solidFill>
                  </a:rPr>
                  <a:t>scale the values </a:t>
                </a:r>
                <a:r>
                  <a:rPr lang="en-US"/>
                  <a:t>proportional to dropout probability. </a:t>
                </a:r>
              </a:p>
              <a:p>
                <a:pPr lvl="1"/>
                <a:r>
                  <a:rPr lang="en-US"/>
                  <a:t>Can be applied in either testing (scaling down) or training (scaling up).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52474"/>
                <a:ext cx="8520600" cy="38136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31F70E2-3298-B5A6-D8ED-FAA43E136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2840" y="158063"/>
            <a:ext cx="1569232" cy="13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ject 12">
            <a:extLst>
              <a:ext uri="{FF2B5EF4-FFF2-40B4-BE49-F238E27FC236}">
                <a16:creationId xmlns:a16="http://schemas.microsoft.com/office/drawing/2014/main" id="{18EB93BD-81C2-DA9A-402F-1B73284984B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0303" y="2140690"/>
            <a:ext cx="3168807" cy="41318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D3580C6-864D-F4AE-74ED-CAAE2CA70406}"/>
              </a:ext>
            </a:extLst>
          </p:cNvPr>
          <p:cNvGrpSpPr/>
          <p:nvPr/>
        </p:nvGrpSpPr>
        <p:grpSpPr>
          <a:xfrm>
            <a:off x="7357235" y="3076779"/>
            <a:ext cx="1115223" cy="1314609"/>
            <a:chOff x="7065930" y="2387532"/>
            <a:chExt cx="1479550" cy="1809750"/>
          </a:xfrm>
        </p:grpSpPr>
        <p:grpSp>
          <p:nvGrpSpPr>
            <p:cNvPr id="14" name="object 3">
              <a:extLst>
                <a:ext uri="{FF2B5EF4-FFF2-40B4-BE49-F238E27FC236}">
                  <a16:creationId xmlns:a16="http://schemas.microsoft.com/office/drawing/2014/main" id="{41BB4521-1726-8C52-E906-F345D8FA688A}"/>
                </a:ext>
              </a:extLst>
            </p:cNvPr>
            <p:cNvGrpSpPr/>
            <p:nvPr/>
          </p:nvGrpSpPr>
          <p:grpSpPr>
            <a:xfrm>
              <a:off x="7065930" y="2387532"/>
              <a:ext cx="1479550" cy="1809750"/>
              <a:chOff x="533780" y="2314749"/>
              <a:chExt cx="1479550" cy="1809750"/>
            </a:xfrm>
          </p:grpSpPr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A238E3BB-6591-3D28-E9BC-D7F208CF5AE5}"/>
                  </a:ext>
                </a:extLst>
              </p:cNvPr>
              <p:cNvSpPr/>
              <p:nvPr/>
            </p:nvSpPr>
            <p:spPr>
              <a:xfrm>
                <a:off x="1397019" y="3058313"/>
                <a:ext cx="330835" cy="514984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514985">
                    <a:moveTo>
                      <a:pt x="330571" y="514568"/>
                    </a:moveTo>
                    <a:lnTo>
                      <a:pt x="0" y="0"/>
                    </a:lnTo>
                  </a:path>
                </a:pathLst>
              </a:custGeom>
              <a:ln w="3809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 sz="1100">
                  <a:latin typeface="Corbel" panose="020B0503020204020204" pitchFamily="34" charset="0"/>
                </a:endParaRPr>
              </a:p>
            </p:txBody>
          </p:sp>
          <p:pic>
            <p:nvPicPr>
              <p:cNvPr id="16" name="object 5">
                <a:extLst>
                  <a:ext uri="{FF2B5EF4-FFF2-40B4-BE49-F238E27FC236}">
                    <a16:creationId xmlns:a16="http://schemas.microsoft.com/office/drawing/2014/main" id="{D1976AF9-2B0B-5705-E48E-8FF233E60A3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84516" y="2893793"/>
                <a:ext cx="184499" cy="217583"/>
              </a:xfrm>
              <a:prstGeom prst="rect">
                <a:avLst/>
              </a:prstGeom>
            </p:spPr>
          </p:pic>
          <p:sp>
            <p:nvSpPr>
              <p:cNvPr id="17" name="object 6">
                <a:extLst>
                  <a:ext uri="{FF2B5EF4-FFF2-40B4-BE49-F238E27FC236}">
                    <a16:creationId xmlns:a16="http://schemas.microsoft.com/office/drawing/2014/main" id="{F20DDF21-4D7F-6A2B-F5B7-353D00B40E5A}"/>
                  </a:ext>
                </a:extLst>
              </p:cNvPr>
              <p:cNvSpPr/>
              <p:nvPr/>
            </p:nvSpPr>
            <p:spPr>
              <a:xfrm>
                <a:off x="818988" y="3058380"/>
                <a:ext cx="331470" cy="514984"/>
              </a:xfrm>
              <a:custGeom>
                <a:avLst/>
                <a:gdLst/>
                <a:ahLst/>
                <a:cxnLst/>
                <a:rect l="l" t="t" r="r" b="b"/>
                <a:pathLst>
                  <a:path w="331469" h="514985">
                    <a:moveTo>
                      <a:pt x="0" y="514634"/>
                    </a:moveTo>
                    <a:lnTo>
                      <a:pt x="331004" y="0"/>
                    </a:lnTo>
                  </a:path>
                </a:pathLst>
              </a:custGeom>
              <a:ln w="3809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 sz="1100">
                  <a:latin typeface="Corbel" panose="020B0503020204020204" pitchFamily="34" charset="0"/>
                </a:endParaRPr>
              </a:p>
            </p:txBody>
          </p:sp>
          <p:pic>
            <p:nvPicPr>
              <p:cNvPr id="18" name="object 7">
                <a:extLst>
                  <a:ext uri="{FF2B5EF4-FFF2-40B4-BE49-F238E27FC236}">
                    <a16:creationId xmlns:a16="http://schemas.microsoft.com/office/drawing/2014/main" id="{D69AF8AE-D7BF-C1EA-CBBE-AAF79FE02B6E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78014" y="2893911"/>
                <a:ext cx="184559" cy="217562"/>
              </a:xfrm>
              <a:prstGeom prst="rect">
                <a:avLst/>
              </a:prstGeom>
            </p:spPr>
          </p:pic>
          <p:sp>
            <p:nvSpPr>
              <p:cNvPr id="19" name="object 8">
                <a:extLst>
                  <a:ext uri="{FF2B5EF4-FFF2-40B4-BE49-F238E27FC236}">
                    <a16:creationId xmlns:a16="http://schemas.microsoft.com/office/drawing/2014/main" id="{081F2798-6802-D811-9CE0-A2BC51F7EAB8}"/>
                  </a:ext>
                </a:extLst>
              </p:cNvPr>
              <p:cNvSpPr/>
              <p:nvPr/>
            </p:nvSpPr>
            <p:spPr>
              <a:xfrm>
                <a:off x="552830" y="2333799"/>
                <a:ext cx="1441450" cy="1771650"/>
              </a:xfrm>
              <a:custGeom>
                <a:avLst/>
                <a:gdLst/>
                <a:ahLst/>
                <a:cxnLst/>
                <a:rect l="l" t="t" r="r" b="b"/>
                <a:pathLst>
                  <a:path w="1441450" h="1771650">
                    <a:moveTo>
                      <a:pt x="0" y="1505374"/>
                    </a:moveTo>
                    <a:lnTo>
                      <a:pt x="4288" y="1457532"/>
                    </a:lnTo>
                    <a:lnTo>
                      <a:pt x="16651" y="1412503"/>
                    </a:lnTo>
                    <a:lnTo>
                      <a:pt x="36338" y="1371039"/>
                    </a:lnTo>
                    <a:lnTo>
                      <a:pt x="62597" y="1333892"/>
                    </a:lnTo>
                    <a:lnTo>
                      <a:pt x="94676" y="1301813"/>
                    </a:lnTo>
                    <a:lnTo>
                      <a:pt x="131823" y="1275554"/>
                    </a:lnTo>
                    <a:lnTo>
                      <a:pt x="173287" y="1255867"/>
                    </a:lnTo>
                    <a:lnTo>
                      <a:pt x="218316" y="1243504"/>
                    </a:lnTo>
                    <a:lnTo>
                      <a:pt x="266158" y="1239216"/>
                    </a:lnTo>
                    <a:lnTo>
                      <a:pt x="318326" y="1244377"/>
                    </a:lnTo>
                    <a:lnTo>
                      <a:pt x="368013" y="1259476"/>
                    </a:lnTo>
                    <a:lnTo>
                      <a:pt x="413823" y="1283933"/>
                    </a:lnTo>
                    <a:lnTo>
                      <a:pt x="454361" y="1317171"/>
                    </a:lnTo>
                    <a:lnTo>
                      <a:pt x="487599" y="1357709"/>
                    </a:lnTo>
                    <a:lnTo>
                      <a:pt x="512057" y="1403520"/>
                    </a:lnTo>
                    <a:lnTo>
                      <a:pt x="527155" y="1453207"/>
                    </a:lnTo>
                    <a:lnTo>
                      <a:pt x="532317" y="1505374"/>
                    </a:lnTo>
                    <a:lnTo>
                      <a:pt x="528029" y="1553216"/>
                    </a:lnTo>
                    <a:lnTo>
                      <a:pt x="515665" y="1598245"/>
                    </a:lnTo>
                    <a:lnTo>
                      <a:pt x="495978" y="1639709"/>
                    </a:lnTo>
                    <a:lnTo>
                      <a:pt x="469720" y="1676857"/>
                    </a:lnTo>
                    <a:lnTo>
                      <a:pt x="437641" y="1708935"/>
                    </a:lnTo>
                    <a:lnTo>
                      <a:pt x="400494" y="1735194"/>
                    </a:lnTo>
                    <a:lnTo>
                      <a:pt x="359030" y="1754881"/>
                    </a:lnTo>
                    <a:lnTo>
                      <a:pt x="314001" y="1767244"/>
                    </a:lnTo>
                    <a:lnTo>
                      <a:pt x="266158" y="1771532"/>
                    </a:lnTo>
                    <a:lnTo>
                      <a:pt x="218316" y="1767244"/>
                    </a:lnTo>
                    <a:lnTo>
                      <a:pt x="173287" y="1754881"/>
                    </a:lnTo>
                    <a:lnTo>
                      <a:pt x="131823" y="1735194"/>
                    </a:lnTo>
                    <a:lnTo>
                      <a:pt x="94676" y="1708935"/>
                    </a:lnTo>
                    <a:lnTo>
                      <a:pt x="62597" y="1676857"/>
                    </a:lnTo>
                    <a:lnTo>
                      <a:pt x="36338" y="1639709"/>
                    </a:lnTo>
                    <a:lnTo>
                      <a:pt x="16651" y="1598245"/>
                    </a:lnTo>
                    <a:lnTo>
                      <a:pt x="4288" y="1553216"/>
                    </a:lnTo>
                    <a:lnTo>
                      <a:pt x="0" y="1505374"/>
                    </a:lnTo>
                    <a:close/>
                  </a:path>
                  <a:path w="1441450" h="1771650">
                    <a:moveTo>
                      <a:pt x="908602" y="1505240"/>
                    </a:moveTo>
                    <a:lnTo>
                      <a:pt x="912890" y="1457398"/>
                    </a:lnTo>
                    <a:lnTo>
                      <a:pt x="925254" y="1412369"/>
                    </a:lnTo>
                    <a:lnTo>
                      <a:pt x="944941" y="1370905"/>
                    </a:lnTo>
                    <a:lnTo>
                      <a:pt x="971199" y="1333758"/>
                    </a:lnTo>
                    <a:lnTo>
                      <a:pt x="1003278" y="1301679"/>
                    </a:lnTo>
                    <a:lnTo>
                      <a:pt x="1040425" y="1275420"/>
                    </a:lnTo>
                    <a:lnTo>
                      <a:pt x="1081889" y="1255733"/>
                    </a:lnTo>
                    <a:lnTo>
                      <a:pt x="1126918" y="1243370"/>
                    </a:lnTo>
                    <a:lnTo>
                      <a:pt x="1174761" y="1239082"/>
                    </a:lnTo>
                    <a:lnTo>
                      <a:pt x="1226928" y="1244243"/>
                    </a:lnTo>
                    <a:lnTo>
                      <a:pt x="1276615" y="1259342"/>
                    </a:lnTo>
                    <a:lnTo>
                      <a:pt x="1322426" y="1283800"/>
                    </a:lnTo>
                    <a:lnTo>
                      <a:pt x="1362963" y="1317038"/>
                    </a:lnTo>
                    <a:lnTo>
                      <a:pt x="1396202" y="1357575"/>
                    </a:lnTo>
                    <a:lnTo>
                      <a:pt x="1420659" y="1403386"/>
                    </a:lnTo>
                    <a:lnTo>
                      <a:pt x="1435758" y="1453073"/>
                    </a:lnTo>
                    <a:lnTo>
                      <a:pt x="1440919" y="1505240"/>
                    </a:lnTo>
                    <a:lnTo>
                      <a:pt x="1436631" y="1553083"/>
                    </a:lnTo>
                    <a:lnTo>
                      <a:pt x="1424268" y="1598112"/>
                    </a:lnTo>
                    <a:lnTo>
                      <a:pt x="1404581" y="1639575"/>
                    </a:lnTo>
                    <a:lnTo>
                      <a:pt x="1378322" y="1676723"/>
                    </a:lnTo>
                    <a:lnTo>
                      <a:pt x="1346243" y="1708801"/>
                    </a:lnTo>
                    <a:lnTo>
                      <a:pt x="1309096" y="1735060"/>
                    </a:lnTo>
                    <a:lnTo>
                      <a:pt x="1267632" y="1754747"/>
                    </a:lnTo>
                    <a:lnTo>
                      <a:pt x="1222603" y="1767110"/>
                    </a:lnTo>
                    <a:lnTo>
                      <a:pt x="1174761" y="1771398"/>
                    </a:lnTo>
                    <a:lnTo>
                      <a:pt x="1126918" y="1767110"/>
                    </a:lnTo>
                    <a:lnTo>
                      <a:pt x="1081889" y="1754747"/>
                    </a:lnTo>
                    <a:lnTo>
                      <a:pt x="1040425" y="1735060"/>
                    </a:lnTo>
                    <a:lnTo>
                      <a:pt x="1003278" y="1708801"/>
                    </a:lnTo>
                    <a:lnTo>
                      <a:pt x="971199" y="1676723"/>
                    </a:lnTo>
                    <a:lnTo>
                      <a:pt x="944941" y="1639575"/>
                    </a:lnTo>
                    <a:lnTo>
                      <a:pt x="925254" y="1598112"/>
                    </a:lnTo>
                    <a:lnTo>
                      <a:pt x="912890" y="1553083"/>
                    </a:lnTo>
                    <a:lnTo>
                      <a:pt x="908602" y="1505240"/>
                    </a:lnTo>
                    <a:close/>
                  </a:path>
                  <a:path w="1441450" h="1771650">
                    <a:moveTo>
                      <a:pt x="454547" y="266158"/>
                    </a:moveTo>
                    <a:lnTo>
                      <a:pt x="458835" y="218316"/>
                    </a:lnTo>
                    <a:lnTo>
                      <a:pt x="471199" y="173287"/>
                    </a:lnTo>
                    <a:lnTo>
                      <a:pt x="490886" y="131823"/>
                    </a:lnTo>
                    <a:lnTo>
                      <a:pt x="517144" y="94675"/>
                    </a:lnTo>
                    <a:lnTo>
                      <a:pt x="549223" y="62597"/>
                    </a:lnTo>
                    <a:lnTo>
                      <a:pt x="586370" y="36338"/>
                    </a:lnTo>
                    <a:lnTo>
                      <a:pt x="627834" y="16651"/>
                    </a:lnTo>
                    <a:lnTo>
                      <a:pt x="672863" y="4288"/>
                    </a:lnTo>
                    <a:lnTo>
                      <a:pt x="720706" y="0"/>
                    </a:lnTo>
                    <a:lnTo>
                      <a:pt x="772873" y="5161"/>
                    </a:lnTo>
                    <a:lnTo>
                      <a:pt x="822560" y="20260"/>
                    </a:lnTo>
                    <a:lnTo>
                      <a:pt x="868371" y="44717"/>
                    </a:lnTo>
                    <a:lnTo>
                      <a:pt x="908908" y="77955"/>
                    </a:lnTo>
                    <a:lnTo>
                      <a:pt x="942147" y="118493"/>
                    </a:lnTo>
                    <a:lnTo>
                      <a:pt x="966604" y="164303"/>
                    </a:lnTo>
                    <a:lnTo>
                      <a:pt x="981703" y="213990"/>
                    </a:lnTo>
                    <a:lnTo>
                      <a:pt x="986864" y="266158"/>
                    </a:lnTo>
                    <a:lnTo>
                      <a:pt x="982576" y="314000"/>
                    </a:lnTo>
                    <a:lnTo>
                      <a:pt x="970213" y="359029"/>
                    </a:lnTo>
                    <a:lnTo>
                      <a:pt x="950526" y="400493"/>
                    </a:lnTo>
                    <a:lnTo>
                      <a:pt x="924267" y="437640"/>
                    </a:lnTo>
                    <a:lnTo>
                      <a:pt x="892188" y="469719"/>
                    </a:lnTo>
                    <a:lnTo>
                      <a:pt x="855041" y="495978"/>
                    </a:lnTo>
                    <a:lnTo>
                      <a:pt x="813577" y="515665"/>
                    </a:lnTo>
                    <a:lnTo>
                      <a:pt x="768548" y="528028"/>
                    </a:lnTo>
                    <a:lnTo>
                      <a:pt x="720706" y="532316"/>
                    </a:lnTo>
                    <a:lnTo>
                      <a:pt x="672863" y="528028"/>
                    </a:lnTo>
                    <a:lnTo>
                      <a:pt x="627834" y="515665"/>
                    </a:lnTo>
                    <a:lnTo>
                      <a:pt x="586370" y="495978"/>
                    </a:lnTo>
                    <a:lnTo>
                      <a:pt x="549223" y="469719"/>
                    </a:lnTo>
                    <a:lnTo>
                      <a:pt x="517144" y="437640"/>
                    </a:lnTo>
                    <a:lnTo>
                      <a:pt x="490886" y="400493"/>
                    </a:lnTo>
                    <a:lnTo>
                      <a:pt x="471199" y="359029"/>
                    </a:lnTo>
                    <a:lnTo>
                      <a:pt x="458835" y="314000"/>
                    </a:lnTo>
                    <a:lnTo>
                      <a:pt x="454547" y="266158"/>
                    </a:lnTo>
                    <a:close/>
                  </a:path>
                </a:pathLst>
              </a:custGeom>
              <a:ln w="380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100"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AEE07FBF-E2D4-A24E-5BF8-F47C79EE589D}"/>
                </a:ext>
              </a:extLst>
            </p:cNvPr>
            <p:cNvSpPr txBox="1"/>
            <p:nvPr/>
          </p:nvSpPr>
          <p:spPr>
            <a:xfrm>
              <a:off x="7729169" y="2485528"/>
              <a:ext cx="153034" cy="3142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dirty="0">
                  <a:latin typeface="Corbel" panose="020B0503020204020204" pitchFamily="34" charset="0"/>
                  <a:cs typeface="Arial MT"/>
                </a:rPr>
                <a:t>a</a:t>
              </a:r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038C28B2-05A2-137C-511F-DC5C583C8F61}"/>
                </a:ext>
              </a:extLst>
            </p:cNvPr>
            <p:cNvSpPr txBox="1"/>
            <p:nvPr/>
          </p:nvSpPr>
          <p:spPr>
            <a:xfrm>
              <a:off x="7271688" y="3763354"/>
              <a:ext cx="139700" cy="3142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dirty="0">
                  <a:latin typeface="Corbel" panose="020B0503020204020204" pitchFamily="34" charset="0"/>
                  <a:cs typeface="Arial MT"/>
                </a:rPr>
                <a:t>x</a:t>
              </a:r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C61B1704-0932-8BE1-3E83-6009CC194DFB}"/>
                </a:ext>
              </a:extLst>
            </p:cNvPr>
            <p:cNvSpPr txBox="1"/>
            <p:nvPr/>
          </p:nvSpPr>
          <p:spPr>
            <a:xfrm>
              <a:off x="8176038" y="3763354"/>
              <a:ext cx="139700" cy="3142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dirty="0">
                  <a:latin typeface="Corbel" panose="020B0503020204020204" pitchFamily="34" charset="0"/>
                  <a:cs typeface="Arial MT"/>
                </a:rPr>
                <a:t>y</a:t>
              </a:r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99F9AD0B-60FA-7045-3576-A0FF3E30C9C4}"/>
                </a:ext>
              </a:extLst>
            </p:cNvPr>
            <p:cNvSpPr txBox="1"/>
            <p:nvPr/>
          </p:nvSpPr>
          <p:spPr>
            <a:xfrm>
              <a:off x="7096231" y="3105178"/>
              <a:ext cx="326390" cy="3142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dirty="0">
                  <a:latin typeface="Corbel" panose="020B0503020204020204" pitchFamily="34" charset="0"/>
                  <a:cs typeface="Arial MT"/>
                </a:rPr>
                <a:t>w</a:t>
              </a:r>
              <a:r>
                <a:rPr baseline="-32407" dirty="0">
                  <a:latin typeface="Corbel" panose="020B0503020204020204" pitchFamily="34" charset="0"/>
                  <a:cs typeface="Arial MT"/>
                </a:rPr>
                <a:t>1</a:t>
              </a:r>
            </a:p>
          </p:txBody>
        </p:sp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86145DD8-63D3-C932-7C68-B071DA33912D}"/>
                </a:ext>
              </a:extLst>
            </p:cNvPr>
            <p:cNvSpPr txBox="1"/>
            <p:nvPr/>
          </p:nvSpPr>
          <p:spPr>
            <a:xfrm>
              <a:off x="8166381" y="3133340"/>
              <a:ext cx="326390" cy="3142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dirty="0">
                  <a:latin typeface="Corbel" panose="020B0503020204020204" pitchFamily="34" charset="0"/>
                  <a:cs typeface="Arial MT"/>
                </a:rPr>
                <a:t>w</a:t>
              </a:r>
              <a:r>
                <a:rPr baseline="-32407" dirty="0">
                  <a:latin typeface="Corbel" panose="020B0503020204020204" pitchFamily="34" charset="0"/>
                  <a:cs typeface="Arial M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78163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Dropout in 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1152474"/>
            <a:ext cx="8520600" cy="38136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Just call the </a:t>
            </a:r>
            <a:r>
              <a:rPr lang="en-US" dirty="0" err="1"/>
              <a:t>PyTorch</a:t>
            </a:r>
            <a:r>
              <a:rPr lang="en-US" dirty="0"/>
              <a:t> function!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It automatically </a:t>
            </a:r>
          </a:p>
          <a:p>
            <a:pPr>
              <a:buFontTx/>
              <a:buChar char="-"/>
            </a:pPr>
            <a:r>
              <a:rPr lang="en-US" dirty="0"/>
              <a:t>activates the dropout for </a:t>
            </a:r>
            <a:r>
              <a:rPr lang="en-US" dirty="0">
                <a:solidFill>
                  <a:srgbClr val="C00000"/>
                </a:solidFill>
              </a:rPr>
              <a:t>training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deactivatives</a:t>
            </a:r>
            <a:r>
              <a:rPr lang="en-US" dirty="0"/>
              <a:t> it during </a:t>
            </a:r>
            <a:r>
              <a:rPr lang="en-US" dirty="0">
                <a:solidFill>
                  <a:srgbClr val="C00000"/>
                </a:solidFill>
              </a:rPr>
              <a:t>evaluations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scales the values according to its parameter.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94290-07BF-D33A-4202-92E644C1619E}"/>
              </a:ext>
            </a:extLst>
          </p:cNvPr>
          <p:cNvSpPr txBox="1"/>
          <p:nvPr/>
        </p:nvSpPr>
        <p:spPr>
          <a:xfrm>
            <a:off x="5231961" y="1061794"/>
            <a:ext cx="289825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dropout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nn.Dropout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(p=</a:t>
            </a:r>
            <a:r>
              <a:rPr lang="en-US" dirty="0">
                <a:solidFill>
                  <a:srgbClr val="0099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0.2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0086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torch.randn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99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99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 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dropout(</a:t>
            </a:r>
            <a:r>
              <a:rPr lang="en-US" dirty="0">
                <a:solidFill>
                  <a:srgbClr val="0086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2304B7-B799-3F74-C537-6189DACD650E}"/>
              </a:ext>
            </a:extLst>
          </p:cNvPr>
          <p:cNvSpPr txBox="1"/>
          <p:nvPr/>
        </p:nvSpPr>
        <p:spPr>
          <a:xfrm>
            <a:off x="1831483" y="4810897"/>
            <a:ext cx="54810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https://</a:t>
            </a:r>
            <a:r>
              <a:rPr lang="en-US" sz="1050" dirty="0" err="1"/>
              <a:t>pytorch.org</a:t>
            </a:r>
            <a:r>
              <a:rPr lang="en-US" sz="1050" dirty="0"/>
              <a:t>/docs/stable/generated/</a:t>
            </a:r>
            <a:r>
              <a:rPr lang="en-US" sz="1050" dirty="0" err="1"/>
              <a:t>torch.nn.Dropout.html</a:t>
            </a:r>
            <a:endParaRPr lang="en-US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9309BA-5EB0-60BC-0C09-40CC7C062FAF}"/>
              </a:ext>
            </a:extLst>
          </p:cNvPr>
          <p:cNvSpPr txBox="1"/>
          <p:nvPr/>
        </p:nvSpPr>
        <p:spPr>
          <a:xfrm>
            <a:off x="5231961" y="2234487"/>
            <a:ext cx="289825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 training step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 </a:t>
            </a:r>
          </a:p>
          <a:p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model.train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990767-29C0-6A77-99A2-D8B592ECCE27}"/>
              </a:ext>
            </a:extLst>
          </p:cNvPr>
          <p:cNvSpPr txBox="1"/>
          <p:nvPr/>
        </p:nvSpPr>
        <p:spPr>
          <a:xfrm>
            <a:off x="5231961" y="3364897"/>
            <a:ext cx="289825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 evaluate model: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model.eval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400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03C6-0590-25D7-C630-CA4E4BD8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Only Time You Want to Overfit: The First Tryout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F9859-C973-0755-0B7D-7CA71CC03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model with buggy implementation (e.g., incorrect gradient calculations or updates) cannot learn anything. </a:t>
            </a:r>
          </a:p>
          <a:p>
            <a:r>
              <a:rPr lang="en-US"/>
              <a:t>Therefore, a good and easy sanity check is to see if you can overfit few examples. </a:t>
            </a:r>
          </a:p>
          <a:p>
            <a:pPr lvl="1"/>
            <a:r>
              <a:rPr lang="en-US"/>
              <a:t>This is really the first test you should do, before any hyperparameter tuning. </a:t>
            </a:r>
          </a:p>
          <a:p>
            <a:r>
              <a:rPr lang="en-US"/>
              <a:t>Try to train to 100% training accuracy/performance on a small sample (&lt;30) of training data and monitor the </a:t>
            </a:r>
            <a:r>
              <a:rPr lang="en-US" b="1">
                <a:solidFill>
                  <a:srgbClr val="C00000"/>
                </a:solidFill>
              </a:rPr>
              <a:t>training</a:t>
            </a:r>
            <a:r>
              <a:rPr lang="en-US" b="1"/>
              <a:t> </a:t>
            </a:r>
            <a:r>
              <a:rPr lang="en-US"/>
              <a:t>loss trends. </a:t>
            </a:r>
          </a:p>
          <a:p>
            <a:pPr lvl="1"/>
            <a:r>
              <a:rPr lang="en-US" sz="1600"/>
              <a:t>Does it down? If not, something must be wrong. </a:t>
            </a:r>
          </a:p>
          <a:p>
            <a:pPr lvl="1"/>
            <a:r>
              <a:rPr lang="en-US" sz="1600"/>
              <a:t>Try checking the </a:t>
            </a:r>
            <a:r>
              <a:rPr lang="en-US" sz="1600">
                <a:solidFill>
                  <a:srgbClr val="C00000"/>
                </a:solidFill>
              </a:rPr>
              <a:t>learning rate </a:t>
            </a:r>
            <a:r>
              <a:rPr lang="en-US" sz="1600"/>
              <a:t>or modifying the initialization. </a:t>
            </a:r>
          </a:p>
          <a:p>
            <a:pPr lvl="1"/>
            <a:r>
              <a:rPr lang="en-US" sz="1600"/>
              <a:t>If those don’t help, check the gradients. </a:t>
            </a:r>
          </a:p>
          <a:p>
            <a:pPr lvl="2"/>
            <a:r>
              <a:rPr lang="en-US" sz="1600"/>
              <a:t>If they’re </a:t>
            </a:r>
            <a:r>
              <a:rPr lang="en-US" sz="1600" err="1">
                <a:solidFill>
                  <a:srgbClr val="C00000"/>
                </a:solidFill>
              </a:rPr>
              <a:t>NaN</a:t>
            </a:r>
            <a:r>
              <a:rPr lang="en-US" sz="1600">
                <a:solidFill>
                  <a:srgbClr val="C00000"/>
                </a:solidFill>
              </a:rPr>
              <a:t> </a:t>
            </a:r>
            <a:r>
              <a:rPr lang="en-US" sz="1600"/>
              <a:t>or </a:t>
            </a:r>
            <a:r>
              <a:rPr lang="en-US" sz="1600">
                <a:solidFill>
                  <a:srgbClr val="C00000"/>
                </a:solidFill>
              </a:rPr>
              <a:t>Inf</a:t>
            </a:r>
            <a:r>
              <a:rPr lang="en-US" sz="1600"/>
              <a:t>, might indicate </a:t>
            </a:r>
            <a:r>
              <a:rPr lang="en-US" sz="1600">
                <a:solidFill>
                  <a:srgbClr val="C00000"/>
                </a:solidFill>
              </a:rPr>
              <a:t>exploding gradients</a:t>
            </a:r>
            <a:r>
              <a:rPr lang="en-US" sz="1600"/>
              <a:t>.</a:t>
            </a:r>
          </a:p>
          <a:p>
            <a:pPr lvl="2"/>
            <a:r>
              <a:rPr lang="en-US" sz="1600"/>
              <a:t>If they’re </a:t>
            </a:r>
            <a:r>
              <a:rPr lang="en-US" sz="1600">
                <a:solidFill>
                  <a:srgbClr val="C00000"/>
                </a:solidFill>
              </a:rPr>
              <a:t>zeros</a:t>
            </a:r>
            <a:r>
              <a:rPr lang="en-US" sz="1600"/>
              <a:t>, might indicate </a:t>
            </a:r>
            <a:r>
              <a:rPr lang="en-US" sz="1600">
                <a:solidFill>
                  <a:srgbClr val="C00000"/>
                </a:solidFill>
              </a:rPr>
              <a:t>vanishing gradients</a:t>
            </a:r>
            <a:r>
              <a:rPr lang="en-US" sz="1600"/>
              <a:t>.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196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242A-DFB2-29EC-13B1-7741D531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Time!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1D16-A835-99D4-3694-1F357B9D9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https://teachablemachine.withgoogle.com/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7F4E0-5774-7203-9985-DEA1EB7FB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190" y="1844894"/>
            <a:ext cx="6191573" cy="279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29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4A85E-ABED-001B-16EC-08C3BB1F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AB232-9DE0-A3E1-6894-94F7C970A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Feed-forward network architecture </a:t>
            </a:r>
          </a:p>
          <a:p>
            <a:r>
              <a:rPr lang="en-US" sz="1800" spc="-4" dirty="0">
                <a:latin typeface="Corbel" panose="020B0503020204020204" pitchFamily="34" charset="0"/>
                <a:cs typeface="Calibri"/>
              </a:rPr>
              <a:t>Word2Vec is just a feedforward net! </a:t>
            </a:r>
          </a:p>
          <a:p>
            <a:pPr lvl="1"/>
            <a:r>
              <a:rPr lang="en-US" spc="-4" dirty="0">
                <a:latin typeface="Corbel" panose="020B0503020204020204" pitchFamily="34" charset="0"/>
                <a:cs typeface="Calibri"/>
              </a:rPr>
              <a:t>And we can easily extend it! </a:t>
            </a:r>
          </a:p>
          <a:p>
            <a:endParaRPr lang="en-US" spc="-4" dirty="0">
              <a:latin typeface="Corbel" panose="020B0503020204020204" pitchFamily="34" charset="0"/>
              <a:cs typeface="Calibri"/>
            </a:endParaRPr>
          </a:p>
          <a:p>
            <a:r>
              <a:rPr lang="en-US" spc="-4" dirty="0">
                <a:latin typeface="Corbel" panose="020B0503020204020204" pitchFamily="34" charset="0"/>
                <a:cs typeface="Calibri"/>
              </a:rPr>
              <a:t>We learned Back-Prop, </a:t>
            </a:r>
            <a:r>
              <a:rPr lang="en-US" dirty="0"/>
              <a:t>the most important algorithm in neural networks</a:t>
            </a:r>
            <a:r>
              <a:rPr lang="en-US" sz="2200" b="1" spc="-4" dirty="0">
                <a:latin typeface="Corbel" panose="020B0503020204020204" pitchFamily="34" charset="0"/>
                <a:cs typeface="Calibri"/>
              </a:rPr>
              <a:t>! </a:t>
            </a:r>
            <a:r>
              <a:rPr lang="en-US" sz="2200" spc="525" dirty="0">
                <a:latin typeface="Corbel" panose="020B0503020204020204" pitchFamily="34" charset="0"/>
                <a:cs typeface="Lucida Sans Unicode"/>
              </a:rPr>
              <a:t>🎉</a:t>
            </a:r>
          </a:p>
          <a:p>
            <a:pPr lvl="1"/>
            <a:r>
              <a:rPr lang="en-US" dirty="0"/>
              <a:t>Recursively (and hence efficiently) apply the chain rule  along computation graph</a:t>
            </a:r>
          </a:p>
          <a:p>
            <a:endParaRPr lang="en-US" dirty="0"/>
          </a:p>
          <a:p>
            <a:r>
              <a:rPr lang="en-US" dirty="0"/>
              <a:t>Lots of empirical tricks for training neural networks:</a:t>
            </a:r>
          </a:p>
          <a:p>
            <a:pPr lvl="1"/>
            <a:r>
              <a:rPr lang="en-US" dirty="0"/>
              <a:t>First test: check if you can overfit. </a:t>
            </a:r>
          </a:p>
          <a:p>
            <a:pPr lvl="1"/>
            <a:r>
              <a:rPr lang="en-US" dirty="0"/>
              <a:t>Dropout </a:t>
            </a:r>
          </a:p>
          <a:p>
            <a:pPr lvl="1"/>
            <a:r>
              <a:rPr lang="en-US" dirty="0"/>
              <a:t>Be mindful of activations </a:t>
            </a:r>
          </a:p>
          <a:p>
            <a:pPr lvl="1"/>
            <a:r>
              <a:rPr lang="en-US" dirty="0"/>
              <a:t>Careful of exploding/vanishing gradients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C126AE0-F59F-858E-9876-AC99311F0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46"/>
          <a:stretch/>
        </p:blipFill>
        <p:spPr>
          <a:xfrm>
            <a:off x="5650866" y="295008"/>
            <a:ext cx="2599537" cy="18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3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F51B-58A7-F6FC-8EBD-AD9756C6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Training Neural Networks ~ Optimizing Parameters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F4A5C-AE76-C21E-BB98-1E67D69E4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039262"/>
            <a:ext cx="8520600" cy="3416400"/>
          </a:xfrm>
        </p:spPr>
        <p:txBody>
          <a:bodyPr/>
          <a:lstStyle/>
          <a:p>
            <a:r>
              <a:rPr lang="en-US" dirty="0"/>
              <a:t>We can use </a:t>
            </a:r>
            <a:r>
              <a:rPr lang="en-US" dirty="0">
                <a:solidFill>
                  <a:srgbClr val="C00000"/>
                </a:solidFill>
              </a:rPr>
              <a:t>gradient descent </a:t>
            </a: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minimizes the loss. </a:t>
            </a:r>
          </a:p>
          <a:p>
            <a:r>
              <a:rPr lang="en-US" dirty="0"/>
              <a:t>At each step, the </a:t>
            </a:r>
            <a:r>
              <a:rPr lang="en-US" dirty="0">
                <a:solidFill>
                  <a:srgbClr val="C00000"/>
                </a:solidFill>
              </a:rPr>
              <a:t>weight vector </a:t>
            </a:r>
            <a:r>
              <a:rPr lang="en-US" dirty="0"/>
              <a:t>is modified 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>
                <a:solidFill>
                  <a:srgbClr val="C00000"/>
                </a:solidFill>
              </a:rPr>
              <a:t>direction that produces the steepest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descent </a:t>
            </a:r>
            <a:r>
              <a:rPr lang="en-US" dirty="0"/>
              <a:t>along the error surface.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227D68-C455-8E28-9F1B-96D1FB862A26}"/>
              </a:ext>
            </a:extLst>
          </p:cNvPr>
          <p:cNvSpPr/>
          <p:nvPr/>
        </p:nvSpPr>
        <p:spPr>
          <a:xfrm>
            <a:off x="3433348" y="3037143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318DF860-D7C3-C6D2-8C6C-48032715B5C3}"/>
              </a:ext>
            </a:extLst>
          </p:cNvPr>
          <p:cNvCxnSpPr/>
          <p:nvPr/>
        </p:nvCxnSpPr>
        <p:spPr>
          <a:xfrm flipV="1">
            <a:off x="3500023" y="3151443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2BDFAA9-32DC-5AE9-CD1C-2FD796C29206}"/>
              </a:ext>
            </a:extLst>
          </p:cNvPr>
          <p:cNvSpPr/>
          <p:nvPr/>
        </p:nvSpPr>
        <p:spPr>
          <a:xfrm>
            <a:off x="3433348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1F7C09AC-C728-9267-EA53-2F4BA07522BD}"/>
              </a:ext>
            </a:extLst>
          </p:cNvPr>
          <p:cNvCxnSpPr/>
          <p:nvPr/>
        </p:nvCxnSpPr>
        <p:spPr>
          <a:xfrm flipV="1">
            <a:off x="3500023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EA92B9A-4AD5-5AFA-0CA2-010D41E34096}"/>
              </a:ext>
            </a:extLst>
          </p:cNvPr>
          <p:cNvSpPr/>
          <p:nvPr/>
        </p:nvSpPr>
        <p:spPr>
          <a:xfrm>
            <a:off x="3433348" y="4581282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E8B359C-F9FB-E36C-67E6-5723D2E43398}"/>
              </a:ext>
            </a:extLst>
          </p:cNvPr>
          <p:cNvCxnSpPr/>
          <p:nvPr/>
        </p:nvCxnSpPr>
        <p:spPr>
          <a:xfrm flipV="1">
            <a:off x="3500023" y="4695582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5329E9B-A744-1546-7E2C-A94BE3273124}"/>
              </a:ext>
            </a:extLst>
          </p:cNvPr>
          <p:cNvSpPr/>
          <p:nvPr/>
        </p:nvSpPr>
        <p:spPr>
          <a:xfrm>
            <a:off x="5108525" y="3037143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607E5E87-57BD-EC45-E174-D569DEDE8525}"/>
              </a:ext>
            </a:extLst>
          </p:cNvPr>
          <p:cNvCxnSpPr/>
          <p:nvPr/>
        </p:nvCxnSpPr>
        <p:spPr>
          <a:xfrm flipV="1">
            <a:off x="5175200" y="3151443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32479C7-1EBF-C661-63DC-96951B39F419}"/>
              </a:ext>
            </a:extLst>
          </p:cNvPr>
          <p:cNvSpPr/>
          <p:nvPr/>
        </p:nvSpPr>
        <p:spPr>
          <a:xfrm>
            <a:off x="5108525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1B2520EE-22E4-5E08-B724-19340D3535B6}"/>
              </a:ext>
            </a:extLst>
          </p:cNvPr>
          <p:cNvCxnSpPr/>
          <p:nvPr/>
        </p:nvCxnSpPr>
        <p:spPr>
          <a:xfrm flipV="1">
            <a:off x="5175200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0B7D55A-E384-8CF6-3C8D-EDD3B623E2A7}"/>
              </a:ext>
            </a:extLst>
          </p:cNvPr>
          <p:cNvSpPr/>
          <p:nvPr/>
        </p:nvSpPr>
        <p:spPr>
          <a:xfrm>
            <a:off x="5108525" y="4581282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A7208D47-50A4-F69B-678C-079AF3D1AF49}"/>
              </a:ext>
            </a:extLst>
          </p:cNvPr>
          <p:cNvCxnSpPr/>
          <p:nvPr/>
        </p:nvCxnSpPr>
        <p:spPr>
          <a:xfrm flipV="1">
            <a:off x="5175200" y="4695582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BBC6B29-F702-EB4F-088C-2A2ED6D16561}"/>
              </a:ext>
            </a:extLst>
          </p:cNvPr>
          <p:cNvSpPr/>
          <p:nvPr/>
        </p:nvSpPr>
        <p:spPr>
          <a:xfrm>
            <a:off x="6336444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93B986E6-47C8-069D-F85F-3142A6022B75}"/>
              </a:ext>
            </a:extLst>
          </p:cNvPr>
          <p:cNvCxnSpPr/>
          <p:nvPr/>
        </p:nvCxnSpPr>
        <p:spPr>
          <a:xfrm flipV="1">
            <a:off x="6403119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433B4F-0688-29B5-9473-F0C214485023}"/>
              </a:ext>
            </a:extLst>
          </p:cNvPr>
          <p:cNvCxnSpPr>
            <a:stCxn id="4" idx="6"/>
            <a:endCxn id="10" idx="2"/>
          </p:cNvCxnSpPr>
          <p:nvPr/>
        </p:nvCxnSpPr>
        <p:spPr>
          <a:xfrm>
            <a:off x="3873916" y="3257427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9C14D8-A089-948B-B344-A00CC4918FB1}"/>
              </a:ext>
            </a:extLst>
          </p:cNvPr>
          <p:cNvCxnSpPr>
            <a:stCxn id="4" idx="6"/>
            <a:endCxn id="12" idx="1"/>
          </p:cNvCxnSpPr>
          <p:nvPr/>
        </p:nvCxnSpPr>
        <p:spPr>
          <a:xfrm>
            <a:off x="3873916" y="3257427"/>
            <a:ext cx="1299129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62854E-46A1-4AA3-28D9-404C38258178}"/>
              </a:ext>
            </a:extLst>
          </p:cNvPr>
          <p:cNvCxnSpPr>
            <a:stCxn id="4" idx="6"/>
            <a:endCxn id="14" idx="1"/>
          </p:cNvCxnSpPr>
          <p:nvPr/>
        </p:nvCxnSpPr>
        <p:spPr>
          <a:xfrm>
            <a:off x="3873916" y="3257427"/>
            <a:ext cx="1299129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FD2ACC-33F4-9275-92A4-16F2EAF5B69F}"/>
              </a:ext>
            </a:extLst>
          </p:cNvPr>
          <p:cNvCxnSpPr>
            <a:stCxn id="6" idx="6"/>
            <a:endCxn id="10" idx="2"/>
          </p:cNvCxnSpPr>
          <p:nvPr/>
        </p:nvCxnSpPr>
        <p:spPr>
          <a:xfrm flipV="1">
            <a:off x="3873916" y="3257427"/>
            <a:ext cx="1234609" cy="769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90AD43-F8EC-3736-E42D-C85A838FB089}"/>
              </a:ext>
            </a:extLst>
          </p:cNvPr>
          <p:cNvCxnSpPr>
            <a:stCxn id="6" idx="6"/>
            <a:endCxn id="12" idx="2"/>
          </p:cNvCxnSpPr>
          <p:nvPr/>
        </p:nvCxnSpPr>
        <p:spPr>
          <a:xfrm>
            <a:off x="3873916" y="4026549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5C3D20-2007-E22E-5291-3F3B9D4C1163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>
            <a:off x="3873916" y="4801566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16D7B6-B7AF-A93E-2019-5E02C401E564}"/>
              </a:ext>
            </a:extLst>
          </p:cNvPr>
          <p:cNvCxnSpPr>
            <a:stCxn id="8" idx="6"/>
            <a:endCxn id="10" idx="3"/>
          </p:cNvCxnSpPr>
          <p:nvPr/>
        </p:nvCxnSpPr>
        <p:spPr>
          <a:xfrm flipV="1">
            <a:off x="3873916" y="3413191"/>
            <a:ext cx="1299129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181004-7FEF-82F1-7DF8-5F8FD079A1BD}"/>
              </a:ext>
            </a:extLst>
          </p:cNvPr>
          <p:cNvCxnSpPr>
            <a:cxnSpLocks/>
            <a:stCxn id="50" idx="3"/>
            <a:endCxn id="4" idx="2"/>
          </p:cNvCxnSpPr>
          <p:nvPr/>
        </p:nvCxnSpPr>
        <p:spPr>
          <a:xfrm>
            <a:off x="2179283" y="3177167"/>
            <a:ext cx="1254065" cy="80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C3E17C-7BCD-F9E9-76E5-2C81AAC1F72E}"/>
              </a:ext>
            </a:extLst>
          </p:cNvPr>
          <p:cNvCxnSpPr>
            <a:cxnSpLocks/>
            <a:stCxn id="50" idx="3"/>
            <a:endCxn id="6" idx="1"/>
          </p:cNvCxnSpPr>
          <p:nvPr/>
        </p:nvCxnSpPr>
        <p:spPr>
          <a:xfrm>
            <a:off x="2179283" y="3177167"/>
            <a:ext cx="1318585" cy="693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413A28-3DAA-B269-3A42-4DB85FBD84E7}"/>
              </a:ext>
            </a:extLst>
          </p:cNvPr>
          <p:cNvCxnSpPr>
            <a:cxnSpLocks/>
            <a:stCxn id="50" idx="3"/>
            <a:endCxn id="8" idx="1"/>
          </p:cNvCxnSpPr>
          <p:nvPr/>
        </p:nvCxnSpPr>
        <p:spPr>
          <a:xfrm>
            <a:off x="2179283" y="3177167"/>
            <a:ext cx="1318585" cy="1468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CD8CDB-4880-0ACA-0A15-F05548039665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2174740" y="3257427"/>
            <a:ext cx="1258608" cy="444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633902-705F-B883-F527-1F1C1C2C30C2}"/>
              </a:ext>
            </a:extLst>
          </p:cNvPr>
          <p:cNvCxnSpPr>
            <a:cxnSpLocks/>
            <a:stCxn id="51" idx="3"/>
            <a:endCxn id="6" idx="2"/>
          </p:cNvCxnSpPr>
          <p:nvPr/>
        </p:nvCxnSpPr>
        <p:spPr>
          <a:xfrm>
            <a:off x="2174740" y="3702342"/>
            <a:ext cx="1258608" cy="324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1384E6-EEF1-D05C-DADF-DF5F32002193}"/>
              </a:ext>
            </a:extLst>
          </p:cNvPr>
          <p:cNvCxnSpPr>
            <a:cxnSpLocks/>
            <a:stCxn id="51" idx="3"/>
            <a:endCxn id="8" idx="2"/>
          </p:cNvCxnSpPr>
          <p:nvPr/>
        </p:nvCxnSpPr>
        <p:spPr>
          <a:xfrm>
            <a:off x="2174740" y="3702342"/>
            <a:ext cx="1258608" cy="1099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B7F097-C8C7-01CF-69A4-FB989A1BF5C8}"/>
              </a:ext>
            </a:extLst>
          </p:cNvPr>
          <p:cNvCxnSpPr>
            <a:cxnSpLocks/>
            <a:stCxn id="52" idx="3"/>
            <a:endCxn id="4" idx="3"/>
          </p:cNvCxnSpPr>
          <p:nvPr/>
        </p:nvCxnSpPr>
        <p:spPr>
          <a:xfrm flipV="1">
            <a:off x="2171106" y="3413191"/>
            <a:ext cx="1326762" cy="852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53DDEA-B58D-047C-8746-B3E6C4D9B032}"/>
              </a:ext>
            </a:extLst>
          </p:cNvPr>
          <p:cNvCxnSpPr>
            <a:cxnSpLocks/>
            <a:stCxn id="52" idx="3"/>
            <a:endCxn id="6" idx="2"/>
          </p:cNvCxnSpPr>
          <p:nvPr/>
        </p:nvCxnSpPr>
        <p:spPr>
          <a:xfrm flipV="1">
            <a:off x="2171106" y="4026549"/>
            <a:ext cx="1262242" cy="239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EE29C1-F5DE-9A8C-5CFB-3110848C78D9}"/>
              </a:ext>
            </a:extLst>
          </p:cNvPr>
          <p:cNvCxnSpPr>
            <a:cxnSpLocks/>
            <a:stCxn id="54" idx="3"/>
            <a:endCxn id="8" idx="2"/>
          </p:cNvCxnSpPr>
          <p:nvPr/>
        </p:nvCxnSpPr>
        <p:spPr>
          <a:xfrm flipV="1">
            <a:off x="2173528" y="4801566"/>
            <a:ext cx="1259820" cy="60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6D09A53-2BC0-B0A4-5C3D-D6854C8E2B34}"/>
              </a:ext>
            </a:extLst>
          </p:cNvPr>
          <p:cNvCxnSpPr>
            <a:cxnSpLocks/>
            <a:stCxn id="54" idx="3"/>
            <a:endCxn id="6" idx="3"/>
          </p:cNvCxnSpPr>
          <p:nvPr/>
        </p:nvCxnSpPr>
        <p:spPr>
          <a:xfrm flipV="1">
            <a:off x="2173528" y="4182313"/>
            <a:ext cx="1324340" cy="680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BDC76CF-DB42-4AB5-298B-74D5B6D84CD3}"/>
              </a:ext>
            </a:extLst>
          </p:cNvPr>
          <p:cNvCxnSpPr>
            <a:cxnSpLocks/>
            <a:stCxn id="52" idx="3"/>
            <a:endCxn id="8" idx="2"/>
          </p:cNvCxnSpPr>
          <p:nvPr/>
        </p:nvCxnSpPr>
        <p:spPr>
          <a:xfrm>
            <a:off x="2171106" y="4265972"/>
            <a:ext cx="1262242" cy="535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FEA46F-BBC4-B8DE-C34F-257C1ED37CDF}"/>
              </a:ext>
            </a:extLst>
          </p:cNvPr>
          <p:cNvCxnSpPr>
            <a:cxnSpLocks/>
            <a:stCxn id="54" idx="3"/>
            <a:endCxn id="4" idx="3"/>
          </p:cNvCxnSpPr>
          <p:nvPr/>
        </p:nvCxnSpPr>
        <p:spPr>
          <a:xfrm flipV="1">
            <a:off x="2173528" y="3413191"/>
            <a:ext cx="1324340" cy="1449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59EBA96-3E78-399A-419B-A791CA5CC024}"/>
              </a:ext>
            </a:extLst>
          </p:cNvPr>
          <p:cNvCxnSpPr>
            <a:cxnSpLocks/>
            <a:stCxn id="14" idx="6"/>
            <a:endCxn id="16" idx="3"/>
          </p:cNvCxnSpPr>
          <p:nvPr/>
        </p:nvCxnSpPr>
        <p:spPr>
          <a:xfrm flipV="1">
            <a:off x="5549093" y="4182313"/>
            <a:ext cx="851871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C3B0BBE-FC36-B2E6-D6E3-3FADF90FC5BF}"/>
              </a:ext>
            </a:extLst>
          </p:cNvPr>
          <p:cNvCxnSpPr>
            <a:stCxn id="12" idx="6"/>
            <a:endCxn id="16" idx="2"/>
          </p:cNvCxnSpPr>
          <p:nvPr/>
        </p:nvCxnSpPr>
        <p:spPr>
          <a:xfrm>
            <a:off x="5549093" y="4026549"/>
            <a:ext cx="7873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133E62E-A4D5-736E-CE2A-3F55AF497CE8}"/>
              </a:ext>
            </a:extLst>
          </p:cNvPr>
          <p:cNvCxnSpPr>
            <a:stCxn id="10" idx="6"/>
            <a:endCxn id="16" idx="1"/>
          </p:cNvCxnSpPr>
          <p:nvPr/>
        </p:nvCxnSpPr>
        <p:spPr>
          <a:xfrm>
            <a:off x="5549093" y="3257427"/>
            <a:ext cx="851871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58B7CA7-B68B-1705-CC36-2E2616EDA9C2}"/>
              </a:ext>
            </a:extLst>
          </p:cNvPr>
          <p:cNvCxnSpPr>
            <a:stCxn id="16" idx="6"/>
          </p:cNvCxnSpPr>
          <p:nvPr/>
        </p:nvCxnSpPr>
        <p:spPr>
          <a:xfrm>
            <a:off x="6777012" y="4026549"/>
            <a:ext cx="227100" cy="2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70C736-82DB-3E19-33FE-FBC593E5DE1B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3873916" y="4026549"/>
            <a:ext cx="1234609" cy="775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BD9574-8051-94A3-81A1-9C6E90D52FD3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3873916" y="4182313"/>
            <a:ext cx="1342674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5BBF766-3B6D-A087-7AA2-F8EFAB319CC8}"/>
              </a:ext>
            </a:extLst>
          </p:cNvPr>
          <p:cNvSpPr txBox="1"/>
          <p:nvPr/>
        </p:nvSpPr>
        <p:spPr>
          <a:xfrm rot="16200000">
            <a:off x="1949627" y="3876273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C80524-F827-171D-C65D-C2D0F21AF4CD}"/>
              </a:ext>
            </a:extLst>
          </p:cNvPr>
          <p:cNvSpPr txBox="1"/>
          <p:nvPr/>
        </p:nvSpPr>
        <p:spPr>
          <a:xfrm rot="16200000">
            <a:off x="3598321" y="3876272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63D150-21AA-5723-0BF7-AD660B310DB6}"/>
              </a:ext>
            </a:extLst>
          </p:cNvPr>
          <p:cNvSpPr txBox="1"/>
          <p:nvPr/>
        </p:nvSpPr>
        <p:spPr>
          <a:xfrm rot="16200000">
            <a:off x="4966005" y="3871704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875971-3A18-5AAA-AE62-C7C615EA217C}"/>
                  </a:ext>
                </a:extLst>
              </p:cNvPr>
              <p:cNvSpPr txBox="1"/>
              <p:nvPr/>
            </p:nvSpPr>
            <p:spPr>
              <a:xfrm>
                <a:off x="1970956" y="3069445"/>
                <a:ext cx="208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875971-3A18-5AAA-AE62-C7C615EA2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56" y="3069445"/>
                <a:ext cx="208327" cy="215444"/>
              </a:xfrm>
              <a:prstGeom prst="rect">
                <a:avLst/>
              </a:prstGeom>
              <a:blipFill>
                <a:blip r:embed="rId2"/>
                <a:stretch>
                  <a:fillRect l="-11765" r="-588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84F8518-AB48-4CFC-4360-33274CB367AC}"/>
                  </a:ext>
                </a:extLst>
              </p:cNvPr>
              <p:cNvSpPr txBox="1"/>
              <p:nvPr/>
            </p:nvSpPr>
            <p:spPr>
              <a:xfrm>
                <a:off x="1962246" y="359462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84F8518-AB48-4CFC-4360-33274CB36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46" y="3594620"/>
                <a:ext cx="212494" cy="215444"/>
              </a:xfrm>
              <a:prstGeom prst="rect">
                <a:avLst/>
              </a:prstGeom>
              <a:blipFill>
                <a:blip r:embed="rId3"/>
                <a:stretch>
                  <a:fillRect l="-14286" r="-571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5414B4D-FCF8-8312-909D-96B17C060B09}"/>
                  </a:ext>
                </a:extLst>
              </p:cNvPr>
              <p:cNvSpPr txBox="1"/>
              <p:nvPr/>
            </p:nvSpPr>
            <p:spPr>
              <a:xfrm>
                <a:off x="1958612" y="415825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5414B4D-FCF8-8312-909D-96B17C060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12" y="4158250"/>
                <a:ext cx="212494" cy="215444"/>
              </a:xfrm>
              <a:prstGeom prst="rect">
                <a:avLst/>
              </a:prstGeom>
              <a:blipFill>
                <a:blip r:embed="rId4"/>
                <a:stretch>
                  <a:fillRect l="-11429" r="-571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62D30A-F273-3952-CE3B-5024EBA45A03}"/>
                  </a:ext>
                </a:extLst>
              </p:cNvPr>
              <p:cNvSpPr txBox="1"/>
              <p:nvPr/>
            </p:nvSpPr>
            <p:spPr>
              <a:xfrm>
                <a:off x="1961034" y="475478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62D30A-F273-3952-CE3B-5024EBA45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034" y="4754780"/>
                <a:ext cx="212494" cy="215444"/>
              </a:xfrm>
              <a:prstGeom prst="rect">
                <a:avLst/>
              </a:prstGeom>
              <a:blipFill>
                <a:blip r:embed="rId5"/>
                <a:stretch>
                  <a:fillRect l="-14286" r="-571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C52BD1-0DCE-E00A-CA12-0DF6AA46F075}"/>
                  </a:ext>
                </a:extLst>
              </p:cNvPr>
              <p:cNvSpPr txBox="1"/>
              <p:nvPr/>
            </p:nvSpPr>
            <p:spPr>
              <a:xfrm>
                <a:off x="7050367" y="3889392"/>
                <a:ext cx="4987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C52BD1-0DCE-E00A-CA12-0DF6AA46F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367" y="3889392"/>
                <a:ext cx="498790" cy="215444"/>
              </a:xfrm>
              <a:prstGeom prst="rect">
                <a:avLst/>
              </a:prstGeom>
              <a:blipFill>
                <a:blip r:embed="rId6"/>
                <a:stretch>
                  <a:fillRect l="-8642" r="-8642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52B5A37-EA1A-3FB8-C48F-BE5D04A277E3}"/>
                  </a:ext>
                </a:extLst>
              </p:cNvPr>
              <p:cNvSpPr txBox="1"/>
              <p:nvPr/>
            </p:nvSpPr>
            <p:spPr>
              <a:xfrm>
                <a:off x="-27744" y="3883212"/>
                <a:ext cx="197114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20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52B5A37-EA1A-3FB8-C48F-BE5D04A27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44" y="3883212"/>
                <a:ext cx="197114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57">
            <a:extLst>
              <a:ext uri="{FF2B5EF4-FFF2-40B4-BE49-F238E27FC236}">
                <a16:creationId xmlns:a16="http://schemas.microsoft.com/office/drawing/2014/main" id="{DFBBE925-4CE9-6026-3B48-A425379BBD4D}"/>
              </a:ext>
            </a:extLst>
          </p:cNvPr>
          <p:cNvSpPr>
            <a:spLocks noChangeShapeType="1"/>
          </p:cNvSpPr>
          <p:nvPr/>
        </p:nvSpPr>
        <p:spPr bwMode="auto">
          <a:xfrm rot="720175" flipH="1">
            <a:off x="6283440" y="2123027"/>
            <a:ext cx="1285334" cy="549942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9" name="Line 57">
            <a:extLst>
              <a:ext uri="{FF2B5EF4-FFF2-40B4-BE49-F238E27FC236}">
                <a16:creationId xmlns:a16="http://schemas.microsoft.com/office/drawing/2014/main" id="{2F947795-A324-13CC-B1E9-D3C3480CC9C2}"/>
              </a:ext>
            </a:extLst>
          </p:cNvPr>
          <p:cNvSpPr>
            <a:spLocks noChangeShapeType="1"/>
          </p:cNvSpPr>
          <p:nvPr/>
        </p:nvSpPr>
        <p:spPr bwMode="auto">
          <a:xfrm rot="720175" flipH="1">
            <a:off x="6550003" y="1792265"/>
            <a:ext cx="1326527" cy="996305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0" name="Line 51">
            <a:extLst>
              <a:ext uri="{FF2B5EF4-FFF2-40B4-BE49-F238E27FC236}">
                <a16:creationId xmlns:a16="http://schemas.microsoft.com/office/drawing/2014/main" id="{DDF4D73F-0EAF-E1AB-20F5-DF88244ED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753" y="1020955"/>
            <a:ext cx="0" cy="17049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1" name="Line 52">
            <a:extLst>
              <a:ext uri="{FF2B5EF4-FFF2-40B4-BE49-F238E27FC236}">
                <a16:creationId xmlns:a16="http://schemas.microsoft.com/office/drawing/2014/main" id="{92143634-991F-92FA-630A-BAC3B9A17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753" y="2708459"/>
            <a:ext cx="249926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54">
                <a:extLst>
                  <a:ext uri="{FF2B5EF4-FFF2-40B4-BE49-F238E27FC236}">
                    <a16:creationId xmlns:a16="http://schemas.microsoft.com/office/drawing/2014/main" id="{B7ED2B7F-B8E8-7FE6-82DF-8CB3E79776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3624" y="1283420"/>
                <a:ext cx="96757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</m:oMath>
                  </m:oMathPara>
                </a14:m>
                <a:endParaRPr lang="en-US" altLang="en-US" sz="150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3" name="Text Box 54">
                <a:extLst>
                  <a:ext uri="{FF2B5EF4-FFF2-40B4-BE49-F238E27FC236}">
                    <a16:creationId xmlns:a16="http://schemas.microsoft.com/office/drawing/2014/main" id="{B7ED2B7F-B8E8-7FE6-82DF-8CB3E7977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3624" y="1283420"/>
                <a:ext cx="967573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reeform 55">
            <a:extLst>
              <a:ext uri="{FF2B5EF4-FFF2-40B4-BE49-F238E27FC236}">
                <a16:creationId xmlns:a16="http://schemas.microsoft.com/office/drawing/2014/main" id="{08B5CE89-4088-808C-1C13-273CF71791C3}"/>
              </a:ext>
            </a:extLst>
          </p:cNvPr>
          <p:cNvSpPr>
            <a:spLocks/>
          </p:cNvSpPr>
          <p:nvPr/>
        </p:nvSpPr>
        <p:spPr bwMode="auto">
          <a:xfrm>
            <a:off x="6043810" y="1228980"/>
            <a:ext cx="2369148" cy="1229657"/>
          </a:xfrm>
          <a:custGeom>
            <a:avLst/>
            <a:gdLst>
              <a:gd name="T0" fmla="*/ 0 w 2367"/>
              <a:gd name="T1" fmla="*/ 0 h 1770"/>
              <a:gd name="T2" fmla="*/ 528 w 2367"/>
              <a:gd name="T3" fmla="*/ 1584 h 1770"/>
              <a:gd name="T4" fmla="*/ 1650 w 2367"/>
              <a:gd name="T5" fmla="*/ 1116 h 1770"/>
              <a:gd name="T6" fmla="*/ 2367 w 2367"/>
              <a:gd name="T7" fmla="*/ 56 h 1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67" h="1770">
                <a:moveTo>
                  <a:pt x="0" y="0"/>
                </a:moveTo>
                <a:cubicBezTo>
                  <a:pt x="120" y="668"/>
                  <a:pt x="253" y="1398"/>
                  <a:pt x="528" y="1584"/>
                </a:cubicBezTo>
                <a:cubicBezTo>
                  <a:pt x="803" y="1770"/>
                  <a:pt x="1344" y="1371"/>
                  <a:pt x="1650" y="1116"/>
                </a:cubicBezTo>
                <a:cubicBezTo>
                  <a:pt x="1956" y="861"/>
                  <a:pt x="2218" y="277"/>
                  <a:pt x="2367" y="5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7" name="Line 56">
            <a:extLst>
              <a:ext uri="{FF2B5EF4-FFF2-40B4-BE49-F238E27FC236}">
                <a16:creationId xmlns:a16="http://schemas.microsoft.com/office/drawing/2014/main" id="{B9288E37-4901-69CC-20DE-58C3061C22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8811" y="1365869"/>
            <a:ext cx="1345220" cy="1101326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F9FBEBCC-3B7A-CA22-8212-776B0D6DBACA}"/>
              </a:ext>
            </a:extLst>
          </p:cNvPr>
          <p:cNvSpPr>
            <a:spLocks noChangeShapeType="1"/>
          </p:cNvSpPr>
          <p:nvPr/>
        </p:nvSpPr>
        <p:spPr bwMode="auto">
          <a:xfrm rot="720175" flipH="1">
            <a:off x="6818941" y="1605026"/>
            <a:ext cx="1237644" cy="1139546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0" name="Line 60">
            <a:extLst>
              <a:ext uri="{FF2B5EF4-FFF2-40B4-BE49-F238E27FC236}">
                <a16:creationId xmlns:a16="http://schemas.microsoft.com/office/drawing/2014/main" id="{19A784B0-B907-3CEC-01D6-C59C83DF98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6419" y="2647170"/>
            <a:ext cx="13452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65">
                <a:extLst>
                  <a:ext uri="{FF2B5EF4-FFF2-40B4-BE49-F238E27FC236}">
                    <a16:creationId xmlns:a16="http://schemas.microsoft.com/office/drawing/2014/main" id="{6ACA9480-4376-58BA-4D07-8FDEEF62E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28483" y="2531145"/>
                <a:ext cx="417101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en-US" altLang="en-US" sz="150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65" name="Text Box 65">
                <a:extLst>
                  <a:ext uri="{FF2B5EF4-FFF2-40B4-BE49-F238E27FC236}">
                    <a16:creationId xmlns:a16="http://schemas.microsoft.com/office/drawing/2014/main" id="{6ACA9480-4376-58BA-4D07-8FDEEF62E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8483" y="2531145"/>
                <a:ext cx="417101" cy="3231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90D3DEC0-8077-CF5A-7B18-E7A4895C5091}"/>
              </a:ext>
            </a:extLst>
          </p:cNvPr>
          <p:cNvGrpSpPr/>
          <p:nvPr/>
        </p:nvGrpSpPr>
        <p:grpSpPr>
          <a:xfrm>
            <a:off x="7602656" y="1913297"/>
            <a:ext cx="508601" cy="1133962"/>
            <a:chOff x="7602656" y="1913297"/>
            <a:chExt cx="508601" cy="113396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2EF3B55-8BCB-0053-733D-9C3FF9734C0E}"/>
                </a:ext>
              </a:extLst>
            </p:cNvPr>
            <p:cNvGrpSpPr/>
            <p:nvPr/>
          </p:nvGrpSpPr>
          <p:grpSpPr>
            <a:xfrm>
              <a:off x="7770375" y="1913297"/>
              <a:ext cx="51047" cy="810018"/>
              <a:chOff x="7770375" y="1913297"/>
              <a:chExt cx="51047" cy="810018"/>
            </a:xfrm>
          </p:grpSpPr>
          <p:sp>
            <p:nvSpPr>
              <p:cNvPr id="61" name="Oval 61">
                <a:extLst>
                  <a:ext uri="{FF2B5EF4-FFF2-40B4-BE49-F238E27FC236}">
                    <a16:creationId xmlns:a16="http://schemas.microsoft.com/office/drawing/2014/main" id="{6FF70F2E-10A5-7650-1F6B-1335EB5BC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3378" y="2685242"/>
                <a:ext cx="48044" cy="380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99A79E8-6B35-7357-E92C-4E10207B6C43}"/>
                  </a:ext>
                </a:extLst>
              </p:cNvPr>
              <p:cNvCxnSpPr/>
              <p:nvPr/>
            </p:nvCxnSpPr>
            <p:spPr>
              <a:xfrm flipV="1">
                <a:off x="7795884" y="1945519"/>
                <a:ext cx="0" cy="768710"/>
              </a:xfrm>
              <a:prstGeom prst="line">
                <a:avLst/>
              </a:prstGeom>
              <a:ln w="31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0EEFEDA-6ED2-5609-4251-0FDC5024EB37}"/>
                  </a:ext>
                </a:extLst>
              </p:cNvPr>
              <p:cNvSpPr/>
              <p:nvPr/>
            </p:nvSpPr>
            <p:spPr>
              <a:xfrm>
                <a:off x="7770375" y="1913297"/>
                <a:ext cx="42944" cy="34289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 Box 68">
                  <a:extLst>
                    <a:ext uri="{FF2B5EF4-FFF2-40B4-BE49-F238E27FC236}">
                      <a16:creationId xmlns:a16="http://schemas.microsoft.com/office/drawing/2014/main" id="{A92DC488-2351-817D-7AC3-267B5A5677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02656" y="2735827"/>
                  <a:ext cx="508601" cy="3114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1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/>
                          <m:sup>
                            <m:r>
                              <a:rPr lang="en-US" sz="1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1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1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altLang="en-US" sz="1100" dirty="0">
                    <a:solidFill>
                      <a:srgbClr val="C00000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 Box 68">
                  <a:extLst>
                    <a:ext uri="{FF2B5EF4-FFF2-40B4-BE49-F238E27FC236}">
                      <a16:creationId xmlns:a16="http://schemas.microsoft.com/office/drawing/2014/main" id="{A92DC488-2351-817D-7AC3-267B5A567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02656" y="2735827"/>
                  <a:ext cx="508601" cy="3114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B3E117B-EDCD-411C-7ECA-FF8D08B5EB42}"/>
              </a:ext>
            </a:extLst>
          </p:cNvPr>
          <p:cNvGrpSpPr/>
          <p:nvPr/>
        </p:nvGrpSpPr>
        <p:grpSpPr>
          <a:xfrm>
            <a:off x="7289144" y="2133242"/>
            <a:ext cx="508601" cy="903126"/>
            <a:chOff x="7289144" y="2133242"/>
            <a:chExt cx="508601" cy="90312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A5FEA1A-68E0-1C1E-5B7A-48CAA2B35D76}"/>
                </a:ext>
              </a:extLst>
            </p:cNvPr>
            <p:cNvGrpSpPr/>
            <p:nvPr/>
          </p:nvGrpSpPr>
          <p:grpSpPr>
            <a:xfrm>
              <a:off x="7437072" y="2133242"/>
              <a:ext cx="48044" cy="591352"/>
              <a:chOff x="7437072" y="2133242"/>
              <a:chExt cx="48044" cy="591352"/>
            </a:xfrm>
          </p:grpSpPr>
          <p:sp>
            <p:nvSpPr>
              <p:cNvPr id="62" name="Oval 62">
                <a:extLst>
                  <a:ext uri="{FF2B5EF4-FFF2-40B4-BE49-F238E27FC236}">
                    <a16:creationId xmlns:a16="http://schemas.microsoft.com/office/drawing/2014/main" id="{CCAAB0D2-A695-5BB9-0700-3EAA41096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7072" y="2685242"/>
                <a:ext cx="48044" cy="380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7CB7C44-9354-9861-DAEA-F5826AD61C85}"/>
                  </a:ext>
                </a:extLst>
              </p:cNvPr>
              <p:cNvCxnSpPr/>
              <p:nvPr/>
            </p:nvCxnSpPr>
            <p:spPr>
              <a:xfrm flipV="1">
                <a:off x="7459579" y="2189520"/>
                <a:ext cx="0" cy="535074"/>
              </a:xfrm>
              <a:prstGeom prst="line">
                <a:avLst/>
              </a:prstGeom>
              <a:ln w="31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651CC92-BEED-E4BD-1100-74D626989E05}"/>
                  </a:ext>
                </a:extLst>
              </p:cNvPr>
              <p:cNvSpPr/>
              <p:nvPr/>
            </p:nvSpPr>
            <p:spPr>
              <a:xfrm>
                <a:off x="7438294" y="2133242"/>
                <a:ext cx="42944" cy="34289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68">
                  <a:extLst>
                    <a:ext uri="{FF2B5EF4-FFF2-40B4-BE49-F238E27FC236}">
                      <a16:creationId xmlns:a16="http://schemas.microsoft.com/office/drawing/2014/main" id="{B245CC7B-DFDF-4CC6-1B96-0616FF87B9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89144" y="2724936"/>
                  <a:ext cx="508601" cy="3114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1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/>
                          <m:sup>
                            <m:r>
                              <a:rPr lang="en-US" sz="1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altLang="en-US" sz="1100" dirty="0">
                    <a:solidFill>
                      <a:srgbClr val="C00000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66" name="Text Box 68">
                  <a:extLst>
                    <a:ext uri="{FF2B5EF4-FFF2-40B4-BE49-F238E27FC236}">
                      <a16:creationId xmlns:a16="http://schemas.microsoft.com/office/drawing/2014/main" id="{B245CC7B-DFDF-4CC6-1B96-0616FF87B9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89144" y="2724936"/>
                  <a:ext cx="508601" cy="3114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84919A1-26B6-9D00-3464-B81FF0803D49}"/>
              </a:ext>
            </a:extLst>
          </p:cNvPr>
          <p:cNvGrpSpPr/>
          <p:nvPr/>
        </p:nvGrpSpPr>
        <p:grpSpPr>
          <a:xfrm>
            <a:off x="6977816" y="2264852"/>
            <a:ext cx="508601" cy="771515"/>
            <a:chOff x="6977816" y="2264852"/>
            <a:chExt cx="508601" cy="77151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53C681F-CEF1-FF3B-FCB5-DA5AFD863148}"/>
                </a:ext>
              </a:extLst>
            </p:cNvPr>
            <p:cNvGrpSpPr/>
            <p:nvPr/>
          </p:nvGrpSpPr>
          <p:grpSpPr>
            <a:xfrm>
              <a:off x="7192715" y="2264852"/>
              <a:ext cx="52184" cy="458463"/>
              <a:chOff x="7192715" y="2264852"/>
              <a:chExt cx="52184" cy="458463"/>
            </a:xfrm>
          </p:grpSpPr>
          <p:sp>
            <p:nvSpPr>
              <p:cNvPr id="63" name="Oval 63">
                <a:extLst>
                  <a:ext uri="{FF2B5EF4-FFF2-40B4-BE49-F238E27FC236}">
                    <a16:creationId xmlns:a16="http://schemas.microsoft.com/office/drawing/2014/main" id="{B50FFAC9-ABDC-139C-56E4-DC956A928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6855" y="2685242"/>
                <a:ext cx="48044" cy="380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901430B-1E7E-F79B-A452-52700F3F6E1D}"/>
                  </a:ext>
                </a:extLst>
              </p:cNvPr>
              <p:cNvCxnSpPr/>
              <p:nvPr/>
            </p:nvCxnSpPr>
            <p:spPr>
              <a:xfrm flipV="1">
                <a:off x="7215749" y="2310747"/>
                <a:ext cx="0" cy="399993"/>
              </a:xfrm>
              <a:prstGeom prst="line">
                <a:avLst/>
              </a:prstGeom>
              <a:ln w="31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1137176-C698-6E24-591D-457FC457D16C}"/>
                  </a:ext>
                </a:extLst>
              </p:cNvPr>
              <p:cNvSpPr/>
              <p:nvPr/>
            </p:nvSpPr>
            <p:spPr>
              <a:xfrm>
                <a:off x="7192715" y="2264852"/>
                <a:ext cx="42944" cy="34289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68">
                  <a:extLst>
                    <a:ext uri="{FF2B5EF4-FFF2-40B4-BE49-F238E27FC236}">
                      <a16:creationId xmlns:a16="http://schemas.microsoft.com/office/drawing/2014/main" id="{F4EF9077-E1BC-8C12-6525-F04F0E0269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816" y="2724935"/>
                  <a:ext cx="508601" cy="3114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1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/>
                          <m:sup>
                            <m:r>
                              <a:rPr lang="en-US" sz="1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1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altLang="en-US" sz="1100" dirty="0">
                    <a:solidFill>
                      <a:srgbClr val="C00000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 Box 68">
                  <a:extLst>
                    <a:ext uri="{FF2B5EF4-FFF2-40B4-BE49-F238E27FC236}">
                      <a16:creationId xmlns:a16="http://schemas.microsoft.com/office/drawing/2014/main" id="{F4EF9077-E1BC-8C12-6525-F04F0E0269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816" y="2724935"/>
                  <a:ext cx="508601" cy="3114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159C1FF-4D5C-912B-5080-11DE0AE77B1C}"/>
              </a:ext>
            </a:extLst>
          </p:cNvPr>
          <p:cNvGrpSpPr/>
          <p:nvPr/>
        </p:nvGrpSpPr>
        <p:grpSpPr>
          <a:xfrm>
            <a:off x="6646116" y="2381316"/>
            <a:ext cx="508601" cy="662637"/>
            <a:chOff x="6646116" y="2381316"/>
            <a:chExt cx="508601" cy="66263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A53DD44-4B25-252A-F74E-29DACF1707EB}"/>
                </a:ext>
              </a:extLst>
            </p:cNvPr>
            <p:cNvGrpSpPr/>
            <p:nvPr/>
          </p:nvGrpSpPr>
          <p:grpSpPr>
            <a:xfrm>
              <a:off x="6854898" y="2381316"/>
              <a:ext cx="53697" cy="341999"/>
              <a:chOff x="6854898" y="2381316"/>
              <a:chExt cx="53697" cy="341999"/>
            </a:xfrm>
          </p:grpSpPr>
          <p:sp>
            <p:nvSpPr>
              <p:cNvPr id="64" name="Oval 64">
                <a:extLst>
                  <a:ext uri="{FF2B5EF4-FFF2-40B4-BE49-F238E27FC236}">
                    <a16:creationId xmlns:a16="http://schemas.microsoft.com/office/drawing/2014/main" id="{D03B8289-1B0D-582F-D74A-5135049E2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0551" y="2685242"/>
                <a:ext cx="48044" cy="380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CC984AE-3501-D47B-5087-F31486070411}"/>
                  </a:ext>
                </a:extLst>
              </p:cNvPr>
              <p:cNvCxnSpPr/>
              <p:nvPr/>
            </p:nvCxnSpPr>
            <p:spPr>
              <a:xfrm flipH="1" flipV="1">
                <a:off x="6878919" y="2431974"/>
                <a:ext cx="857" cy="282230"/>
              </a:xfrm>
              <a:prstGeom prst="line">
                <a:avLst/>
              </a:prstGeom>
              <a:ln w="31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A9E495D-AC7C-C7F3-5930-33C5685A6E68}"/>
                  </a:ext>
                </a:extLst>
              </p:cNvPr>
              <p:cNvSpPr/>
              <p:nvPr/>
            </p:nvSpPr>
            <p:spPr>
              <a:xfrm>
                <a:off x="6854898" y="2381316"/>
                <a:ext cx="42944" cy="34289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68">
                  <a:extLst>
                    <a:ext uri="{FF2B5EF4-FFF2-40B4-BE49-F238E27FC236}">
                      <a16:creationId xmlns:a16="http://schemas.microsoft.com/office/drawing/2014/main" id="{E886248D-1DBE-08B9-6F8F-479210C533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116" y="2732521"/>
                  <a:ext cx="508601" cy="3114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1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/>
                          <m:sup>
                            <m:r>
                              <a:rPr lang="en-US" sz="1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1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altLang="en-US" sz="1100" dirty="0">
                    <a:solidFill>
                      <a:srgbClr val="C00000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 Box 68">
                  <a:extLst>
                    <a:ext uri="{FF2B5EF4-FFF2-40B4-BE49-F238E27FC236}">
                      <a16:creationId xmlns:a16="http://schemas.microsoft.com/office/drawing/2014/main" id="{E886248D-1DBE-08B9-6F8F-479210C53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46116" y="2732521"/>
                  <a:ext cx="508601" cy="3114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190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F51B-58A7-F6FC-8EBD-AD9756C6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Training Neural Networks ~ Optimizing Parameters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AF4A5C-AE76-C21E-BB98-1E67D69E4B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26348"/>
                <a:ext cx="8520600" cy="3416400"/>
              </a:xfrm>
            </p:spPr>
            <p:txBody>
              <a:bodyPr/>
              <a:lstStyle/>
              <a:p>
                <a:pPr marL="11430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596900" lvl="1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It all comes down to effectively computing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18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8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AF4A5C-AE76-C21E-BB98-1E67D69E4B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26348"/>
                <a:ext cx="8520600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3227D68-C455-8E28-9F1B-96D1FB862A26}"/>
              </a:ext>
            </a:extLst>
          </p:cNvPr>
          <p:cNvSpPr/>
          <p:nvPr/>
        </p:nvSpPr>
        <p:spPr>
          <a:xfrm>
            <a:off x="3433348" y="3037143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318DF860-D7C3-C6D2-8C6C-48032715B5C3}"/>
              </a:ext>
            </a:extLst>
          </p:cNvPr>
          <p:cNvCxnSpPr/>
          <p:nvPr/>
        </p:nvCxnSpPr>
        <p:spPr>
          <a:xfrm flipV="1">
            <a:off x="3500023" y="3151443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2BDFAA9-32DC-5AE9-CD1C-2FD796C29206}"/>
              </a:ext>
            </a:extLst>
          </p:cNvPr>
          <p:cNvSpPr/>
          <p:nvPr/>
        </p:nvSpPr>
        <p:spPr>
          <a:xfrm>
            <a:off x="3433348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1F7C09AC-C728-9267-EA53-2F4BA07522BD}"/>
              </a:ext>
            </a:extLst>
          </p:cNvPr>
          <p:cNvCxnSpPr/>
          <p:nvPr/>
        </p:nvCxnSpPr>
        <p:spPr>
          <a:xfrm flipV="1">
            <a:off x="3500023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EA92B9A-4AD5-5AFA-0CA2-010D41E34096}"/>
              </a:ext>
            </a:extLst>
          </p:cNvPr>
          <p:cNvSpPr/>
          <p:nvPr/>
        </p:nvSpPr>
        <p:spPr>
          <a:xfrm>
            <a:off x="3433348" y="4581282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E8B359C-F9FB-E36C-67E6-5723D2E43398}"/>
              </a:ext>
            </a:extLst>
          </p:cNvPr>
          <p:cNvCxnSpPr/>
          <p:nvPr/>
        </p:nvCxnSpPr>
        <p:spPr>
          <a:xfrm flipV="1">
            <a:off x="3500023" y="4695582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5329E9B-A744-1546-7E2C-A94BE3273124}"/>
              </a:ext>
            </a:extLst>
          </p:cNvPr>
          <p:cNvSpPr/>
          <p:nvPr/>
        </p:nvSpPr>
        <p:spPr>
          <a:xfrm>
            <a:off x="5108525" y="3037143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607E5E87-57BD-EC45-E174-D569DEDE8525}"/>
              </a:ext>
            </a:extLst>
          </p:cNvPr>
          <p:cNvCxnSpPr/>
          <p:nvPr/>
        </p:nvCxnSpPr>
        <p:spPr>
          <a:xfrm flipV="1">
            <a:off x="5175200" y="3151443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32479C7-1EBF-C661-63DC-96951B39F419}"/>
              </a:ext>
            </a:extLst>
          </p:cNvPr>
          <p:cNvSpPr/>
          <p:nvPr/>
        </p:nvSpPr>
        <p:spPr>
          <a:xfrm>
            <a:off x="5108525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1B2520EE-22E4-5E08-B724-19340D3535B6}"/>
              </a:ext>
            </a:extLst>
          </p:cNvPr>
          <p:cNvCxnSpPr/>
          <p:nvPr/>
        </p:nvCxnSpPr>
        <p:spPr>
          <a:xfrm flipV="1">
            <a:off x="5175200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0B7D55A-E384-8CF6-3C8D-EDD3B623E2A7}"/>
              </a:ext>
            </a:extLst>
          </p:cNvPr>
          <p:cNvSpPr/>
          <p:nvPr/>
        </p:nvSpPr>
        <p:spPr>
          <a:xfrm>
            <a:off x="5108525" y="4581282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A7208D47-50A4-F69B-678C-079AF3D1AF49}"/>
              </a:ext>
            </a:extLst>
          </p:cNvPr>
          <p:cNvCxnSpPr/>
          <p:nvPr/>
        </p:nvCxnSpPr>
        <p:spPr>
          <a:xfrm flipV="1">
            <a:off x="5175200" y="4695582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BBC6B29-F702-EB4F-088C-2A2ED6D16561}"/>
              </a:ext>
            </a:extLst>
          </p:cNvPr>
          <p:cNvSpPr/>
          <p:nvPr/>
        </p:nvSpPr>
        <p:spPr>
          <a:xfrm>
            <a:off x="6336444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93B986E6-47C8-069D-F85F-3142A6022B75}"/>
              </a:ext>
            </a:extLst>
          </p:cNvPr>
          <p:cNvCxnSpPr/>
          <p:nvPr/>
        </p:nvCxnSpPr>
        <p:spPr>
          <a:xfrm flipV="1">
            <a:off x="6403119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433B4F-0688-29B5-9473-F0C214485023}"/>
              </a:ext>
            </a:extLst>
          </p:cNvPr>
          <p:cNvCxnSpPr>
            <a:stCxn id="4" idx="6"/>
            <a:endCxn id="10" idx="2"/>
          </p:cNvCxnSpPr>
          <p:nvPr/>
        </p:nvCxnSpPr>
        <p:spPr>
          <a:xfrm>
            <a:off x="3873916" y="3257427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9C14D8-A089-948B-B344-A00CC4918FB1}"/>
              </a:ext>
            </a:extLst>
          </p:cNvPr>
          <p:cNvCxnSpPr>
            <a:stCxn id="4" idx="6"/>
            <a:endCxn id="12" idx="1"/>
          </p:cNvCxnSpPr>
          <p:nvPr/>
        </p:nvCxnSpPr>
        <p:spPr>
          <a:xfrm>
            <a:off x="3873916" y="3257427"/>
            <a:ext cx="1299129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62854E-46A1-4AA3-28D9-404C38258178}"/>
              </a:ext>
            </a:extLst>
          </p:cNvPr>
          <p:cNvCxnSpPr>
            <a:stCxn id="4" idx="6"/>
            <a:endCxn id="14" idx="1"/>
          </p:cNvCxnSpPr>
          <p:nvPr/>
        </p:nvCxnSpPr>
        <p:spPr>
          <a:xfrm>
            <a:off x="3873916" y="3257427"/>
            <a:ext cx="1299129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FD2ACC-33F4-9275-92A4-16F2EAF5B69F}"/>
              </a:ext>
            </a:extLst>
          </p:cNvPr>
          <p:cNvCxnSpPr>
            <a:stCxn id="6" idx="6"/>
            <a:endCxn id="10" idx="2"/>
          </p:cNvCxnSpPr>
          <p:nvPr/>
        </p:nvCxnSpPr>
        <p:spPr>
          <a:xfrm flipV="1">
            <a:off x="3873916" y="3257427"/>
            <a:ext cx="1234609" cy="769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90AD43-F8EC-3736-E42D-C85A838FB089}"/>
              </a:ext>
            </a:extLst>
          </p:cNvPr>
          <p:cNvCxnSpPr>
            <a:stCxn id="6" idx="6"/>
            <a:endCxn id="12" idx="2"/>
          </p:cNvCxnSpPr>
          <p:nvPr/>
        </p:nvCxnSpPr>
        <p:spPr>
          <a:xfrm>
            <a:off x="3873916" y="4026549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5C3D20-2007-E22E-5291-3F3B9D4C1163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>
            <a:off x="3873916" y="4801566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16D7B6-B7AF-A93E-2019-5E02C401E564}"/>
              </a:ext>
            </a:extLst>
          </p:cNvPr>
          <p:cNvCxnSpPr>
            <a:stCxn id="8" idx="6"/>
            <a:endCxn id="10" idx="3"/>
          </p:cNvCxnSpPr>
          <p:nvPr/>
        </p:nvCxnSpPr>
        <p:spPr>
          <a:xfrm flipV="1">
            <a:off x="3873916" y="3413191"/>
            <a:ext cx="1299129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181004-7FEF-82F1-7DF8-5F8FD079A1BD}"/>
              </a:ext>
            </a:extLst>
          </p:cNvPr>
          <p:cNvCxnSpPr>
            <a:cxnSpLocks/>
            <a:stCxn id="50" idx="3"/>
            <a:endCxn id="4" idx="2"/>
          </p:cNvCxnSpPr>
          <p:nvPr/>
        </p:nvCxnSpPr>
        <p:spPr>
          <a:xfrm>
            <a:off x="2179283" y="3177167"/>
            <a:ext cx="1254065" cy="80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C3E17C-7BCD-F9E9-76E5-2C81AAC1F72E}"/>
              </a:ext>
            </a:extLst>
          </p:cNvPr>
          <p:cNvCxnSpPr>
            <a:cxnSpLocks/>
            <a:stCxn id="50" idx="3"/>
            <a:endCxn id="6" idx="1"/>
          </p:cNvCxnSpPr>
          <p:nvPr/>
        </p:nvCxnSpPr>
        <p:spPr>
          <a:xfrm>
            <a:off x="2179283" y="3177167"/>
            <a:ext cx="1318585" cy="693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413A28-3DAA-B269-3A42-4DB85FBD84E7}"/>
              </a:ext>
            </a:extLst>
          </p:cNvPr>
          <p:cNvCxnSpPr>
            <a:cxnSpLocks/>
            <a:stCxn id="50" idx="3"/>
            <a:endCxn id="8" idx="1"/>
          </p:cNvCxnSpPr>
          <p:nvPr/>
        </p:nvCxnSpPr>
        <p:spPr>
          <a:xfrm>
            <a:off x="2179283" y="3177167"/>
            <a:ext cx="1318585" cy="1468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CD8CDB-4880-0ACA-0A15-F05548039665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2174740" y="3257427"/>
            <a:ext cx="1258608" cy="444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633902-705F-B883-F527-1F1C1C2C30C2}"/>
              </a:ext>
            </a:extLst>
          </p:cNvPr>
          <p:cNvCxnSpPr>
            <a:cxnSpLocks/>
            <a:stCxn id="51" idx="3"/>
            <a:endCxn id="6" idx="2"/>
          </p:cNvCxnSpPr>
          <p:nvPr/>
        </p:nvCxnSpPr>
        <p:spPr>
          <a:xfrm>
            <a:off x="2174740" y="3702342"/>
            <a:ext cx="1258608" cy="324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1384E6-EEF1-D05C-DADF-DF5F32002193}"/>
              </a:ext>
            </a:extLst>
          </p:cNvPr>
          <p:cNvCxnSpPr>
            <a:cxnSpLocks/>
            <a:stCxn id="51" idx="3"/>
            <a:endCxn id="8" idx="2"/>
          </p:cNvCxnSpPr>
          <p:nvPr/>
        </p:nvCxnSpPr>
        <p:spPr>
          <a:xfrm>
            <a:off x="2174740" y="3702342"/>
            <a:ext cx="1258608" cy="1099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B7F097-C8C7-01CF-69A4-FB989A1BF5C8}"/>
              </a:ext>
            </a:extLst>
          </p:cNvPr>
          <p:cNvCxnSpPr>
            <a:cxnSpLocks/>
            <a:stCxn id="52" idx="3"/>
            <a:endCxn id="4" idx="3"/>
          </p:cNvCxnSpPr>
          <p:nvPr/>
        </p:nvCxnSpPr>
        <p:spPr>
          <a:xfrm flipV="1">
            <a:off x="2171106" y="3413191"/>
            <a:ext cx="1326762" cy="852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53DDEA-B58D-047C-8746-B3E6C4D9B032}"/>
              </a:ext>
            </a:extLst>
          </p:cNvPr>
          <p:cNvCxnSpPr>
            <a:cxnSpLocks/>
            <a:stCxn id="52" idx="3"/>
            <a:endCxn id="6" idx="2"/>
          </p:cNvCxnSpPr>
          <p:nvPr/>
        </p:nvCxnSpPr>
        <p:spPr>
          <a:xfrm flipV="1">
            <a:off x="2171106" y="4026549"/>
            <a:ext cx="1262242" cy="239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EE29C1-F5DE-9A8C-5CFB-3110848C78D9}"/>
              </a:ext>
            </a:extLst>
          </p:cNvPr>
          <p:cNvCxnSpPr>
            <a:cxnSpLocks/>
            <a:stCxn id="54" idx="3"/>
            <a:endCxn id="8" idx="2"/>
          </p:cNvCxnSpPr>
          <p:nvPr/>
        </p:nvCxnSpPr>
        <p:spPr>
          <a:xfrm flipV="1">
            <a:off x="2173528" y="4801566"/>
            <a:ext cx="1259820" cy="60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6D09A53-2BC0-B0A4-5C3D-D6854C8E2B34}"/>
              </a:ext>
            </a:extLst>
          </p:cNvPr>
          <p:cNvCxnSpPr>
            <a:cxnSpLocks/>
            <a:stCxn id="54" idx="3"/>
            <a:endCxn id="6" idx="3"/>
          </p:cNvCxnSpPr>
          <p:nvPr/>
        </p:nvCxnSpPr>
        <p:spPr>
          <a:xfrm flipV="1">
            <a:off x="2173528" y="4182313"/>
            <a:ext cx="1324340" cy="680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BDC76CF-DB42-4AB5-298B-74D5B6D84CD3}"/>
              </a:ext>
            </a:extLst>
          </p:cNvPr>
          <p:cNvCxnSpPr>
            <a:cxnSpLocks/>
            <a:stCxn id="52" idx="3"/>
            <a:endCxn id="8" idx="2"/>
          </p:cNvCxnSpPr>
          <p:nvPr/>
        </p:nvCxnSpPr>
        <p:spPr>
          <a:xfrm>
            <a:off x="2171106" y="4265972"/>
            <a:ext cx="1262242" cy="535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FEA46F-BBC4-B8DE-C34F-257C1ED37CDF}"/>
              </a:ext>
            </a:extLst>
          </p:cNvPr>
          <p:cNvCxnSpPr>
            <a:cxnSpLocks/>
            <a:stCxn id="54" idx="3"/>
            <a:endCxn id="4" idx="3"/>
          </p:cNvCxnSpPr>
          <p:nvPr/>
        </p:nvCxnSpPr>
        <p:spPr>
          <a:xfrm flipV="1">
            <a:off x="2173528" y="3413191"/>
            <a:ext cx="1324340" cy="1449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59EBA96-3E78-399A-419B-A791CA5CC024}"/>
              </a:ext>
            </a:extLst>
          </p:cNvPr>
          <p:cNvCxnSpPr>
            <a:cxnSpLocks/>
            <a:stCxn id="14" idx="6"/>
            <a:endCxn id="16" idx="3"/>
          </p:cNvCxnSpPr>
          <p:nvPr/>
        </p:nvCxnSpPr>
        <p:spPr>
          <a:xfrm flipV="1">
            <a:off x="5549093" y="4182313"/>
            <a:ext cx="851871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C3B0BBE-FC36-B2E6-D6E3-3FADF90FC5BF}"/>
              </a:ext>
            </a:extLst>
          </p:cNvPr>
          <p:cNvCxnSpPr>
            <a:stCxn id="12" idx="6"/>
            <a:endCxn id="16" idx="2"/>
          </p:cNvCxnSpPr>
          <p:nvPr/>
        </p:nvCxnSpPr>
        <p:spPr>
          <a:xfrm>
            <a:off x="5549093" y="4026549"/>
            <a:ext cx="7873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133E62E-A4D5-736E-CE2A-3F55AF497CE8}"/>
              </a:ext>
            </a:extLst>
          </p:cNvPr>
          <p:cNvCxnSpPr>
            <a:stCxn id="10" idx="6"/>
            <a:endCxn id="16" idx="1"/>
          </p:cNvCxnSpPr>
          <p:nvPr/>
        </p:nvCxnSpPr>
        <p:spPr>
          <a:xfrm>
            <a:off x="5549093" y="3257427"/>
            <a:ext cx="851871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58B7CA7-B68B-1705-CC36-2E2616EDA9C2}"/>
              </a:ext>
            </a:extLst>
          </p:cNvPr>
          <p:cNvCxnSpPr>
            <a:stCxn id="16" idx="6"/>
          </p:cNvCxnSpPr>
          <p:nvPr/>
        </p:nvCxnSpPr>
        <p:spPr>
          <a:xfrm>
            <a:off x="6777012" y="4026549"/>
            <a:ext cx="227100" cy="2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70C736-82DB-3E19-33FE-FBC593E5DE1B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3873916" y="4026549"/>
            <a:ext cx="1234609" cy="775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BD9574-8051-94A3-81A1-9C6E90D52FD3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3873916" y="4182313"/>
            <a:ext cx="1342674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5BBF766-3B6D-A087-7AA2-F8EFAB319CC8}"/>
              </a:ext>
            </a:extLst>
          </p:cNvPr>
          <p:cNvSpPr txBox="1"/>
          <p:nvPr/>
        </p:nvSpPr>
        <p:spPr>
          <a:xfrm rot="16200000">
            <a:off x="1949627" y="3876273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C80524-F827-171D-C65D-C2D0F21AF4CD}"/>
              </a:ext>
            </a:extLst>
          </p:cNvPr>
          <p:cNvSpPr txBox="1"/>
          <p:nvPr/>
        </p:nvSpPr>
        <p:spPr>
          <a:xfrm rot="16200000">
            <a:off x="3598321" y="3876272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63D150-21AA-5723-0BF7-AD660B310DB6}"/>
              </a:ext>
            </a:extLst>
          </p:cNvPr>
          <p:cNvSpPr txBox="1"/>
          <p:nvPr/>
        </p:nvSpPr>
        <p:spPr>
          <a:xfrm rot="16200000">
            <a:off x="4966005" y="3871704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875971-3A18-5AAA-AE62-C7C615EA217C}"/>
                  </a:ext>
                </a:extLst>
              </p:cNvPr>
              <p:cNvSpPr txBox="1"/>
              <p:nvPr/>
            </p:nvSpPr>
            <p:spPr>
              <a:xfrm>
                <a:off x="1970956" y="3069445"/>
                <a:ext cx="208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875971-3A18-5AAA-AE62-C7C615EA2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56" y="3069445"/>
                <a:ext cx="208327" cy="215444"/>
              </a:xfrm>
              <a:prstGeom prst="rect">
                <a:avLst/>
              </a:prstGeom>
              <a:blipFill>
                <a:blip r:embed="rId3"/>
                <a:stretch>
                  <a:fillRect l="-11765" r="-588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84F8518-AB48-4CFC-4360-33274CB367AC}"/>
                  </a:ext>
                </a:extLst>
              </p:cNvPr>
              <p:cNvSpPr txBox="1"/>
              <p:nvPr/>
            </p:nvSpPr>
            <p:spPr>
              <a:xfrm>
                <a:off x="1962246" y="359462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84F8518-AB48-4CFC-4360-33274CB36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46" y="3594620"/>
                <a:ext cx="212494" cy="215444"/>
              </a:xfrm>
              <a:prstGeom prst="rect">
                <a:avLst/>
              </a:prstGeom>
              <a:blipFill>
                <a:blip r:embed="rId4"/>
                <a:stretch>
                  <a:fillRect l="-11111" r="-555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5414B4D-FCF8-8312-909D-96B17C060B09}"/>
                  </a:ext>
                </a:extLst>
              </p:cNvPr>
              <p:cNvSpPr txBox="1"/>
              <p:nvPr/>
            </p:nvSpPr>
            <p:spPr>
              <a:xfrm>
                <a:off x="1958612" y="415825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5414B4D-FCF8-8312-909D-96B17C060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12" y="4158250"/>
                <a:ext cx="212494" cy="215444"/>
              </a:xfrm>
              <a:prstGeom prst="rect">
                <a:avLst/>
              </a:prstGeom>
              <a:blipFill>
                <a:blip r:embed="rId5"/>
                <a:stretch>
                  <a:fillRect l="-17647" r="-1176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62D30A-F273-3952-CE3B-5024EBA45A03}"/>
                  </a:ext>
                </a:extLst>
              </p:cNvPr>
              <p:cNvSpPr txBox="1"/>
              <p:nvPr/>
            </p:nvSpPr>
            <p:spPr>
              <a:xfrm>
                <a:off x="1961034" y="475478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62D30A-F273-3952-CE3B-5024EBA45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034" y="4754780"/>
                <a:ext cx="212494" cy="215444"/>
              </a:xfrm>
              <a:prstGeom prst="rect">
                <a:avLst/>
              </a:prstGeom>
              <a:blipFill>
                <a:blip r:embed="rId6"/>
                <a:stretch>
                  <a:fillRect l="-11111" r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C52BD1-0DCE-E00A-CA12-0DF6AA46F075}"/>
                  </a:ext>
                </a:extLst>
              </p:cNvPr>
              <p:cNvSpPr txBox="1"/>
              <p:nvPr/>
            </p:nvSpPr>
            <p:spPr>
              <a:xfrm>
                <a:off x="7050367" y="3889392"/>
                <a:ext cx="4987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C52BD1-0DCE-E00A-CA12-0DF6AA46F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367" y="3889392"/>
                <a:ext cx="498790" cy="215444"/>
              </a:xfrm>
              <a:prstGeom prst="rect">
                <a:avLst/>
              </a:prstGeom>
              <a:blipFill>
                <a:blip r:embed="rId7"/>
                <a:stretch>
                  <a:fillRect l="-7500" r="-75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52B5A37-EA1A-3FB8-C48F-BE5D04A277E3}"/>
                  </a:ext>
                </a:extLst>
              </p:cNvPr>
              <p:cNvSpPr txBox="1"/>
              <p:nvPr/>
            </p:nvSpPr>
            <p:spPr>
              <a:xfrm>
                <a:off x="-27744" y="3883212"/>
                <a:ext cx="197114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20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52B5A37-EA1A-3FB8-C48F-BE5D04A27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44" y="3883212"/>
                <a:ext cx="197114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57">
            <a:extLst>
              <a:ext uri="{FF2B5EF4-FFF2-40B4-BE49-F238E27FC236}">
                <a16:creationId xmlns:a16="http://schemas.microsoft.com/office/drawing/2014/main" id="{DFBBE925-4CE9-6026-3B48-A425379BBD4D}"/>
              </a:ext>
            </a:extLst>
          </p:cNvPr>
          <p:cNvSpPr>
            <a:spLocks noChangeShapeType="1"/>
          </p:cNvSpPr>
          <p:nvPr/>
        </p:nvSpPr>
        <p:spPr bwMode="auto">
          <a:xfrm rot="720175" flipH="1">
            <a:off x="6283440" y="2123027"/>
            <a:ext cx="1285334" cy="549942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9" name="Line 57">
            <a:extLst>
              <a:ext uri="{FF2B5EF4-FFF2-40B4-BE49-F238E27FC236}">
                <a16:creationId xmlns:a16="http://schemas.microsoft.com/office/drawing/2014/main" id="{2F947795-A324-13CC-B1E9-D3C3480CC9C2}"/>
              </a:ext>
            </a:extLst>
          </p:cNvPr>
          <p:cNvSpPr>
            <a:spLocks noChangeShapeType="1"/>
          </p:cNvSpPr>
          <p:nvPr/>
        </p:nvSpPr>
        <p:spPr bwMode="auto">
          <a:xfrm rot="720175" flipH="1">
            <a:off x="6550003" y="1792265"/>
            <a:ext cx="1326527" cy="996305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0" name="Line 51">
            <a:extLst>
              <a:ext uri="{FF2B5EF4-FFF2-40B4-BE49-F238E27FC236}">
                <a16:creationId xmlns:a16="http://schemas.microsoft.com/office/drawing/2014/main" id="{DDF4D73F-0EAF-E1AB-20F5-DF88244ED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753" y="1020955"/>
            <a:ext cx="0" cy="17049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1" name="Line 52">
            <a:extLst>
              <a:ext uri="{FF2B5EF4-FFF2-40B4-BE49-F238E27FC236}">
                <a16:creationId xmlns:a16="http://schemas.microsoft.com/office/drawing/2014/main" id="{92143634-991F-92FA-630A-BAC3B9A17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753" y="2708459"/>
            <a:ext cx="249926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54">
                <a:extLst>
                  <a:ext uri="{FF2B5EF4-FFF2-40B4-BE49-F238E27FC236}">
                    <a16:creationId xmlns:a16="http://schemas.microsoft.com/office/drawing/2014/main" id="{B7ED2B7F-B8E8-7FE6-82DF-8CB3E79776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3624" y="1283420"/>
                <a:ext cx="96757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</m:oMath>
                  </m:oMathPara>
                </a14:m>
                <a:endParaRPr lang="en-US" altLang="en-US" sz="150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3" name="Text Box 54">
                <a:extLst>
                  <a:ext uri="{FF2B5EF4-FFF2-40B4-BE49-F238E27FC236}">
                    <a16:creationId xmlns:a16="http://schemas.microsoft.com/office/drawing/2014/main" id="{B7ED2B7F-B8E8-7FE6-82DF-8CB3E7977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3624" y="1283420"/>
                <a:ext cx="96757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reeform 55">
            <a:extLst>
              <a:ext uri="{FF2B5EF4-FFF2-40B4-BE49-F238E27FC236}">
                <a16:creationId xmlns:a16="http://schemas.microsoft.com/office/drawing/2014/main" id="{08B5CE89-4088-808C-1C13-273CF71791C3}"/>
              </a:ext>
            </a:extLst>
          </p:cNvPr>
          <p:cNvSpPr>
            <a:spLocks/>
          </p:cNvSpPr>
          <p:nvPr/>
        </p:nvSpPr>
        <p:spPr bwMode="auto">
          <a:xfrm>
            <a:off x="6043810" y="1228980"/>
            <a:ext cx="2369148" cy="1229657"/>
          </a:xfrm>
          <a:custGeom>
            <a:avLst/>
            <a:gdLst>
              <a:gd name="T0" fmla="*/ 0 w 2367"/>
              <a:gd name="T1" fmla="*/ 0 h 1770"/>
              <a:gd name="T2" fmla="*/ 528 w 2367"/>
              <a:gd name="T3" fmla="*/ 1584 h 1770"/>
              <a:gd name="T4" fmla="*/ 1650 w 2367"/>
              <a:gd name="T5" fmla="*/ 1116 h 1770"/>
              <a:gd name="T6" fmla="*/ 2367 w 2367"/>
              <a:gd name="T7" fmla="*/ 56 h 1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67" h="1770">
                <a:moveTo>
                  <a:pt x="0" y="0"/>
                </a:moveTo>
                <a:cubicBezTo>
                  <a:pt x="120" y="668"/>
                  <a:pt x="253" y="1398"/>
                  <a:pt x="528" y="1584"/>
                </a:cubicBezTo>
                <a:cubicBezTo>
                  <a:pt x="803" y="1770"/>
                  <a:pt x="1344" y="1371"/>
                  <a:pt x="1650" y="1116"/>
                </a:cubicBezTo>
                <a:cubicBezTo>
                  <a:pt x="1956" y="861"/>
                  <a:pt x="2218" y="277"/>
                  <a:pt x="2367" y="5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7" name="Line 56">
            <a:extLst>
              <a:ext uri="{FF2B5EF4-FFF2-40B4-BE49-F238E27FC236}">
                <a16:creationId xmlns:a16="http://schemas.microsoft.com/office/drawing/2014/main" id="{B9288E37-4901-69CC-20DE-58C3061C22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8811" y="1365869"/>
            <a:ext cx="1345220" cy="1101326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F9FBEBCC-3B7A-CA22-8212-776B0D6DBACA}"/>
              </a:ext>
            </a:extLst>
          </p:cNvPr>
          <p:cNvSpPr>
            <a:spLocks noChangeShapeType="1"/>
          </p:cNvSpPr>
          <p:nvPr/>
        </p:nvSpPr>
        <p:spPr bwMode="auto">
          <a:xfrm rot="720175" flipH="1">
            <a:off x="6818941" y="1605026"/>
            <a:ext cx="1237644" cy="1139546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0" name="Line 60">
            <a:extLst>
              <a:ext uri="{FF2B5EF4-FFF2-40B4-BE49-F238E27FC236}">
                <a16:creationId xmlns:a16="http://schemas.microsoft.com/office/drawing/2014/main" id="{19A784B0-B907-3CEC-01D6-C59C83DF98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6419" y="2647170"/>
            <a:ext cx="13452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1" name="Oval 61">
            <a:extLst>
              <a:ext uri="{FF2B5EF4-FFF2-40B4-BE49-F238E27FC236}">
                <a16:creationId xmlns:a16="http://schemas.microsoft.com/office/drawing/2014/main" id="{6FF70F2E-10A5-7650-1F6B-1335EB5BC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3378" y="2685242"/>
            <a:ext cx="48044" cy="3807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2" name="Oval 62">
            <a:extLst>
              <a:ext uri="{FF2B5EF4-FFF2-40B4-BE49-F238E27FC236}">
                <a16:creationId xmlns:a16="http://schemas.microsoft.com/office/drawing/2014/main" id="{CCAAB0D2-A695-5BB9-0700-3EAA41096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072" y="2685242"/>
            <a:ext cx="48044" cy="3807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3" name="Oval 63">
            <a:extLst>
              <a:ext uri="{FF2B5EF4-FFF2-40B4-BE49-F238E27FC236}">
                <a16:creationId xmlns:a16="http://schemas.microsoft.com/office/drawing/2014/main" id="{B50FFAC9-ABDC-139C-56E4-DC956A92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855" y="2685242"/>
            <a:ext cx="48044" cy="3807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4" name="Oval 64">
            <a:extLst>
              <a:ext uri="{FF2B5EF4-FFF2-40B4-BE49-F238E27FC236}">
                <a16:creationId xmlns:a16="http://schemas.microsoft.com/office/drawing/2014/main" id="{D03B8289-1B0D-582F-D74A-5135049E2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0551" y="2685242"/>
            <a:ext cx="48044" cy="3807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65">
                <a:extLst>
                  <a:ext uri="{FF2B5EF4-FFF2-40B4-BE49-F238E27FC236}">
                    <a16:creationId xmlns:a16="http://schemas.microsoft.com/office/drawing/2014/main" id="{6ACA9480-4376-58BA-4D07-8FDEEF62E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28483" y="2531145"/>
                <a:ext cx="417101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en-US" altLang="en-US" sz="150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65" name="Text Box 65">
                <a:extLst>
                  <a:ext uri="{FF2B5EF4-FFF2-40B4-BE49-F238E27FC236}">
                    <a16:creationId xmlns:a16="http://schemas.microsoft.com/office/drawing/2014/main" id="{6ACA9480-4376-58BA-4D07-8FDEEF62E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8483" y="2531145"/>
                <a:ext cx="417101" cy="3231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68">
                <a:extLst>
                  <a:ext uri="{FF2B5EF4-FFF2-40B4-BE49-F238E27FC236}">
                    <a16:creationId xmlns:a16="http://schemas.microsoft.com/office/drawing/2014/main" id="{3F03EF61-25AE-36F1-CD96-769C3869D3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1631" y="2715913"/>
                <a:ext cx="1555747" cy="311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/>
                      <m:sup>
                        <m:r>
                          <a:rPr lang="en-US" sz="1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en-US" sz="1100">
                    <a:solidFill>
                      <a:srgbClr val="C00000"/>
                    </a:solidFill>
                    <a:latin typeface="Corbel" panose="020B0503020204020204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/>
                      <m:sup>
                        <m:r>
                          <a:rPr lang="en-US" sz="1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en-US" sz="1100">
                    <a:solidFill>
                      <a:srgbClr val="C00000"/>
                    </a:solidFill>
                    <a:latin typeface="Corbel" panose="020B0503020204020204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/>
                      <m:sup>
                        <m:r>
                          <a:rPr lang="en-US" sz="1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en-US" sz="1100">
                    <a:solidFill>
                      <a:srgbClr val="C00000"/>
                    </a:solidFill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/>
                      <m:sup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altLang="en-US" sz="110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66" name="Text Box 68">
                <a:extLst>
                  <a:ext uri="{FF2B5EF4-FFF2-40B4-BE49-F238E27FC236}">
                    <a16:creationId xmlns:a16="http://schemas.microsoft.com/office/drawing/2014/main" id="{3F03EF61-25AE-36F1-CD96-769C3869D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1631" y="2715913"/>
                <a:ext cx="1555747" cy="3114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99A79E8-6B35-7357-E92C-4E10207B6C43}"/>
              </a:ext>
            </a:extLst>
          </p:cNvPr>
          <p:cNvCxnSpPr/>
          <p:nvPr/>
        </p:nvCxnSpPr>
        <p:spPr>
          <a:xfrm flipV="1">
            <a:off x="7791746" y="1945519"/>
            <a:ext cx="0" cy="768710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7CB7C44-9354-9861-DAEA-F5826AD61C85}"/>
              </a:ext>
            </a:extLst>
          </p:cNvPr>
          <p:cNvCxnSpPr/>
          <p:nvPr/>
        </p:nvCxnSpPr>
        <p:spPr>
          <a:xfrm flipV="1">
            <a:off x="7455441" y="2189520"/>
            <a:ext cx="0" cy="535074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901430B-1E7E-F79B-A452-52700F3F6E1D}"/>
              </a:ext>
            </a:extLst>
          </p:cNvPr>
          <p:cNvCxnSpPr/>
          <p:nvPr/>
        </p:nvCxnSpPr>
        <p:spPr>
          <a:xfrm flipV="1">
            <a:off x="7215749" y="2310747"/>
            <a:ext cx="0" cy="399993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CC984AE-3501-D47B-5087-F31486070411}"/>
              </a:ext>
            </a:extLst>
          </p:cNvPr>
          <p:cNvCxnSpPr/>
          <p:nvPr/>
        </p:nvCxnSpPr>
        <p:spPr>
          <a:xfrm flipH="1" flipV="1">
            <a:off x="6878919" y="2431974"/>
            <a:ext cx="857" cy="282230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6A9E495D-AC7C-C7F3-5930-33C5685A6E68}"/>
              </a:ext>
            </a:extLst>
          </p:cNvPr>
          <p:cNvSpPr/>
          <p:nvPr/>
        </p:nvSpPr>
        <p:spPr>
          <a:xfrm>
            <a:off x="6854898" y="2381316"/>
            <a:ext cx="42944" cy="34289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1137176-C698-6E24-591D-457FC457D16C}"/>
              </a:ext>
            </a:extLst>
          </p:cNvPr>
          <p:cNvSpPr/>
          <p:nvPr/>
        </p:nvSpPr>
        <p:spPr>
          <a:xfrm>
            <a:off x="7192715" y="2264852"/>
            <a:ext cx="42944" cy="34289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651CC92-BEED-E4BD-1100-74D626989E05}"/>
              </a:ext>
            </a:extLst>
          </p:cNvPr>
          <p:cNvSpPr/>
          <p:nvPr/>
        </p:nvSpPr>
        <p:spPr>
          <a:xfrm>
            <a:off x="7438294" y="2133242"/>
            <a:ext cx="42944" cy="34289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0EEFEDA-6ED2-5609-4251-0FDC5024EB37}"/>
              </a:ext>
            </a:extLst>
          </p:cNvPr>
          <p:cNvSpPr/>
          <p:nvPr/>
        </p:nvSpPr>
        <p:spPr>
          <a:xfrm>
            <a:off x="7770375" y="1913297"/>
            <a:ext cx="42944" cy="34289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3EDD6C3-0AA1-4ACC-F953-F0B261C19DDD}"/>
                  </a:ext>
                </a:extLst>
              </p:cNvPr>
              <p:cNvSpPr txBox="1"/>
              <p:nvPr/>
            </p:nvSpPr>
            <p:spPr>
              <a:xfrm>
                <a:off x="583860" y="1267798"/>
                <a:ext cx="4015540" cy="1037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000">
                    <a:latin typeface="Corbel" panose="020B0503020204020204" pitchFamily="34" charset="0"/>
                  </a:rPr>
                  <a:t>For each sub-parameter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sz="2000">
                    <a:latin typeface="Corbel" panose="020B0503020204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3EDD6C3-0AA1-4ACC-F953-F0B261C19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60" y="1267798"/>
                <a:ext cx="4015540" cy="1037335"/>
              </a:xfrm>
              <a:prstGeom prst="rect">
                <a:avLst/>
              </a:prstGeom>
              <a:blipFill>
                <a:blip r:embed="rId12"/>
                <a:stretch>
                  <a:fillRect l="-1899" t="-3614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4010</Words>
  <Application>Microsoft Macintosh PowerPoint</Application>
  <PresentationFormat>On-screen Show (16:9)</PresentationFormat>
  <Paragraphs>691</Paragraphs>
  <Slides>74</Slides>
  <Notes>12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Arial MT</vt:lpstr>
      <vt:lpstr>Corbel</vt:lpstr>
      <vt:lpstr>Calibri</vt:lpstr>
      <vt:lpstr>Cambria Math</vt:lpstr>
      <vt:lpstr>Consolas</vt:lpstr>
      <vt:lpstr>Simple Light</vt:lpstr>
      <vt:lpstr>Backpropagation Algorithm</vt:lpstr>
      <vt:lpstr>HW update </vt:lpstr>
      <vt:lpstr>Recap: Feel Forward Neural Networks </vt:lpstr>
      <vt:lpstr>Recap: Feel Forward Neural Networks </vt:lpstr>
      <vt:lpstr>Recap: Jacobian Matrix</vt:lpstr>
      <vt:lpstr>Recap: Chain Rule for Multivariable Functions</vt:lpstr>
      <vt:lpstr>Training Neural Networks: Setup  </vt:lpstr>
      <vt:lpstr>Training Neural Networks ~ Optimizing Parameters </vt:lpstr>
      <vt:lpstr>Training Neural Networks ~ Optimizing Parameters </vt:lpstr>
      <vt:lpstr>Training Neural Networks ~ Computing the Gradients </vt:lpstr>
      <vt:lpstr>Necessity of a Principled Algorithm for Gradient Computation</vt:lpstr>
      <vt:lpstr>Key Intuitions Required for BP</vt:lpstr>
      <vt:lpstr>A Generic Neural Network </vt:lpstr>
      <vt:lpstr>A Generic Neural Network: Forward Step</vt:lpstr>
      <vt:lpstr>A Generic Neural Network: Direct Gradients</vt:lpstr>
      <vt:lpstr>A Generic Neural Network: Gradients with Caching/Memoization</vt:lpstr>
      <vt:lpstr>A Generic Neural Network: Backward Step </vt:lpstr>
      <vt:lpstr>A Generic Neural Network: Back Propagation</vt:lpstr>
      <vt:lpstr>Computation Graph: Example </vt:lpstr>
      <vt:lpstr>Back-Prop in General Computation Graph</vt:lpstr>
      <vt:lpstr>Computation Graph: An Example </vt:lpstr>
      <vt:lpstr>Computation Graph: An Example </vt:lpstr>
      <vt:lpstr>Computation Graph: An Example </vt:lpstr>
      <vt:lpstr>Computation Graph: An Example </vt:lpstr>
      <vt:lpstr>Computation Graph: An Example </vt:lpstr>
      <vt:lpstr>Computation Graph: An Example </vt:lpstr>
      <vt:lpstr>Computation Graph: An Example </vt:lpstr>
      <vt:lpstr>Computation Graph: An Example </vt:lpstr>
      <vt:lpstr>Computation Graph: An Example </vt:lpstr>
      <vt:lpstr>Computation Graph: An Example </vt:lpstr>
      <vt:lpstr>Computation Graph: An Example </vt:lpstr>
      <vt:lpstr>Computation Graph: An Example </vt:lpstr>
      <vt:lpstr>Computation Graph: An Example </vt:lpstr>
      <vt:lpstr>Computation Graph: An Example </vt:lpstr>
      <vt:lpstr>A Generic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 time!</vt:lpstr>
      <vt:lpstr>Chapter Plan </vt:lpstr>
      <vt:lpstr>Backprop in PyTorch </vt:lpstr>
      <vt:lpstr>PyTorch’s Implementation: Forward/Backward API</vt:lpstr>
      <vt:lpstr>PyTorch Operators </vt:lpstr>
      <vt:lpstr>Example Activation Functions </vt:lpstr>
      <vt:lpstr>Why Learn All These Details About Backprop?</vt:lpstr>
      <vt:lpstr>Backprop in Practice</vt:lpstr>
      <vt:lpstr>Activation Functions </vt:lpstr>
      <vt:lpstr>Activation Functions : Sigmoid </vt:lpstr>
      <vt:lpstr>Activation Functions : Tanh </vt:lpstr>
      <vt:lpstr>Activation Functions : ReLU </vt:lpstr>
      <vt:lpstr>Activation Functions : Leaky ReLU </vt:lpstr>
      <vt:lpstr>How do You Choose What Activation Function to Use? </vt:lpstr>
      <vt:lpstr>Layer and batch normalization</vt:lpstr>
      <vt:lpstr>Exploding/Vanishing Gradients </vt:lpstr>
      <vt:lpstr>Residual Connections/Blocks</vt:lpstr>
      <vt:lpstr>PowerPoint Presentation</vt:lpstr>
      <vt:lpstr>Batching </vt:lpstr>
      <vt:lpstr>PowerPoint Presentation</vt:lpstr>
      <vt:lpstr>PowerPoint Presentation</vt:lpstr>
      <vt:lpstr>Manual Gradient checking: Numeric Gradient</vt:lpstr>
      <vt:lpstr>Weight Initialization</vt:lpstr>
      <vt:lpstr>Weight Initialization</vt:lpstr>
      <vt:lpstr>Comments on Training</vt:lpstr>
      <vt:lpstr>Over-training Prevention </vt:lpstr>
      <vt:lpstr>Over-fitting prevention </vt:lpstr>
      <vt:lpstr>Dropout training</vt:lpstr>
      <vt:lpstr>Dropout During Test Time</vt:lpstr>
      <vt:lpstr>Dropout in Practice </vt:lpstr>
      <vt:lpstr>The Only Time You Want to Overfit: The First Tryout </vt:lpstr>
      <vt:lpstr>Demo Time! </vt:lpstr>
      <vt:lpstr>Chapter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Daniel Khashabi</cp:lastModifiedBy>
  <cp:revision>1</cp:revision>
  <dcterms:modified xsi:type="dcterms:W3CDTF">2023-02-09T20:20:47Z</dcterms:modified>
</cp:coreProperties>
</file>