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698_34BFBB4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4"/>
  </p:notesMasterIdLst>
  <p:sldIdLst>
    <p:sldId id="301" r:id="rId2"/>
    <p:sldId id="1765" r:id="rId3"/>
    <p:sldId id="1634" r:id="rId4"/>
    <p:sldId id="1704" r:id="rId5"/>
    <p:sldId id="1668" r:id="rId6"/>
    <p:sldId id="1566" r:id="rId7"/>
    <p:sldId id="1766" r:id="rId8"/>
    <p:sldId id="1582" r:id="rId9"/>
    <p:sldId id="1585" r:id="rId10"/>
    <p:sldId id="1586" r:id="rId11"/>
    <p:sldId id="1587" r:id="rId12"/>
    <p:sldId id="1588" r:id="rId13"/>
    <p:sldId id="1674" r:id="rId14"/>
    <p:sldId id="1660" r:id="rId15"/>
    <p:sldId id="1648" r:id="rId16"/>
    <p:sldId id="1676" r:id="rId17"/>
    <p:sldId id="1677" r:id="rId18"/>
    <p:sldId id="1567" r:id="rId19"/>
    <p:sldId id="1679" r:id="rId20"/>
    <p:sldId id="1681" r:id="rId21"/>
    <p:sldId id="1680" r:id="rId22"/>
    <p:sldId id="1400" r:id="rId23"/>
    <p:sldId id="1682" r:id="rId24"/>
    <p:sldId id="1685" r:id="rId25"/>
    <p:sldId id="1684" r:id="rId26"/>
    <p:sldId id="1683" r:id="rId27"/>
    <p:sldId id="1686" r:id="rId28"/>
    <p:sldId id="1770" r:id="rId29"/>
    <p:sldId id="1771" r:id="rId30"/>
    <p:sldId id="1570" r:id="rId31"/>
    <p:sldId id="1688" r:id="rId32"/>
    <p:sldId id="1689" r:id="rId33"/>
    <p:sldId id="1691" r:id="rId34"/>
    <p:sldId id="1690" r:id="rId35"/>
    <p:sldId id="1692" r:id="rId36"/>
    <p:sldId id="1693" r:id="rId37"/>
    <p:sldId id="1630" r:id="rId38"/>
    <p:sldId id="1649" r:id="rId39"/>
    <p:sldId id="595" r:id="rId40"/>
    <p:sldId id="1319" r:id="rId41"/>
    <p:sldId id="1696" r:id="rId42"/>
    <p:sldId id="1336" r:id="rId43"/>
    <p:sldId id="1337" r:id="rId44"/>
    <p:sldId id="1697" r:id="rId45"/>
    <p:sldId id="1698" r:id="rId46"/>
    <p:sldId id="1769" r:id="rId47"/>
    <p:sldId id="1699" r:id="rId48"/>
    <p:sldId id="1645" r:id="rId49"/>
    <p:sldId id="1701" r:id="rId50"/>
    <p:sldId id="1702" r:id="rId51"/>
    <p:sldId id="1703" r:id="rId52"/>
    <p:sldId id="1651" r:id="rId53"/>
    <p:sldId id="1652" r:id="rId54"/>
    <p:sldId id="1592" r:id="rId55"/>
    <p:sldId id="1653" r:id="rId56"/>
    <p:sldId id="1662" r:id="rId57"/>
    <p:sldId id="1663" r:id="rId58"/>
    <p:sldId id="1768" r:id="rId59"/>
    <p:sldId id="1595" r:id="rId60"/>
    <p:sldId id="1695" r:id="rId61"/>
    <p:sldId id="1705" r:id="rId62"/>
    <p:sldId id="1694" r:id="rId6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  <p:embeddedFont>
      <p:font typeface="Corbel" panose="020B0503020204020204" pitchFamily="34" charset="0"/>
      <p:regular r:id="rId74"/>
      <p:bold r:id="rId75"/>
      <p:italic r:id="rId76"/>
      <p:boldItalic r:id="rId77"/>
    </p:embeddedFont>
    <p:embeddedFont>
      <p:font typeface="Merriweather Sans" pitchFamily="2" charset="77"/>
      <p:regular r:id="rId78"/>
      <p:bold r:id="rId79"/>
      <p:italic r:id="rId80"/>
      <p:boldItalic r:id="rId81"/>
    </p:embeddedFont>
    <p:embeddedFont>
      <p:font typeface="Trebuchet MS" panose="020B0703020202090204" pitchFamily="34" charset="0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A00"/>
    <a:srgbClr val="000000"/>
    <a:srgbClr val="DCECFF"/>
    <a:srgbClr val="FFE7DD"/>
    <a:srgbClr val="C00000"/>
    <a:srgbClr val="FFF2D4"/>
    <a:srgbClr val="FF0000"/>
    <a:srgbClr val="FFE5DF"/>
    <a:srgbClr val="FACD9A"/>
    <a:srgbClr val="CDE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216B-5C9B-F14F-B9D2-E822DFC41875}" v="406" dt="2023-02-14T19:15:21.962"/>
    <p1510:client id="{8560E812-8D00-66F1-A519-CA758CCE3AD2}" v="3" dt="2023-02-13T23:34:35.47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0"/>
    <p:restoredTop sz="94692"/>
  </p:normalViewPr>
  <p:slideViewPr>
    <p:cSldViewPr snapToGrid="0">
      <p:cViewPr varScale="1">
        <p:scale>
          <a:sx n="183" d="100"/>
          <a:sy n="183" d="100"/>
        </p:scale>
        <p:origin x="9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microsoft.com/office/2016/11/relationships/changesInfo" Target="changesInfos/changesInfo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92" Type="http://schemas.microsoft.com/office/2018/10/relationships/authors" Target="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18.fntdata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62390808-c838-45e6-be59-d6fd0d208bc8" providerId="ADAL" clId="{0861216B-5C9B-F14F-B9D2-E822DFC41875}"/>
    <pc:docChg chg="undo redo custSel addSld delSld modSld sldOrd">
      <pc:chgData name="Daniel Khashabi" userId="62390808-c838-45e6-be59-d6fd0d208bc8" providerId="ADAL" clId="{0861216B-5C9B-F14F-B9D2-E822DFC41875}" dt="2023-02-14T19:15:21.962" v="5338" actId="20577"/>
      <pc:docMkLst>
        <pc:docMk/>
      </pc:docMkLst>
      <pc:sldChg chg="modSp mod">
        <pc:chgData name="Daniel Khashabi" userId="62390808-c838-45e6-be59-d6fd0d208bc8" providerId="ADAL" clId="{0861216B-5C9B-F14F-B9D2-E822DFC41875}" dt="2023-02-11T17:36:43.971" v="2996" actId="20577"/>
        <pc:sldMkLst>
          <pc:docMk/>
          <pc:sldMk cId="0" sldId="301"/>
        </pc:sldMkLst>
        <pc:spChg chg="mod">
          <ac:chgData name="Daniel Khashabi" userId="62390808-c838-45e6-be59-d6fd0d208bc8" providerId="ADAL" clId="{0861216B-5C9B-F14F-B9D2-E822DFC41875}" dt="2023-02-11T17:36:43.971" v="2996" actId="20577"/>
          <ac:spMkLst>
            <pc:docMk/>
            <pc:sldMk cId="0" sldId="301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0861216B-5C9B-F14F-B9D2-E822DFC41875}" dt="2023-02-11T17:34:07.425" v="2833" actId="2696"/>
        <pc:sldMkLst>
          <pc:docMk/>
          <pc:sldMk cId="1537972287" sldId="588"/>
        </pc:sldMkLst>
      </pc:sldChg>
      <pc:sldChg chg="modSp mod">
        <pc:chgData name="Daniel Khashabi" userId="62390808-c838-45e6-be59-d6fd0d208bc8" providerId="ADAL" clId="{0861216B-5C9B-F14F-B9D2-E822DFC41875}" dt="2023-02-14T13:32:26.493" v="4375" actId="20577"/>
        <pc:sldMkLst>
          <pc:docMk/>
          <pc:sldMk cId="3583253818" sldId="1337"/>
        </pc:sldMkLst>
        <pc:spChg chg="mod">
          <ac:chgData name="Daniel Khashabi" userId="62390808-c838-45e6-be59-d6fd0d208bc8" providerId="ADAL" clId="{0861216B-5C9B-F14F-B9D2-E822DFC41875}" dt="2023-02-14T13:32:26.493" v="4375" actId="20577"/>
          <ac:spMkLst>
            <pc:docMk/>
            <pc:sldMk cId="3583253818" sldId="1337"/>
            <ac:spMk id="7" creationId="{E6CBB357-581A-AEE8-334F-B64DF7996C72}"/>
          </ac:spMkLst>
        </pc:spChg>
      </pc:sldChg>
      <pc:sldChg chg="delSp mod">
        <pc:chgData name="Daniel Khashabi" userId="62390808-c838-45e6-be59-d6fd0d208bc8" providerId="ADAL" clId="{0861216B-5C9B-F14F-B9D2-E822DFC41875}" dt="2023-02-14T13:08:15.562" v="3957" actId="478"/>
        <pc:sldMkLst>
          <pc:docMk/>
          <pc:sldMk cId="1531131561" sldId="1566"/>
        </pc:sldMkLst>
        <pc:spChg chg="del">
          <ac:chgData name="Daniel Khashabi" userId="62390808-c838-45e6-be59-d6fd0d208bc8" providerId="ADAL" clId="{0861216B-5C9B-F14F-B9D2-E822DFC41875}" dt="2023-02-14T13:08:15.562" v="3957" actId="478"/>
          <ac:spMkLst>
            <pc:docMk/>
            <pc:sldMk cId="1531131561" sldId="1566"/>
            <ac:spMk id="4" creationId="{14615A89-2BAC-5A9D-DC52-A9BEA7A8A5E9}"/>
          </ac:spMkLst>
        </pc:spChg>
      </pc:sldChg>
      <pc:sldChg chg="addSp delSp modSp mod delAnim modAnim">
        <pc:chgData name="Daniel Khashabi" userId="62390808-c838-45e6-be59-d6fd0d208bc8" providerId="ADAL" clId="{0861216B-5C9B-F14F-B9D2-E822DFC41875}" dt="2023-02-14T13:11:53.070" v="3977" actId="1076"/>
        <pc:sldMkLst>
          <pc:docMk/>
          <pc:sldMk cId="2638986502" sldId="1567"/>
        </pc:sldMkLst>
        <pc:spChg chg="del">
          <ac:chgData name="Daniel Khashabi" userId="62390808-c838-45e6-be59-d6fd0d208bc8" providerId="ADAL" clId="{0861216B-5C9B-F14F-B9D2-E822DFC41875}" dt="2023-02-14T13:11:05.006" v="3967" actId="478"/>
          <ac:spMkLst>
            <pc:docMk/>
            <pc:sldMk cId="2638986502" sldId="1567"/>
            <ac:spMk id="12" creationId="{EA1E8147-6A08-7AE1-A792-2B49C233CAD2}"/>
          </ac:spMkLst>
        </pc:spChg>
        <pc:spChg chg="mod">
          <ac:chgData name="Daniel Khashabi" userId="62390808-c838-45e6-be59-d6fd0d208bc8" providerId="ADAL" clId="{0861216B-5C9B-F14F-B9D2-E822DFC41875}" dt="2023-02-14T13:11:05.338" v="3968"/>
          <ac:spMkLst>
            <pc:docMk/>
            <pc:sldMk cId="2638986502" sldId="1567"/>
            <ac:spMk id="13" creationId="{C5D14842-2188-97BA-6C9B-6E5713DB0126}"/>
          </ac:spMkLst>
        </pc:spChg>
        <pc:spChg chg="del">
          <ac:chgData name="Daniel Khashabi" userId="62390808-c838-45e6-be59-d6fd0d208bc8" providerId="ADAL" clId="{0861216B-5C9B-F14F-B9D2-E822DFC41875}" dt="2023-02-14T13:11:05.006" v="3967" actId="478"/>
          <ac:spMkLst>
            <pc:docMk/>
            <pc:sldMk cId="2638986502" sldId="1567"/>
            <ac:spMk id="14" creationId="{1DC3B7D4-D980-7B6D-8AA2-6125C21F4BFA}"/>
          </ac:spMkLst>
        </pc:spChg>
        <pc:spChg chg="mod">
          <ac:chgData name="Daniel Khashabi" userId="62390808-c838-45e6-be59-d6fd0d208bc8" providerId="ADAL" clId="{0861216B-5C9B-F14F-B9D2-E822DFC41875}" dt="2023-02-14T13:11:05.338" v="3968"/>
          <ac:spMkLst>
            <pc:docMk/>
            <pc:sldMk cId="2638986502" sldId="1567"/>
            <ac:spMk id="15" creationId="{227350EE-6654-524E-62A8-2981E017E270}"/>
          </ac:spMkLst>
        </pc:spChg>
        <pc:spChg chg="add del mod">
          <ac:chgData name="Daniel Khashabi" userId="62390808-c838-45e6-be59-d6fd0d208bc8" providerId="ADAL" clId="{0861216B-5C9B-F14F-B9D2-E822DFC41875}" dt="2023-02-14T13:11:51.436" v="3976" actId="478"/>
          <ac:spMkLst>
            <pc:docMk/>
            <pc:sldMk cId="2638986502" sldId="1567"/>
            <ac:spMk id="16" creationId="{D3268ADB-2AE9-5FE6-AC81-E84D55F054EE}"/>
          </ac:spMkLst>
        </pc:spChg>
        <pc:spChg chg="add del mod">
          <ac:chgData name="Daniel Khashabi" userId="62390808-c838-45e6-be59-d6fd0d208bc8" providerId="ADAL" clId="{0861216B-5C9B-F14F-B9D2-E822DFC41875}" dt="2023-02-14T13:11:49.038" v="3974" actId="478"/>
          <ac:spMkLst>
            <pc:docMk/>
            <pc:sldMk cId="2638986502" sldId="1567"/>
            <ac:spMk id="17" creationId="{22B3CA7B-4894-17DE-55A6-714809DEF19D}"/>
          </ac:spMkLst>
        </pc:spChg>
        <pc:grpChg chg="add del mod">
          <ac:chgData name="Daniel Khashabi" userId="62390808-c838-45e6-be59-d6fd0d208bc8" providerId="ADAL" clId="{0861216B-5C9B-F14F-B9D2-E822DFC41875}" dt="2023-02-14T13:11:49.038" v="3974" actId="478"/>
          <ac:grpSpMkLst>
            <pc:docMk/>
            <pc:sldMk cId="2638986502" sldId="1567"/>
            <ac:grpSpMk id="5" creationId="{A70B8F81-96D3-109D-735C-E0B0BD607334}"/>
          </ac:grpSpMkLst>
        </pc:grpChg>
        <pc:grpChg chg="del">
          <ac:chgData name="Daniel Khashabi" userId="62390808-c838-45e6-be59-d6fd0d208bc8" providerId="ADAL" clId="{0861216B-5C9B-F14F-B9D2-E822DFC41875}" dt="2023-02-14T13:11:05.006" v="3967" actId="478"/>
          <ac:grpSpMkLst>
            <pc:docMk/>
            <pc:sldMk cId="2638986502" sldId="1567"/>
            <ac:grpSpMk id="8" creationId="{29DB9506-D30B-7B84-5253-F27A8FA9883C}"/>
          </ac:grpSpMkLst>
        </pc:grpChg>
        <pc:picChg chg="add del mod">
          <ac:chgData name="Daniel Khashabi" userId="62390808-c838-45e6-be59-d6fd0d208bc8" providerId="ADAL" clId="{0861216B-5C9B-F14F-B9D2-E822DFC41875}" dt="2023-02-14T13:11:50.154" v="3975" actId="478"/>
          <ac:picMkLst>
            <pc:docMk/>
            <pc:sldMk cId="2638986502" sldId="1567"/>
            <ac:picMk id="4" creationId="{1F3E09A9-B778-4700-659E-A1940818A80D}"/>
          </ac:picMkLst>
        </pc:picChg>
        <pc:picChg chg="del">
          <ac:chgData name="Daniel Khashabi" userId="62390808-c838-45e6-be59-d6fd0d208bc8" providerId="ADAL" clId="{0861216B-5C9B-F14F-B9D2-E822DFC41875}" dt="2023-02-14T13:11:05.006" v="3967" actId="478"/>
          <ac:picMkLst>
            <pc:docMk/>
            <pc:sldMk cId="2638986502" sldId="1567"/>
            <ac:picMk id="7" creationId="{FB23EB69-AA96-A78A-9EAC-80C3C132F0AD}"/>
          </ac:picMkLst>
        </pc:picChg>
        <pc:picChg chg="mod">
          <ac:chgData name="Daniel Khashabi" userId="62390808-c838-45e6-be59-d6fd0d208bc8" providerId="ADAL" clId="{0861216B-5C9B-F14F-B9D2-E822DFC41875}" dt="2023-02-14T13:11:53.070" v="3977" actId="1076"/>
          <ac:picMkLst>
            <pc:docMk/>
            <pc:sldMk cId="2638986502" sldId="1567"/>
            <ac:picMk id="9" creationId="{3FDD8CEC-F224-5BF5-9F33-B394DC0F1C0F}"/>
          </ac:picMkLst>
        </pc:picChg>
      </pc:sldChg>
      <pc:sldChg chg="modSp mod modTransition modAnim">
        <pc:chgData name="Daniel Khashabi" userId="62390808-c838-45e6-be59-d6fd0d208bc8" providerId="ADAL" clId="{0861216B-5C9B-F14F-B9D2-E822DFC41875}" dt="2023-02-14T19:15:21.962" v="5338" actId="20577"/>
        <pc:sldMkLst>
          <pc:docMk/>
          <pc:sldMk cId="3164018251" sldId="1570"/>
        </pc:sldMkLst>
        <pc:spChg chg="mod">
          <ac:chgData name="Daniel Khashabi" userId="62390808-c838-45e6-be59-d6fd0d208bc8" providerId="ADAL" clId="{0861216B-5C9B-F14F-B9D2-E822DFC41875}" dt="2023-02-14T19:15:16.855" v="5337" actId="20577"/>
          <ac:spMkLst>
            <pc:docMk/>
            <pc:sldMk cId="3164018251" sldId="1570"/>
            <ac:spMk id="5" creationId="{4B5AD647-92DB-FC04-FCED-D6F1E45C17BD}"/>
          </ac:spMkLst>
        </pc:spChg>
        <pc:spChg chg="mod">
          <ac:chgData name="Daniel Khashabi" userId="62390808-c838-45e6-be59-d6fd0d208bc8" providerId="ADAL" clId="{0861216B-5C9B-F14F-B9D2-E822DFC41875}" dt="2023-02-14T19:15:21.962" v="5338" actId="20577"/>
          <ac:spMkLst>
            <pc:docMk/>
            <pc:sldMk cId="3164018251" sldId="1570"/>
            <ac:spMk id="6" creationId="{E38C625C-04A4-FF20-618C-3399DE85E1CF}"/>
          </ac:spMkLst>
        </pc:spChg>
        <pc:spChg chg="mod">
          <ac:chgData name="Daniel Khashabi" userId="62390808-c838-45e6-be59-d6fd0d208bc8" providerId="ADAL" clId="{0861216B-5C9B-F14F-B9D2-E822DFC41875}" dt="2023-02-14T16:05:49.941" v="4893" actId="1036"/>
          <ac:spMkLst>
            <pc:docMk/>
            <pc:sldMk cId="3164018251" sldId="1570"/>
            <ac:spMk id="8" creationId="{D5B876CA-4448-6BD5-CC8E-2FB3C41D2809}"/>
          </ac:spMkLst>
        </pc:spChg>
      </pc:sldChg>
      <pc:sldChg chg="modAnim">
        <pc:chgData name="Daniel Khashabi" userId="62390808-c838-45e6-be59-d6fd0d208bc8" providerId="ADAL" clId="{0861216B-5C9B-F14F-B9D2-E822DFC41875}" dt="2023-02-14T13:09:03.468" v="3959"/>
        <pc:sldMkLst>
          <pc:docMk/>
          <pc:sldMk cId="733357355" sldId="1585"/>
        </pc:sldMkLst>
      </pc:sldChg>
      <pc:sldChg chg="modAnim">
        <pc:chgData name="Daniel Khashabi" userId="62390808-c838-45e6-be59-d6fd0d208bc8" providerId="ADAL" clId="{0861216B-5C9B-F14F-B9D2-E822DFC41875}" dt="2023-02-14T13:08:58.273" v="3958"/>
        <pc:sldMkLst>
          <pc:docMk/>
          <pc:sldMk cId="3156879795" sldId="1586"/>
        </pc:sldMkLst>
      </pc:sldChg>
      <pc:sldChg chg="modAnim">
        <pc:chgData name="Daniel Khashabi" userId="62390808-c838-45e6-be59-d6fd0d208bc8" providerId="ADAL" clId="{0861216B-5C9B-F14F-B9D2-E822DFC41875}" dt="2023-02-14T13:09:09.147" v="3960"/>
        <pc:sldMkLst>
          <pc:docMk/>
          <pc:sldMk cId="4049769494" sldId="1587"/>
        </pc:sldMkLst>
      </pc:sldChg>
      <pc:sldChg chg="modAnim">
        <pc:chgData name="Daniel Khashabi" userId="62390808-c838-45e6-be59-d6fd0d208bc8" providerId="ADAL" clId="{0861216B-5C9B-F14F-B9D2-E822DFC41875}" dt="2023-02-14T13:09:49.184" v="3964"/>
        <pc:sldMkLst>
          <pc:docMk/>
          <pc:sldMk cId="2849158647" sldId="1588"/>
        </pc:sldMkLst>
      </pc:sldChg>
      <pc:sldChg chg="mod modShow">
        <pc:chgData name="Daniel Khashabi" userId="62390808-c838-45e6-be59-d6fd0d208bc8" providerId="ADAL" clId="{0861216B-5C9B-F14F-B9D2-E822DFC41875}" dt="2023-02-14T13:01:33.531" v="3320" actId="729"/>
        <pc:sldMkLst>
          <pc:docMk/>
          <pc:sldMk cId="2994308362" sldId="1592"/>
        </pc:sldMkLst>
      </pc:sldChg>
      <pc:sldChg chg="del">
        <pc:chgData name="Daniel Khashabi" userId="62390808-c838-45e6-be59-d6fd0d208bc8" providerId="ADAL" clId="{0861216B-5C9B-F14F-B9D2-E822DFC41875}" dt="2023-02-10T15:35:24.821" v="496" actId="2696"/>
        <pc:sldMkLst>
          <pc:docMk/>
          <pc:sldMk cId="239038373" sldId="1626"/>
        </pc:sldMkLst>
      </pc:sldChg>
      <pc:sldChg chg="modSp mod">
        <pc:chgData name="Daniel Khashabi" userId="62390808-c838-45e6-be59-d6fd0d208bc8" providerId="ADAL" clId="{0861216B-5C9B-F14F-B9D2-E822DFC41875}" dt="2023-02-14T15:44:45.640" v="4479" actId="20577"/>
        <pc:sldMkLst>
          <pc:docMk/>
          <pc:sldMk cId="1595889733" sldId="1634"/>
        </pc:sldMkLst>
        <pc:spChg chg="mod">
          <ac:chgData name="Daniel Khashabi" userId="62390808-c838-45e6-be59-d6fd0d208bc8" providerId="ADAL" clId="{0861216B-5C9B-F14F-B9D2-E822DFC41875}" dt="2023-02-14T15:44:45.640" v="4479" actId="20577"/>
          <ac:spMkLst>
            <pc:docMk/>
            <pc:sldMk cId="1595889733" sldId="1634"/>
            <ac:spMk id="3" creationId="{989A4BDC-4675-601A-AF6F-255447C8D772}"/>
          </ac:spMkLst>
        </pc:spChg>
      </pc:sldChg>
      <pc:sldChg chg="add del mod modShow">
        <pc:chgData name="Daniel Khashabi" userId="62390808-c838-45e6-be59-d6fd0d208bc8" providerId="ADAL" clId="{0861216B-5C9B-F14F-B9D2-E822DFC41875}" dt="2023-02-10T15:24:01.893" v="5" actId="2696"/>
        <pc:sldMkLst>
          <pc:docMk/>
          <pc:sldMk cId="1921983793" sldId="1657"/>
        </pc:sldMkLst>
      </pc:sldChg>
      <pc:sldChg chg="add del">
        <pc:chgData name="Daniel Khashabi" userId="62390808-c838-45e6-be59-d6fd0d208bc8" providerId="ADAL" clId="{0861216B-5C9B-F14F-B9D2-E822DFC41875}" dt="2023-02-10T15:24:39.298" v="71" actId="2696"/>
        <pc:sldMkLst>
          <pc:docMk/>
          <pc:sldMk cId="3127124596" sldId="1657"/>
        </pc:sldMkLst>
      </pc:sldChg>
      <pc:sldChg chg="modSp del mod">
        <pc:chgData name="Daniel Khashabi" userId="62390808-c838-45e6-be59-d6fd0d208bc8" providerId="ADAL" clId="{0861216B-5C9B-F14F-B9D2-E822DFC41875}" dt="2023-02-10T15:23:45.168" v="2" actId="2696"/>
        <pc:sldMkLst>
          <pc:docMk/>
          <pc:sldMk cId="3600553827" sldId="1657"/>
        </pc:sldMkLst>
        <pc:spChg chg="mod">
          <ac:chgData name="Daniel Khashabi" userId="62390808-c838-45e6-be59-d6fd0d208bc8" providerId="ADAL" clId="{0861216B-5C9B-F14F-B9D2-E822DFC41875}" dt="2023-02-10T15:23:44.115" v="1" actId="21"/>
          <ac:spMkLst>
            <pc:docMk/>
            <pc:sldMk cId="3600553827" sldId="1657"/>
            <ac:spMk id="3" creationId="{DD2AE130-3E04-002C-96EB-1647C1E5396D}"/>
          </ac:spMkLst>
        </pc:spChg>
      </pc:sldChg>
      <pc:sldChg chg="mod modShow">
        <pc:chgData name="Daniel Khashabi" userId="62390808-c838-45e6-be59-d6fd0d208bc8" providerId="ADAL" clId="{0861216B-5C9B-F14F-B9D2-E822DFC41875}" dt="2023-02-14T18:47:47.040" v="5324" actId="729"/>
        <pc:sldMkLst>
          <pc:docMk/>
          <pc:sldMk cId="3925948123" sldId="1662"/>
        </pc:sldMkLst>
      </pc:sldChg>
      <pc:sldChg chg="modSp mod modShow">
        <pc:chgData name="Daniel Khashabi" userId="62390808-c838-45e6-be59-d6fd0d208bc8" providerId="ADAL" clId="{0861216B-5C9B-F14F-B9D2-E822DFC41875}" dt="2023-02-14T18:47:47.040" v="5324" actId="729"/>
        <pc:sldMkLst>
          <pc:docMk/>
          <pc:sldMk cId="2091825979" sldId="1663"/>
        </pc:sldMkLst>
        <pc:spChg chg="mod">
          <ac:chgData name="Daniel Khashabi" userId="62390808-c838-45e6-be59-d6fd0d208bc8" providerId="ADAL" clId="{0861216B-5C9B-F14F-B9D2-E822DFC41875}" dt="2023-02-14T13:02:41.176" v="3333" actId="1038"/>
          <ac:spMkLst>
            <pc:docMk/>
            <pc:sldMk cId="2091825979" sldId="1663"/>
            <ac:spMk id="43" creationId="{B5C1A543-27F8-BEF4-DD3D-8B429FF4A2A0}"/>
          </ac:spMkLst>
        </pc:spChg>
      </pc:sldChg>
      <pc:sldChg chg="modSp">
        <pc:chgData name="Daniel Khashabi" userId="62390808-c838-45e6-be59-d6fd0d208bc8" providerId="ADAL" clId="{0861216B-5C9B-F14F-B9D2-E822DFC41875}" dt="2023-02-11T12:39:11.188" v="505" actId="20577"/>
        <pc:sldMkLst>
          <pc:docMk/>
          <pc:sldMk cId="2925777537" sldId="1668"/>
        </pc:sldMkLst>
        <pc:spChg chg="mod">
          <ac:chgData name="Daniel Khashabi" userId="62390808-c838-45e6-be59-d6fd0d208bc8" providerId="ADAL" clId="{0861216B-5C9B-F14F-B9D2-E822DFC41875}" dt="2023-02-11T12:39:11.188" v="505" actId="20577"/>
          <ac:spMkLst>
            <pc:docMk/>
            <pc:sldMk cId="2925777537" sldId="1668"/>
            <ac:spMk id="6" creationId="{90DA248A-9AE0-0E5E-F388-3A6793ED1E91}"/>
          </ac:spMkLst>
        </pc:spChg>
      </pc:sldChg>
      <pc:sldChg chg="modSp mod">
        <pc:chgData name="Daniel Khashabi" userId="62390808-c838-45e6-be59-d6fd0d208bc8" providerId="ADAL" clId="{0861216B-5C9B-F14F-B9D2-E822DFC41875}" dt="2023-02-14T15:46:19.939" v="4490" actId="207"/>
        <pc:sldMkLst>
          <pc:docMk/>
          <pc:sldMk cId="3077036545" sldId="1674"/>
        </pc:sldMkLst>
        <pc:spChg chg="mod">
          <ac:chgData name="Daniel Khashabi" userId="62390808-c838-45e6-be59-d6fd0d208bc8" providerId="ADAL" clId="{0861216B-5C9B-F14F-B9D2-E822DFC41875}" dt="2023-02-14T15:46:19.939" v="4490" actId="207"/>
          <ac:spMkLst>
            <pc:docMk/>
            <pc:sldMk cId="3077036545" sldId="1674"/>
            <ac:spMk id="3" creationId="{CB514289-F055-289E-2E6C-E1FAF7D0C42A}"/>
          </ac:spMkLst>
        </pc:spChg>
      </pc:sldChg>
      <pc:sldChg chg="modSp modAnim">
        <pc:chgData name="Daniel Khashabi" userId="62390808-c838-45e6-be59-d6fd0d208bc8" providerId="ADAL" clId="{0861216B-5C9B-F14F-B9D2-E822DFC41875}" dt="2023-02-14T13:12:23.602" v="3989"/>
        <pc:sldMkLst>
          <pc:docMk/>
          <pc:sldMk cId="618382703" sldId="1679"/>
        </pc:sldMkLst>
        <pc:spChg chg="mod">
          <ac:chgData name="Daniel Khashabi" userId="62390808-c838-45e6-be59-d6fd0d208bc8" providerId="ADAL" clId="{0861216B-5C9B-F14F-B9D2-E822DFC41875}" dt="2023-02-14T13:11:29.164" v="3972" actId="20577"/>
          <ac:spMkLst>
            <pc:docMk/>
            <pc:sldMk cId="618382703" sldId="1679"/>
            <ac:spMk id="28" creationId="{47FBCED0-72EB-5145-E877-CC2C9E63979F}"/>
          </ac:spMkLst>
        </pc:spChg>
      </pc:sldChg>
      <pc:sldChg chg="modSp mod">
        <pc:chgData name="Daniel Khashabi" userId="62390808-c838-45e6-be59-d6fd0d208bc8" providerId="ADAL" clId="{0861216B-5C9B-F14F-B9D2-E822DFC41875}" dt="2023-02-14T15:46:56.765" v="4496" actId="20577"/>
        <pc:sldMkLst>
          <pc:docMk/>
          <pc:sldMk cId="183722912" sldId="1681"/>
        </pc:sldMkLst>
        <pc:spChg chg="mod">
          <ac:chgData name="Daniel Khashabi" userId="62390808-c838-45e6-be59-d6fd0d208bc8" providerId="ADAL" clId="{0861216B-5C9B-F14F-B9D2-E822DFC41875}" dt="2023-02-14T15:46:56.765" v="4496" actId="20577"/>
          <ac:spMkLst>
            <pc:docMk/>
            <pc:sldMk cId="183722912" sldId="1681"/>
            <ac:spMk id="3" creationId="{198DE51F-4685-7B9E-1C3F-0EABE3033B29}"/>
          </ac:spMkLst>
        </pc:spChg>
        <pc:spChg chg="mod">
          <ac:chgData name="Daniel Khashabi" userId="62390808-c838-45e6-be59-d6fd0d208bc8" providerId="ADAL" clId="{0861216B-5C9B-F14F-B9D2-E822DFC41875}" dt="2023-02-14T13:12:45.574" v="3990" actId="20577"/>
          <ac:spMkLst>
            <pc:docMk/>
            <pc:sldMk cId="183722912" sldId="1681"/>
            <ac:spMk id="28" creationId="{47FBCED0-72EB-5145-E877-CC2C9E63979F}"/>
          </ac:spMkLst>
        </pc:spChg>
      </pc:sldChg>
      <pc:sldChg chg="addSp delSp modSp mod delAnim modAnim">
        <pc:chgData name="Daniel Khashabi" userId="62390808-c838-45e6-be59-d6fd0d208bc8" providerId="ADAL" clId="{0861216B-5C9B-F14F-B9D2-E822DFC41875}" dt="2023-02-14T15:49:15.422" v="4511" actId="207"/>
        <pc:sldMkLst>
          <pc:docMk/>
          <pc:sldMk cId="2902124800" sldId="1682"/>
        </pc:sldMkLst>
        <pc:spChg chg="mod">
          <ac:chgData name="Daniel Khashabi" userId="62390808-c838-45e6-be59-d6fd0d208bc8" providerId="ADAL" clId="{0861216B-5C9B-F14F-B9D2-E822DFC41875}" dt="2023-02-14T15:49:15.422" v="4511" actId="207"/>
          <ac:spMkLst>
            <pc:docMk/>
            <pc:sldMk cId="2902124800" sldId="1682"/>
            <ac:spMk id="3" creationId="{77A79C9D-9ECD-E6CC-4AAF-9A86B65C6CD1}"/>
          </ac:spMkLst>
        </pc:spChg>
        <pc:spChg chg="add mod">
          <ac:chgData name="Daniel Khashabi" userId="62390808-c838-45e6-be59-d6fd0d208bc8" providerId="ADAL" clId="{0861216B-5C9B-F14F-B9D2-E822DFC41875}" dt="2023-02-14T15:47:22.560" v="4498" actId="114"/>
          <ac:spMkLst>
            <pc:docMk/>
            <pc:sldMk cId="2902124800" sldId="1682"/>
            <ac:spMk id="4" creationId="{FF937612-0F57-049D-F555-03013BA77E59}"/>
          </ac:spMkLst>
        </pc:spChg>
        <pc:spChg chg="del">
          <ac:chgData name="Daniel Khashabi" userId="62390808-c838-45e6-be59-d6fd0d208bc8" providerId="ADAL" clId="{0861216B-5C9B-F14F-B9D2-E822DFC41875}" dt="2023-02-14T13:14:45.649" v="4043" actId="478"/>
          <ac:spMkLst>
            <pc:docMk/>
            <pc:sldMk cId="2902124800" sldId="1682"/>
            <ac:spMk id="5" creationId="{6774986E-09F5-C70D-1CE1-02748DA8DE0B}"/>
          </ac:spMkLst>
        </pc:spChg>
      </pc:sldChg>
      <pc:sldChg chg="addSp modSp mod modAnim">
        <pc:chgData name="Daniel Khashabi" userId="62390808-c838-45e6-be59-d6fd0d208bc8" providerId="ADAL" clId="{0861216B-5C9B-F14F-B9D2-E822DFC41875}" dt="2023-02-14T15:54:02.082" v="4571" actId="404"/>
        <pc:sldMkLst>
          <pc:docMk/>
          <pc:sldMk cId="2037357548" sldId="1683"/>
        </pc:sldMkLst>
        <pc:spChg chg="mod">
          <ac:chgData name="Daniel Khashabi" userId="62390808-c838-45e6-be59-d6fd0d208bc8" providerId="ADAL" clId="{0861216B-5C9B-F14F-B9D2-E822DFC41875}" dt="2023-02-14T15:54:02.082" v="4571" actId="404"/>
          <ac:spMkLst>
            <pc:docMk/>
            <pc:sldMk cId="2037357548" sldId="1683"/>
            <ac:spMk id="3" creationId="{77A79C9D-9ECD-E6CC-4AAF-9A86B65C6CD1}"/>
          </ac:spMkLst>
        </pc:spChg>
        <pc:spChg chg="mod">
          <ac:chgData name="Daniel Khashabi" userId="62390808-c838-45e6-be59-d6fd0d208bc8" providerId="ADAL" clId="{0861216B-5C9B-F14F-B9D2-E822DFC41875}" dt="2023-02-14T13:18:03.913" v="4315" actId="1038"/>
          <ac:spMkLst>
            <pc:docMk/>
            <pc:sldMk cId="2037357548" sldId="1683"/>
            <ac:spMk id="4" creationId="{77BC0901-035C-DC15-F617-91C96A1AFB88}"/>
          </ac:spMkLst>
        </pc:spChg>
        <pc:spChg chg="mod">
          <ac:chgData name="Daniel Khashabi" userId="62390808-c838-45e6-be59-d6fd0d208bc8" providerId="ADAL" clId="{0861216B-5C9B-F14F-B9D2-E822DFC41875}" dt="2023-02-14T13:18:03.913" v="4315" actId="1038"/>
          <ac:spMkLst>
            <pc:docMk/>
            <pc:sldMk cId="2037357548" sldId="1683"/>
            <ac:spMk id="5" creationId="{6774986E-09F5-C70D-1CE1-02748DA8DE0B}"/>
          </ac:spMkLst>
        </pc:spChg>
        <pc:spChg chg="add mod">
          <ac:chgData name="Daniel Khashabi" userId="62390808-c838-45e6-be59-d6fd0d208bc8" providerId="ADAL" clId="{0861216B-5C9B-F14F-B9D2-E822DFC41875}" dt="2023-02-14T13:18:03.913" v="4315" actId="1038"/>
          <ac:spMkLst>
            <pc:docMk/>
            <pc:sldMk cId="2037357548" sldId="1683"/>
            <ac:spMk id="7" creationId="{46734F4A-94C8-F94E-E6CC-80B6DEBC6F39}"/>
          </ac:spMkLst>
        </pc:spChg>
      </pc:sldChg>
      <pc:sldChg chg="modSp modAnim">
        <pc:chgData name="Daniel Khashabi" userId="62390808-c838-45e6-be59-d6fd0d208bc8" providerId="ADAL" clId="{0861216B-5C9B-F14F-B9D2-E822DFC41875}" dt="2023-02-14T15:50:24.840" v="4515"/>
        <pc:sldMkLst>
          <pc:docMk/>
          <pc:sldMk cId="2846094280" sldId="1684"/>
        </pc:sldMkLst>
        <pc:spChg chg="mod">
          <ac:chgData name="Daniel Khashabi" userId="62390808-c838-45e6-be59-d6fd0d208bc8" providerId="ADAL" clId="{0861216B-5C9B-F14F-B9D2-E822DFC41875}" dt="2023-02-14T15:47:58.287" v="4507" actId="114"/>
          <ac:spMkLst>
            <pc:docMk/>
            <pc:sldMk cId="2846094280" sldId="1684"/>
            <ac:spMk id="5" creationId="{6774986E-09F5-C70D-1CE1-02748DA8DE0B}"/>
          </ac:spMkLst>
        </pc:spChg>
      </pc:sldChg>
      <pc:sldChg chg="modSp mod modAnim">
        <pc:chgData name="Daniel Khashabi" userId="62390808-c838-45e6-be59-d6fd0d208bc8" providerId="ADAL" clId="{0861216B-5C9B-F14F-B9D2-E822DFC41875}" dt="2023-02-14T15:47:49.137" v="4505" actId="20577"/>
        <pc:sldMkLst>
          <pc:docMk/>
          <pc:sldMk cId="3123348212" sldId="1685"/>
        </pc:sldMkLst>
        <pc:spChg chg="mod">
          <ac:chgData name="Daniel Khashabi" userId="62390808-c838-45e6-be59-d6fd0d208bc8" providerId="ADAL" clId="{0861216B-5C9B-F14F-B9D2-E822DFC41875}" dt="2023-02-14T15:47:32.140" v="4499"/>
          <ac:spMkLst>
            <pc:docMk/>
            <pc:sldMk cId="3123348212" sldId="1685"/>
            <ac:spMk id="4" creationId="{F7C3D3BE-1496-B273-6F15-A100ECA50CD8}"/>
          </ac:spMkLst>
        </pc:spChg>
        <pc:spChg chg="mod">
          <ac:chgData name="Daniel Khashabi" userId="62390808-c838-45e6-be59-d6fd0d208bc8" providerId="ADAL" clId="{0861216B-5C9B-F14F-B9D2-E822DFC41875}" dt="2023-02-14T15:47:49.137" v="4505" actId="20577"/>
          <ac:spMkLst>
            <pc:docMk/>
            <pc:sldMk cId="3123348212" sldId="1685"/>
            <ac:spMk id="8" creationId="{63B1DC4F-FBC5-4F38-DB04-20EAE6CD9565}"/>
          </ac:spMkLst>
        </pc:spChg>
      </pc:sldChg>
      <pc:sldChg chg="addSp delSp modSp mod modTransition delAnim modAnim">
        <pc:chgData name="Daniel Khashabi" userId="62390808-c838-45e6-be59-d6fd0d208bc8" providerId="ADAL" clId="{0861216B-5C9B-F14F-B9D2-E822DFC41875}" dt="2023-02-14T16:04:53.658" v="4888" actId="1036"/>
        <pc:sldMkLst>
          <pc:docMk/>
          <pc:sldMk cId="2547470562" sldId="1686"/>
        </pc:sldMkLst>
        <pc:spChg chg="add del mod">
          <ac:chgData name="Daniel Khashabi" userId="62390808-c838-45e6-be59-d6fd0d208bc8" providerId="ADAL" clId="{0861216B-5C9B-F14F-B9D2-E822DFC41875}" dt="2023-02-14T16:03:31.701" v="4850" actId="478"/>
          <ac:spMkLst>
            <pc:docMk/>
            <pc:sldMk cId="2547470562" sldId="1686"/>
            <ac:spMk id="4" creationId="{E4C4B40B-7984-2510-251E-62F2CA9FBEBF}"/>
          </ac:spMkLst>
        </pc:spChg>
        <pc:spChg chg="add mod">
          <ac:chgData name="Daniel Khashabi" userId="62390808-c838-45e6-be59-d6fd0d208bc8" providerId="ADAL" clId="{0861216B-5C9B-F14F-B9D2-E822DFC41875}" dt="2023-02-14T16:03:45.958" v="4861" actId="1035"/>
          <ac:spMkLst>
            <pc:docMk/>
            <pc:sldMk cId="2547470562" sldId="1686"/>
            <ac:spMk id="5" creationId="{B06E2AC0-7BC9-133B-8E82-97AF13F5AA27}"/>
          </ac:spMkLst>
        </pc:spChg>
        <pc:spChg chg="add mod">
          <ac:chgData name="Daniel Khashabi" userId="62390808-c838-45e6-be59-d6fd0d208bc8" providerId="ADAL" clId="{0861216B-5C9B-F14F-B9D2-E822DFC41875}" dt="2023-02-14T16:03:35.326" v="4852" actId="1076"/>
          <ac:spMkLst>
            <pc:docMk/>
            <pc:sldMk cId="2547470562" sldId="1686"/>
            <ac:spMk id="6" creationId="{8664D330-4CA6-13BA-BF5C-265F09212013}"/>
          </ac:spMkLst>
        </pc:spChg>
        <pc:spChg chg="del mod">
          <ac:chgData name="Daniel Khashabi" userId="62390808-c838-45e6-be59-d6fd0d208bc8" providerId="ADAL" clId="{0861216B-5C9B-F14F-B9D2-E822DFC41875}" dt="2023-02-14T16:04:49.418" v="4870" actId="478"/>
          <ac:spMkLst>
            <pc:docMk/>
            <pc:sldMk cId="2547470562" sldId="1686"/>
            <ac:spMk id="7" creationId="{58AB23C2-8D0C-6E37-8FEF-60AA1A20FC52}"/>
          </ac:spMkLst>
        </pc:spChg>
        <pc:spChg chg="mod">
          <ac:chgData name="Daniel Khashabi" userId="62390808-c838-45e6-be59-d6fd0d208bc8" providerId="ADAL" clId="{0861216B-5C9B-F14F-B9D2-E822DFC41875}" dt="2023-02-14T16:04:53.658" v="4888" actId="1036"/>
          <ac:spMkLst>
            <pc:docMk/>
            <pc:sldMk cId="2547470562" sldId="1686"/>
            <ac:spMk id="8" creationId="{D9D0A39F-3037-3541-AB7E-1DABE5B62082}"/>
          </ac:spMkLst>
        </pc:spChg>
      </pc:sldChg>
      <pc:sldChg chg="delSp modSp del mod delAnim modAnim">
        <pc:chgData name="Daniel Khashabi" userId="62390808-c838-45e6-be59-d6fd0d208bc8" providerId="ADAL" clId="{0861216B-5C9B-F14F-B9D2-E822DFC41875}" dt="2023-02-14T15:55:00.526" v="4603" actId="2696"/>
        <pc:sldMkLst>
          <pc:docMk/>
          <pc:sldMk cId="1661896555" sldId="1687"/>
        </pc:sldMkLst>
        <pc:spChg chg="mod">
          <ac:chgData name="Daniel Khashabi" userId="62390808-c838-45e6-be59-d6fd0d208bc8" providerId="ADAL" clId="{0861216B-5C9B-F14F-B9D2-E822DFC41875}" dt="2023-02-14T15:54:44.594" v="4573" actId="20577"/>
          <ac:spMkLst>
            <pc:docMk/>
            <pc:sldMk cId="1661896555" sldId="1687"/>
            <ac:spMk id="3" creationId="{77A79C9D-9ECD-E6CC-4AAF-9A86B65C6CD1}"/>
          </ac:spMkLst>
        </pc:spChg>
        <pc:spChg chg="del mod">
          <ac:chgData name="Daniel Khashabi" userId="62390808-c838-45e6-be59-d6fd0d208bc8" providerId="ADAL" clId="{0861216B-5C9B-F14F-B9D2-E822DFC41875}" dt="2023-02-14T15:54:46.133" v="4575" actId="478"/>
          <ac:spMkLst>
            <pc:docMk/>
            <pc:sldMk cId="1661896555" sldId="1687"/>
            <ac:spMk id="4" creationId="{46412CF7-D0F1-A13B-53BF-7872F2F58B86}"/>
          </ac:spMkLst>
        </pc:spChg>
        <pc:spChg chg="mod">
          <ac:chgData name="Daniel Khashabi" userId="62390808-c838-45e6-be59-d6fd0d208bc8" providerId="ADAL" clId="{0861216B-5C9B-F14F-B9D2-E822DFC41875}" dt="2023-02-14T15:54:53.408" v="4602" actId="20577"/>
          <ac:spMkLst>
            <pc:docMk/>
            <pc:sldMk cId="1661896555" sldId="1687"/>
            <ac:spMk id="6" creationId="{CFEF05D3-6670-2EBA-176D-2715BF8A4ABF}"/>
          </ac:spMkLst>
        </pc:spChg>
      </pc:sldChg>
      <pc:sldChg chg="modSp mod addCm">
        <pc:chgData name="Daniel Khashabi" userId="62390808-c838-45e6-be59-d6fd0d208bc8" providerId="ADAL" clId="{0861216B-5C9B-F14F-B9D2-E822DFC41875}" dt="2023-02-14T16:06:13.636" v="4935" actId="1038"/>
        <pc:sldMkLst>
          <pc:docMk/>
          <pc:sldMk cId="884980550" sldId="1688"/>
        </pc:sldMkLst>
        <pc:spChg chg="mod">
          <ac:chgData name="Daniel Khashabi" userId="62390808-c838-45e6-be59-d6fd0d208bc8" providerId="ADAL" clId="{0861216B-5C9B-F14F-B9D2-E822DFC41875}" dt="2023-02-14T13:27:54.660" v="4343" actId="1076"/>
          <ac:spMkLst>
            <pc:docMk/>
            <pc:sldMk cId="884980550" sldId="1688"/>
            <ac:spMk id="6" creationId="{B20ED4D3-C8D6-D6AD-A12B-C382A0898F16}"/>
          </ac:spMkLst>
        </pc:spChg>
        <pc:graphicFrameChg chg="mod modGraphic">
          <ac:chgData name="Daniel Khashabi" userId="62390808-c838-45e6-be59-d6fd0d208bc8" providerId="ADAL" clId="{0861216B-5C9B-F14F-B9D2-E822DFC41875}" dt="2023-02-14T16:06:13.636" v="4935" actId="1038"/>
          <ac:graphicFrameMkLst>
            <pc:docMk/>
            <pc:sldMk cId="884980550" sldId="1688"/>
            <ac:graphicFrameMk id="5" creationId="{361074F7-FE36-980A-3911-CAE1DF7EEA7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0861216B-5C9B-F14F-B9D2-E822DFC41875}" dt="2023-02-11T12:39:55.121" v="506"/>
              <pc2:cmMkLst xmlns:pc2="http://schemas.microsoft.com/office/powerpoint/2019/9/main/command">
                <pc:docMk/>
                <pc:sldMk cId="884980550" sldId="1688"/>
                <pc2:cmMk id="{E9B0E32B-6F7E-8C4B-B1DF-FA667062BD5F}"/>
              </pc2:cmMkLst>
            </pc226:cmChg>
          </p:ext>
        </pc:extLst>
      </pc:sldChg>
      <pc:sldChg chg="modAnim">
        <pc:chgData name="Daniel Khashabi" userId="62390808-c838-45e6-be59-d6fd0d208bc8" providerId="ADAL" clId="{0861216B-5C9B-F14F-B9D2-E822DFC41875}" dt="2023-02-14T13:29:16.413" v="4356"/>
        <pc:sldMkLst>
          <pc:docMk/>
          <pc:sldMk cId="389772390" sldId="1690"/>
        </pc:sldMkLst>
      </pc:sldChg>
      <pc:sldChg chg="ord">
        <pc:chgData name="Daniel Khashabi" userId="62390808-c838-45e6-be59-d6fd0d208bc8" providerId="ADAL" clId="{0861216B-5C9B-F14F-B9D2-E822DFC41875}" dt="2023-02-14T13:29:44.382" v="4357" actId="20578"/>
        <pc:sldMkLst>
          <pc:docMk/>
          <pc:sldMk cId="1810692757" sldId="1691"/>
        </pc:sldMkLst>
      </pc:sldChg>
      <pc:sldChg chg="addSp modSp mod">
        <pc:chgData name="Daniel Khashabi" userId="62390808-c838-45e6-be59-d6fd0d208bc8" providerId="ADAL" clId="{0861216B-5C9B-F14F-B9D2-E822DFC41875}" dt="2023-02-14T16:09:48.172" v="4942" actId="27636"/>
        <pc:sldMkLst>
          <pc:docMk/>
          <pc:sldMk cId="4022365436" sldId="1692"/>
        </pc:sldMkLst>
        <pc:spChg chg="add mod">
          <ac:chgData name="Daniel Khashabi" userId="62390808-c838-45e6-be59-d6fd0d208bc8" providerId="ADAL" clId="{0861216B-5C9B-F14F-B9D2-E822DFC41875}" dt="2023-02-14T13:30:37.344" v="4369" actId="1076"/>
          <ac:spMkLst>
            <pc:docMk/>
            <pc:sldMk cId="4022365436" sldId="1692"/>
            <ac:spMk id="5" creationId="{34847772-C5B8-168E-613A-E23EC3408EAE}"/>
          </ac:spMkLst>
        </pc:spChg>
        <pc:spChg chg="add mod">
          <ac:chgData name="Daniel Khashabi" userId="62390808-c838-45e6-be59-d6fd0d208bc8" providerId="ADAL" clId="{0861216B-5C9B-F14F-B9D2-E822DFC41875}" dt="2023-02-14T13:30:43.411" v="4371" actId="1076"/>
          <ac:spMkLst>
            <pc:docMk/>
            <pc:sldMk cId="4022365436" sldId="1692"/>
            <ac:spMk id="6" creationId="{6C531C9B-AFB9-BF8B-E63F-BA413882EB4C}"/>
          </ac:spMkLst>
        </pc:spChg>
        <pc:spChg chg="mod">
          <ac:chgData name="Daniel Khashabi" userId="62390808-c838-45e6-be59-d6fd0d208bc8" providerId="ADAL" clId="{0861216B-5C9B-F14F-B9D2-E822DFC41875}" dt="2023-02-14T16:09:48.172" v="4942" actId="27636"/>
          <ac:spMkLst>
            <pc:docMk/>
            <pc:sldMk cId="4022365436" sldId="1692"/>
            <ac:spMk id="67" creationId="{3D6CC00D-78B0-A1AB-41D2-6A307549F62A}"/>
          </ac:spMkLst>
        </pc:spChg>
        <pc:spChg chg="mod">
          <ac:chgData name="Daniel Khashabi" userId="62390808-c838-45e6-be59-d6fd0d208bc8" providerId="ADAL" clId="{0861216B-5C9B-F14F-B9D2-E822DFC41875}" dt="2023-02-14T13:30:22.108" v="4365" actId="20577"/>
          <ac:spMkLst>
            <pc:docMk/>
            <pc:sldMk cId="4022365436" sldId="1692"/>
            <ac:spMk id="69" creationId="{24D342E9-2EA0-AC04-0757-84595E788ABF}"/>
          </ac:spMkLst>
        </pc:spChg>
      </pc:sldChg>
      <pc:sldChg chg="modSp mod">
        <pc:chgData name="Daniel Khashabi" userId="62390808-c838-45e6-be59-d6fd0d208bc8" providerId="ADAL" clId="{0861216B-5C9B-F14F-B9D2-E822DFC41875}" dt="2023-02-14T16:25:20.771" v="5128"/>
        <pc:sldMkLst>
          <pc:docMk/>
          <pc:sldMk cId="920805931" sldId="1693"/>
        </pc:sldMkLst>
        <pc:spChg chg="mod">
          <ac:chgData name="Daniel Khashabi" userId="62390808-c838-45e6-be59-d6fd0d208bc8" providerId="ADAL" clId="{0861216B-5C9B-F14F-B9D2-E822DFC41875}" dt="2023-02-14T16:25:20.771" v="5128"/>
          <ac:spMkLst>
            <pc:docMk/>
            <pc:sldMk cId="920805931" sldId="1693"/>
            <ac:spMk id="2" creationId="{5F718B2A-BB13-61B1-0EB4-DB39489678BA}"/>
          </ac:spMkLst>
        </pc:spChg>
        <pc:spChg chg="mod">
          <ac:chgData name="Daniel Khashabi" userId="62390808-c838-45e6-be59-d6fd0d208bc8" providerId="ADAL" clId="{0861216B-5C9B-F14F-B9D2-E822DFC41875}" dt="2023-02-14T16:17:52.053" v="5113"/>
          <ac:spMkLst>
            <pc:docMk/>
            <pc:sldMk cId="920805931" sldId="1693"/>
            <ac:spMk id="3" creationId="{2396E66B-A8E8-E4F4-C90B-3CF67DEDA350}"/>
          </ac:spMkLst>
        </pc:spChg>
      </pc:sldChg>
      <pc:sldChg chg="addSp modSp mod">
        <pc:chgData name="Daniel Khashabi" userId="62390808-c838-45e6-be59-d6fd0d208bc8" providerId="ADAL" clId="{0861216B-5C9B-F14F-B9D2-E822DFC41875}" dt="2023-02-14T16:25:09.138" v="5127" actId="20577"/>
        <pc:sldMkLst>
          <pc:docMk/>
          <pc:sldMk cId="2493044515" sldId="1694"/>
        </pc:sldMkLst>
        <pc:spChg chg="mod">
          <ac:chgData name="Daniel Khashabi" userId="62390808-c838-45e6-be59-d6fd0d208bc8" providerId="ADAL" clId="{0861216B-5C9B-F14F-B9D2-E822DFC41875}" dt="2023-02-14T16:25:09.138" v="5127" actId="20577"/>
          <ac:spMkLst>
            <pc:docMk/>
            <pc:sldMk cId="2493044515" sldId="1694"/>
            <ac:spMk id="2" creationId="{5F718B2A-BB13-61B1-0EB4-DB39489678BA}"/>
          </ac:spMkLst>
        </pc:spChg>
        <pc:spChg chg="mod">
          <ac:chgData name="Daniel Khashabi" userId="62390808-c838-45e6-be59-d6fd0d208bc8" providerId="ADAL" clId="{0861216B-5C9B-F14F-B9D2-E822DFC41875}" dt="2023-02-14T16:25:03.329" v="5115" actId="20577"/>
          <ac:spMkLst>
            <pc:docMk/>
            <pc:sldMk cId="2493044515" sldId="1694"/>
            <ac:spMk id="3" creationId="{2396E66B-A8E8-E4F4-C90B-3CF67DEDA350}"/>
          </ac:spMkLst>
        </pc:spChg>
        <pc:picChg chg="add mod">
          <ac:chgData name="Daniel Khashabi" userId="62390808-c838-45e6-be59-d6fd0d208bc8" providerId="ADAL" clId="{0861216B-5C9B-F14F-B9D2-E822DFC41875}" dt="2023-02-11T18:33:08.152" v="3008" actId="1076"/>
          <ac:picMkLst>
            <pc:docMk/>
            <pc:sldMk cId="2493044515" sldId="1694"/>
            <ac:picMk id="4" creationId="{A84B70BC-8024-26F1-57C2-735EC4D4FA0B}"/>
          </ac:picMkLst>
        </pc:picChg>
      </pc:sldChg>
      <pc:sldChg chg="modSp mod">
        <pc:chgData name="Daniel Khashabi" userId="62390808-c838-45e6-be59-d6fd0d208bc8" providerId="ADAL" clId="{0861216B-5C9B-F14F-B9D2-E822DFC41875}" dt="2023-02-14T16:12:19.563" v="4971" actId="14100"/>
        <pc:sldMkLst>
          <pc:docMk/>
          <pc:sldMk cId="1454003659" sldId="1696"/>
        </pc:sldMkLst>
        <pc:spChg chg="mod">
          <ac:chgData name="Daniel Khashabi" userId="62390808-c838-45e6-be59-d6fd0d208bc8" providerId="ADAL" clId="{0861216B-5C9B-F14F-B9D2-E822DFC41875}" dt="2023-02-14T16:11:27.593" v="4953" actId="1038"/>
          <ac:spMkLst>
            <pc:docMk/>
            <pc:sldMk cId="1454003659" sldId="1696"/>
            <ac:spMk id="12" creationId="{162552B8-DDE1-8C4B-F39E-540F6341B7CA}"/>
          </ac:spMkLst>
        </pc:spChg>
        <pc:spChg chg="mod">
          <ac:chgData name="Daniel Khashabi" userId="62390808-c838-45e6-be59-d6fd0d208bc8" providerId="ADAL" clId="{0861216B-5C9B-F14F-B9D2-E822DFC41875}" dt="2023-02-14T16:11:41.841" v="4958" actId="1037"/>
          <ac:spMkLst>
            <pc:docMk/>
            <pc:sldMk cId="1454003659" sldId="1696"/>
            <ac:spMk id="14" creationId="{9DC9FA5B-707C-3FCB-865A-4177FA509699}"/>
          </ac:spMkLst>
        </pc:spChg>
        <pc:spChg chg="mod">
          <ac:chgData name="Daniel Khashabi" userId="62390808-c838-45e6-be59-d6fd0d208bc8" providerId="ADAL" clId="{0861216B-5C9B-F14F-B9D2-E822DFC41875}" dt="2023-02-14T16:12:15.527" v="4970" actId="1037"/>
          <ac:spMkLst>
            <pc:docMk/>
            <pc:sldMk cId="1454003659" sldId="1696"/>
            <ac:spMk id="25" creationId="{F0000C1D-9AAA-E89C-210B-0212A2F736B8}"/>
          </ac:spMkLst>
        </pc:spChg>
        <pc:cxnChg chg="mod">
          <ac:chgData name="Daniel Khashabi" userId="62390808-c838-45e6-be59-d6fd0d208bc8" providerId="ADAL" clId="{0861216B-5C9B-F14F-B9D2-E822DFC41875}" dt="2023-02-14T16:11:27.593" v="4953" actId="1038"/>
          <ac:cxnSpMkLst>
            <pc:docMk/>
            <pc:sldMk cId="1454003659" sldId="1696"/>
            <ac:cxnSpMk id="23" creationId="{1512D110-D854-9BC4-2B54-873D891C8E92}"/>
          </ac:cxnSpMkLst>
        </pc:cxnChg>
        <pc:cxnChg chg="mod">
          <ac:chgData name="Daniel Khashabi" userId="62390808-c838-45e6-be59-d6fd0d208bc8" providerId="ADAL" clId="{0861216B-5C9B-F14F-B9D2-E822DFC41875}" dt="2023-02-14T16:11:46.363" v="4959" actId="14100"/>
          <ac:cxnSpMkLst>
            <pc:docMk/>
            <pc:sldMk cId="1454003659" sldId="1696"/>
            <ac:cxnSpMk id="26" creationId="{DAC011FE-C113-9CDF-4F7C-0B0EA0E37A4E}"/>
          </ac:cxnSpMkLst>
        </pc:cxnChg>
        <pc:cxnChg chg="mod">
          <ac:chgData name="Daniel Khashabi" userId="62390808-c838-45e6-be59-d6fd0d208bc8" providerId="ADAL" clId="{0861216B-5C9B-F14F-B9D2-E822DFC41875}" dt="2023-02-14T16:12:19.563" v="4971" actId="14100"/>
          <ac:cxnSpMkLst>
            <pc:docMk/>
            <pc:sldMk cId="1454003659" sldId="1696"/>
            <ac:cxnSpMk id="30" creationId="{1B9F5F9B-DC09-4414-1E8D-A910C0555F58}"/>
          </ac:cxnSpMkLst>
        </pc:cxnChg>
      </pc:sldChg>
      <pc:sldChg chg="addSp delSp modSp mod modAnim">
        <pc:chgData name="Daniel Khashabi" userId="62390808-c838-45e6-be59-d6fd0d208bc8" providerId="ADAL" clId="{0861216B-5C9B-F14F-B9D2-E822DFC41875}" dt="2023-02-14T16:16:24.422" v="5012" actId="1076"/>
        <pc:sldMkLst>
          <pc:docMk/>
          <pc:sldMk cId="629941709" sldId="1698"/>
        </pc:sldMkLst>
        <pc:spChg chg="mod">
          <ac:chgData name="Daniel Khashabi" userId="62390808-c838-45e6-be59-d6fd0d208bc8" providerId="ADAL" clId="{0861216B-5C9B-F14F-B9D2-E822DFC41875}" dt="2023-02-14T13:37:10.588" v="4436" actId="5793"/>
          <ac:spMkLst>
            <pc:docMk/>
            <pc:sldMk cId="629941709" sldId="1698"/>
            <ac:spMk id="3" creationId="{CC446B64-797A-51C6-F4FE-6BB0DDE41E43}"/>
          </ac:spMkLst>
        </pc:spChg>
        <pc:spChg chg="mod">
          <ac:chgData name="Daniel Khashabi" userId="62390808-c838-45e6-be59-d6fd0d208bc8" providerId="ADAL" clId="{0861216B-5C9B-F14F-B9D2-E822DFC41875}" dt="2023-02-14T13:38:09.905" v="4447" actId="20577"/>
          <ac:spMkLst>
            <pc:docMk/>
            <pc:sldMk cId="629941709" sldId="1698"/>
            <ac:spMk id="66" creationId="{C43694A1-60A6-BF65-0B45-951BAA1ED5B8}"/>
          </ac:spMkLst>
        </pc:spChg>
        <pc:grpChg chg="add del mod">
          <ac:chgData name="Daniel Khashabi" userId="62390808-c838-45e6-be59-d6fd0d208bc8" providerId="ADAL" clId="{0861216B-5C9B-F14F-B9D2-E822DFC41875}" dt="2023-02-14T16:14:33.218" v="4975" actId="165"/>
          <ac:grpSpMkLst>
            <pc:docMk/>
            <pc:sldMk cId="629941709" sldId="1698"/>
            <ac:grpSpMk id="26" creationId="{1E56FB4A-B165-02AF-C42B-D949A729646A}"/>
          </ac:grpSpMkLst>
        </pc:grpChg>
        <pc:grpChg chg="add del mod">
          <ac:chgData name="Daniel Khashabi" userId="62390808-c838-45e6-be59-d6fd0d208bc8" providerId="ADAL" clId="{0861216B-5C9B-F14F-B9D2-E822DFC41875}" dt="2023-02-14T16:14:23.528" v="4974" actId="478"/>
          <ac:grpSpMkLst>
            <pc:docMk/>
            <pc:sldMk cId="629941709" sldId="1698"/>
            <ac:grpSpMk id="27" creationId="{89E2AD40-D6C4-F25E-AF32-E268E2ABC8EE}"/>
          </ac:grpSpMkLst>
        </pc:grpChg>
        <pc:grpChg chg="add mod">
          <ac:chgData name="Daniel Khashabi" userId="62390808-c838-45e6-be59-d6fd0d208bc8" providerId="ADAL" clId="{0861216B-5C9B-F14F-B9D2-E822DFC41875}" dt="2023-02-14T16:16:24.422" v="5012" actId="1076"/>
          <ac:grpSpMkLst>
            <pc:docMk/>
            <pc:sldMk cId="629941709" sldId="1698"/>
            <ac:grpSpMk id="38" creationId="{AF630D4C-2BE8-0787-2BDB-910845502761}"/>
          </ac:grpSpMkLst>
        </pc:grpChg>
        <pc:picChg chg="add mod topLvl modCrop">
          <ac:chgData name="Daniel Khashabi" userId="62390808-c838-45e6-be59-d6fd0d208bc8" providerId="ADAL" clId="{0861216B-5C9B-F14F-B9D2-E822DFC41875}" dt="2023-02-14T16:15:37.106" v="4993" actId="1076"/>
          <ac:picMkLst>
            <pc:docMk/>
            <pc:sldMk cId="629941709" sldId="1698"/>
            <ac:picMk id="15" creationId="{D7AC7159-A8DD-ED8E-02B4-EA9640E5C3EE}"/>
          </ac:picMkLst>
        </pc:picChg>
        <pc:picChg chg="add mod topLvl modCrop">
          <ac:chgData name="Daniel Khashabi" userId="62390808-c838-45e6-be59-d6fd0d208bc8" providerId="ADAL" clId="{0861216B-5C9B-F14F-B9D2-E822DFC41875}" dt="2023-02-14T16:16:10.991" v="5005" actId="1037"/>
          <ac:picMkLst>
            <pc:docMk/>
            <pc:sldMk cId="629941709" sldId="1698"/>
            <ac:picMk id="24" creationId="{A34603AF-C190-D4D3-7AD7-2156678BE800}"/>
          </ac:picMkLst>
        </pc:picChg>
        <pc:picChg chg="mod">
          <ac:chgData name="Daniel Khashabi" userId="62390808-c838-45e6-be59-d6fd0d208bc8" providerId="ADAL" clId="{0861216B-5C9B-F14F-B9D2-E822DFC41875}" dt="2023-02-14T16:14:18.891" v="4972"/>
          <ac:picMkLst>
            <pc:docMk/>
            <pc:sldMk cId="629941709" sldId="1698"/>
            <ac:picMk id="28" creationId="{5B8B9E28-4586-66F3-FB6B-3158354844BB}"/>
          </ac:picMkLst>
        </pc:picChg>
        <pc:picChg chg="mod">
          <ac:chgData name="Daniel Khashabi" userId="62390808-c838-45e6-be59-d6fd0d208bc8" providerId="ADAL" clId="{0861216B-5C9B-F14F-B9D2-E822DFC41875}" dt="2023-02-14T16:14:18.891" v="4972"/>
          <ac:picMkLst>
            <pc:docMk/>
            <pc:sldMk cId="629941709" sldId="1698"/>
            <ac:picMk id="29" creationId="{507621F7-B93A-B04C-47C9-2854B46F2A0E}"/>
          </ac:picMkLst>
        </pc:picChg>
        <pc:picChg chg="add mod modCrop">
          <ac:chgData name="Daniel Khashabi" userId="62390808-c838-45e6-be59-d6fd0d208bc8" providerId="ADAL" clId="{0861216B-5C9B-F14F-B9D2-E822DFC41875}" dt="2023-02-14T16:15:06.649" v="4984" actId="1076"/>
          <ac:picMkLst>
            <pc:docMk/>
            <pc:sldMk cId="629941709" sldId="1698"/>
            <ac:picMk id="31" creationId="{51DD72CF-3D5F-BCCC-85E0-50B4D5875DEF}"/>
          </ac:picMkLst>
        </pc:picChg>
        <pc:picChg chg="add mod modCrop">
          <ac:chgData name="Daniel Khashabi" userId="62390808-c838-45e6-be59-d6fd0d208bc8" providerId="ADAL" clId="{0861216B-5C9B-F14F-B9D2-E822DFC41875}" dt="2023-02-14T16:16:13.287" v="5008" actId="1035"/>
          <ac:picMkLst>
            <pc:docMk/>
            <pc:sldMk cId="629941709" sldId="1698"/>
            <ac:picMk id="35" creationId="{34C1B4CB-1117-26F4-7E14-D6F709E4CDAD}"/>
          </ac:picMkLst>
        </pc:picChg>
      </pc:sldChg>
      <pc:sldChg chg="del">
        <pc:chgData name="Daniel Khashabi" userId="62390808-c838-45e6-be59-d6fd0d208bc8" providerId="ADAL" clId="{0861216B-5C9B-F14F-B9D2-E822DFC41875}" dt="2023-02-14T13:40:14.628" v="4467" actId="2696"/>
        <pc:sldMkLst>
          <pc:docMk/>
          <pc:sldMk cId="2609451058" sldId="1700"/>
        </pc:sldMkLst>
      </pc:sldChg>
      <pc:sldChg chg="ord">
        <pc:chgData name="Daniel Khashabi" userId="62390808-c838-45e6-be59-d6fd0d208bc8" providerId="ADAL" clId="{0861216B-5C9B-F14F-B9D2-E822DFC41875}" dt="2023-02-11T16:37:22.109" v="2000" actId="20578"/>
        <pc:sldMkLst>
          <pc:docMk/>
          <pc:sldMk cId="2039328729" sldId="1703"/>
        </pc:sldMkLst>
      </pc:sldChg>
      <pc:sldChg chg="addSp delSp modSp new mod">
        <pc:chgData name="Daniel Khashabi" userId="62390808-c838-45e6-be59-d6fd0d208bc8" providerId="ADAL" clId="{0861216B-5C9B-F14F-B9D2-E822DFC41875}" dt="2023-02-10T15:34:48.203" v="495" actId="1038"/>
        <pc:sldMkLst>
          <pc:docMk/>
          <pc:sldMk cId="2879263245" sldId="1705"/>
        </pc:sldMkLst>
        <pc:spChg chg="mod">
          <ac:chgData name="Daniel Khashabi" userId="62390808-c838-45e6-be59-d6fd0d208bc8" providerId="ADAL" clId="{0861216B-5C9B-F14F-B9D2-E822DFC41875}" dt="2023-02-10T15:24:22.761" v="70" actId="20577"/>
          <ac:spMkLst>
            <pc:docMk/>
            <pc:sldMk cId="2879263245" sldId="1705"/>
            <ac:spMk id="2" creationId="{B5F338F1-D3B3-931D-C787-865A7455BF83}"/>
          </ac:spMkLst>
        </pc:spChg>
        <pc:spChg chg="mod">
          <ac:chgData name="Daniel Khashabi" userId="62390808-c838-45e6-be59-d6fd0d208bc8" providerId="ADAL" clId="{0861216B-5C9B-F14F-B9D2-E822DFC41875}" dt="2023-02-10T15:33:31.060" v="472" actId="207"/>
          <ac:spMkLst>
            <pc:docMk/>
            <pc:sldMk cId="2879263245" sldId="1705"/>
            <ac:spMk id="3" creationId="{7872561A-6A59-7654-4BB3-DFB56A379B9C}"/>
          </ac:spMkLst>
        </pc:spChg>
        <pc:spChg chg="add mod">
          <ac:chgData name="Daniel Khashabi" userId="62390808-c838-45e6-be59-d6fd0d208bc8" providerId="ADAL" clId="{0861216B-5C9B-F14F-B9D2-E822DFC41875}" dt="2023-02-10T15:26:38.142" v="124" actId="1076"/>
          <ac:spMkLst>
            <pc:docMk/>
            <pc:sldMk cId="2879263245" sldId="1705"/>
            <ac:spMk id="5" creationId="{4B37019B-6F1E-FA64-94D1-FC93C06CC0EE}"/>
          </ac:spMkLst>
        </pc:spChg>
        <pc:picChg chg="add del mod modCrop">
          <ac:chgData name="Daniel Khashabi" userId="62390808-c838-45e6-be59-d6fd0d208bc8" providerId="ADAL" clId="{0861216B-5C9B-F14F-B9D2-E822DFC41875}" dt="2023-02-10T15:34:00.365" v="476" actId="478"/>
          <ac:picMkLst>
            <pc:docMk/>
            <pc:sldMk cId="2879263245" sldId="1705"/>
            <ac:picMk id="7" creationId="{519D8D6C-5B96-543E-9854-0725BC4EBF5F}"/>
          </ac:picMkLst>
        </pc:picChg>
        <pc:picChg chg="add del mod modCrop">
          <ac:chgData name="Daniel Khashabi" userId="62390808-c838-45e6-be59-d6fd0d208bc8" providerId="ADAL" clId="{0861216B-5C9B-F14F-B9D2-E822DFC41875}" dt="2023-02-10T15:34:48.203" v="495" actId="1038"/>
          <ac:picMkLst>
            <pc:docMk/>
            <pc:sldMk cId="2879263245" sldId="1705"/>
            <ac:picMk id="8" creationId="{E739D44D-29BA-AF7D-03AB-E568BD42CCDF}"/>
          </ac:picMkLst>
        </pc:picChg>
      </pc:sldChg>
      <pc:sldChg chg="modSp del mod">
        <pc:chgData name="Daniel Khashabi" userId="62390808-c838-45e6-be59-d6fd0d208bc8" providerId="ADAL" clId="{0861216B-5C9B-F14F-B9D2-E822DFC41875}" dt="2023-02-11T17:34:07.425" v="2833" actId="2696"/>
        <pc:sldMkLst>
          <pc:docMk/>
          <pc:sldMk cId="1717151964" sldId="1706"/>
        </pc:sldMkLst>
        <pc:spChg chg="mod">
          <ac:chgData name="Daniel Khashabi" userId="62390808-c838-45e6-be59-d6fd0d208bc8" providerId="ADAL" clId="{0861216B-5C9B-F14F-B9D2-E822DFC41875}" dt="2023-02-11T17:34:04.154" v="2832" actId="20577"/>
          <ac:spMkLst>
            <pc:docMk/>
            <pc:sldMk cId="1717151964" sldId="1706"/>
            <ac:spMk id="3" creationId="{26EE3139-C761-2213-3F75-8C9850335662}"/>
          </ac:spMkLst>
        </pc:spChg>
      </pc:sldChg>
      <pc:sldChg chg="modSp add del mod">
        <pc:chgData name="Daniel Khashabi" userId="62390808-c838-45e6-be59-d6fd0d208bc8" providerId="ADAL" clId="{0861216B-5C9B-F14F-B9D2-E822DFC41875}" dt="2023-02-11T17:34:07.425" v="2833" actId="2696"/>
        <pc:sldMkLst>
          <pc:docMk/>
          <pc:sldMk cId="2624894102" sldId="1707"/>
        </pc:sldMkLst>
        <pc:spChg chg="mod">
          <ac:chgData name="Daniel Khashabi" userId="62390808-c838-45e6-be59-d6fd0d208bc8" providerId="ADAL" clId="{0861216B-5C9B-F14F-B9D2-E822DFC41875}" dt="2023-02-11T16:01:36.563" v="553" actId="20577"/>
          <ac:spMkLst>
            <pc:docMk/>
            <pc:sldMk cId="2624894102" sldId="1707"/>
            <ac:spMk id="2" creationId="{EAA4E5AE-1C3E-2796-63F2-9096359501A8}"/>
          </ac:spMkLst>
        </pc:spChg>
      </pc:sldChg>
      <pc:sldChg chg="addSp delSp modSp add del mod">
        <pc:chgData name="Daniel Khashabi" userId="62390808-c838-45e6-be59-d6fd0d208bc8" providerId="ADAL" clId="{0861216B-5C9B-F14F-B9D2-E822DFC41875}" dt="2023-02-11T17:34:07.425" v="2833" actId="2696"/>
        <pc:sldMkLst>
          <pc:docMk/>
          <pc:sldMk cId="1124880000" sldId="1708"/>
        </pc:sldMkLst>
        <pc:spChg chg="mod">
          <ac:chgData name="Daniel Khashabi" userId="62390808-c838-45e6-be59-d6fd0d208bc8" providerId="ADAL" clId="{0861216B-5C9B-F14F-B9D2-E822DFC41875}" dt="2023-02-11T16:02:52.045" v="565" actId="1076"/>
          <ac:spMkLst>
            <pc:docMk/>
            <pc:sldMk cId="1124880000" sldId="1708"/>
            <ac:spMk id="3" creationId="{2411FDAB-D6D2-2456-F626-25E621A0085C}"/>
          </ac:spMkLst>
        </pc:spChg>
        <pc:spChg chg="add mod">
          <ac:chgData name="Daniel Khashabi" userId="62390808-c838-45e6-be59-d6fd0d208bc8" providerId="ADAL" clId="{0861216B-5C9B-F14F-B9D2-E822DFC41875}" dt="2023-02-11T16:17:30.594" v="857" actId="1035"/>
          <ac:spMkLst>
            <pc:docMk/>
            <pc:sldMk cId="1124880000" sldId="1708"/>
            <ac:spMk id="4" creationId="{9D76884D-684C-F07B-B281-7275A8E509E2}"/>
          </ac:spMkLst>
        </pc:spChg>
        <pc:spChg chg="del">
          <ac:chgData name="Daniel Khashabi" userId="62390808-c838-45e6-be59-d6fd0d208bc8" providerId="ADAL" clId="{0861216B-5C9B-F14F-B9D2-E822DFC41875}" dt="2023-02-11T16:02:47.019" v="562" actId="478"/>
          <ac:spMkLst>
            <pc:docMk/>
            <pc:sldMk cId="1124880000" sldId="1708"/>
            <ac:spMk id="5" creationId="{719D465C-D2E5-38EA-46EB-0E9555451120}"/>
          </ac:spMkLst>
        </pc:spChg>
      </pc:sldChg>
      <pc:sldChg chg="addSp delSp modSp new del mod modClrScheme chgLayout">
        <pc:chgData name="Daniel Khashabi" userId="62390808-c838-45e6-be59-d6fd0d208bc8" providerId="ADAL" clId="{0861216B-5C9B-F14F-B9D2-E822DFC41875}" dt="2023-02-11T16:02:27.836" v="559" actId="2696"/>
        <pc:sldMkLst>
          <pc:docMk/>
          <pc:sldMk cId="4222420750" sldId="1708"/>
        </pc:sldMkLst>
        <pc:spChg chg="del mod ord">
          <ac:chgData name="Daniel Khashabi" userId="62390808-c838-45e6-be59-d6fd0d208bc8" providerId="ADAL" clId="{0861216B-5C9B-F14F-B9D2-E822DFC41875}" dt="2023-02-11T16:01:54.994" v="556" actId="700"/>
          <ac:spMkLst>
            <pc:docMk/>
            <pc:sldMk cId="4222420750" sldId="1708"/>
            <ac:spMk id="2" creationId="{E73FF197-62DC-C961-251C-14DD7F6260CF}"/>
          </ac:spMkLst>
        </pc:spChg>
        <pc:spChg chg="del">
          <ac:chgData name="Daniel Khashabi" userId="62390808-c838-45e6-be59-d6fd0d208bc8" providerId="ADAL" clId="{0861216B-5C9B-F14F-B9D2-E822DFC41875}" dt="2023-02-11T16:01:50.163" v="555" actId="478"/>
          <ac:spMkLst>
            <pc:docMk/>
            <pc:sldMk cId="4222420750" sldId="1708"/>
            <ac:spMk id="3" creationId="{9EDB7257-AEC3-210B-ED30-99939EF4F38A}"/>
          </ac:spMkLst>
        </pc:spChg>
        <pc:spChg chg="add mod ord">
          <ac:chgData name="Daniel Khashabi" userId="62390808-c838-45e6-be59-d6fd0d208bc8" providerId="ADAL" clId="{0861216B-5C9B-F14F-B9D2-E822DFC41875}" dt="2023-02-11T16:01:55.012" v="557" actId="27636"/>
          <ac:spMkLst>
            <pc:docMk/>
            <pc:sldMk cId="4222420750" sldId="1708"/>
            <ac:spMk id="4" creationId="{E468E338-C356-E1A2-B56F-A98A23164A50}"/>
          </ac:spMkLst>
        </pc:spChg>
        <pc:spChg chg="add mod ord">
          <ac:chgData name="Daniel Khashabi" userId="62390808-c838-45e6-be59-d6fd0d208bc8" providerId="ADAL" clId="{0861216B-5C9B-F14F-B9D2-E822DFC41875}" dt="2023-02-11T16:01:54.994" v="556" actId="700"/>
          <ac:spMkLst>
            <pc:docMk/>
            <pc:sldMk cId="4222420750" sldId="1708"/>
            <ac:spMk id="5" creationId="{1E366D80-3FA8-CAC9-BDD2-1DB344E0AD63}"/>
          </ac:spMkLst>
        </pc:spChg>
      </pc:sldChg>
      <pc:sldChg chg="modSp add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1873228826" sldId="1709"/>
        </pc:sldMkLst>
        <pc:spChg chg="mod">
          <ac:chgData name="Daniel Khashabi" userId="62390808-c838-45e6-be59-d6fd0d208bc8" providerId="ADAL" clId="{0861216B-5C9B-F14F-B9D2-E822DFC41875}" dt="2023-02-11T18:33:59.239" v="3128" actId="20577"/>
          <ac:spMkLst>
            <pc:docMk/>
            <pc:sldMk cId="1873228826" sldId="1709"/>
            <ac:spMk id="2" creationId="{EAA4E5AE-1C3E-2796-63F2-9096359501A8}"/>
          </ac:spMkLst>
        </pc:spChg>
      </pc:sldChg>
      <pc:sldChg chg="addSp modSp add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786862080" sldId="1710"/>
        </pc:sldMkLst>
        <pc:spChg chg="mod">
          <ac:chgData name="Daniel Khashabi" userId="62390808-c838-45e6-be59-d6fd0d208bc8" providerId="ADAL" clId="{0861216B-5C9B-F14F-B9D2-E822DFC41875}" dt="2023-02-11T16:18:04.286" v="861" actId="20577"/>
          <ac:spMkLst>
            <pc:docMk/>
            <pc:sldMk cId="786862080" sldId="1710"/>
            <ac:spMk id="2" creationId="{5F718B2A-BB13-61B1-0EB4-DB39489678BA}"/>
          </ac:spMkLst>
        </pc:spChg>
        <pc:spChg chg="mod">
          <ac:chgData name="Daniel Khashabi" userId="62390808-c838-45e6-be59-d6fd0d208bc8" providerId="ADAL" clId="{0861216B-5C9B-F14F-B9D2-E822DFC41875}" dt="2023-02-11T16:18:51.401" v="997" actId="20577"/>
          <ac:spMkLst>
            <pc:docMk/>
            <pc:sldMk cId="786862080" sldId="1710"/>
            <ac:spMk id="3" creationId="{2396E66B-A8E8-E4F4-C90B-3CF67DEDA350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4" creationId="{0008A24E-5457-33F4-FC51-016A5AEEFE34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5" creationId="{D3E930D2-53DC-26D7-965E-2C5C1B0DAFA5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6" creationId="{6EF0B10C-CA27-662F-075A-D1FE99B8412C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7" creationId="{883B093C-E5AF-AF6E-1E13-16AE3C3A7A87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8" creationId="{5CADE8FF-6A62-7BD6-07BE-75BE13B03346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9" creationId="{04998F72-B58D-D48D-CE6E-DB245399DDE9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10" creationId="{848D1FBF-C613-8830-F7B8-695E330F187C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11" creationId="{A22B5D4A-1349-4A91-3912-75EFC656579E}"/>
          </ac:spMkLst>
        </pc:spChg>
        <pc:spChg chg="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14" creationId="{FB57AF13-1AE7-79C6-1E17-FEF5CA7A3BEB}"/>
          </ac:spMkLst>
        </pc:spChg>
        <pc:spChg chg="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15" creationId="{C1B852CA-56DD-7744-379F-8777D1F3C129}"/>
          </ac:spMkLst>
        </pc:spChg>
        <pc:spChg chg="add mod">
          <ac:chgData name="Daniel Khashabi" userId="62390808-c838-45e6-be59-d6fd0d208bc8" providerId="ADAL" clId="{0861216B-5C9B-F14F-B9D2-E822DFC41875}" dt="2023-02-11T16:19:26.259" v="1028" actId="1035"/>
          <ac:spMkLst>
            <pc:docMk/>
            <pc:sldMk cId="786862080" sldId="1710"/>
            <ac:spMk id="16" creationId="{552AA064-48EF-6EDC-FC97-0BB4BC5BC6EE}"/>
          </ac:spMkLst>
        </pc:spChg>
        <pc:grpChg chg="add mod">
          <ac:chgData name="Daniel Khashabi" userId="62390808-c838-45e6-be59-d6fd0d208bc8" providerId="ADAL" clId="{0861216B-5C9B-F14F-B9D2-E822DFC41875}" dt="2023-02-11T16:19:26.259" v="1028" actId="1035"/>
          <ac:grpSpMkLst>
            <pc:docMk/>
            <pc:sldMk cId="786862080" sldId="1710"/>
            <ac:grpSpMk id="12" creationId="{69618A3C-D854-D26A-A755-9E3907917BDD}"/>
          </ac:grpSpMkLst>
        </pc:grpChg>
        <pc:picChg chg="mod">
          <ac:chgData name="Daniel Khashabi" userId="62390808-c838-45e6-be59-d6fd0d208bc8" providerId="ADAL" clId="{0861216B-5C9B-F14F-B9D2-E822DFC41875}" dt="2023-02-11T16:19:26.259" v="1028" actId="1035"/>
          <ac:picMkLst>
            <pc:docMk/>
            <pc:sldMk cId="786862080" sldId="1710"/>
            <ac:picMk id="13" creationId="{4D3B9938-2BC5-81D0-7CCE-90DDB22A8505}"/>
          </ac:picMkLst>
        </pc:picChg>
      </pc:sldChg>
      <pc:sldChg chg="add del">
        <pc:chgData name="Daniel Khashabi" userId="62390808-c838-45e6-be59-d6fd0d208bc8" providerId="ADAL" clId="{0861216B-5C9B-F14F-B9D2-E822DFC41875}" dt="2023-02-11T16:19:29.456" v="1029" actId="2696"/>
        <pc:sldMkLst>
          <pc:docMk/>
          <pc:sldMk cId="1560929756" sldId="1711"/>
        </pc:sldMkLst>
      </pc:sldChg>
      <pc:sldChg chg="addSp modSp new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3095417033" sldId="1711"/>
        </pc:sldMkLst>
        <pc:spChg chg="mod">
          <ac:chgData name="Daniel Khashabi" userId="62390808-c838-45e6-be59-d6fd0d208bc8" providerId="ADAL" clId="{0861216B-5C9B-F14F-B9D2-E822DFC41875}" dt="2023-02-11T16:41:38.872" v="2242" actId="20577"/>
          <ac:spMkLst>
            <pc:docMk/>
            <pc:sldMk cId="3095417033" sldId="1711"/>
            <ac:spMk id="2" creationId="{A5D98BEF-0EBD-7500-DB49-B80110410204}"/>
          </ac:spMkLst>
        </pc:spChg>
        <pc:spChg chg="mod">
          <ac:chgData name="Daniel Khashabi" userId="62390808-c838-45e6-be59-d6fd0d208bc8" providerId="ADAL" clId="{0861216B-5C9B-F14F-B9D2-E822DFC41875}" dt="2023-02-11T16:54:58.224" v="2468" actId="20577"/>
          <ac:spMkLst>
            <pc:docMk/>
            <pc:sldMk cId="3095417033" sldId="1711"/>
            <ac:spMk id="3" creationId="{15BEB3D6-6554-8E5A-1D82-5D4AFBB7ED53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4" creationId="{7275E684-7E66-700B-2826-764E75897963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5" creationId="{2786DB58-63E7-5838-0BC9-F7E8F9355941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6" creationId="{4D3A35F7-7E69-C50D-CE3F-E739D617560A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7" creationId="{4F658C4E-3C61-BB8A-CA76-734E1C710CE6}"/>
          </ac:spMkLst>
        </pc:spChg>
        <pc:spChg chg="add mod">
          <ac:chgData name="Daniel Khashabi" userId="62390808-c838-45e6-be59-d6fd0d208bc8" providerId="ADAL" clId="{0861216B-5C9B-F14F-B9D2-E822DFC41875}" dt="2023-02-11T16:25:10.454" v="1770" actId="14100"/>
          <ac:spMkLst>
            <pc:docMk/>
            <pc:sldMk cId="3095417033" sldId="1711"/>
            <ac:spMk id="8" creationId="{5EE63249-050C-81F4-66A7-976623BE31B7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9" creationId="{463A0AE4-70CF-5A05-A2DC-693712899B9B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10" creationId="{86F6FA66-1712-E35C-5174-ECACB98DA6CF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11" creationId="{D11C3744-0152-4F6F-7F8F-DEEECF3A5BFF}"/>
          </ac:spMkLst>
        </pc:spChg>
        <pc:spChg chg="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14" creationId="{EA8E3C62-D771-8E5C-1110-48C91DCB0991}"/>
          </ac:spMkLst>
        </pc:spChg>
        <pc:spChg chg="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15" creationId="{3F74206B-B3C3-2E06-9971-C9CB5220798A}"/>
          </ac:spMkLst>
        </pc:spChg>
        <pc:spChg chg="add mod">
          <ac:chgData name="Daniel Khashabi" userId="62390808-c838-45e6-be59-d6fd0d208bc8" providerId="ADAL" clId="{0861216B-5C9B-F14F-B9D2-E822DFC41875}" dt="2023-02-11T16:20:15.923" v="1135" actId="1036"/>
          <ac:spMkLst>
            <pc:docMk/>
            <pc:sldMk cId="3095417033" sldId="1711"/>
            <ac:spMk id="16" creationId="{BED32505-8651-D8C4-F930-708479EAA21C}"/>
          </ac:spMkLst>
        </pc:spChg>
        <pc:spChg chg="add mod">
          <ac:chgData name="Daniel Khashabi" userId="62390808-c838-45e6-be59-d6fd0d208bc8" providerId="ADAL" clId="{0861216B-5C9B-F14F-B9D2-E822DFC41875}" dt="2023-02-11T16:44:12.392" v="2323"/>
          <ac:spMkLst>
            <pc:docMk/>
            <pc:sldMk cId="3095417033" sldId="1711"/>
            <ac:spMk id="17" creationId="{1FE00D5D-86D0-A85D-C3AB-D7EE7DCF4065}"/>
          </ac:spMkLst>
        </pc:spChg>
        <pc:grpChg chg="add mod">
          <ac:chgData name="Daniel Khashabi" userId="62390808-c838-45e6-be59-d6fd0d208bc8" providerId="ADAL" clId="{0861216B-5C9B-F14F-B9D2-E822DFC41875}" dt="2023-02-11T16:20:15.923" v="1135" actId="1036"/>
          <ac:grpSpMkLst>
            <pc:docMk/>
            <pc:sldMk cId="3095417033" sldId="1711"/>
            <ac:grpSpMk id="12" creationId="{3D299651-3AF1-1DCF-0F2B-848DF778D77C}"/>
          </ac:grpSpMkLst>
        </pc:grpChg>
        <pc:picChg chg="mod">
          <ac:chgData name="Daniel Khashabi" userId="62390808-c838-45e6-be59-d6fd0d208bc8" providerId="ADAL" clId="{0861216B-5C9B-F14F-B9D2-E822DFC41875}" dt="2023-02-11T16:20:15.923" v="1135" actId="1036"/>
          <ac:picMkLst>
            <pc:docMk/>
            <pc:sldMk cId="3095417033" sldId="1711"/>
            <ac:picMk id="13" creationId="{90D4711F-AF34-1483-E0FA-4FC2D8BAC424}"/>
          </ac:picMkLst>
        </pc:picChg>
      </pc:sldChg>
      <pc:sldChg chg="addSp delSp modSp new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3505091061" sldId="1712"/>
        </pc:sldMkLst>
        <pc:spChg chg="mod">
          <ac:chgData name="Daniel Khashabi" userId="62390808-c838-45e6-be59-d6fd0d208bc8" providerId="ADAL" clId="{0861216B-5C9B-F14F-B9D2-E822DFC41875}" dt="2023-02-11T16:40:42.022" v="2236" actId="20577"/>
          <ac:spMkLst>
            <pc:docMk/>
            <pc:sldMk cId="3505091061" sldId="1712"/>
            <ac:spMk id="2" creationId="{A57D5799-F687-D805-7F7F-644832FABAF9}"/>
          </ac:spMkLst>
        </pc:spChg>
        <pc:spChg chg="mod">
          <ac:chgData name="Daniel Khashabi" userId="62390808-c838-45e6-be59-d6fd0d208bc8" providerId="ADAL" clId="{0861216B-5C9B-F14F-B9D2-E822DFC41875}" dt="2023-02-11T16:40:28.179" v="2206" actId="20577"/>
          <ac:spMkLst>
            <pc:docMk/>
            <pc:sldMk cId="3505091061" sldId="1712"/>
            <ac:spMk id="3" creationId="{FEDEE297-F6B4-225A-4C21-45470578F49A}"/>
          </ac:spMkLst>
        </pc:spChg>
        <pc:spChg chg="add mod">
          <ac:chgData name="Daniel Khashabi" userId="62390808-c838-45e6-be59-d6fd0d208bc8" providerId="ADAL" clId="{0861216B-5C9B-F14F-B9D2-E822DFC41875}" dt="2023-02-11T16:39:44.540" v="2178" actId="1036"/>
          <ac:spMkLst>
            <pc:docMk/>
            <pc:sldMk cId="3505091061" sldId="1712"/>
            <ac:spMk id="8" creationId="{F7E76659-01F6-8E85-1961-F0892D6AC860}"/>
          </ac:spMkLst>
        </pc:spChg>
        <pc:picChg chg="add del mod">
          <ac:chgData name="Daniel Khashabi" userId="62390808-c838-45e6-be59-d6fd0d208bc8" providerId="ADAL" clId="{0861216B-5C9B-F14F-B9D2-E822DFC41875}" dt="2023-02-11T16:39:47.151" v="2180" actId="21"/>
          <ac:picMkLst>
            <pc:docMk/>
            <pc:sldMk cId="3505091061" sldId="1712"/>
            <ac:picMk id="5" creationId="{18BF7FA8-09F7-EFCD-C7AB-FF3F8CAEF524}"/>
          </ac:picMkLst>
        </pc:picChg>
        <pc:picChg chg="add del mod">
          <ac:chgData name="Daniel Khashabi" userId="62390808-c838-45e6-be59-d6fd0d208bc8" providerId="ADAL" clId="{0861216B-5C9B-F14F-B9D2-E822DFC41875}" dt="2023-02-11T16:39:30.771" v="2153" actId="478"/>
          <ac:picMkLst>
            <pc:docMk/>
            <pc:sldMk cId="3505091061" sldId="1712"/>
            <ac:picMk id="7" creationId="{7BAA804E-7617-8896-5550-C5277D4FB607}"/>
          </ac:picMkLst>
        </pc:picChg>
        <pc:picChg chg="add mod">
          <ac:chgData name="Daniel Khashabi" userId="62390808-c838-45e6-be59-d6fd0d208bc8" providerId="ADAL" clId="{0861216B-5C9B-F14F-B9D2-E822DFC41875}" dt="2023-02-11T16:39:44.540" v="2178" actId="1036"/>
          <ac:picMkLst>
            <pc:docMk/>
            <pc:sldMk cId="3505091061" sldId="1712"/>
            <ac:picMk id="10" creationId="{83BE629F-339E-E1C7-C84A-2F3111ED9F3A}"/>
          </ac:picMkLst>
        </pc:picChg>
        <pc:picChg chg="add mod modCrop">
          <ac:chgData name="Daniel Khashabi" userId="62390808-c838-45e6-be59-d6fd0d208bc8" providerId="ADAL" clId="{0861216B-5C9B-F14F-B9D2-E822DFC41875}" dt="2023-02-11T16:40:09.783" v="2187" actId="732"/>
          <ac:picMkLst>
            <pc:docMk/>
            <pc:sldMk cId="3505091061" sldId="1712"/>
            <ac:picMk id="11" creationId="{7ABDEA5D-0E56-6980-88B7-2E598AB850EB}"/>
          </ac:picMkLst>
        </pc:picChg>
      </pc:sldChg>
      <pc:sldChg chg="addSp modSp add del mod ord addCm">
        <pc:chgData name="Daniel Khashabi" userId="62390808-c838-45e6-be59-d6fd0d208bc8" providerId="ADAL" clId="{0861216B-5C9B-F14F-B9D2-E822DFC41875}" dt="2023-02-14T18:48:39.453" v="5326" actId="2696"/>
        <pc:sldMkLst>
          <pc:docMk/>
          <pc:sldMk cId="3506725227" sldId="1713"/>
        </pc:sldMkLst>
        <pc:spChg chg="mod">
          <ac:chgData name="Daniel Khashabi" userId="62390808-c838-45e6-be59-d6fd0d208bc8" providerId="ADAL" clId="{0861216B-5C9B-F14F-B9D2-E822DFC41875}" dt="2023-02-11T16:41:34.779" v="2240" actId="20577"/>
          <ac:spMkLst>
            <pc:docMk/>
            <pc:sldMk cId="3506725227" sldId="1713"/>
            <ac:spMk id="2" creationId="{A5D98BEF-0EBD-7500-DB49-B80110410204}"/>
          </ac:spMkLst>
        </pc:spChg>
        <pc:spChg chg="mod">
          <ac:chgData name="Daniel Khashabi" userId="62390808-c838-45e6-be59-d6fd0d208bc8" providerId="ADAL" clId="{0861216B-5C9B-F14F-B9D2-E822DFC41875}" dt="2023-02-11T16:34:40.261" v="1856" actId="20577"/>
          <ac:spMkLst>
            <pc:docMk/>
            <pc:sldMk cId="3506725227" sldId="1713"/>
            <ac:spMk id="3" creationId="{15BEB3D6-6554-8E5A-1D82-5D4AFBB7ED53}"/>
          </ac:spMkLst>
        </pc:spChg>
        <pc:spChg chg="mod">
          <ac:chgData name="Daniel Khashabi" userId="62390808-c838-45e6-be59-d6fd0d208bc8" providerId="ADAL" clId="{0861216B-5C9B-F14F-B9D2-E822DFC41875}" dt="2023-02-11T16:34:09.284" v="1781" actId="14100"/>
          <ac:spMkLst>
            <pc:docMk/>
            <pc:sldMk cId="3506725227" sldId="1713"/>
            <ac:spMk id="8" creationId="{5EE63249-050C-81F4-66A7-976623BE31B7}"/>
          </ac:spMkLst>
        </pc:spChg>
        <pc:spChg chg="add mod">
          <ac:chgData name="Daniel Khashabi" userId="62390808-c838-45e6-be59-d6fd0d208bc8" providerId="ADAL" clId="{0861216B-5C9B-F14F-B9D2-E822DFC41875}" dt="2023-02-11T16:44:09.319" v="2322" actId="122"/>
          <ac:spMkLst>
            <pc:docMk/>
            <pc:sldMk cId="3506725227" sldId="1713"/>
            <ac:spMk id="18" creationId="{FBCB5EDF-7601-D4EF-1D9E-BA39CC2214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0861216B-5C9B-F14F-B9D2-E822DFC41875}" dt="2023-02-11T16:34:54.958" v="1857"/>
              <pc2:cmMkLst xmlns:pc2="http://schemas.microsoft.com/office/powerpoint/2019/9/main/command">
                <pc:docMk/>
                <pc:sldMk cId="3506725227" sldId="1713"/>
                <pc2:cmMk id="{F57A7F3C-E5B7-A04B-A495-74B7D4C5D4DF}"/>
              </pc2:cmMkLst>
            </pc226:cmChg>
          </p:ext>
        </pc:extLst>
      </pc:sldChg>
      <pc:sldChg chg="add del">
        <pc:chgData name="Daniel Khashabi" userId="62390808-c838-45e6-be59-d6fd0d208bc8" providerId="ADAL" clId="{0861216B-5C9B-F14F-B9D2-E822DFC41875}" dt="2023-02-11T16:41:49.004" v="2243" actId="2696"/>
        <pc:sldMkLst>
          <pc:docMk/>
          <pc:sldMk cId="1077207827" sldId="1714"/>
        </pc:sldMkLst>
      </pc:sldChg>
      <pc:sldChg chg="addSp modSp add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1114274703" sldId="1714"/>
        </pc:sldMkLst>
        <pc:spChg chg="mod">
          <ac:chgData name="Daniel Khashabi" userId="62390808-c838-45e6-be59-d6fd0d208bc8" providerId="ADAL" clId="{0861216B-5C9B-F14F-B9D2-E822DFC41875}" dt="2023-02-11T17:27:35.128" v="2688" actId="20577"/>
          <ac:spMkLst>
            <pc:docMk/>
            <pc:sldMk cId="1114274703" sldId="1714"/>
            <ac:spMk id="2" creationId="{A5D98BEF-0EBD-7500-DB49-B80110410204}"/>
          </ac:spMkLst>
        </pc:spChg>
        <pc:spChg chg="mod">
          <ac:chgData name="Daniel Khashabi" userId="62390808-c838-45e6-be59-d6fd0d208bc8" providerId="ADAL" clId="{0861216B-5C9B-F14F-B9D2-E822DFC41875}" dt="2023-02-11T16:52:49.310" v="2429" actId="20577"/>
          <ac:spMkLst>
            <pc:docMk/>
            <pc:sldMk cId="1114274703" sldId="1714"/>
            <ac:spMk id="3" creationId="{15BEB3D6-6554-8E5A-1D82-5D4AFBB7ED53}"/>
          </ac:spMkLst>
        </pc:spChg>
        <pc:spChg chg="add mod">
          <ac:chgData name="Daniel Khashabi" userId="62390808-c838-45e6-be59-d6fd0d208bc8" providerId="ADAL" clId="{0861216B-5C9B-F14F-B9D2-E822DFC41875}" dt="2023-02-11T16:44:15.118" v="2324"/>
          <ac:spMkLst>
            <pc:docMk/>
            <pc:sldMk cId="1114274703" sldId="1714"/>
            <ac:spMk id="17" creationId="{23A077C3-50EA-7E8B-BAEC-C74ABB55FE04}"/>
          </ac:spMkLst>
        </pc:spChg>
        <pc:spChg chg="add mod">
          <ac:chgData name="Daniel Khashabi" userId="62390808-c838-45e6-be59-d6fd0d208bc8" providerId="ADAL" clId="{0861216B-5C9B-F14F-B9D2-E822DFC41875}" dt="2023-02-11T16:54:21.374" v="2446" actId="208"/>
          <ac:spMkLst>
            <pc:docMk/>
            <pc:sldMk cId="1114274703" sldId="1714"/>
            <ac:spMk id="18" creationId="{DE63C019-6F0C-3B41-CE9C-531629D153C4}"/>
          </ac:spMkLst>
        </pc:spChg>
      </pc:sldChg>
      <pc:sldChg chg="add del">
        <pc:chgData name="Daniel Khashabi" userId="62390808-c838-45e6-be59-d6fd0d208bc8" providerId="ADAL" clId="{0861216B-5C9B-F14F-B9D2-E822DFC41875}" dt="2023-02-11T16:35:13.477" v="1859"/>
        <pc:sldMkLst>
          <pc:docMk/>
          <pc:sldMk cId="2568272097" sldId="1714"/>
        </pc:sldMkLst>
      </pc:sldChg>
      <pc:sldChg chg="addSp delSp modSp new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1349068740" sldId="1715"/>
        </pc:sldMkLst>
        <pc:spChg chg="mod">
          <ac:chgData name="Daniel Khashabi" userId="62390808-c838-45e6-be59-d6fd0d208bc8" providerId="ADAL" clId="{0861216B-5C9B-F14F-B9D2-E822DFC41875}" dt="2023-02-11T17:21:37.309" v="2471" actId="27636"/>
          <ac:spMkLst>
            <pc:docMk/>
            <pc:sldMk cId="1349068740" sldId="1715"/>
            <ac:spMk id="2" creationId="{C1B66ADC-F2B4-85D6-5AE5-C5A5706C9E49}"/>
          </ac:spMkLst>
        </pc:spChg>
        <pc:spChg chg="del">
          <ac:chgData name="Daniel Khashabi" userId="62390808-c838-45e6-be59-d6fd0d208bc8" providerId="ADAL" clId="{0861216B-5C9B-F14F-B9D2-E822DFC41875}" dt="2023-02-11T17:21:37.239" v="2470"/>
          <ac:spMkLst>
            <pc:docMk/>
            <pc:sldMk cId="1349068740" sldId="1715"/>
            <ac:spMk id="3" creationId="{7866A767-F407-2F72-983A-1B13F34E08E8}"/>
          </ac:spMkLst>
        </pc:spChg>
        <pc:spChg chg="add mod">
          <ac:chgData name="Daniel Khashabi" userId="62390808-c838-45e6-be59-d6fd0d208bc8" providerId="ADAL" clId="{0861216B-5C9B-F14F-B9D2-E822DFC41875}" dt="2023-02-11T17:29:19.047" v="2703"/>
          <ac:spMkLst>
            <pc:docMk/>
            <pc:sldMk cId="1349068740" sldId="1715"/>
            <ac:spMk id="9" creationId="{286AD3DD-2CCE-D047-FA6D-E8E8469B9883}"/>
          </ac:spMkLst>
        </pc:spChg>
        <pc:spChg chg="add mod">
          <ac:chgData name="Daniel Khashabi" userId="62390808-c838-45e6-be59-d6fd0d208bc8" providerId="ADAL" clId="{0861216B-5C9B-F14F-B9D2-E822DFC41875}" dt="2023-02-11T17:30:29.746" v="2745" actId="1076"/>
          <ac:spMkLst>
            <pc:docMk/>
            <pc:sldMk cId="1349068740" sldId="1715"/>
            <ac:spMk id="10" creationId="{DDE73A86-0825-5C9E-6A8F-923797673297}"/>
          </ac:spMkLst>
        </pc:spChg>
        <pc:picChg chg="add mod modCrop">
          <ac:chgData name="Daniel Khashabi" userId="62390808-c838-45e6-be59-d6fd0d208bc8" providerId="ADAL" clId="{0861216B-5C9B-F14F-B9D2-E822DFC41875}" dt="2023-02-11T17:28:08.561" v="2692" actId="732"/>
          <ac:picMkLst>
            <pc:docMk/>
            <pc:sldMk cId="1349068740" sldId="1715"/>
            <ac:picMk id="5" creationId="{A88FA4EC-AF8D-D705-69F3-7A3DA9538515}"/>
          </ac:picMkLst>
        </pc:picChg>
        <pc:picChg chg="add mod modCrop">
          <ac:chgData name="Daniel Khashabi" userId="62390808-c838-45e6-be59-d6fd0d208bc8" providerId="ADAL" clId="{0861216B-5C9B-F14F-B9D2-E822DFC41875}" dt="2023-02-11T17:28:17.365" v="2694" actId="1076"/>
          <ac:picMkLst>
            <pc:docMk/>
            <pc:sldMk cId="1349068740" sldId="1715"/>
            <ac:picMk id="6" creationId="{A5241F67-24A8-8D87-6320-50D519B9CDE4}"/>
          </ac:picMkLst>
        </pc:picChg>
        <pc:picChg chg="add mod">
          <ac:chgData name="Daniel Khashabi" userId="62390808-c838-45e6-be59-d6fd0d208bc8" providerId="ADAL" clId="{0861216B-5C9B-F14F-B9D2-E822DFC41875}" dt="2023-02-11T17:29:42.765" v="2725" actId="1076"/>
          <ac:picMkLst>
            <pc:docMk/>
            <pc:sldMk cId="1349068740" sldId="1715"/>
            <ac:picMk id="8" creationId="{C453E061-EF5C-4229-E4E4-17EC1599F620}"/>
          </ac:picMkLst>
        </pc:picChg>
      </pc:sldChg>
      <pc:sldChg chg="addSp modSp add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3543688739" sldId="1716"/>
        </pc:sldMkLst>
        <pc:spChg chg="mod">
          <ac:chgData name="Daniel Khashabi" userId="62390808-c838-45e6-be59-d6fd0d208bc8" providerId="ADAL" clId="{0861216B-5C9B-F14F-B9D2-E822DFC41875}" dt="2023-02-11T17:27:32.284" v="2687" actId="20577"/>
          <ac:spMkLst>
            <pc:docMk/>
            <pc:sldMk cId="3543688739" sldId="1716"/>
            <ac:spMk id="2" creationId="{A5D98BEF-0EBD-7500-DB49-B80110410204}"/>
          </ac:spMkLst>
        </pc:spChg>
        <pc:spChg chg="mod">
          <ac:chgData name="Daniel Khashabi" userId="62390808-c838-45e6-be59-d6fd0d208bc8" providerId="ADAL" clId="{0861216B-5C9B-F14F-B9D2-E822DFC41875}" dt="2023-02-11T17:27:13.531" v="2681" actId="20577"/>
          <ac:spMkLst>
            <pc:docMk/>
            <pc:sldMk cId="3543688739" sldId="1716"/>
            <ac:spMk id="3" creationId="{15BEB3D6-6554-8E5A-1D82-5D4AFBB7ED53}"/>
          </ac:spMkLst>
        </pc:spChg>
        <pc:picChg chg="add mod">
          <ac:chgData name="Daniel Khashabi" userId="62390808-c838-45e6-be59-d6fd0d208bc8" providerId="ADAL" clId="{0861216B-5C9B-F14F-B9D2-E822DFC41875}" dt="2023-02-11T17:26:19.030" v="2523" actId="1076"/>
          <ac:picMkLst>
            <pc:docMk/>
            <pc:sldMk cId="3543688739" sldId="1716"/>
            <ac:picMk id="1026" creationId="{289CEA80-C712-BE34-1048-F6BFE41E3334}"/>
          </ac:picMkLst>
        </pc:picChg>
        <pc:picChg chg="add mod">
          <ac:chgData name="Daniel Khashabi" userId="62390808-c838-45e6-be59-d6fd0d208bc8" providerId="ADAL" clId="{0861216B-5C9B-F14F-B9D2-E822DFC41875}" dt="2023-02-11T17:26:22.461" v="2525" actId="1076"/>
          <ac:picMkLst>
            <pc:docMk/>
            <pc:sldMk cId="3543688739" sldId="1716"/>
            <ac:picMk id="1028" creationId="{DDF20A5A-6D77-56E9-C0EB-D19A61AD2B7B}"/>
          </ac:picMkLst>
        </pc:picChg>
      </pc:sldChg>
      <pc:sldChg chg="modSp add del mod">
        <pc:chgData name="Daniel Khashabi" userId="62390808-c838-45e6-be59-d6fd0d208bc8" providerId="ADAL" clId="{0861216B-5C9B-F14F-B9D2-E822DFC41875}" dt="2023-02-14T18:48:39.453" v="5326" actId="2696"/>
        <pc:sldMkLst>
          <pc:docMk/>
          <pc:sldMk cId="2701236749" sldId="1717"/>
        </pc:sldMkLst>
        <pc:spChg chg="mod">
          <ac:chgData name="Daniel Khashabi" userId="62390808-c838-45e6-be59-d6fd0d208bc8" providerId="ADAL" clId="{0861216B-5C9B-F14F-B9D2-E822DFC41875}" dt="2023-02-11T17:33:50.950" v="2829" actId="207"/>
          <ac:spMkLst>
            <pc:docMk/>
            <pc:sldMk cId="2701236749" sldId="1717"/>
            <ac:spMk id="3" creationId="{2396E66B-A8E8-E4F4-C90B-3CF67DEDA350}"/>
          </ac:spMkLst>
        </pc:spChg>
      </pc:sldChg>
      <pc:sldChg chg="modSp new del mod ord">
        <pc:chgData name="Daniel Khashabi" userId="62390808-c838-45e6-be59-d6fd0d208bc8" providerId="ADAL" clId="{0861216B-5C9B-F14F-B9D2-E822DFC41875}" dt="2023-02-13T21:47:43.099" v="3133" actId="2696"/>
        <pc:sldMkLst>
          <pc:docMk/>
          <pc:sldMk cId="1458742771" sldId="1718"/>
        </pc:sldMkLst>
        <pc:spChg chg="mod">
          <ac:chgData name="Daniel Khashabi" userId="62390808-c838-45e6-be59-d6fd0d208bc8" providerId="ADAL" clId="{0861216B-5C9B-F14F-B9D2-E822DFC41875}" dt="2023-02-13T21:47:41.367" v="3132" actId="27636"/>
          <ac:spMkLst>
            <pc:docMk/>
            <pc:sldMk cId="1458742771" sldId="1718"/>
            <ac:spMk id="2" creationId="{5DD150DF-9C5A-766C-F53A-BCEBBCEDDD9A}"/>
          </ac:spMkLst>
        </pc:spChg>
      </pc:sldChg>
      <pc:sldChg chg="modSp add mod">
        <pc:chgData name="Daniel Khashabi" userId="62390808-c838-45e6-be59-d6fd0d208bc8" providerId="ADAL" clId="{0861216B-5C9B-F14F-B9D2-E822DFC41875}" dt="2023-02-14T16:35:05.540" v="5323" actId="20577"/>
        <pc:sldMkLst>
          <pc:docMk/>
          <pc:sldMk cId="2021520531" sldId="1765"/>
        </pc:sldMkLst>
        <pc:spChg chg="mod">
          <ac:chgData name="Daniel Khashabi" userId="62390808-c838-45e6-be59-d6fd0d208bc8" providerId="ADAL" clId="{0861216B-5C9B-F14F-B9D2-E822DFC41875}" dt="2023-02-14T16:35:05.540" v="5323" actId="20577"/>
          <ac:spMkLst>
            <pc:docMk/>
            <pc:sldMk cId="2021520531" sldId="1765"/>
            <ac:spMk id="3" creationId="{3F37746F-B3B3-5231-2C3B-C70883B0E587}"/>
          </ac:spMkLst>
        </pc:spChg>
      </pc:sldChg>
      <pc:sldChg chg="addSp modSp new del">
        <pc:chgData name="Daniel Khashabi" userId="62390808-c838-45e6-be59-d6fd0d208bc8" providerId="ADAL" clId="{0861216B-5C9B-F14F-B9D2-E822DFC41875}" dt="2023-02-14T13:03:20.316" v="3338" actId="2696"/>
        <pc:sldMkLst>
          <pc:docMk/>
          <pc:sldMk cId="3136818874" sldId="1767"/>
        </pc:sldMkLst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4" creationId="{BAE221E8-13DD-9283-1D5D-5ACD4B0ECDBB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5" creationId="{74A744FF-82F9-07D9-7EF5-BB96B62271D9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6" creationId="{ED308528-DE03-115A-D181-7CE77BC6FD3C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7" creationId="{82EA4F71-90E7-AE86-7F91-D4E4389ED9C9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8" creationId="{4B38FB02-3E2D-4B4C-D446-E90204305C29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9" creationId="{51E0EAEB-BEF1-C5AC-B83B-F3E6B195129C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1" creationId="{994BF0D3-ED54-4589-94B1-C0C77E2C7E58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2" creationId="{86363B1A-DA13-338A-A068-CFF61FCE1EAE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3" creationId="{84F8DD7D-4F3C-BF19-5B3C-B943844A5560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4" creationId="{F9476A05-7E01-5625-2DEF-3EC56EA850BF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8" creationId="{4A799C0D-CC6E-8D24-28E8-214356A4892B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19" creationId="{470A929F-0F28-650C-E734-57EC87A2C421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0" creationId="{95A5229E-BB2E-0046-FD9B-258F91B09CE4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1" creationId="{A387825F-0A51-CA80-4327-0BA2FEA4FEA3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2" creationId="{58814238-E52F-9649-875C-0E179BB2C865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3" creationId="{5F3352B9-6BEC-C393-A55E-2DFB7C8386DD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6" creationId="{16642EEB-0786-4325-9343-94E4367E8C99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27" creationId="{DF45BDF3-920E-ABFF-FB5E-A9B07282751F}"/>
          </ac:spMkLst>
        </pc:spChg>
        <pc:spChg chg="mod">
          <ac:chgData name="Daniel Khashabi" userId="62390808-c838-45e6-be59-d6fd0d208bc8" providerId="ADAL" clId="{0861216B-5C9B-F14F-B9D2-E822DFC41875}" dt="2023-02-14T13:03:15.758" v="3335"/>
          <ac:spMkLst>
            <pc:docMk/>
            <pc:sldMk cId="3136818874" sldId="1767"/>
            <ac:spMk id="32" creationId="{56A9F35A-6BEE-D33F-18DA-3FA0EE81B280}"/>
          </ac:spMkLst>
        </pc:spChg>
        <pc:spChg chg="mod">
          <ac:chgData name="Daniel Khashabi" userId="62390808-c838-45e6-be59-d6fd0d208bc8" providerId="ADAL" clId="{0861216B-5C9B-F14F-B9D2-E822DFC41875}" dt="2023-02-14T13:03:15.758" v="3335"/>
          <ac:spMkLst>
            <pc:docMk/>
            <pc:sldMk cId="3136818874" sldId="1767"/>
            <ac:spMk id="33" creationId="{E8F7EED3-182D-4A9F-4D70-FAE77EE9E95F}"/>
          </ac:spMkLst>
        </pc:spChg>
        <pc:spChg chg="add mod">
          <ac:chgData name="Daniel Khashabi" userId="62390808-c838-45e6-be59-d6fd0d208bc8" providerId="ADAL" clId="{0861216B-5C9B-F14F-B9D2-E822DFC41875}" dt="2023-02-14T13:03:15.821" v="3336" actId="27636"/>
          <ac:spMkLst>
            <pc:docMk/>
            <pc:sldMk cId="3136818874" sldId="1767"/>
            <ac:spMk id="34" creationId="{93D247F3-2F97-17E6-E3D6-2556836D956C}"/>
          </ac:spMkLst>
        </pc:spChg>
        <pc:grpChg chg="add mod">
          <ac:chgData name="Daniel Khashabi" userId="62390808-c838-45e6-be59-d6fd0d208bc8" providerId="ADAL" clId="{0861216B-5C9B-F14F-B9D2-E822DFC41875}" dt="2023-02-14T13:03:15.821" v="3336" actId="27636"/>
          <ac:grpSpMkLst>
            <pc:docMk/>
            <pc:sldMk cId="3136818874" sldId="1767"/>
            <ac:grpSpMk id="30" creationId="{BC0ACD72-76CE-9600-3A46-4C514B10E616}"/>
          </ac:grpSpMkLst>
        </pc:grpChg>
        <pc:picChg chg="mod">
          <ac:chgData name="Daniel Khashabi" userId="62390808-c838-45e6-be59-d6fd0d208bc8" providerId="ADAL" clId="{0861216B-5C9B-F14F-B9D2-E822DFC41875}" dt="2023-02-14T13:03:15.758" v="3335"/>
          <ac:picMkLst>
            <pc:docMk/>
            <pc:sldMk cId="3136818874" sldId="1767"/>
            <ac:picMk id="31" creationId="{335B37FC-E556-E1E5-44A7-FA42C18E2924}"/>
          </ac:picMkLst>
        </pc:pic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10" creationId="{7C29A428-08CD-4779-07AB-B1B5F3603409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15" creationId="{2AD23892-B6B4-7184-E3C5-E7469BA1CCC4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16" creationId="{CDC0E6F7-1AF9-EC91-EA99-3AFDB44DA2EB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17" creationId="{DC5C1AEC-B114-3E52-D758-91D72EE88277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24" creationId="{5FDDA270-4DC1-76AB-A530-A54CDAE26BD4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25" creationId="{245E7D9C-86EB-D3B5-371E-EC71A75C81D2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28" creationId="{E2556F6D-85AA-70CC-A820-3A0871F20A71}"/>
          </ac:cxnSpMkLst>
        </pc:cxnChg>
        <pc:cxnChg chg="add mod">
          <ac:chgData name="Daniel Khashabi" userId="62390808-c838-45e6-be59-d6fd0d208bc8" providerId="ADAL" clId="{0861216B-5C9B-F14F-B9D2-E822DFC41875}" dt="2023-02-14T13:03:15.821" v="3336" actId="27636"/>
          <ac:cxnSpMkLst>
            <pc:docMk/>
            <pc:sldMk cId="3136818874" sldId="1767"/>
            <ac:cxnSpMk id="29" creationId="{E144D391-7809-B0F7-3EC6-CB07EBBDB09B}"/>
          </ac:cxnSpMkLst>
        </pc:cxnChg>
      </pc:sldChg>
      <pc:sldChg chg="addSp delSp modSp add mod modShow">
        <pc:chgData name="Daniel Khashabi" userId="62390808-c838-45e6-be59-d6fd0d208bc8" providerId="ADAL" clId="{0861216B-5C9B-F14F-B9D2-E822DFC41875}" dt="2023-02-14T18:47:54.678" v="5325" actId="729"/>
        <pc:sldMkLst>
          <pc:docMk/>
          <pc:sldMk cId="79684220" sldId="1768"/>
        </pc:sldMkLst>
        <pc:spChg chg="add mod">
          <ac:chgData name="Daniel Khashabi" userId="62390808-c838-45e6-be59-d6fd0d208bc8" providerId="ADAL" clId="{0861216B-5C9B-F14F-B9D2-E822DFC41875}" dt="2023-02-14T13:06:13.365" v="3784" actId="1037"/>
          <ac:spMkLst>
            <pc:docMk/>
            <pc:sldMk cId="79684220" sldId="1768"/>
            <ac:spMk id="2" creationId="{C341BD95-8C76-79B5-0DBC-9281DD7BB1F4}"/>
          </ac:spMkLst>
        </pc:spChg>
        <pc:spChg chg="del">
          <ac:chgData name="Daniel Khashabi" userId="62390808-c838-45e6-be59-d6fd0d208bc8" providerId="ADAL" clId="{0861216B-5C9B-F14F-B9D2-E822DFC41875}" dt="2023-02-14T13:03:29.992" v="3340" actId="478"/>
          <ac:spMkLst>
            <pc:docMk/>
            <pc:sldMk cId="79684220" sldId="1768"/>
            <ac:spMk id="11" creationId="{E7FB16E4-6739-2DBF-15E6-2FCDB8463093}"/>
          </ac:spMkLst>
        </pc:spChg>
        <pc:spChg chg="mod">
          <ac:chgData name="Daniel Khashabi" userId="62390808-c838-45e6-be59-d6fd0d208bc8" providerId="ADAL" clId="{0861216B-5C9B-F14F-B9D2-E822DFC41875}" dt="2023-02-14T13:03:54.005" v="3381" actId="122"/>
          <ac:spMkLst>
            <pc:docMk/>
            <pc:sldMk cId="79684220" sldId="1768"/>
            <ac:spMk id="18" creationId="{42FBF3C8-72DA-2AE3-652E-69E289B38DAE}"/>
          </ac:spMkLst>
        </pc:spChg>
        <pc:spChg chg="mod">
          <ac:chgData name="Daniel Khashabi" userId="62390808-c838-45e6-be59-d6fd0d208bc8" providerId="ADAL" clId="{0861216B-5C9B-F14F-B9D2-E822DFC41875}" dt="2023-02-14T13:07:08.252" v="3956" actId="20577"/>
          <ac:spMkLst>
            <pc:docMk/>
            <pc:sldMk cId="79684220" sldId="1768"/>
            <ac:spMk id="35" creationId="{39D1450C-87A8-1703-0530-11293001AD24}"/>
          </ac:spMkLst>
        </pc:spChg>
        <pc:spChg chg="del">
          <ac:chgData name="Daniel Khashabi" userId="62390808-c838-45e6-be59-d6fd0d208bc8" providerId="ADAL" clId="{0861216B-5C9B-F14F-B9D2-E822DFC41875}" dt="2023-02-14T13:03:29.992" v="3340" actId="478"/>
          <ac:spMkLst>
            <pc:docMk/>
            <pc:sldMk cId="79684220" sldId="1768"/>
            <ac:spMk id="52" creationId="{309547D8-86E6-9C8E-69FF-C57204ADD227}"/>
          </ac:spMkLst>
        </pc:spChg>
        <pc:spChg chg="del mod">
          <ac:chgData name="Daniel Khashabi" userId="62390808-c838-45e6-be59-d6fd0d208bc8" providerId="ADAL" clId="{0861216B-5C9B-F14F-B9D2-E822DFC41875}" dt="2023-02-14T13:04:18.736" v="3432" actId="478"/>
          <ac:spMkLst>
            <pc:docMk/>
            <pc:sldMk cId="79684220" sldId="1768"/>
            <ac:spMk id="66" creationId="{C43694A1-60A6-BF65-0B45-951BAA1ED5B8}"/>
          </ac:spMkLst>
        </pc:spChg>
        <pc:grpChg chg="add del">
          <ac:chgData name="Daniel Khashabi" userId="62390808-c838-45e6-be59-d6fd0d208bc8" providerId="ADAL" clId="{0861216B-5C9B-F14F-B9D2-E822DFC41875}" dt="2023-02-14T13:03:58.434" v="3384" actId="478"/>
          <ac:grpSpMkLst>
            <pc:docMk/>
            <pc:sldMk cId="79684220" sldId="1768"/>
            <ac:grpSpMk id="24" creationId="{311291B8-34B4-2996-9251-5D4F78E094A1}"/>
          </ac:grpSpMkLst>
        </pc:grpChg>
        <pc:picChg chg="del">
          <ac:chgData name="Daniel Khashabi" userId="62390808-c838-45e6-be59-d6fd0d208bc8" providerId="ADAL" clId="{0861216B-5C9B-F14F-B9D2-E822DFC41875}" dt="2023-02-14T13:03:22.439" v="3339" actId="478"/>
          <ac:picMkLst>
            <pc:docMk/>
            <pc:sldMk cId="79684220" sldId="1768"/>
            <ac:picMk id="3" creationId="{4CCD3BD5-83A4-129D-487E-EB696548B5E1}"/>
          </ac:picMkLst>
        </pc:picChg>
      </pc:sldChg>
      <pc:sldChg chg="modSp add mod modAnim">
        <pc:chgData name="Daniel Khashabi" userId="62390808-c838-45e6-be59-d6fd0d208bc8" providerId="ADAL" clId="{0861216B-5C9B-F14F-B9D2-E822DFC41875}" dt="2023-02-14T13:39:35.455" v="4466"/>
        <pc:sldMkLst>
          <pc:docMk/>
          <pc:sldMk cId="2995581348" sldId="1769"/>
        </pc:sldMkLst>
        <pc:spChg chg="mod">
          <ac:chgData name="Daniel Khashabi" userId="62390808-c838-45e6-be59-d6fd0d208bc8" providerId="ADAL" clId="{0861216B-5C9B-F14F-B9D2-E822DFC41875}" dt="2023-02-14T13:39:16.312" v="4465" actId="27636"/>
          <ac:spMkLst>
            <pc:docMk/>
            <pc:sldMk cId="2995581348" sldId="1769"/>
            <ac:spMk id="3" creationId="{CC446B64-797A-51C6-F4FE-6BB0DDE41E43}"/>
          </ac:spMkLst>
        </pc:spChg>
      </pc:sldChg>
      <pc:sldChg chg="addSp delSp modSp add mod modTransition delAnim modAnim">
        <pc:chgData name="Daniel Khashabi" userId="62390808-c838-45e6-be59-d6fd0d208bc8" providerId="ADAL" clId="{0861216B-5C9B-F14F-B9D2-E822DFC41875}" dt="2023-02-14T16:03:03.073" v="4845"/>
        <pc:sldMkLst>
          <pc:docMk/>
          <pc:sldMk cId="3935627308" sldId="1770"/>
        </pc:sldMkLst>
        <pc:spChg chg="mod">
          <ac:chgData name="Daniel Khashabi" userId="62390808-c838-45e6-be59-d6fd0d208bc8" providerId="ADAL" clId="{0861216B-5C9B-F14F-B9D2-E822DFC41875}" dt="2023-02-14T16:00:30.873" v="4759" actId="20577"/>
          <ac:spMkLst>
            <pc:docMk/>
            <pc:sldMk cId="3935627308" sldId="1770"/>
            <ac:spMk id="3" creationId="{77A79C9D-9ECD-E6CC-4AAF-9A86B65C6CD1}"/>
          </ac:spMkLst>
        </pc:spChg>
        <pc:spChg chg="del">
          <ac:chgData name="Daniel Khashabi" userId="62390808-c838-45e6-be59-d6fd0d208bc8" providerId="ADAL" clId="{0861216B-5C9B-F14F-B9D2-E822DFC41875}" dt="2023-02-14T16:00:32.018" v="4760" actId="478"/>
          <ac:spMkLst>
            <pc:docMk/>
            <pc:sldMk cId="3935627308" sldId="1770"/>
            <ac:spMk id="4" creationId="{46412CF7-D0F1-A13B-53BF-7872F2F58B86}"/>
          </ac:spMkLst>
        </pc:spChg>
        <pc:spChg chg="add mod">
          <ac:chgData name="Daniel Khashabi" userId="62390808-c838-45e6-be59-d6fd0d208bc8" providerId="ADAL" clId="{0861216B-5C9B-F14F-B9D2-E822DFC41875}" dt="2023-02-14T16:00:45.590" v="4773" actId="1036"/>
          <ac:spMkLst>
            <pc:docMk/>
            <pc:sldMk cId="3935627308" sldId="1770"/>
            <ac:spMk id="5" creationId="{7471F950-364D-4DD6-92DE-EB606C768C7A}"/>
          </ac:spMkLst>
        </pc:spChg>
        <pc:spChg chg="add del mod">
          <ac:chgData name="Daniel Khashabi" userId="62390808-c838-45e6-be59-d6fd0d208bc8" providerId="ADAL" clId="{0861216B-5C9B-F14F-B9D2-E822DFC41875}" dt="2023-02-14T16:00:58.552" v="4777" actId="478"/>
          <ac:spMkLst>
            <pc:docMk/>
            <pc:sldMk cId="3935627308" sldId="1770"/>
            <ac:spMk id="8" creationId="{69985629-AF05-07F9-2411-6C94B68C2C59}"/>
          </ac:spMkLst>
        </pc:spChg>
        <pc:spChg chg="add mod">
          <ac:chgData name="Daniel Khashabi" userId="62390808-c838-45e6-be59-d6fd0d208bc8" providerId="ADAL" clId="{0861216B-5C9B-F14F-B9D2-E822DFC41875}" dt="2023-02-14T16:02:45.049" v="4844" actId="207"/>
          <ac:spMkLst>
            <pc:docMk/>
            <pc:sldMk cId="3935627308" sldId="1770"/>
            <ac:spMk id="10" creationId="{0314FACC-4DC6-3122-3502-EE0EA089B9D6}"/>
          </ac:spMkLst>
        </pc:spChg>
      </pc:sldChg>
      <pc:sldChg chg="add modTransition">
        <pc:chgData name="Daniel Khashabi" userId="62390808-c838-45e6-be59-d6fd0d208bc8" providerId="ADAL" clId="{0861216B-5C9B-F14F-B9D2-E822DFC41875}" dt="2023-02-14T16:05:11.290" v="4889"/>
        <pc:sldMkLst>
          <pc:docMk/>
          <pc:sldMk cId="4088638842" sldId="1771"/>
        </pc:sldMkLst>
      </pc:sldChg>
    </pc:docChg>
  </pc:docChgLst>
  <pc:docChgLst>
    <pc:chgData name="Daniel Khashabi" userId="62390808-c838-45e6-be59-d6fd0d208bc8" providerId="ADAL" clId="{67478A77-06E7-A144-BB6A-B92505A26F12}"/>
    <pc:docChg chg="undo custSel addSld delSld modSld sldOrd modMainMaster modNotesMaster">
      <pc:chgData name="Daniel Khashabi" userId="62390808-c838-45e6-be59-d6fd0d208bc8" providerId="ADAL" clId="{67478A77-06E7-A144-BB6A-B92505A26F12}" dt="2023-02-09T16:14:29.238" v="9413" actId="2696"/>
      <pc:docMkLst>
        <pc:docMk/>
      </pc:docMkLst>
      <pc:sldChg chg="modSp mod modNotes">
        <pc:chgData name="Daniel Khashabi" userId="62390808-c838-45e6-be59-d6fd0d208bc8" providerId="ADAL" clId="{67478A77-06E7-A144-BB6A-B92505A26F12}" dt="2023-02-09T01:15:11.776" v="4680"/>
        <pc:sldMkLst>
          <pc:docMk/>
          <pc:sldMk cId="0" sldId="301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0" sldId="301"/>
            <ac:spMk id="2" creationId="{83602E3B-62E7-EEAE-E8F3-5972D2C2624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0" sldId="301"/>
            <ac:spMk id="3" creationId="{FBB7F7A9-06D2-2FAF-9E71-A417ABC513C8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3361210140" sldId="584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361210140" sldId="584"/>
            <ac:spMk id="2" creationId="{7F399A99-B593-2E23-FD3B-6B8153294B61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1747116743" sldId="585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747116743" sldId="585"/>
            <ac:spMk id="2" creationId="{F6BE07AD-AD61-315D-E088-5308DAE1EDEA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4041694443" sldId="586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1694443" sldId="586"/>
            <ac:spMk id="2" creationId="{9F61A390-C483-4EE6-E2CB-A49C3AF410C9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918073493" sldId="587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918073493" sldId="587"/>
            <ac:spMk id="2" creationId="{9BDD3673-6252-BCD1-5B8C-04B689CB9033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1537972287" sldId="588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537972287" sldId="588"/>
            <ac:spMk id="2" creationId="{D627C7AB-C835-782F-E605-797541D6EE5A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4216434262" sldId="589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16434262" sldId="589"/>
            <ac:spMk id="2" creationId="{7F5F58E0-3566-FA86-76DB-12474E6A14BB}"/>
          </ac:spMkLst>
        </pc:spChg>
      </pc:sldChg>
      <pc:sldChg chg="modSp mod modNotes">
        <pc:chgData name="Daniel Khashabi" userId="62390808-c838-45e6-be59-d6fd0d208bc8" providerId="ADAL" clId="{67478A77-06E7-A144-BB6A-B92505A26F12}" dt="2023-02-09T01:15:11.776" v="4680"/>
        <pc:sldMkLst>
          <pc:docMk/>
          <pc:sldMk cId="2406385940" sldId="591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406385940" sldId="591"/>
            <ac:spMk id="2" creationId="{A2388BC1-5C2D-9CC9-38E0-8B925792573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406385940" sldId="591"/>
            <ac:spMk id="4" creationId="{63027015-9774-4B63-6394-57D427B5D7AB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406385940" sldId="591"/>
            <ac:spMk id="6" creationId="{E1DCD084-2986-AA35-302B-2A2D424844B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406385940" sldId="591"/>
            <ac:spMk id="14" creationId="{88216CF1-D244-0EF8-9502-B52B4CA17F8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406385940" sldId="591"/>
            <ac:spMk id="15" creationId="{37A0107A-AA0B-6070-3599-CB846E4C90C4}"/>
          </ac:spMkLst>
        </pc:spChg>
      </pc:sldChg>
      <pc:sldChg chg="modSp mod modNotes">
        <pc:chgData name="Daniel Khashabi" userId="62390808-c838-45e6-be59-d6fd0d208bc8" providerId="ADAL" clId="{67478A77-06E7-A144-BB6A-B92505A26F12}" dt="2023-02-09T01:15:11.776" v="4680"/>
        <pc:sldMkLst>
          <pc:docMk/>
          <pc:sldMk cId="120023800" sldId="592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0023800" sldId="592"/>
            <ac:spMk id="2" creationId="{A7E146A7-877E-541D-FF78-4128A09E22D6}"/>
          </ac:spMkLst>
        </pc:spChg>
        <pc:spChg chg="mod">
          <ac:chgData name="Daniel Khashabi" userId="62390808-c838-45e6-be59-d6fd0d208bc8" providerId="ADAL" clId="{67478A77-06E7-A144-BB6A-B92505A26F12}" dt="2023-02-08T23:34:41.445" v="1632" actId="20577"/>
          <ac:spMkLst>
            <pc:docMk/>
            <pc:sldMk cId="120023800" sldId="592"/>
            <ac:spMk id="5" creationId="{C3B7C632-4C9B-B9AB-0699-D87DE549B8C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0023800" sldId="592"/>
            <ac:spMk id="6" creationId="{057C3D97-4E4A-B83E-E064-CC23A61D5E85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0023800" sldId="592"/>
            <ac:spMk id="8" creationId="{27D33B80-1702-6EBA-F3E8-25B603B60B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0023800" sldId="592"/>
            <ac:spMk id="12" creationId="{427F613D-E610-DD81-9FAF-37B87BFE68B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0023800" sldId="592"/>
            <ac:spMk id="13" creationId="{FABC810B-E39D-E1F9-FF00-BE88B3E5799C}"/>
          </ac:spMkLst>
        </pc:spChg>
      </pc:sldChg>
      <pc:sldChg chg="addSp modSp mod">
        <pc:chgData name="Daniel Khashabi" userId="62390808-c838-45e6-be59-d6fd0d208bc8" providerId="ADAL" clId="{67478A77-06E7-A144-BB6A-B92505A26F12}" dt="2023-02-09T01:15:11.776" v="4680"/>
        <pc:sldMkLst>
          <pc:docMk/>
          <pc:sldMk cId="321114793" sldId="594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21114793" sldId="594"/>
            <ac:spMk id="6" creationId="{B7874B36-2A63-452C-B1FC-DE19464CCF06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21114793" sldId="594"/>
            <ac:spMk id="8" creationId="{0C52D3DF-A613-C0F2-D2FC-ED0B32999721}"/>
          </ac:spMkLst>
        </pc:spChg>
        <pc:picChg chg="mod">
          <ac:chgData name="Daniel Khashabi" userId="62390808-c838-45e6-be59-d6fd0d208bc8" providerId="ADAL" clId="{67478A77-06E7-A144-BB6A-B92505A26F12}" dt="2023-02-09T00:19:02.715" v="2937" actId="1076"/>
          <ac:picMkLst>
            <pc:docMk/>
            <pc:sldMk cId="321114793" sldId="594"/>
            <ac:picMk id="5" creationId="{7B16C6D9-D7BB-4012-FC48-81BCD14EFEF1}"/>
          </ac:picMkLst>
        </pc:pic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1082849141" sldId="595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082849141" sldId="595"/>
            <ac:spMk id="2" creationId="{016F66FD-A2B3-C59B-9B50-F4DFDAC28297}"/>
          </ac:spMkLst>
        </pc:spChg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82054962" sldId="1230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837816344" sldId="1232"/>
        </pc:sldMkLst>
      </pc:sldChg>
      <pc:sldChg chg="modSp mod">
        <pc:chgData name="Daniel Khashabi" userId="62390808-c838-45e6-be59-d6fd0d208bc8" providerId="ADAL" clId="{67478A77-06E7-A144-BB6A-B92505A26F12}" dt="2023-02-09T03:13:24.543" v="7507" actId="20577"/>
        <pc:sldMkLst>
          <pc:docMk/>
          <pc:sldMk cId="4185547407" sldId="1319"/>
        </pc:sldMkLst>
        <pc:spChg chg="mod">
          <ac:chgData name="Daniel Khashabi" userId="62390808-c838-45e6-be59-d6fd0d208bc8" providerId="ADAL" clId="{67478A77-06E7-A144-BB6A-B92505A26F12}" dt="2023-02-09T03:13:24.543" v="7507" actId="20577"/>
          <ac:spMkLst>
            <pc:docMk/>
            <pc:sldMk cId="4185547407" sldId="1319"/>
            <ac:spMk id="2" creationId="{57393DB4-67F1-457A-295C-A79488E38DF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39" creationId="{2D225A69-237B-41E4-328D-59E00232739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40" creationId="{413806C5-B797-D2AD-A50C-D05043E5BAF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185547407" sldId="1319"/>
            <ac:spMk id="41" creationId="{AB020CE1-B4D9-0C6C-2E41-0E5189BF2A5A}"/>
          </ac:spMkLst>
        </pc:spChg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89648782" sldId="1333"/>
        </pc:sldMkLst>
      </pc:sldChg>
      <pc:sldChg chg="modSp mod">
        <pc:chgData name="Daniel Khashabi" userId="62390808-c838-45e6-be59-d6fd0d208bc8" providerId="ADAL" clId="{67478A77-06E7-A144-BB6A-B92505A26F12}" dt="2023-02-09T03:25:24.771" v="7844" actId="20577"/>
        <pc:sldMkLst>
          <pc:docMk/>
          <pc:sldMk cId="4201235350" sldId="1336"/>
        </pc:sldMkLst>
        <pc:spChg chg="mod">
          <ac:chgData name="Daniel Khashabi" userId="62390808-c838-45e6-be59-d6fd0d208bc8" providerId="ADAL" clId="{67478A77-06E7-A144-BB6A-B92505A26F12}" dt="2023-02-09T03:13:32.637" v="7509"/>
          <ac:spMkLst>
            <pc:docMk/>
            <pc:sldMk cId="4201235350" sldId="1336"/>
            <ac:spMk id="2" creationId="{57393DB4-67F1-457A-295C-A79488E38DF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01235350" sldId="1336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01235350" sldId="1336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01235350" sldId="1336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01235350" sldId="1336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37" creationId="{82854B4D-1791-9AE5-F00D-C84A2C1FB59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39" creationId="{DAE26337-DADC-6028-F7CB-2E7D0CEA24F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58" creationId="{1949FCE7-8DC4-E8D2-C066-EDB30B3CB65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1235350" sldId="1336"/>
            <ac:spMk id="59" creationId="{3AB93308-28F7-23E4-49E5-F889A26F62E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01235350" sldId="1336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3:25:24.771" v="7844" actId="20577"/>
          <ac:spMkLst>
            <pc:docMk/>
            <pc:sldMk cId="4201235350" sldId="1336"/>
            <ac:spMk id="66" creationId="{C43694A1-60A6-BF65-0B45-951BAA1ED5B8}"/>
          </ac:spMkLst>
        </pc:spChg>
      </pc:sldChg>
      <pc:sldChg chg="modSp mod">
        <pc:chgData name="Daniel Khashabi" userId="62390808-c838-45e6-be59-d6fd0d208bc8" providerId="ADAL" clId="{67478A77-06E7-A144-BB6A-B92505A26F12}" dt="2023-02-09T03:25:19.215" v="7843" actId="20577"/>
        <pc:sldMkLst>
          <pc:docMk/>
          <pc:sldMk cId="3583253818" sldId="1337"/>
        </pc:sldMkLst>
        <pc:spChg chg="mod">
          <ac:chgData name="Daniel Khashabi" userId="62390808-c838-45e6-be59-d6fd0d208bc8" providerId="ADAL" clId="{67478A77-06E7-A144-BB6A-B92505A26F12}" dt="2023-02-09T03:13:37.877" v="7510"/>
          <ac:spMkLst>
            <pc:docMk/>
            <pc:sldMk cId="3583253818" sldId="1337"/>
            <ac:spMk id="2" creationId="{57393DB4-67F1-457A-295C-A79488E38DF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3" creationId="{60A9B6B7-87E7-F03B-93B5-88C6790A6C9F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83253818" sldId="1337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83253818" sldId="1337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83253818" sldId="1337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83253818" sldId="1337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39" creationId="{DAE26337-DADC-6028-F7CB-2E7D0CEA24F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58" creationId="{1949FCE7-8DC4-E8D2-C066-EDB30B3CB65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83253818" sldId="1337"/>
            <ac:spMk id="59" creationId="{3AB93308-28F7-23E4-49E5-F889A26F62E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83253818" sldId="1337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3:25:19.215" v="7843" actId="20577"/>
          <ac:spMkLst>
            <pc:docMk/>
            <pc:sldMk cId="3583253818" sldId="1337"/>
            <ac:spMk id="66" creationId="{C43694A1-60A6-BF65-0B45-951BAA1ED5B8}"/>
          </ac:spMkLst>
        </pc:spChg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03975254" sldId="1345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719016197" sldId="1348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2495556946" sldId="1384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2614222538" sldId="1391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66458230" sldId="1392"/>
        </pc:sldMkLst>
      </pc:sldChg>
      <pc:sldChg chg="add del">
        <pc:chgData name="Daniel Khashabi" userId="62390808-c838-45e6-be59-d6fd0d208bc8" providerId="ADAL" clId="{67478A77-06E7-A144-BB6A-B92505A26F12}" dt="2023-02-07T19:02:20.831" v="33" actId="2696"/>
        <pc:sldMkLst>
          <pc:docMk/>
          <pc:sldMk cId="1011572967" sldId="1396"/>
        </pc:sldMkLst>
      </pc:sldChg>
      <pc:sldChg chg="add del mod modShow modNotes">
        <pc:chgData name="Daniel Khashabi" userId="62390808-c838-45e6-be59-d6fd0d208bc8" providerId="ADAL" clId="{67478A77-06E7-A144-BB6A-B92505A26F12}" dt="2023-02-09T01:15:11.776" v="4680"/>
        <pc:sldMkLst>
          <pc:docMk/>
          <pc:sldMk cId="3304463988" sldId="1400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4069905782" sldId="1401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2782113939" sldId="1404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949241302" sldId="1406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095265046" sldId="1407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145615724" sldId="1408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4203919649" sldId="1409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235045300" sldId="1414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2845887289" sldId="1415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928876951" sldId="1416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2436318716" sldId="1417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002563535" sldId="1419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835718559" sldId="1421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056339234" sldId="1422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968933774" sldId="1423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1523340075" sldId="1425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824499140" sldId="1426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875592968" sldId="1427"/>
        </pc:sldMkLst>
      </pc:sldChg>
      <pc:sldChg chg="add del">
        <pc:chgData name="Daniel Khashabi" userId="62390808-c838-45e6-be59-d6fd0d208bc8" providerId="ADAL" clId="{67478A77-06E7-A144-BB6A-B92505A26F12}" dt="2023-02-07T19:00:36.375" v="5"/>
        <pc:sldMkLst>
          <pc:docMk/>
          <pc:sldMk cId="1710994450" sldId="1442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619161084" sldId="1445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3340020357" sldId="1446"/>
        </pc:sldMkLst>
      </pc:sldChg>
      <pc:sldChg chg="add del">
        <pc:chgData name="Daniel Khashabi" userId="62390808-c838-45e6-be59-d6fd0d208bc8" providerId="ADAL" clId="{67478A77-06E7-A144-BB6A-B92505A26F12}" dt="2023-02-07T22:45:41.037" v="104" actId="2696"/>
        <pc:sldMkLst>
          <pc:docMk/>
          <pc:sldMk cId="456247643" sldId="1447"/>
        </pc:sldMkLst>
      </pc:sldChg>
      <pc:sldChg chg="addSp delSp modSp mod delAnim modNotes">
        <pc:chgData name="Daniel Khashabi" userId="62390808-c838-45e6-be59-d6fd0d208bc8" providerId="ADAL" clId="{67478A77-06E7-A144-BB6A-B92505A26F12}" dt="2023-02-09T01:15:11.776" v="4680"/>
        <pc:sldMkLst>
          <pc:docMk/>
          <pc:sldMk cId="1531131561" sldId="1566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531131561" sldId="1566"/>
            <ac:spMk id="2" creationId="{4E8A2180-36F0-B4DC-1D98-67B2C00AA5D0}"/>
          </ac:spMkLst>
        </pc:spChg>
        <pc:spChg chg="mod">
          <ac:chgData name="Daniel Khashabi" userId="62390808-c838-45e6-be59-d6fd0d208bc8" providerId="ADAL" clId="{67478A77-06E7-A144-BB6A-B92505A26F12}" dt="2023-02-09T00:17:58.385" v="2920" actId="403"/>
          <ac:spMkLst>
            <pc:docMk/>
            <pc:sldMk cId="1531131561" sldId="1566"/>
            <ac:spMk id="3" creationId="{2411FDAB-D6D2-2456-F626-25E621A0085C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1531131561" sldId="1566"/>
            <ac:spMk id="4" creationId="{14615A89-2BAC-5A9D-DC52-A9BEA7A8A5E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531131561" sldId="1566"/>
            <ac:spMk id="56" creationId="{1B312CCC-5482-11FA-F3F7-5CCB805E42F8}"/>
          </ac:spMkLst>
        </pc:spChg>
        <pc:spChg chg="del">
          <ac:chgData name="Daniel Khashabi" userId="62390808-c838-45e6-be59-d6fd0d208bc8" providerId="ADAL" clId="{67478A77-06E7-A144-BB6A-B92505A26F12}" dt="2023-02-09T00:07:30.784" v="2591" actId="478"/>
          <ac:spMkLst>
            <pc:docMk/>
            <pc:sldMk cId="1531131561" sldId="1566"/>
            <ac:spMk id="5120" creationId="{D7E6F4E4-7F9D-91D9-DB88-5F5531FADB5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531131561" sldId="1566"/>
            <ac:spMk id="5121" creationId="{CF10F8ED-3CA9-B792-DB29-97FD2936DDE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531131561" sldId="1566"/>
            <ac:spMk id="5125" creationId="{ACD07922-139F-2EA2-41AD-DCE296700B22}"/>
          </ac:spMkLst>
        </pc:spChg>
      </pc:sldChg>
      <pc:sldChg chg="addSp delSp modSp mod">
        <pc:chgData name="Daniel Khashabi" userId="62390808-c838-45e6-be59-d6fd0d208bc8" providerId="ADAL" clId="{67478A77-06E7-A144-BB6A-B92505A26F12}" dt="2023-02-09T16:13:39.602" v="9409" actId="1037"/>
        <pc:sldMkLst>
          <pc:docMk/>
          <pc:sldMk cId="2638986502" sldId="1567"/>
        </pc:sldMkLst>
        <pc:spChg chg="mod">
          <ac:chgData name="Daniel Khashabi" userId="62390808-c838-45e6-be59-d6fd0d208bc8" providerId="ADAL" clId="{67478A77-06E7-A144-BB6A-B92505A26F12}" dt="2023-02-09T00:45:27.617" v="3323" actId="20577"/>
          <ac:spMkLst>
            <pc:docMk/>
            <pc:sldMk cId="2638986502" sldId="1567"/>
            <ac:spMk id="3" creationId="{198DE51F-4685-7B9E-1C3F-0EABE3033B29}"/>
          </ac:spMkLst>
        </pc:spChg>
        <pc:spChg chg="add del">
          <ac:chgData name="Daniel Khashabi" userId="62390808-c838-45e6-be59-d6fd0d208bc8" providerId="ADAL" clId="{67478A77-06E7-A144-BB6A-B92505A26F12}" dt="2023-02-09T00:43:39.403" v="3273" actId="22"/>
          <ac:spMkLst>
            <pc:docMk/>
            <pc:sldMk cId="2638986502" sldId="1567"/>
            <ac:spMk id="5" creationId="{D4C641A1-1EAF-D246-FEDC-84F1B6BCE4F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638986502" sldId="1567"/>
            <ac:spMk id="6" creationId="{9BA55373-65A2-88E6-2155-EC25CD73EA5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638986502" sldId="1567"/>
            <ac:spMk id="10" creationId="{1B49517F-A9A3-81C6-3420-B2ABFBAF956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638986502" sldId="1567"/>
            <ac:spMk id="11" creationId="{A60C6C3B-B868-5B23-FE9B-0A1F5C4F5B4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2638986502" sldId="1567"/>
            <ac:spMk id="12" creationId="{EA1E8147-6A08-7AE1-A792-2B49C233CAD2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2638986502" sldId="1567"/>
            <ac:spMk id="14" creationId="{1DC3B7D4-D980-7B6D-8AA2-6125C21F4BFA}"/>
          </ac:spMkLst>
        </pc:spChg>
        <pc:grpChg chg="add mod">
          <ac:chgData name="Daniel Khashabi" userId="62390808-c838-45e6-be59-d6fd0d208bc8" providerId="ADAL" clId="{67478A77-06E7-A144-BB6A-B92505A26F12}" dt="2023-02-09T00:45:46.895" v="3327" actId="1076"/>
          <ac:grpSpMkLst>
            <pc:docMk/>
            <pc:sldMk cId="2638986502" sldId="1567"/>
            <ac:grpSpMk id="8" creationId="{29DB9506-D30B-7B84-5253-F27A8FA9883C}"/>
          </ac:grpSpMkLst>
        </pc:grpChg>
        <pc:picChg chg="add mod">
          <ac:chgData name="Daniel Khashabi" userId="62390808-c838-45e6-be59-d6fd0d208bc8" providerId="ADAL" clId="{67478A77-06E7-A144-BB6A-B92505A26F12}" dt="2023-02-09T00:46:30.847" v="3341" actId="1076"/>
          <ac:picMkLst>
            <pc:docMk/>
            <pc:sldMk cId="2638986502" sldId="1567"/>
            <ac:picMk id="7" creationId="{FB23EB69-AA96-A78A-9EAC-80C3C132F0AD}"/>
          </ac:picMkLst>
        </pc:picChg>
        <pc:picChg chg="mod">
          <ac:chgData name="Daniel Khashabi" userId="62390808-c838-45e6-be59-d6fd0d208bc8" providerId="ADAL" clId="{67478A77-06E7-A144-BB6A-B92505A26F12}" dt="2023-02-09T16:13:39.602" v="9409" actId="1037"/>
          <ac:picMkLst>
            <pc:docMk/>
            <pc:sldMk cId="2638986502" sldId="1567"/>
            <ac:picMk id="9" creationId="{3FDD8CEC-F224-5BF5-9F33-B394DC0F1C0F}"/>
          </ac:picMkLst>
        </pc:picChg>
      </pc:sldChg>
      <pc:sldChg chg="delSp modSp del mod delAnim modAnim">
        <pc:chgData name="Daniel Khashabi" userId="62390808-c838-45e6-be59-d6fd0d208bc8" providerId="ADAL" clId="{67478A77-06E7-A144-BB6A-B92505A26F12}" dt="2023-02-09T01:46:59.294" v="5248" actId="2696"/>
        <pc:sldMkLst>
          <pc:docMk/>
          <pc:sldMk cId="953616791" sldId="1568"/>
        </pc:sldMkLst>
        <pc:spChg chg="mod">
          <ac:chgData name="Daniel Khashabi" userId="62390808-c838-45e6-be59-d6fd0d208bc8" providerId="ADAL" clId="{67478A77-06E7-A144-BB6A-B92505A26F12}" dt="2023-02-09T01:19:57.975" v="4795" actId="21"/>
          <ac:spMkLst>
            <pc:docMk/>
            <pc:sldMk cId="953616791" sldId="1568"/>
            <ac:spMk id="3" creationId="{198DE51F-4685-7B9E-1C3F-0EABE3033B2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953616791" sldId="1568"/>
            <ac:spMk id="4" creationId="{9676CCCE-F343-2ED2-32F1-D035FE50ABF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953616791" sldId="1568"/>
            <ac:spMk id="7" creationId="{D1C855F1-74A9-8899-138F-A3F4E01CE753}"/>
          </ac:spMkLst>
        </pc:spChg>
        <pc:spChg chg="del mod">
          <ac:chgData name="Daniel Khashabi" userId="62390808-c838-45e6-be59-d6fd0d208bc8" providerId="ADAL" clId="{67478A77-06E7-A144-BB6A-B92505A26F12}" dt="2023-02-09T01:42:41.353" v="5114" actId="478"/>
          <ac:spMkLst>
            <pc:docMk/>
            <pc:sldMk cId="953616791" sldId="1568"/>
            <ac:spMk id="41" creationId="{01C835B3-2A56-6BE1-6538-4A875C2EED12}"/>
          </ac:spMkLst>
        </pc:spChg>
        <pc:spChg chg="del">
          <ac:chgData name="Daniel Khashabi" userId="62390808-c838-45e6-be59-d6fd0d208bc8" providerId="ADAL" clId="{67478A77-06E7-A144-BB6A-B92505A26F12}" dt="2023-02-09T01:42:45.920" v="5115" actId="478"/>
          <ac:spMkLst>
            <pc:docMk/>
            <pc:sldMk cId="953616791" sldId="1568"/>
            <ac:spMk id="78" creationId="{7B1A179D-8778-4694-A24F-C816F859E4AB}"/>
          </ac:spMkLst>
        </pc:spChg>
      </pc:sldChg>
      <pc:sldChg chg="addSp delSp modSp mod delAnim modAnim modNotes">
        <pc:chgData name="Daniel Khashabi" userId="62390808-c838-45e6-be59-d6fd0d208bc8" providerId="ADAL" clId="{67478A77-06E7-A144-BB6A-B92505A26F12}" dt="2023-02-09T01:50:01.711" v="5348" actId="1076"/>
        <pc:sldMkLst>
          <pc:docMk/>
          <pc:sldMk cId="3164018251" sldId="1570"/>
        </pc:sldMkLst>
        <pc:spChg chg="mod">
          <ac:chgData name="Daniel Khashabi" userId="62390808-c838-45e6-be59-d6fd0d208bc8" providerId="ADAL" clId="{67478A77-06E7-A144-BB6A-B92505A26F12}" dt="2023-02-09T01:47:12.961" v="5264" actId="207"/>
          <ac:spMkLst>
            <pc:docMk/>
            <pc:sldMk cId="3164018251" sldId="1570"/>
            <ac:spMk id="2" creationId="{8F3C8F81-CFE1-A3B6-3A65-CD3A8D22E441}"/>
          </ac:spMkLst>
        </pc:spChg>
        <pc:spChg chg="mod">
          <ac:chgData name="Daniel Khashabi" userId="62390808-c838-45e6-be59-d6fd0d208bc8" providerId="ADAL" clId="{67478A77-06E7-A144-BB6A-B92505A26F12}" dt="2023-02-09T01:49:25.709" v="5302" actId="2710"/>
          <ac:spMkLst>
            <pc:docMk/>
            <pc:sldMk cId="3164018251" sldId="1570"/>
            <ac:spMk id="3" creationId="{198DE51F-4685-7B9E-1C3F-0EABE3033B2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64018251" sldId="1570"/>
            <ac:spMk id="4" creationId="{A2F4A0F5-875D-6942-A512-4C2F9F7BB7AD}"/>
          </ac:spMkLst>
        </pc:spChg>
        <pc:spChg chg="mod">
          <ac:chgData name="Daniel Khashabi" userId="62390808-c838-45e6-be59-d6fd0d208bc8" providerId="ADAL" clId="{67478A77-06E7-A144-BB6A-B92505A26F12}" dt="2023-02-09T01:49:20.012" v="5300" actId="1076"/>
          <ac:spMkLst>
            <pc:docMk/>
            <pc:sldMk cId="3164018251" sldId="1570"/>
            <ac:spMk id="5" creationId="{4B5AD647-92DB-FC04-FCED-D6F1E45C17BD}"/>
          </ac:spMkLst>
        </pc:spChg>
        <pc:spChg chg="mod">
          <ac:chgData name="Daniel Khashabi" userId="62390808-c838-45e6-be59-d6fd0d208bc8" providerId="ADAL" clId="{67478A77-06E7-A144-BB6A-B92505A26F12}" dt="2023-02-09T01:49:38.868" v="5343" actId="1037"/>
          <ac:spMkLst>
            <pc:docMk/>
            <pc:sldMk cId="3164018251" sldId="1570"/>
            <ac:spMk id="6" creationId="{E38C625C-04A4-FF20-618C-3399DE85E1CF}"/>
          </ac:spMkLst>
        </pc:spChg>
        <pc:spChg chg="del">
          <ac:chgData name="Daniel Khashabi" userId="62390808-c838-45e6-be59-d6fd0d208bc8" providerId="ADAL" clId="{67478A77-06E7-A144-BB6A-B92505A26F12}" dt="2023-02-09T01:47:28.117" v="5269" actId="478"/>
          <ac:spMkLst>
            <pc:docMk/>
            <pc:sldMk cId="3164018251" sldId="1570"/>
            <ac:spMk id="7" creationId="{BC81EB98-4069-D541-5AEC-4FC9F767AED8}"/>
          </ac:spMkLst>
        </pc:spChg>
        <pc:spChg chg="mod">
          <ac:chgData name="Daniel Khashabi" userId="62390808-c838-45e6-be59-d6fd0d208bc8" providerId="ADAL" clId="{67478A77-06E7-A144-BB6A-B92505A26F12}" dt="2023-02-09T01:50:01.711" v="5348" actId="1076"/>
          <ac:spMkLst>
            <pc:docMk/>
            <pc:sldMk cId="3164018251" sldId="1570"/>
            <ac:spMk id="8" creationId="{D5B876CA-4448-6BD5-CC8E-2FB3C41D2809}"/>
          </ac:spMkLst>
        </pc:spChg>
        <pc:spChg chg="mod">
          <ac:chgData name="Daniel Khashabi" userId="62390808-c838-45e6-be59-d6fd0d208bc8" providerId="ADAL" clId="{67478A77-06E7-A144-BB6A-B92505A26F12}" dt="2023-02-09T01:49:57.976" v="5346" actId="1076"/>
          <ac:spMkLst>
            <pc:docMk/>
            <pc:sldMk cId="3164018251" sldId="1570"/>
            <ac:spMk id="9" creationId="{DB63110A-58E7-E753-FFB5-A072C7550C44}"/>
          </ac:spMkLst>
        </pc:spChg>
        <pc:spChg chg="add mod">
          <ac:chgData name="Daniel Khashabi" userId="62390808-c838-45e6-be59-d6fd0d208bc8" providerId="ADAL" clId="{67478A77-06E7-A144-BB6A-B92505A26F12}" dt="2023-02-09T01:49:30.321" v="5319" actId="1035"/>
          <ac:spMkLst>
            <pc:docMk/>
            <pc:sldMk cId="3164018251" sldId="1570"/>
            <ac:spMk id="10" creationId="{D5D304BD-4909-6AF3-7CF6-6A07538F2BE8}"/>
          </ac:spMkLst>
        </pc:spChg>
        <pc:spChg chg="del mod">
          <ac:chgData name="Daniel Khashabi" userId="62390808-c838-45e6-be59-d6fd0d208bc8" providerId="ADAL" clId="{67478A77-06E7-A144-BB6A-B92505A26F12}" dt="2023-02-09T01:47:39.235" v="5271" actId="478"/>
          <ac:spMkLst>
            <pc:docMk/>
            <pc:sldMk cId="3164018251" sldId="1570"/>
            <ac:spMk id="41" creationId="{01C835B3-2A56-6BE1-6538-4A875C2EED12}"/>
          </ac:spMkLst>
        </pc:sp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2466142877" sldId="1573"/>
        </pc:sldMkLst>
        <pc:spChg chg="mod">
          <ac:chgData name="Daniel Khashabi" userId="62390808-c838-45e6-be59-d6fd0d208bc8" providerId="ADAL" clId="{67478A77-06E7-A144-BB6A-B92505A26F12}" dt="2023-02-08T23:32:17.354" v="1545" actId="20577"/>
          <ac:spMkLst>
            <pc:docMk/>
            <pc:sldMk cId="2466142877" sldId="1573"/>
            <ac:spMk id="2" creationId="{328E6F92-D7C6-098E-F95B-67522B89F14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466142877" sldId="1573"/>
            <ac:spMk id="3" creationId="{B0325F5F-2CF8-B7BA-0F92-5BF65CD6E326}"/>
          </ac:spMkLst>
        </pc:sp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1377460166" sldId="1574"/>
        </pc:sldMkLst>
        <pc:spChg chg="mod">
          <ac:chgData name="Daniel Khashabi" userId="62390808-c838-45e6-be59-d6fd0d208bc8" providerId="ADAL" clId="{67478A77-06E7-A144-BB6A-B92505A26F12}" dt="2023-02-08T23:32:33.623" v="1548"/>
          <ac:spMkLst>
            <pc:docMk/>
            <pc:sldMk cId="1377460166" sldId="1574"/>
            <ac:spMk id="2" creationId="{1CC65F6A-079F-52A1-D34D-B8F6E186CB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377460166" sldId="1574"/>
            <ac:spMk id="3" creationId="{D8CDEC36-0C1D-D90F-8D09-591AD077AA16}"/>
          </ac:spMkLst>
        </pc:spChg>
        <pc:picChg chg="mod modCrop">
          <ac:chgData name="Daniel Khashabi" userId="62390808-c838-45e6-be59-d6fd0d208bc8" providerId="ADAL" clId="{67478A77-06E7-A144-BB6A-B92505A26F12}" dt="2023-02-08T23:57:55.140" v="2406" actId="1076"/>
          <ac:picMkLst>
            <pc:docMk/>
            <pc:sldMk cId="1377460166" sldId="1574"/>
            <ac:picMk id="5" creationId="{24C91D58-1B0C-D8B3-8E5B-83C9966ECE66}"/>
          </ac:picMkLst>
        </pc:picChg>
      </pc:sldChg>
      <pc:sldChg chg="addSp delSp modSp mod delAnim modAnim modNotes">
        <pc:chgData name="Daniel Khashabi" userId="62390808-c838-45e6-be59-d6fd0d208bc8" providerId="ADAL" clId="{67478A77-06E7-A144-BB6A-B92505A26F12}" dt="2023-02-09T01:15:11.776" v="4680"/>
        <pc:sldMkLst>
          <pc:docMk/>
          <pc:sldMk cId="631293151" sldId="1579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31293151" sldId="1579"/>
            <ac:spMk id="2" creationId="{A31ACD82-24CB-674F-BEB0-C406B25740E2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31293151" sldId="1579"/>
            <ac:spMk id="4" creationId="{3B67962B-F20B-CE90-03FE-4A3F19DA4A57}"/>
          </ac:spMkLst>
        </pc:spChg>
        <pc:spChg chg="del">
          <ac:chgData name="Daniel Khashabi" userId="62390808-c838-45e6-be59-d6fd0d208bc8" providerId="ADAL" clId="{67478A77-06E7-A144-BB6A-B92505A26F12}" dt="2023-02-09T00:09:18.843" v="2619" actId="478"/>
          <ac:spMkLst>
            <pc:docMk/>
            <pc:sldMk cId="631293151" sldId="1579"/>
            <ac:spMk id="6" creationId="{90DA248A-9AE0-0E5E-F388-3A6793ED1E9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31293151" sldId="1579"/>
            <ac:spMk id="7" creationId="{DCC1A49E-A522-94AB-8338-4A3801A2F164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31293151" sldId="1579"/>
            <ac:spMk id="8" creationId="{E07E9ABA-7606-93E6-509A-5187D0D0F51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31293151" sldId="1579"/>
            <ac:spMk id="42" creationId="{1E7E38FB-6636-DFC8-C6CE-BB78DF9F5935}"/>
          </ac:spMkLst>
        </pc:spChg>
        <pc:spChg chg="del mod">
          <ac:chgData name="Daniel Khashabi" userId="62390808-c838-45e6-be59-d6fd0d208bc8" providerId="ADAL" clId="{67478A77-06E7-A144-BB6A-B92505A26F12}" dt="2023-02-09T00:09:23.878" v="2622" actId="478"/>
          <ac:spMkLst>
            <pc:docMk/>
            <pc:sldMk cId="631293151" sldId="1579"/>
            <ac:spMk id="48" creationId="{B97886E7-016B-3E5A-D3FB-793A54771A51}"/>
          </ac:spMkLst>
        </pc:spChg>
        <pc:spChg chg="mod">
          <ac:chgData name="Daniel Khashabi" userId="62390808-c838-45e6-be59-d6fd0d208bc8" providerId="ADAL" clId="{67478A77-06E7-A144-BB6A-B92505A26F12}" dt="2023-02-09T00:09:37.684" v="2626" actId="1076"/>
          <ac:spMkLst>
            <pc:docMk/>
            <pc:sldMk cId="631293151" sldId="1579"/>
            <ac:spMk id="49" creationId="{9C278097-B444-E69D-EA09-F0A07461BC24}"/>
          </ac:spMkLst>
        </pc:spChg>
        <pc:spChg chg="del mod">
          <ac:chgData name="Daniel Khashabi" userId="62390808-c838-45e6-be59-d6fd0d208bc8" providerId="ADAL" clId="{67478A77-06E7-A144-BB6A-B92505A26F12}" dt="2023-02-09T00:08:58.552" v="2595" actId="478"/>
          <ac:spMkLst>
            <pc:docMk/>
            <pc:sldMk cId="631293151" sldId="1579"/>
            <ac:spMk id="53" creationId="{06C88F15-6B6F-F53A-3117-E6A91AF2B5DE}"/>
          </ac:spMkLst>
        </pc:spChg>
        <pc:picChg chg="add del">
          <ac:chgData name="Daniel Khashabi" userId="62390808-c838-45e6-be59-d6fd0d208bc8" providerId="ADAL" clId="{67478A77-06E7-A144-BB6A-B92505A26F12}" dt="2023-02-09T00:00:18.650" v="2418" actId="478"/>
          <ac:picMkLst>
            <pc:docMk/>
            <pc:sldMk cId="631293151" sldId="1579"/>
            <ac:picMk id="5" creationId="{A828CDDB-4583-1F88-D50B-00F096D63A28}"/>
          </ac:picMkLst>
        </pc:pic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2864361998" sldId="1582"/>
        </pc:sldMkLst>
        <pc:spChg chg="mod">
          <ac:chgData name="Daniel Khashabi" userId="62390808-c838-45e6-be59-d6fd0d208bc8" providerId="ADAL" clId="{67478A77-06E7-A144-BB6A-B92505A26F12}" dt="2023-02-09T00:24:42.835" v="2988" actId="12"/>
          <ac:spMkLst>
            <pc:docMk/>
            <pc:sldMk cId="2864361998" sldId="1582"/>
            <ac:spMk id="3" creationId="{34F81BD2-AF1C-670C-A449-7C856D47D9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4" creationId="{2FD1BD82-F376-D9B4-CEF8-0C32CD88EF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5" creationId="{8BA61877-92BC-5AC2-F3D8-DD3CF6FA0CE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6" creationId="{3A0FC110-1201-11F3-2FAA-C2860694A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7" creationId="{593D689F-8388-942E-968C-5E3BC830A03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8" creationId="{BE7C6DD5-FFAD-2121-1704-E101ED4427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14" creationId="{F1E17E85-EDD5-0D65-D715-CA4D75D89A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15" creationId="{2C5ED475-A253-32DD-777C-AC877FC6822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64361998" sldId="1582"/>
            <ac:spMk id="24" creationId="{9F56524F-39F0-02C5-5E7E-81902D36E766}"/>
          </ac:spMkLst>
        </pc:spChg>
      </pc:sldChg>
      <pc:sldChg chg="addSp delSp modSp mod modAnim">
        <pc:chgData name="Daniel Khashabi" userId="62390808-c838-45e6-be59-d6fd0d208bc8" providerId="ADAL" clId="{67478A77-06E7-A144-BB6A-B92505A26F12}" dt="2023-02-09T01:15:11.776" v="4680"/>
        <pc:sldMkLst>
          <pc:docMk/>
          <pc:sldMk cId="733357355" sldId="1585"/>
        </pc:sldMkLst>
        <pc:spChg chg="mod">
          <ac:chgData name="Daniel Khashabi" userId="62390808-c838-45e6-be59-d6fd0d208bc8" providerId="ADAL" clId="{67478A77-06E7-A144-BB6A-B92505A26F12}" dt="2023-02-09T00:24:37.953" v="2986" actId="12"/>
          <ac:spMkLst>
            <pc:docMk/>
            <pc:sldMk cId="733357355" sldId="1585"/>
            <ac:spMk id="3" creationId="{34F81BD2-AF1C-670C-A449-7C856D47D9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4" creationId="{2FD1BD82-F376-D9B4-CEF8-0C32CD88EF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5" creationId="{34D64354-4CA7-5ACF-0AC1-60C16A6CDE0D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6" creationId="{3A0FC110-1201-11F3-2FAA-C2860694A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7" creationId="{593D689F-8388-942E-968C-5E3BC830A03E}"/>
          </ac:spMkLst>
        </pc:spChg>
        <pc:spChg chg="del mod">
          <ac:chgData name="Daniel Khashabi" userId="62390808-c838-45e6-be59-d6fd0d208bc8" providerId="ADAL" clId="{67478A77-06E7-A144-BB6A-B92505A26F12}" dt="2023-02-09T00:34:08.527" v="3236" actId="478"/>
          <ac:spMkLst>
            <pc:docMk/>
            <pc:sldMk cId="733357355" sldId="1585"/>
            <ac:spMk id="8" creationId="{BE7C6DD5-FFAD-2121-1704-E101ED4427D3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9" creationId="{980A25DA-5D27-7874-82B3-01E84161E11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14" creationId="{F1E17E85-EDD5-0D65-D715-CA4D75D89A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15" creationId="{2C5ED475-A253-32DD-777C-AC877FC6822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33357355" sldId="1585"/>
            <ac:spMk id="24" creationId="{9F56524F-39F0-02C5-5E7E-81902D36E766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733357355" sldId="1585"/>
            <ac:spMk id="25" creationId="{5DDC0BDE-64EC-69BA-8352-995AD94510C8}"/>
          </ac:spMkLst>
        </pc:spChg>
      </pc:sldChg>
      <pc:sldChg chg="addSp delSp modSp mod modAnim">
        <pc:chgData name="Daniel Khashabi" userId="62390808-c838-45e6-be59-d6fd0d208bc8" providerId="ADAL" clId="{67478A77-06E7-A144-BB6A-B92505A26F12}" dt="2023-02-09T01:15:11.776" v="4680"/>
        <pc:sldMkLst>
          <pc:docMk/>
          <pc:sldMk cId="3156879795" sldId="1586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4" creationId="{2FD1BD82-F376-D9B4-CEF8-0C32CD88EF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5" creationId="{829B102E-F6EC-F6EA-1A29-EBB8559E60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6" creationId="{3A0FC110-1201-11F3-2FAA-C2860694A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7" creationId="{593D689F-8388-942E-968C-5E3BC830A03E}"/>
          </ac:spMkLst>
        </pc:spChg>
        <pc:spChg chg="del mod">
          <ac:chgData name="Daniel Khashabi" userId="62390808-c838-45e6-be59-d6fd0d208bc8" providerId="ADAL" clId="{67478A77-06E7-A144-BB6A-B92505A26F12}" dt="2023-02-09T00:34:11.047" v="3238" actId="478"/>
          <ac:spMkLst>
            <pc:docMk/>
            <pc:sldMk cId="3156879795" sldId="1586"/>
            <ac:spMk id="8" creationId="{BE7C6DD5-FFAD-2121-1704-E101ED4427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9" creationId="{C9FDA322-020A-F420-903A-3122EE6A66B2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10" creationId="{865B1036-094F-0BB7-A05F-1E320D61BDB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11" creationId="{C98235FB-02EE-8307-9666-211BB9CE4C1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14" creationId="{F1E17E85-EDD5-0D65-D715-CA4D75D89A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15" creationId="{2C5ED475-A253-32DD-777C-AC877FC6822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156879795" sldId="1586"/>
            <ac:spMk id="24" creationId="{9F56524F-39F0-02C5-5E7E-81902D36E766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156879795" sldId="1586"/>
            <ac:spMk id="25" creationId="{5DDC0BDE-64EC-69BA-8352-995AD94510C8}"/>
          </ac:spMkLst>
        </pc:spChg>
      </pc:sldChg>
      <pc:sldChg chg="addSp delSp modSp mod modAnim">
        <pc:chgData name="Daniel Khashabi" userId="62390808-c838-45e6-be59-d6fd0d208bc8" providerId="ADAL" clId="{67478A77-06E7-A144-BB6A-B92505A26F12}" dt="2023-02-09T01:15:11.776" v="4680"/>
        <pc:sldMkLst>
          <pc:docMk/>
          <pc:sldMk cId="4049769494" sldId="1587"/>
        </pc:sldMkLst>
        <pc:spChg chg="mod">
          <ac:chgData name="Daniel Khashabi" userId="62390808-c838-45e6-be59-d6fd0d208bc8" providerId="ADAL" clId="{67478A77-06E7-A144-BB6A-B92505A26F12}" dt="2023-02-09T00:24:50.303" v="2990" actId="12"/>
          <ac:spMkLst>
            <pc:docMk/>
            <pc:sldMk cId="4049769494" sldId="1587"/>
            <ac:spMk id="3" creationId="{34F81BD2-AF1C-670C-A449-7C856D47D9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4" creationId="{2FD1BD82-F376-D9B4-CEF8-0C32CD88EF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5" creationId="{BF575608-852C-39B6-BA9A-FD090F735A4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6" creationId="{3A0FC110-1201-11F3-2FAA-C2860694A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7" creationId="{593D689F-8388-942E-968C-5E3BC830A03E}"/>
          </ac:spMkLst>
        </pc:spChg>
        <pc:spChg chg="del mod">
          <ac:chgData name="Daniel Khashabi" userId="62390808-c838-45e6-be59-d6fd0d208bc8" providerId="ADAL" clId="{67478A77-06E7-A144-BB6A-B92505A26F12}" dt="2023-02-09T00:34:18.738" v="3242" actId="478"/>
          <ac:spMkLst>
            <pc:docMk/>
            <pc:sldMk cId="4049769494" sldId="1587"/>
            <ac:spMk id="8" creationId="{BE7C6DD5-FFAD-2121-1704-E101ED4427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9" creationId="{0292FBD2-EC3B-17CE-6FE6-5FEF772FFE0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10" creationId="{D32878AC-EA85-A16A-132D-C6A164D90D88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11" creationId="{6F8A6B76-522B-0A44-4D60-CD41A1EF007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14" creationId="{F1E17E85-EDD5-0D65-D715-CA4D75D89A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15" creationId="{2C5ED475-A253-32DD-777C-AC877FC6822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49769494" sldId="1587"/>
            <ac:spMk id="24" creationId="{9F56524F-39F0-02C5-5E7E-81902D36E766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049769494" sldId="1587"/>
            <ac:spMk id="25" creationId="{5DDC0BDE-64EC-69BA-8352-995AD94510C8}"/>
          </ac:spMkLst>
        </pc:spChg>
      </pc:sldChg>
      <pc:sldChg chg="modSp mod modNotes">
        <pc:chgData name="Daniel Khashabi" userId="62390808-c838-45e6-be59-d6fd0d208bc8" providerId="ADAL" clId="{67478A77-06E7-A144-BB6A-B92505A26F12}" dt="2023-02-09T01:15:11.776" v="4680"/>
        <pc:sldMkLst>
          <pc:docMk/>
          <pc:sldMk cId="2849158647" sldId="1588"/>
        </pc:sldMkLst>
        <pc:spChg chg="mod">
          <ac:chgData name="Daniel Khashabi" userId="62390808-c838-45e6-be59-d6fd0d208bc8" providerId="ADAL" clId="{67478A77-06E7-A144-BB6A-B92505A26F12}" dt="2023-02-09T00:24:56.687" v="2992" actId="12"/>
          <ac:spMkLst>
            <pc:docMk/>
            <pc:sldMk cId="2849158647" sldId="1588"/>
            <ac:spMk id="3" creationId="{34F81BD2-AF1C-670C-A449-7C856D47D9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9158647" sldId="1588"/>
            <ac:spMk id="4" creationId="{2FD1BD82-F376-D9B4-CEF8-0C32CD88EF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9158647" sldId="1588"/>
            <ac:spMk id="5" creationId="{7A184964-65B5-001C-0773-542CC607B27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9158647" sldId="1588"/>
            <ac:spMk id="6" creationId="{3A0FC110-1201-11F3-2FAA-C2860694A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9158647" sldId="1588"/>
            <ac:spMk id="11" creationId="{D202D45A-2008-CA6C-0239-272FD8AD7D8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9158647" sldId="1588"/>
            <ac:spMk id="19" creationId="{142FFA13-BA31-461D-455A-C20301B3DC94}"/>
          </ac:spMkLst>
        </pc:spChg>
      </pc:sldChg>
      <pc:sldChg chg="delSp modSp mod">
        <pc:chgData name="Daniel Khashabi" userId="62390808-c838-45e6-be59-d6fd0d208bc8" providerId="ADAL" clId="{67478A77-06E7-A144-BB6A-B92505A26F12}" dt="2023-02-09T04:13:06.602" v="9083" actId="478"/>
        <pc:sldMkLst>
          <pc:docMk/>
          <pc:sldMk cId="2994308362" sldId="1592"/>
        </pc:sldMkLst>
        <pc:spChg chg="mod">
          <ac:chgData name="Daniel Khashabi" userId="62390808-c838-45e6-be59-d6fd0d208bc8" providerId="ADAL" clId="{67478A77-06E7-A144-BB6A-B92505A26F12}" dt="2023-02-09T04:12:45.577" v="9053" actId="20577"/>
          <ac:spMkLst>
            <pc:docMk/>
            <pc:sldMk cId="2994308362" sldId="1592"/>
            <ac:spMk id="2" creationId="{906B59F0-692C-2368-AE20-C098BA977784}"/>
          </ac:spMkLst>
        </pc:spChg>
        <pc:spChg chg="mod">
          <ac:chgData name="Daniel Khashabi" userId="62390808-c838-45e6-be59-d6fd0d208bc8" providerId="ADAL" clId="{67478A77-06E7-A144-BB6A-B92505A26F12}" dt="2023-02-09T04:13:04.428" v="9082" actId="20577"/>
          <ac:spMkLst>
            <pc:docMk/>
            <pc:sldMk cId="2994308362" sldId="1592"/>
            <ac:spMk id="3" creationId="{6FF5AEBA-CBBD-9E0C-14DD-90D901825CC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94308362" sldId="1592"/>
            <ac:spMk id="5" creationId="{17BCE07D-3C93-2864-E7D9-EE1C55949E5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94308362" sldId="1592"/>
            <ac:spMk id="8" creationId="{B05AF2D4-03C1-697C-C1CC-87226D4B5936}"/>
          </ac:spMkLst>
        </pc:spChg>
        <pc:picChg chg="del">
          <ac:chgData name="Daniel Khashabi" userId="62390808-c838-45e6-be59-d6fd0d208bc8" providerId="ADAL" clId="{67478A77-06E7-A144-BB6A-B92505A26F12}" dt="2023-02-09T04:13:06.602" v="9083" actId="478"/>
          <ac:picMkLst>
            <pc:docMk/>
            <pc:sldMk cId="2994308362" sldId="1592"/>
            <ac:picMk id="6" creationId="{5E2450A7-F454-E3C8-1221-C3EE7F86815A}"/>
          </ac:picMkLst>
        </pc:picChg>
      </pc:sldChg>
      <pc:sldChg chg="modSp">
        <pc:chgData name="Daniel Khashabi" userId="62390808-c838-45e6-be59-d6fd0d208bc8" providerId="ADAL" clId="{67478A77-06E7-A144-BB6A-B92505A26F12}" dt="2023-02-09T01:15:11.776" v="4680"/>
        <pc:sldMkLst>
          <pc:docMk/>
          <pc:sldMk cId="3048944984" sldId="1595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048944984" sldId="1595"/>
            <ac:spMk id="4" creationId="{458A3C52-92FB-4560-6995-BDCF6A975086}"/>
          </ac:spMkLst>
        </pc:spChg>
      </pc:sldChg>
      <pc:sldChg chg="add">
        <pc:chgData name="Daniel Khashabi" userId="62390808-c838-45e6-be59-d6fd0d208bc8" providerId="ADAL" clId="{67478A77-06E7-A144-BB6A-B92505A26F12}" dt="2023-02-09T02:29:27.056" v="5445"/>
        <pc:sldMkLst>
          <pc:docMk/>
          <pc:sldMk cId="239038373" sldId="1626"/>
        </pc:sldMkLst>
      </pc:sldChg>
      <pc:sldChg chg="modSp del">
        <pc:chgData name="Daniel Khashabi" userId="62390808-c838-45e6-be59-d6fd0d208bc8" providerId="ADAL" clId="{67478A77-06E7-A144-BB6A-B92505A26F12}" dt="2023-02-09T02:29:23.661" v="5444" actId="2696"/>
        <pc:sldMkLst>
          <pc:docMk/>
          <pc:sldMk cId="1859144927" sldId="1626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59144927" sldId="1626"/>
            <ac:spMk id="3" creationId="{28ABABFA-733B-D0B0-5603-93456A867FC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59144927" sldId="1626"/>
            <ac:spMk id="7" creationId="{4D44F665-325F-182F-DE0A-68F71787793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59144927" sldId="1626"/>
            <ac:spMk id="10" creationId="{61C85433-5C55-8A6A-D711-22D6DF05D82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59144927" sldId="1626"/>
            <ac:spMk id="18" creationId="{3B867A66-3D27-9B42-D57F-BEA338C0A8C0}"/>
          </ac:spMkLst>
        </pc:spChg>
      </pc:sldChg>
      <pc:sldChg chg="modSp modNotes">
        <pc:chgData name="Daniel Khashabi" userId="62390808-c838-45e6-be59-d6fd0d208bc8" providerId="ADAL" clId="{67478A77-06E7-A144-BB6A-B92505A26F12}" dt="2023-02-09T01:15:11.776" v="4680"/>
        <pc:sldMkLst>
          <pc:docMk/>
          <pc:sldMk cId="1915766866" sldId="1629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915766866" sldId="1629"/>
            <ac:spMk id="2" creationId="{FC0300EF-FEE6-BC0D-8982-25756956CC48}"/>
          </ac:spMkLst>
        </pc:spChg>
      </pc:sldChg>
      <pc:sldChg chg="add del">
        <pc:chgData name="Daniel Khashabi" userId="62390808-c838-45e6-be59-d6fd0d208bc8" providerId="ADAL" clId="{67478A77-06E7-A144-BB6A-B92505A26F12}" dt="2023-02-09T16:14:29.238" v="9413" actId="2696"/>
        <pc:sldMkLst>
          <pc:docMk/>
          <pc:sldMk cId="2768321608" sldId="1630"/>
        </pc:sldMkLst>
      </pc:sldChg>
      <pc:sldChg chg="modSp del modNotes">
        <pc:chgData name="Daniel Khashabi" userId="62390808-c838-45e6-be59-d6fd0d208bc8" providerId="ADAL" clId="{67478A77-06E7-A144-BB6A-B92505A26F12}" dt="2023-02-09T16:14:15.339" v="9410" actId="2696"/>
        <pc:sldMkLst>
          <pc:docMk/>
          <pc:sldMk cId="3059152554" sldId="1630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059152554" sldId="1630"/>
            <ac:spMk id="2" creationId="{8221910C-554B-D41F-8660-404247A94163}"/>
          </ac:spMkLst>
        </pc:spChg>
      </pc:sldChg>
      <pc:sldChg chg="modSp mod">
        <pc:chgData name="Daniel Khashabi" userId="62390808-c838-45e6-be59-d6fd0d208bc8" providerId="ADAL" clId="{67478A77-06E7-A144-BB6A-B92505A26F12}" dt="2023-02-09T16:10:33.026" v="9272" actId="113"/>
        <pc:sldMkLst>
          <pc:docMk/>
          <pc:sldMk cId="2473373687" sldId="1632"/>
        </pc:sldMkLst>
        <pc:spChg chg="mod">
          <ac:chgData name="Daniel Khashabi" userId="62390808-c838-45e6-be59-d6fd0d208bc8" providerId="ADAL" clId="{67478A77-06E7-A144-BB6A-B92505A26F12}" dt="2023-02-09T16:10:33.026" v="9272" actId="113"/>
          <ac:spMkLst>
            <pc:docMk/>
            <pc:sldMk cId="2473373687" sldId="1632"/>
            <ac:spMk id="4" creationId="{D4126508-163C-DB75-22EA-5D750FE11686}"/>
          </ac:spMkLst>
        </pc:spChg>
      </pc:sldChg>
      <pc:sldChg chg="delSp modSp mod delAnim">
        <pc:chgData name="Daniel Khashabi" userId="62390808-c838-45e6-be59-d6fd0d208bc8" providerId="ADAL" clId="{67478A77-06E7-A144-BB6A-B92505A26F12}" dt="2023-02-09T16:11:43.342" v="9369" actId="20577"/>
        <pc:sldMkLst>
          <pc:docMk/>
          <pc:sldMk cId="1595889733" sldId="1634"/>
        </pc:sldMkLst>
        <pc:spChg chg="mod">
          <ac:chgData name="Daniel Khashabi" userId="62390808-c838-45e6-be59-d6fd0d208bc8" providerId="ADAL" clId="{67478A77-06E7-A144-BB6A-B92505A26F12}" dt="2023-02-09T16:11:43.342" v="9369" actId="20577"/>
          <ac:spMkLst>
            <pc:docMk/>
            <pc:sldMk cId="1595889733" sldId="1634"/>
            <ac:spMk id="2" creationId="{DE57A92A-CCA8-F38E-29C5-EA8A4742A8E1}"/>
          </ac:spMkLst>
        </pc:spChg>
        <pc:spChg chg="mod">
          <ac:chgData name="Daniel Khashabi" userId="62390808-c838-45e6-be59-d6fd0d208bc8" providerId="ADAL" clId="{67478A77-06E7-A144-BB6A-B92505A26F12}" dt="2023-02-09T16:11:08.588" v="9277" actId="403"/>
          <ac:spMkLst>
            <pc:docMk/>
            <pc:sldMk cId="1595889733" sldId="1634"/>
            <ac:spMk id="3" creationId="{989A4BDC-4675-601A-AF6F-255447C8D772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4" creationId="{1DE9007A-17D9-3CF0-0E35-0F6593BA904A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5" creationId="{C325365A-E8C7-57E7-0F4E-8F602FC8E205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6" creationId="{80D7E74E-ABA6-7E06-D9EC-D9D051DC3927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7" creationId="{C1257AED-D116-4D0C-26CD-A60B35EBA1FB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8" creationId="{711602C3-2E8A-6E37-34CE-AFF6372368A6}"/>
          </ac:spMkLst>
        </pc:spChg>
        <pc:spChg chg="del mod">
          <ac:chgData name="Daniel Khashabi" userId="62390808-c838-45e6-be59-d6fd0d208bc8" providerId="ADAL" clId="{67478A77-06E7-A144-BB6A-B92505A26F12}" dt="2023-02-09T16:11:04.457" v="9276" actId="478"/>
          <ac:spMkLst>
            <pc:docMk/>
            <pc:sldMk cId="1595889733" sldId="1634"/>
            <ac:spMk id="14" creationId="{E215884D-29CC-08FC-08A1-15D51650F10F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1" creationId="{FD371DFD-A534-EC8F-D806-88F8BCB4432B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2" creationId="{C446213F-7792-73C4-C50B-8447F13E1A9F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3" creationId="{6FC65F08-35B7-B424-81A1-42D2C2AA60B0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5" creationId="{B68EBE3E-1F62-8BBD-398C-3FE66DD0C8B5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6" creationId="{8DAFCDB4-2808-BDFD-00C6-2F02B1CBAAB4}"/>
          </ac:spMkLst>
        </pc:spChg>
        <pc:spChg chg="mod">
          <ac:chgData name="Daniel Khashabi" userId="62390808-c838-45e6-be59-d6fd0d208bc8" providerId="ADAL" clId="{67478A77-06E7-A144-BB6A-B92505A26F12}" dt="2023-02-09T16:11:18.085" v="9320" actId="1035"/>
          <ac:spMkLst>
            <pc:docMk/>
            <pc:sldMk cId="1595889733" sldId="1634"/>
            <ac:spMk id="27" creationId="{7ED935AB-63E0-0C2A-ADF1-1B03E8343778}"/>
          </ac:spMkLst>
        </pc:spChg>
        <pc:grpChg chg="mod">
          <ac:chgData name="Daniel Khashabi" userId="62390808-c838-45e6-be59-d6fd0d208bc8" providerId="ADAL" clId="{67478A77-06E7-A144-BB6A-B92505A26F12}" dt="2023-02-09T16:11:18.085" v="9320" actId="1035"/>
          <ac:grpSpMkLst>
            <pc:docMk/>
            <pc:sldMk cId="1595889733" sldId="1634"/>
            <ac:grpSpMk id="28" creationId="{6FE966C4-2BA7-A490-D4D4-AF1793EA14D8}"/>
          </ac:grpSpMkLst>
        </pc:grpChg>
        <pc:picChg chg="mod">
          <ac:chgData name="Daniel Khashabi" userId="62390808-c838-45e6-be59-d6fd0d208bc8" providerId="ADAL" clId="{67478A77-06E7-A144-BB6A-B92505A26F12}" dt="2023-02-09T16:11:18.085" v="9320" actId="1035"/>
          <ac:picMkLst>
            <pc:docMk/>
            <pc:sldMk cId="1595889733" sldId="1634"/>
            <ac:picMk id="24" creationId="{EDC8C3EA-E860-05F6-9336-3084FEB96813}"/>
          </ac:picMkLst>
        </pc:pic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2812095028" sldId="1635"/>
        </pc:sldMkLst>
        <pc:spChg chg="mod">
          <ac:chgData name="Daniel Khashabi" userId="62390808-c838-45e6-be59-d6fd0d208bc8" providerId="ADAL" clId="{67478A77-06E7-A144-BB6A-B92505A26F12}" dt="2023-02-08T23:31:59.345" v="1541" actId="20577"/>
          <ac:spMkLst>
            <pc:docMk/>
            <pc:sldMk cId="2812095028" sldId="1635"/>
            <ac:spMk id="3" creationId="{242C289D-9387-A0FB-7873-DD0DAD7E5D2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12095028" sldId="1635"/>
            <ac:spMk id="5" creationId="{C4C15E8C-B0B2-C17E-6E29-2DEFE405B9FD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12095028" sldId="1635"/>
            <ac:spMk id="6" creationId="{87C12C56-938E-166B-B3D6-2DB5EB5C6681}"/>
          </ac:spMkLst>
        </pc:spChg>
      </pc:sldChg>
      <pc:sldChg chg="modSp mod">
        <pc:chgData name="Daniel Khashabi" userId="62390808-c838-45e6-be59-d6fd0d208bc8" providerId="ADAL" clId="{67478A77-06E7-A144-BB6A-B92505A26F12}" dt="2023-02-09T03:45:49.932" v="8418" actId="1036"/>
        <pc:sldMkLst>
          <pc:docMk/>
          <pc:sldMk cId="3504392852" sldId="1636"/>
        </pc:sldMkLst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04392852" sldId="1636"/>
            <ac:spMk id="4" creationId="{5D965A02-2D2B-4123-FBD2-7F535DA69289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504392852" sldId="1636"/>
            <ac:spMk id="5" creationId="{6168DFC3-BE24-665D-7F89-EC88A73456E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04392852" sldId="1636"/>
            <ac:spMk id="6" creationId="{92528B09-B14B-F358-5FDA-422D50C5107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504392852" sldId="1636"/>
            <ac:spMk id="7" creationId="{F0C83BD2-8089-CC78-19AB-A44B674EAE6E}"/>
          </ac:spMkLst>
        </pc:spChg>
        <pc:spChg chg="mod">
          <ac:chgData name="Daniel Khashabi" userId="62390808-c838-45e6-be59-d6fd0d208bc8" providerId="ADAL" clId="{67478A77-06E7-A144-BB6A-B92505A26F12}" dt="2023-02-09T03:45:49.932" v="8418" actId="1036"/>
          <ac:spMkLst>
            <pc:docMk/>
            <pc:sldMk cId="3504392852" sldId="1636"/>
            <ac:spMk id="8" creationId="{831108B7-7D67-2C9A-335C-1DB39B943695}"/>
          </ac:spMkLst>
        </pc:spChg>
      </pc:sldChg>
      <pc:sldChg chg="modSp">
        <pc:chgData name="Daniel Khashabi" userId="62390808-c838-45e6-be59-d6fd0d208bc8" providerId="ADAL" clId="{67478A77-06E7-A144-BB6A-B92505A26F12}" dt="2023-02-09T01:15:11.776" v="4680"/>
        <pc:sldMkLst>
          <pc:docMk/>
          <pc:sldMk cId="4239118825" sldId="1637"/>
        </pc:sldMkLst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39118825" sldId="1637"/>
            <ac:spMk id="4" creationId="{5D965A02-2D2B-4123-FBD2-7F535DA69289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4239118825" sldId="1637"/>
            <ac:spMk id="5" creationId="{6168DFC3-BE24-665D-7F89-EC88A73456E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39118825" sldId="1637"/>
            <ac:spMk id="6" creationId="{92528B09-B14B-F358-5FDA-422D50C5107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39118825" sldId="1637"/>
            <ac:spMk id="7" creationId="{F0C83BD2-8089-CC78-19AB-A44B674EAE6E}"/>
          </ac:spMkLst>
        </pc:spChg>
      </pc:sldChg>
      <pc:sldChg chg="modSp">
        <pc:chgData name="Daniel Khashabi" userId="62390808-c838-45e6-be59-d6fd0d208bc8" providerId="ADAL" clId="{67478A77-06E7-A144-BB6A-B92505A26F12}" dt="2023-02-09T01:15:11.776" v="4680"/>
        <pc:sldMkLst>
          <pc:docMk/>
          <pc:sldMk cId="3390736363" sldId="1638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390736363" sldId="1638"/>
            <ac:spMk id="9" creationId="{15A2D867-7287-76CD-6B74-EBB11DA4EDB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390736363" sldId="1638"/>
            <ac:spMk id="11" creationId="{1B967C6F-7773-CE3F-5503-7A391CBD6741}"/>
          </ac:spMkLst>
        </pc:spChg>
      </pc:sldChg>
      <pc:sldChg chg="modSp">
        <pc:chgData name="Daniel Khashabi" userId="62390808-c838-45e6-be59-d6fd0d208bc8" providerId="ADAL" clId="{67478A77-06E7-A144-BB6A-B92505A26F12}" dt="2023-02-09T00:31:51.744" v="3165"/>
        <pc:sldMkLst>
          <pc:docMk/>
          <pc:sldMk cId="1667611432" sldId="1639"/>
        </pc:sldMkLst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667611432" sldId="1639"/>
            <ac:spMk id="3" creationId="{314C37FA-9087-1DDA-E91F-83B893700DB1}"/>
          </ac:spMkLst>
        </pc:spChg>
      </pc:sldChg>
      <pc:sldChg chg="modSp">
        <pc:chgData name="Daniel Khashabi" userId="62390808-c838-45e6-be59-d6fd0d208bc8" providerId="ADAL" clId="{67478A77-06E7-A144-BB6A-B92505A26F12}" dt="2023-02-09T01:15:11.776" v="4680"/>
        <pc:sldMkLst>
          <pc:docMk/>
          <pc:sldMk cId="768547059" sldId="1640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768547059" sldId="1640"/>
            <ac:spMk id="5" creationId="{7A5C6C26-2D63-0480-F90C-40545845D551}"/>
          </ac:spMkLst>
        </pc:spChg>
      </pc:sldChg>
      <pc:sldChg chg="modSp">
        <pc:chgData name="Daniel Khashabi" userId="62390808-c838-45e6-be59-d6fd0d208bc8" providerId="ADAL" clId="{67478A77-06E7-A144-BB6A-B92505A26F12}" dt="2023-02-09T01:15:11.776" v="4680"/>
        <pc:sldMkLst>
          <pc:docMk/>
          <pc:sldMk cId="4215335248" sldId="1641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15335248" sldId="1641"/>
            <ac:spMk id="5" creationId="{7A5C6C26-2D63-0480-F90C-40545845D551}"/>
          </ac:spMkLst>
        </pc:sp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1778546756" sldId="1643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778546756" sldId="1643"/>
            <ac:spMk id="5" creationId="{7A5C6C26-2D63-0480-F90C-40545845D551}"/>
          </ac:spMkLst>
        </pc:spChg>
        <pc:spChg chg="mod">
          <ac:chgData name="Daniel Khashabi" userId="62390808-c838-45e6-be59-d6fd0d208bc8" providerId="ADAL" clId="{67478A77-06E7-A144-BB6A-B92505A26F12}" dt="2023-02-09T00:33:52.274" v="3234" actId="5793"/>
          <ac:spMkLst>
            <pc:docMk/>
            <pc:sldMk cId="1778546756" sldId="1643"/>
            <ac:spMk id="8" creationId="{2389A624-54C8-91B7-01C7-20B4120FA652}"/>
          </ac:spMkLst>
        </pc:spChg>
      </pc:sldChg>
      <pc:sldChg chg="addSp delSp modSp mod modNotes">
        <pc:chgData name="Daniel Khashabi" userId="62390808-c838-45e6-be59-d6fd0d208bc8" providerId="ADAL" clId="{67478A77-06E7-A144-BB6A-B92505A26F12}" dt="2023-02-09T03:46:30.574" v="8447" actId="1076"/>
        <pc:sldMkLst>
          <pc:docMk/>
          <pc:sldMk cId="2754277150" sldId="1645"/>
        </pc:sldMkLst>
        <pc:spChg chg="add del mod">
          <ac:chgData name="Daniel Khashabi" userId="62390808-c838-45e6-be59-d6fd0d208bc8" providerId="ADAL" clId="{67478A77-06E7-A144-BB6A-B92505A26F12}" dt="2023-02-09T03:44:18.394" v="8395" actId="478"/>
          <ac:spMkLst>
            <pc:docMk/>
            <pc:sldMk cId="2754277150" sldId="1645"/>
            <ac:spMk id="3" creationId="{6821874D-4120-A7BD-33B7-9CA53F75AF07}"/>
          </ac:spMkLst>
        </pc:spChg>
        <pc:spChg chg="add mod">
          <ac:chgData name="Daniel Khashabi" userId="62390808-c838-45e6-be59-d6fd0d208bc8" providerId="ADAL" clId="{67478A77-06E7-A144-BB6A-B92505A26F12}" dt="2023-02-09T03:44:37.441" v="8400" actId="1076"/>
          <ac:spMkLst>
            <pc:docMk/>
            <pc:sldMk cId="2754277150" sldId="1645"/>
            <ac:spMk id="4" creationId="{719D4842-FB2E-62FD-4D0C-56F6A354942B}"/>
          </ac:spMkLst>
        </pc:spChg>
        <pc:spChg chg="add mod">
          <ac:chgData name="Daniel Khashabi" userId="62390808-c838-45e6-be59-d6fd0d208bc8" providerId="ADAL" clId="{67478A77-06E7-A144-BB6A-B92505A26F12}" dt="2023-02-09T03:44:37.441" v="8400" actId="1076"/>
          <ac:spMkLst>
            <pc:docMk/>
            <pc:sldMk cId="2754277150" sldId="1645"/>
            <ac:spMk id="5" creationId="{F808E0A3-A7BE-43F8-527F-AA683A3B631C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6" creationId="{5DCAD4E7-CB28-E65F-8147-CCBBB26D7E6E}"/>
          </ac:spMkLst>
        </pc:spChg>
        <pc:spChg chg="add mod">
          <ac:chgData name="Daniel Khashabi" userId="62390808-c838-45e6-be59-d6fd0d208bc8" providerId="ADAL" clId="{67478A77-06E7-A144-BB6A-B92505A26F12}" dt="2023-02-09T03:44:37.441" v="8400" actId="1076"/>
          <ac:spMkLst>
            <pc:docMk/>
            <pc:sldMk cId="2754277150" sldId="1645"/>
            <ac:spMk id="8" creationId="{270ABB36-B458-1123-2CBD-C90CC35F98A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18" creationId="{42FBF3C8-72DA-2AE3-652E-69E289B38DAE}"/>
          </ac:spMkLst>
        </pc:spChg>
        <pc:spChg chg="add del mod">
          <ac:chgData name="Daniel Khashabi" userId="62390808-c838-45e6-be59-d6fd0d208bc8" providerId="ADAL" clId="{67478A77-06E7-A144-BB6A-B92505A26F12}" dt="2023-02-09T03:44:43.846" v="8402"/>
          <ac:spMkLst>
            <pc:docMk/>
            <pc:sldMk cId="2754277150" sldId="1645"/>
            <ac:spMk id="19" creationId="{9F4795D1-17FB-4CC3-E37F-F6645334C3E3}"/>
          </ac:spMkLst>
        </pc:spChg>
        <pc:spChg chg="add del mod">
          <ac:chgData name="Daniel Khashabi" userId="62390808-c838-45e6-be59-d6fd0d208bc8" providerId="ADAL" clId="{67478A77-06E7-A144-BB6A-B92505A26F12}" dt="2023-02-09T03:44:43.846" v="8402"/>
          <ac:spMkLst>
            <pc:docMk/>
            <pc:sldMk cId="2754277150" sldId="1645"/>
            <ac:spMk id="20" creationId="{5FE4EA7E-3859-6C09-F28A-F420721EEFA7}"/>
          </ac:spMkLst>
        </pc:spChg>
        <pc:spChg chg="add del mod">
          <ac:chgData name="Daniel Khashabi" userId="62390808-c838-45e6-be59-d6fd0d208bc8" providerId="ADAL" clId="{67478A77-06E7-A144-BB6A-B92505A26F12}" dt="2023-02-09T03:44:43.846" v="8402"/>
          <ac:spMkLst>
            <pc:docMk/>
            <pc:sldMk cId="2754277150" sldId="1645"/>
            <ac:spMk id="23" creationId="{CCC6831D-838A-B1CA-351F-3FD4DB2A59D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27" creationId="{B5D791FF-C24F-28FD-01E4-ED3611DF658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28" creationId="{DE80736D-6EE1-A577-59C9-9F1CE632C177}"/>
          </ac:spMkLst>
        </pc:spChg>
        <pc:spChg chg="add del mod">
          <ac:chgData name="Daniel Khashabi" userId="62390808-c838-45e6-be59-d6fd0d208bc8" providerId="ADAL" clId="{67478A77-06E7-A144-BB6A-B92505A26F12}" dt="2023-02-09T03:44:45.845" v="8404"/>
          <ac:spMkLst>
            <pc:docMk/>
            <pc:sldMk cId="2754277150" sldId="1645"/>
            <ac:spMk id="31" creationId="{E8F73BC9-FDAD-AB70-D6F1-71BFB4C846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34" creationId="{DD2EA24B-FE57-9120-84C6-7CC56FF38E45}"/>
          </ac:spMkLst>
        </pc:spChg>
        <pc:spChg chg="del">
          <ac:chgData name="Daniel Khashabi" userId="62390808-c838-45e6-be59-d6fd0d208bc8" providerId="ADAL" clId="{67478A77-06E7-A144-BB6A-B92505A26F12}" dt="2023-02-09T03:44:07.329" v="8392" actId="478"/>
          <ac:spMkLst>
            <pc:docMk/>
            <pc:sldMk cId="2754277150" sldId="1645"/>
            <ac:spMk id="35" creationId="{39D1450C-87A8-1703-0530-11293001AD24}"/>
          </ac:spMkLst>
        </pc:spChg>
        <pc:spChg chg="add del mod">
          <ac:chgData name="Daniel Khashabi" userId="62390808-c838-45e6-be59-d6fd0d208bc8" providerId="ADAL" clId="{67478A77-06E7-A144-BB6A-B92505A26F12}" dt="2023-02-09T03:44:45.845" v="8404"/>
          <ac:spMkLst>
            <pc:docMk/>
            <pc:sldMk cId="2754277150" sldId="1645"/>
            <ac:spMk id="36" creationId="{0D620195-61D7-6A8A-EE86-2E7AE172E84C}"/>
          </ac:spMkLst>
        </pc:spChg>
        <pc:spChg chg="add del mod">
          <ac:chgData name="Daniel Khashabi" userId="62390808-c838-45e6-be59-d6fd0d208bc8" providerId="ADAL" clId="{67478A77-06E7-A144-BB6A-B92505A26F12}" dt="2023-02-09T03:44:45.845" v="8404"/>
          <ac:spMkLst>
            <pc:docMk/>
            <pc:sldMk cId="2754277150" sldId="1645"/>
            <ac:spMk id="38" creationId="{29840838-8B05-5B46-ABB4-EA585DE7AD7A}"/>
          </ac:spMkLst>
        </pc:spChg>
        <pc:spChg chg="add mod">
          <ac:chgData name="Daniel Khashabi" userId="62390808-c838-45e6-be59-d6fd0d208bc8" providerId="ADAL" clId="{67478A77-06E7-A144-BB6A-B92505A26F12}" dt="2023-02-09T03:44:51.939" v="8406" actId="1076"/>
          <ac:spMkLst>
            <pc:docMk/>
            <pc:sldMk cId="2754277150" sldId="1645"/>
            <ac:spMk id="40" creationId="{0FE530D2-1C9D-3362-DD3A-EF5D6B05D9A4}"/>
          </ac:spMkLst>
        </pc:spChg>
        <pc:spChg chg="add mod">
          <ac:chgData name="Daniel Khashabi" userId="62390808-c838-45e6-be59-d6fd0d208bc8" providerId="ADAL" clId="{67478A77-06E7-A144-BB6A-B92505A26F12}" dt="2023-02-09T03:44:51.939" v="8406" actId="1076"/>
          <ac:spMkLst>
            <pc:docMk/>
            <pc:sldMk cId="2754277150" sldId="1645"/>
            <ac:spMk id="41" creationId="{916CABEB-CFC0-BEE0-4307-0A991C97EF82}"/>
          </ac:spMkLst>
        </pc:spChg>
        <pc:spChg chg="add mod">
          <ac:chgData name="Daniel Khashabi" userId="62390808-c838-45e6-be59-d6fd0d208bc8" providerId="ADAL" clId="{67478A77-06E7-A144-BB6A-B92505A26F12}" dt="2023-02-09T03:44:51.939" v="8406" actId="1076"/>
          <ac:spMkLst>
            <pc:docMk/>
            <pc:sldMk cId="2754277150" sldId="1645"/>
            <ac:spMk id="44" creationId="{2C585FEA-54C5-4104-2B3E-09842585A41E}"/>
          </ac:spMkLst>
        </pc:spChg>
        <pc:spChg chg="add mod">
          <ac:chgData name="Daniel Khashabi" userId="62390808-c838-45e6-be59-d6fd0d208bc8" providerId="ADAL" clId="{67478A77-06E7-A144-BB6A-B92505A26F12}" dt="2023-02-09T03:44:57.006" v="8408" actId="1076"/>
          <ac:spMkLst>
            <pc:docMk/>
            <pc:sldMk cId="2754277150" sldId="1645"/>
            <ac:spMk id="47" creationId="{BE133613-A480-6DC8-ED93-B1208D693B2C}"/>
          </ac:spMkLst>
        </pc:spChg>
        <pc:spChg chg="add mod">
          <ac:chgData name="Daniel Khashabi" userId="62390808-c838-45e6-be59-d6fd0d208bc8" providerId="ADAL" clId="{67478A77-06E7-A144-BB6A-B92505A26F12}" dt="2023-02-09T03:44:57.006" v="8408" actId="1076"/>
          <ac:spMkLst>
            <pc:docMk/>
            <pc:sldMk cId="2754277150" sldId="1645"/>
            <ac:spMk id="48" creationId="{B9F69010-B9C1-A23C-8CD7-1CEF89742393}"/>
          </ac:spMkLst>
        </pc:spChg>
        <pc:spChg chg="add mod">
          <ac:chgData name="Daniel Khashabi" userId="62390808-c838-45e6-be59-d6fd0d208bc8" providerId="ADAL" clId="{67478A77-06E7-A144-BB6A-B92505A26F12}" dt="2023-02-09T03:44:57.006" v="8408" actId="1076"/>
          <ac:spMkLst>
            <pc:docMk/>
            <pc:sldMk cId="2754277150" sldId="1645"/>
            <ac:spMk id="51" creationId="{16B5FF9F-B079-2C5C-6F7D-A2559F2C5F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53" creationId="{DD3B1CD3-1C8D-E3B2-2E7E-3942C2651905}"/>
          </ac:spMkLst>
        </pc:spChg>
        <pc:spChg chg="add mod">
          <ac:chgData name="Daniel Khashabi" userId="62390808-c838-45e6-be59-d6fd0d208bc8" providerId="ADAL" clId="{67478A77-06E7-A144-BB6A-B92505A26F12}" dt="2023-02-09T03:46:15.772" v="8424" actId="1076"/>
          <ac:spMkLst>
            <pc:docMk/>
            <pc:sldMk cId="2754277150" sldId="1645"/>
            <ac:spMk id="59" creationId="{8D5C9D1B-F01A-C6D7-6894-D8D2140EF2FD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60" creationId="{B9F8540A-3473-597A-2691-F34FD21D9BE2}"/>
          </ac:spMkLst>
        </pc:spChg>
        <pc:spChg chg="add mod">
          <ac:chgData name="Daniel Khashabi" userId="62390808-c838-45e6-be59-d6fd0d208bc8" providerId="ADAL" clId="{67478A77-06E7-A144-BB6A-B92505A26F12}" dt="2023-02-09T03:46:30.574" v="8447" actId="1076"/>
          <ac:spMkLst>
            <pc:docMk/>
            <pc:sldMk cId="2754277150" sldId="1645"/>
            <ac:spMk id="61" creationId="{C4DC9828-7A87-2F30-0D03-9B1CB136568D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64" creationId="{A4FB017A-C3BA-B47D-D8C6-2BA219698E45}"/>
          </ac:spMkLst>
        </pc:spChg>
        <pc:spChg chg="mod">
          <ac:chgData name="Daniel Khashabi" userId="62390808-c838-45e6-be59-d6fd0d208bc8" providerId="ADAL" clId="{67478A77-06E7-A144-BB6A-B92505A26F12}" dt="2023-02-09T03:45:05.109" v="8411" actId="1076"/>
          <ac:spMkLst>
            <pc:docMk/>
            <pc:sldMk cId="2754277150" sldId="1645"/>
            <ac:spMk id="66" creationId="{C43694A1-60A6-BF65-0B45-951BAA1ED5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2754277150" sldId="1645"/>
            <ac:spMk id="69" creationId="{0AB3C22D-0E47-D11C-4B11-40EBD10DF06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754277150" sldId="1645"/>
            <ac:spMk id="73" creationId="{45F5CD49-DB53-B974-B2EB-517F123FB81A}"/>
          </ac:spMkLst>
        </pc:spChg>
        <pc:grpChg chg="add">
          <ac:chgData name="Daniel Khashabi" userId="62390808-c838-45e6-be59-d6fd0d208bc8" providerId="ADAL" clId="{67478A77-06E7-A144-BB6A-B92505A26F12}" dt="2023-02-09T03:45:12.374" v="8412" actId="164"/>
          <ac:grpSpMkLst>
            <pc:docMk/>
            <pc:sldMk cId="2754277150" sldId="1645"/>
            <ac:grpSpMk id="56" creationId="{25A9BBCA-858F-B83C-BE72-C0456A254D43}"/>
          </ac:grpSpMkLst>
        </pc:grpChg>
        <pc:grpChg chg="add">
          <ac:chgData name="Daniel Khashabi" userId="62390808-c838-45e6-be59-d6fd0d208bc8" providerId="ADAL" clId="{67478A77-06E7-A144-BB6A-B92505A26F12}" dt="2023-02-09T03:45:19.975" v="8413" actId="164"/>
          <ac:grpSpMkLst>
            <pc:docMk/>
            <pc:sldMk cId="2754277150" sldId="1645"/>
            <ac:grpSpMk id="57" creationId="{39D437D5-C561-BE2E-2387-290E21FBEBC9}"/>
          </ac:grpSpMkLst>
        </pc:grpChg>
        <pc:grpChg chg="add">
          <ac:chgData name="Daniel Khashabi" userId="62390808-c838-45e6-be59-d6fd0d208bc8" providerId="ADAL" clId="{67478A77-06E7-A144-BB6A-B92505A26F12}" dt="2023-02-09T03:45:25.873" v="8414" actId="164"/>
          <ac:grpSpMkLst>
            <pc:docMk/>
            <pc:sldMk cId="2754277150" sldId="1645"/>
            <ac:grpSpMk id="58" creationId="{B9FA14FA-C383-97EA-B239-F8F41E29F657}"/>
          </ac:grpSpMkLst>
        </pc:grpChg>
        <pc:cxnChg chg="add mod">
          <ac:chgData name="Daniel Khashabi" userId="62390808-c838-45e6-be59-d6fd0d208bc8" providerId="ADAL" clId="{67478A77-06E7-A144-BB6A-B92505A26F12}" dt="2023-02-09T03:44:37.441" v="8400" actId="1076"/>
          <ac:cxnSpMkLst>
            <pc:docMk/>
            <pc:sldMk cId="2754277150" sldId="1645"/>
            <ac:cxnSpMk id="7" creationId="{17BB44AE-BAEA-6891-3EDA-5B4D0417128F}"/>
          </ac:cxnSpMkLst>
        </pc:cxnChg>
        <pc:cxnChg chg="add mod">
          <ac:chgData name="Daniel Khashabi" userId="62390808-c838-45e6-be59-d6fd0d208bc8" providerId="ADAL" clId="{67478A77-06E7-A144-BB6A-B92505A26F12}" dt="2023-02-09T03:44:37.441" v="8400" actId="1076"/>
          <ac:cxnSpMkLst>
            <pc:docMk/>
            <pc:sldMk cId="2754277150" sldId="1645"/>
            <ac:cxnSpMk id="9" creationId="{6CA9AFE7-3319-114E-A732-A9AB397CCE2D}"/>
          </ac:cxnSpMkLst>
        </pc:cxnChg>
        <pc:cxnChg chg="add del mod">
          <ac:chgData name="Daniel Khashabi" userId="62390808-c838-45e6-be59-d6fd0d208bc8" providerId="ADAL" clId="{67478A77-06E7-A144-BB6A-B92505A26F12}" dt="2023-02-09T03:44:43.846" v="8402"/>
          <ac:cxnSpMkLst>
            <pc:docMk/>
            <pc:sldMk cId="2754277150" sldId="1645"/>
            <ac:cxnSpMk id="22" creationId="{4E7E509B-58FC-605B-2B39-AADD9C3372A8}"/>
          </ac:cxnSpMkLst>
        </pc:cxnChg>
        <pc:cxnChg chg="add del mod">
          <ac:chgData name="Daniel Khashabi" userId="62390808-c838-45e6-be59-d6fd0d208bc8" providerId="ADAL" clId="{67478A77-06E7-A144-BB6A-B92505A26F12}" dt="2023-02-09T03:44:43.846" v="8402"/>
          <ac:cxnSpMkLst>
            <pc:docMk/>
            <pc:sldMk cId="2754277150" sldId="1645"/>
            <ac:cxnSpMk id="29" creationId="{2C72F9E0-9607-3879-05D2-BD56DE3DD6BD}"/>
          </ac:cxnSpMkLst>
        </pc:cxnChg>
        <pc:cxnChg chg="add del mod">
          <ac:chgData name="Daniel Khashabi" userId="62390808-c838-45e6-be59-d6fd0d208bc8" providerId="ADAL" clId="{67478A77-06E7-A144-BB6A-B92505A26F12}" dt="2023-02-09T03:44:45.845" v="8404"/>
          <ac:cxnSpMkLst>
            <pc:docMk/>
            <pc:sldMk cId="2754277150" sldId="1645"/>
            <ac:cxnSpMk id="37" creationId="{8DBD6D04-EEED-03A2-0988-5451E953F277}"/>
          </ac:cxnSpMkLst>
        </pc:cxnChg>
        <pc:cxnChg chg="add del mod">
          <ac:chgData name="Daniel Khashabi" userId="62390808-c838-45e6-be59-d6fd0d208bc8" providerId="ADAL" clId="{67478A77-06E7-A144-BB6A-B92505A26F12}" dt="2023-02-09T03:44:45.845" v="8404"/>
          <ac:cxnSpMkLst>
            <pc:docMk/>
            <pc:sldMk cId="2754277150" sldId="1645"/>
            <ac:cxnSpMk id="39" creationId="{A0780ED9-14F2-E88A-FC45-C394F53327AC}"/>
          </ac:cxnSpMkLst>
        </pc:cxnChg>
        <pc:cxnChg chg="add mod">
          <ac:chgData name="Daniel Khashabi" userId="62390808-c838-45e6-be59-d6fd0d208bc8" providerId="ADAL" clId="{67478A77-06E7-A144-BB6A-B92505A26F12}" dt="2023-02-09T03:44:51.939" v="8406" actId="1076"/>
          <ac:cxnSpMkLst>
            <pc:docMk/>
            <pc:sldMk cId="2754277150" sldId="1645"/>
            <ac:cxnSpMk id="42" creationId="{FB6DBD6C-B99A-BBBA-F164-06919F6801AA}"/>
          </ac:cxnSpMkLst>
        </pc:cxnChg>
        <pc:cxnChg chg="add mod">
          <ac:chgData name="Daniel Khashabi" userId="62390808-c838-45e6-be59-d6fd0d208bc8" providerId="ADAL" clId="{67478A77-06E7-A144-BB6A-B92505A26F12}" dt="2023-02-09T03:44:51.939" v="8406" actId="1076"/>
          <ac:cxnSpMkLst>
            <pc:docMk/>
            <pc:sldMk cId="2754277150" sldId="1645"/>
            <ac:cxnSpMk id="45" creationId="{FB4949BE-29D1-8D0F-0170-48568B7676CD}"/>
          </ac:cxnSpMkLst>
        </pc:cxnChg>
        <pc:cxnChg chg="add mod">
          <ac:chgData name="Daniel Khashabi" userId="62390808-c838-45e6-be59-d6fd0d208bc8" providerId="ADAL" clId="{67478A77-06E7-A144-BB6A-B92505A26F12}" dt="2023-02-09T03:44:57.006" v="8408" actId="1076"/>
          <ac:cxnSpMkLst>
            <pc:docMk/>
            <pc:sldMk cId="2754277150" sldId="1645"/>
            <ac:cxnSpMk id="50" creationId="{D4BD563B-4CB6-CB0B-CF48-3452146512D7}"/>
          </ac:cxnSpMkLst>
        </pc:cxnChg>
        <pc:cxnChg chg="add mod">
          <ac:chgData name="Daniel Khashabi" userId="62390808-c838-45e6-be59-d6fd0d208bc8" providerId="ADAL" clId="{67478A77-06E7-A144-BB6A-B92505A26F12}" dt="2023-02-09T03:44:57.006" v="8408" actId="1076"/>
          <ac:cxnSpMkLst>
            <pc:docMk/>
            <pc:sldMk cId="2754277150" sldId="1645"/>
            <ac:cxnSpMk id="54" creationId="{2DE9E70B-5630-9C81-D655-44595CF5A905}"/>
          </ac:cxnSpMkLst>
        </pc:cxnChg>
        <pc:cxnChg chg="add mod">
          <ac:chgData name="Daniel Khashabi" userId="62390808-c838-45e6-be59-d6fd0d208bc8" providerId="ADAL" clId="{67478A77-06E7-A144-BB6A-B92505A26F12}" dt="2023-02-09T03:45:04.238" v="8410" actId="1076"/>
          <ac:cxnSpMkLst>
            <pc:docMk/>
            <pc:sldMk cId="2754277150" sldId="1645"/>
            <ac:cxnSpMk id="55" creationId="{57750552-D3B4-4FC5-7A52-4284DFEC35DF}"/>
          </ac:cxnSpMkLst>
        </pc:cxnChg>
      </pc:sldChg>
      <pc:sldChg chg="addSp delSp modSp mod modNotes">
        <pc:chgData name="Daniel Khashabi" userId="62390808-c838-45e6-be59-d6fd0d208bc8" providerId="ADAL" clId="{67478A77-06E7-A144-BB6A-B92505A26F12}" dt="2023-02-09T04:07:35.735" v="8956" actId="207"/>
        <pc:sldMkLst>
          <pc:docMk/>
          <pc:sldMk cId="1236641799" sldId="1651"/>
        </pc:sldMkLst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9T04:07:35.735" v="8956" actId="207"/>
          <ac:spMkLst>
            <pc:docMk/>
            <pc:sldMk cId="1236641799" sldId="1651"/>
            <ac:spMk id="8" creationId="{112EBE04-70A8-2303-3480-CB9BE7FEFE7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27" creationId="{B5D791FF-C24F-28FD-01E4-ED3611DF658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28" creationId="{DE80736D-6EE1-A577-59C9-9F1CE632C177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64" creationId="{A4FB017A-C3BA-B47D-D8C6-2BA21969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66" creationId="{C43694A1-60A6-BF65-0B45-951BAA1ED5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1236641799" sldId="1651"/>
            <ac:spMk id="69" creationId="{0AB3C22D-0E47-D11C-4B11-40EBD10DF06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236641799" sldId="1651"/>
            <ac:spMk id="73" creationId="{45F5CD49-DB53-B974-B2EB-517F123FB81A}"/>
          </ac:spMkLst>
        </pc:spChg>
        <pc:grpChg chg="add mod">
          <ac:chgData name="Daniel Khashabi" userId="62390808-c838-45e6-be59-d6fd0d208bc8" providerId="ADAL" clId="{67478A77-06E7-A144-BB6A-B92505A26F12}" dt="2023-02-09T04:07:09.752" v="8951" actId="1076"/>
          <ac:grpSpMkLst>
            <pc:docMk/>
            <pc:sldMk cId="1236641799" sldId="1651"/>
            <ac:grpSpMk id="7" creationId="{BA869F53-8673-3EA2-E10B-443A40F993EA}"/>
          </ac:grpSpMkLst>
        </pc:grpChg>
        <pc:grpChg chg="del">
          <ac:chgData name="Daniel Khashabi" userId="62390808-c838-45e6-be59-d6fd0d208bc8" providerId="ADAL" clId="{67478A77-06E7-A144-BB6A-B92505A26F12}" dt="2023-02-09T04:05:13.274" v="8915" actId="478"/>
          <ac:grpSpMkLst>
            <pc:docMk/>
            <pc:sldMk cId="1236641799" sldId="1651"/>
            <ac:grpSpMk id="22" creationId="{59FEFFE5-3954-F512-BB54-32F74D713799}"/>
          </ac:grpSpMkLst>
        </pc:grpChg>
        <pc:picChg chg="add mod modCrop">
          <ac:chgData name="Daniel Khashabi" userId="62390808-c838-45e6-be59-d6fd0d208bc8" providerId="ADAL" clId="{67478A77-06E7-A144-BB6A-B92505A26F12}" dt="2023-02-09T04:07:06.604" v="8950" actId="732"/>
          <ac:picMkLst>
            <pc:docMk/>
            <pc:sldMk cId="1236641799" sldId="1651"/>
            <ac:picMk id="3" creationId="{900194C7-75EC-C3A0-79EF-F7F3F2572F55}"/>
          </ac:picMkLst>
        </pc:picChg>
        <pc:picChg chg="add mod modCrop">
          <ac:chgData name="Daniel Khashabi" userId="62390808-c838-45e6-be59-d6fd0d208bc8" providerId="ADAL" clId="{67478A77-06E7-A144-BB6A-B92505A26F12}" dt="2023-02-09T04:06:27.583" v="8940" actId="732"/>
          <ac:picMkLst>
            <pc:docMk/>
            <pc:sldMk cId="1236641799" sldId="1651"/>
            <ac:picMk id="4" creationId="{F15C94A9-ACFC-BD1D-E7D6-C70E0A088B06}"/>
          </ac:picMkLst>
        </pc:picChg>
      </pc:sldChg>
      <pc:sldChg chg="modSp mod modNotes">
        <pc:chgData name="Daniel Khashabi" userId="62390808-c838-45e6-be59-d6fd0d208bc8" providerId="ADAL" clId="{67478A77-06E7-A144-BB6A-B92505A26F12}" dt="2023-02-09T04:09:57.843" v="9038" actId="20577"/>
        <pc:sldMkLst>
          <pc:docMk/>
          <pc:sldMk cId="3824151585" sldId="1652"/>
        </pc:sldMkLst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27" creationId="{B5D791FF-C24F-28FD-01E4-ED3611DF658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28" creationId="{DE80736D-6EE1-A577-59C9-9F1CE632C177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4:09:57.843" v="9038" actId="20577"/>
          <ac:spMkLst>
            <pc:docMk/>
            <pc:sldMk cId="3824151585" sldId="1652"/>
            <ac:spMk id="35" creationId="{39D1450C-87A8-1703-0530-11293001AD2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64" creationId="{A4FB017A-C3BA-B47D-D8C6-2BA21969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66" creationId="{C43694A1-60A6-BF65-0B45-951BAA1ED5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4151585" sldId="1652"/>
            <ac:spMk id="69" creationId="{0AB3C22D-0E47-D11C-4B11-40EBD10DF06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4151585" sldId="1652"/>
            <ac:spMk id="73" creationId="{45F5CD49-DB53-B974-B2EB-517F123FB81A}"/>
          </ac:spMkLst>
        </pc:spChg>
      </pc:sldChg>
      <pc:sldChg chg="modSp mod">
        <pc:chgData name="Daniel Khashabi" userId="62390808-c838-45e6-be59-d6fd0d208bc8" providerId="ADAL" clId="{67478A77-06E7-A144-BB6A-B92505A26F12}" dt="2023-02-09T01:15:11.776" v="4680"/>
        <pc:sldMkLst>
          <pc:docMk/>
          <pc:sldMk cId="3628620262" sldId="1653"/>
        </pc:sldMkLst>
        <pc:spChg chg="mod">
          <ac:chgData name="Daniel Khashabi" userId="62390808-c838-45e6-be59-d6fd0d208bc8" providerId="ADAL" clId="{67478A77-06E7-A144-BB6A-B92505A26F12}" dt="2023-02-08T04:27:32.507" v="667" actId="207"/>
          <ac:spMkLst>
            <pc:docMk/>
            <pc:sldMk cId="3628620262" sldId="1653"/>
            <ac:spMk id="3" creationId="{437C3DFC-A035-DE33-6622-DD6D536510D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4" creationId="{246320DA-6A6A-DBDB-93C9-C74B9FB4E9E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5" creationId="{CD3FE723-932C-AA4F-78D2-92B61D485C6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6" creationId="{F0597EF6-C262-70E9-B8D0-00F686F4923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7" creationId="{996CB322-0C90-6B5E-0D2F-585757ED7DB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8" creationId="{A1D087D6-2D9D-95D8-BC1B-B8C4CB33A6C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9" creationId="{DFD2A1B0-C7C3-A1FA-FC29-EA6E654EAC1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0" creationId="{CA1822AA-7A8F-FCD3-A202-BBA9E8F8C31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1" creationId="{8529233F-4065-7349-61AE-DDC61D1B390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2" creationId="{125F8242-A335-3BE1-2958-EFF086B4BD0F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3" creationId="{7C56576A-07CC-45EE-2C65-4E392F4D06E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4" creationId="{4ED3CE01-3B07-BC85-094D-1F25D311FED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628620262" sldId="1653"/>
            <ac:spMk id="15" creationId="{DF5E50FA-8C75-EEAD-3456-22CED43D82E2}"/>
          </ac:spMkLst>
        </pc:spChg>
      </pc:sldChg>
      <pc:sldChg chg="delSp modSp del mod ord">
        <pc:chgData name="Daniel Khashabi" userId="62390808-c838-45e6-be59-d6fd0d208bc8" providerId="ADAL" clId="{67478A77-06E7-A144-BB6A-B92505A26F12}" dt="2023-02-08T04:21:24.586" v="438" actId="2696"/>
        <pc:sldMkLst>
          <pc:docMk/>
          <pc:sldMk cId="3854633866" sldId="1654"/>
        </pc:sldMkLst>
        <pc:picChg chg="del mod">
          <ac:chgData name="Daniel Khashabi" userId="62390808-c838-45e6-be59-d6fd0d208bc8" providerId="ADAL" clId="{67478A77-06E7-A144-BB6A-B92505A26F12}" dt="2023-02-08T04:15:03.826" v="189" actId="478"/>
          <ac:picMkLst>
            <pc:docMk/>
            <pc:sldMk cId="3854633866" sldId="1654"/>
            <ac:picMk id="5" creationId="{DF42D96E-5E24-0ED8-4E87-ADB6E29ACED1}"/>
          </ac:picMkLst>
        </pc:picChg>
      </pc:sldChg>
      <pc:sldChg chg="del ord">
        <pc:chgData name="Daniel Khashabi" userId="62390808-c838-45e6-be59-d6fd0d208bc8" providerId="ADAL" clId="{67478A77-06E7-A144-BB6A-B92505A26F12}" dt="2023-02-09T03:41:38.948" v="8341" actId="2696"/>
        <pc:sldMkLst>
          <pc:docMk/>
          <pc:sldMk cId="4233224445" sldId="1655"/>
        </pc:sldMkLst>
      </pc:sldChg>
      <pc:sldChg chg="modSp del mod">
        <pc:chgData name="Daniel Khashabi" userId="62390808-c838-45e6-be59-d6fd0d208bc8" providerId="ADAL" clId="{67478A77-06E7-A144-BB6A-B92505A26F12}" dt="2023-02-08T23:37:01.393" v="1796" actId="2696"/>
        <pc:sldMkLst>
          <pc:docMk/>
          <pc:sldMk cId="2186831765" sldId="1656"/>
        </pc:sldMkLst>
        <pc:picChg chg="mod">
          <ac:chgData name="Daniel Khashabi" userId="62390808-c838-45e6-be59-d6fd0d208bc8" providerId="ADAL" clId="{67478A77-06E7-A144-BB6A-B92505A26F12}" dt="2023-02-08T23:36:56.515" v="1793" actId="1076"/>
          <ac:picMkLst>
            <pc:docMk/>
            <pc:sldMk cId="2186831765" sldId="1656"/>
            <ac:picMk id="5" creationId="{6BB5EA8F-E6D8-4CC2-A814-677E80E8AE8A}"/>
          </ac:picMkLst>
        </pc:picChg>
      </pc:sldChg>
      <pc:sldChg chg="modSp mod">
        <pc:chgData name="Daniel Khashabi" userId="62390808-c838-45e6-be59-d6fd0d208bc8" providerId="ADAL" clId="{67478A77-06E7-A144-BB6A-B92505A26F12}" dt="2023-02-09T02:54:00.818" v="6257" actId="20577"/>
        <pc:sldMkLst>
          <pc:docMk/>
          <pc:sldMk cId="3600553827" sldId="1657"/>
        </pc:sldMkLst>
        <pc:spChg chg="mod">
          <ac:chgData name="Daniel Khashabi" userId="62390808-c838-45e6-be59-d6fd0d208bc8" providerId="ADAL" clId="{67478A77-06E7-A144-BB6A-B92505A26F12}" dt="2023-02-09T02:54:00.818" v="6257" actId="20577"/>
          <ac:spMkLst>
            <pc:docMk/>
            <pc:sldMk cId="3600553827" sldId="1657"/>
            <ac:spMk id="3" creationId="{DD2AE130-3E04-002C-96EB-1647C1E5396D}"/>
          </ac:spMkLst>
        </pc:spChg>
      </pc:sldChg>
      <pc:sldChg chg="add del ord">
        <pc:chgData name="Daniel Khashabi" userId="62390808-c838-45e6-be59-d6fd0d208bc8" providerId="ADAL" clId="{67478A77-06E7-A144-BB6A-B92505A26F12}" dt="2023-02-07T22:45:41.037" v="104" actId="2696"/>
        <pc:sldMkLst>
          <pc:docMk/>
          <pc:sldMk cId="0" sldId="1658"/>
        </pc:sldMkLst>
      </pc:sldChg>
      <pc:sldChg chg="modSp new del mod">
        <pc:chgData name="Daniel Khashabi" userId="62390808-c838-45e6-be59-d6fd0d208bc8" providerId="ADAL" clId="{67478A77-06E7-A144-BB6A-B92505A26F12}" dt="2023-02-07T22:45:41.037" v="104" actId="2696"/>
        <pc:sldMkLst>
          <pc:docMk/>
          <pc:sldMk cId="1792470747" sldId="1659"/>
        </pc:sldMkLst>
        <pc:spChg chg="mod">
          <ac:chgData name="Daniel Khashabi" userId="62390808-c838-45e6-be59-d6fd0d208bc8" providerId="ADAL" clId="{67478A77-06E7-A144-BB6A-B92505A26F12}" dt="2023-02-07T19:02:04.992" v="28" actId="20577"/>
          <ac:spMkLst>
            <pc:docMk/>
            <pc:sldMk cId="1792470747" sldId="1659"/>
            <ac:spMk id="2" creationId="{D997D89E-C18A-596B-1363-80C3FC374BF5}"/>
          </ac:spMkLst>
        </pc:spChg>
        <pc:spChg chg="mod">
          <ac:chgData name="Daniel Khashabi" userId="62390808-c838-45e6-be59-d6fd0d208bc8" providerId="ADAL" clId="{67478A77-06E7-A144-BB6A-B92505A26F12}" dt="2023-02-07T19:02:06.371" v="32" actId="20577"/>
          <ac:spMkLst>
            <pc:docMk/>
            <pc:sldMk cId="1792470747" sldId="1659"/>
            <ac:spMk id="3" creationId="{1A1DBE2E-A3C2-C962-6983-21F9EB2D3839}"/>
          </ac:spMkLst>
        </pc:spChg>
      </pc:sldChg>
      <pc:sldChg chg="addSp modSp new mod modShow">
        <pc:chgData name="Daniel Khashabi" userId="62390808-c838-45e6-be59-d6fd0d208bc8" providerId="ADAL" clId="{67478A77-06E7-A144-BB6A-B92505A26F12}" dt="2023-02-09T01:15:11.776" v="4680"/>
        <pc:sldMkLst>
          <pc:docMk/>
          <pc:sldMk cId="1492221951" sldId="1660"/>
        </pc:sldMkLst>
        <pc:spChg chg="mod">
          <ac:chgData name="Daniel Khashabi" userId="62390808-c838-45e6-be59-d6fd0d208bc8" providerId="ADAL" clId="{67478A77-06E7-A144-BB6A-B92505A26F12}" dt="2023-02-07T19:03:36.624" v="93" actId="20577"/>
          <ac:spMkLst>
            <pc:docMk/>
            <pc:sldMk cId="1492221951" sldId="1660"/>
            <ac:spMk id="2" creationId="{FC5671CF-4A79-C9C6-BA76-B955D385BA3F}"/>
          </ac:spMkLst>
        </pc:spChg>
        <pc:spChg chg="mod">
          <ac:chgData name="Daniel Khashabi" userId="62390808-c838-45e6-be59-d6fd0d208bc8" providerId="ADAL" clId="{67478A77-06E7-A144-BB6A-B92505A26F12}" dt="2023-02-09T00:25:10.297" v="2994" actId="20577"/>
          <ac:spMkLst>
            <pc:docMk/>
            <pc:sldMk cId="1492221951" sldId="1660"/>
            <ac:spMk id="3" creationId="{C746A9EE-7252-8335-E729-58BB570194A9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1492221951" sldId="1660"/>
            <ac:spMk id="5" creationId="{E80C6450-E1E2-EF38-E126-86E7E09DC639}"/>
          </ac:spMkLst>
        </pc:spChg>
        <pc:picChg chg="add mod">
          <ac:chgData name="Daniel Khashabi" userId="62390808-c838-45e6-be59-d6fd0d208bc8" providerId="ADAL" clId="{67478A77-06E7-A144-BB6A-B92505A26F12}" dt="2023-02-08T04:13:26.836" v="112" actId="1076"/>
          <ac:picMkLst>
            <pc:docMk/>
            <pc:sldMk cId="1492221951" sldId="1660"/>
            <ac:picMk id="1026" creationId="{260E01B2-AED3-E9F3-F668-BDBA3D797B7F}"/>
          </ac:picMkLst>
        </pc:picChg>
      </pc:sldChg>
      <pc:sldChg chg="addSp delSp modSp add del mod ord">
        <pc:chgData name="Daniel Khashabi" userId="62390808-c838-45e6-be59-d6fd0d208bc8" providerId="ADAL" clId="{67478A77-06E7-A144-BB6A-B92505A26F12}" dt="2023-02-09T03:13:03.363" v="7482" actId="2696"/>
        <pc:sldMkLst>
          <pc:docMk/>
          <pc:sldMk cId="3828378888" sldId="1661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3" creationId="{60A9B6B7-87E7-F03B-93B5-88C6790A6C9F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4" creationId="{FC602EAB-2BC3-8946-684C-06520F5AB376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5" creationId="{3F7B3BF6-FEFD-FBB5-BFE1-678DD292D83E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8378888" sldId="1661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8T04:14:59.836" v="188" actId="20577"/>
          <ac:spMkLst>
            <pc:docMk/>
            <pc:sldMk cId="3828378888" sldId="1661"/>
            <ac:spMk id="7" creationId="{E6CBB357-581A-AEE8-334F-B64DF7996C72}"/>
          </ac:spMkLst>
        </pc:spChg>
        <pc:spChg chg="add del mod">
          <ac:chgData name="Daniel Khashabi" userId="62390808-c838-45e6-be59-d6fd0d208bc8" providerId="ADAL" clId="{67478A77-06E7-A144-BB6A-B92505A26F12}" dt="2023-02-08T04:16:17.712" v="228" actId="478"/>
          <ac:spMkLst>
            <pc:docMk/>
            <pc:sldMk cId="3828378888" sldId="1661"/>
            <ac:spMk id="8" creationId="{71CE02FF-D858-4B07-9D55-4D32E7B4E405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0" creationId="{45ABA3EA-F734-06F0-B807-DA66EE63560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8378888" sldId="1661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8378888" sldId="1661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8378888" sldId="1661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39" creationId="{DAE26337-DADC-6028-F7CB-2E7D0CEA24F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58" creationId="{1949FCE7-8DC4-E8D2-C066-EDB30B3CB65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59" creationId="{3AB93308-28F7-23E4-49E5-F889A26F62E8}"/>
          </ac:spMkLst>
        </pc:spChg>
        <pc:spChg chg="mod">
          <ac:chgData name="Daniel Khashabi" userId="62390808-c838-45e6-be59-d6fd0d208bc8" providerId="ADAL" clId="{67478A77-06E7-A144-BB6A-B92505A26F12}" dt="2023-02-09T00:31:51.744" v="3165"/>
          <ac:spMkLst>
            <pc:docMk/>
            <pc:sldMk cId="3828378888" sldId="1661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828378888" sldId="1661"/>
            <ac:spMk id="66" creationId="{C43694A1-60A6-BF65-0B45-951BAA1ED5B8}"/>
          </ac:spMkLst>
        </pc:spChg>
      </pc:sldChg>
      <pc:sldChg chg="addSp delSp modSp new mod">
        <pc:chgData name="Daniel Khashabi" userId="62390808-c838-45e6-be59-d6fd0d208bc8" providerId="ADAL" clId="{67478A77-06E7-A144-BB6A-B92505A26F12}" dt="2023-02-09T01:15:11.776" v="4680"/>
        <pc:sldMkLst>
          <pc:docMk/>
          <pc:sldMk cId="3925948123" sldId="1662"/>
        </pc:sldMkLst>
        <pc:spChg chg="mod">
          <ac:chgData name="Daniel Khashabi" userId="62390808-c838-45e6-be59-d6fd0d208bc8" providerId="ADAL" clId="{67478A77-06E7-A144-BB6A-B92505A26F12}" dt="2023-02-08T23:26:28.703" v="1071" actId="20577"/>
          <ac:spMkLst>
            <pc:docMk/>
            <pc:sldMk cId="3925948123" sldId="1662"/>
            <ac:spMk id="2" creationId="{EF3A02DA-88DE-782C-7D50-382659D170DC}"/>
          </ac:spMkLst>
        </pc:spChg>
        <pc:spChg chg="mod">
          <ac:chgData name="Daniel Khashabi" userId="62390808-c838-45e6-be59-d6fd0d208bc8" providerId="ADAL" clId="{67478A77-06E7-A144-BB6A-B92505A26F12}" dt="2023-02-08T23:23:44.689" v="879" actId="20577"/>
          <ac:spMkLst>
            <pc:docMk/>
            <pc:sldMk cId="3925948123" sldId="1662"/>
            <ac:spMk id="3" creationId="{E7AB1874-43ED-8C0E-5941-47D06C33D9C1}"/>
          </ac:spMkLst>
        </pc:spChg>
        <pc:spChg chg="add del mod">
          <ac:chgData name="Daniel Khashabi" userId="62390808-c838-45e6-be59-d6fd0d208bc8" providerId="ADAL" clId="{67478A77-06E7-A144-BB6A-B92505A26F12}" dt="2023-02-08T23:20:15.001" v="776"/>
          <ac:spMkLst>
            <pc:docMk/>
            <pc:sldMk cId="3925948123" sldId="1662"/>
            <ac:spMk id="15" creationId="{D10EE283-5AB6-092B-8822-8EE3869FC0E5}"/>
          </ac:spMkLst>
        </pc:spChg>
        <pc:spChg chg="mod">
          <ac:chgData name="Daniel Khashabi" userId="62390808-c838-45e6-be59-d6fd0d208bc8" providerId="ADAL" clId="{67478A77-06E7-A144-BB6A-B92505A26F12}" dt="2023-02-08T23:20:14.305" v="775"/>
          <ac:spMkLst>
            <pc:docMk/>
            <pc:sldMk cId="3925948123" sldId="1662"/>
            <ac:spMk id="17" creationId="{C02CE240-0FEB-A199-CABF-1940AC60EDFC}"/>
          </ac:spMkLst>
        </pc:spChg>
        <pc:spChg chg="mod">
          <ac:chgData name="Daniel Khashabi" userId="62390808-c838-45e6-be59-d6fd0d208bc8" providerId="ADAL" clId="{67478A77-06E7-A144-BB6A-B92505A26F12}" dt="2023-02-08T23:20:14.305" v="775"/>
          <ac:spMkLst>
            <pc:docMk/>
            <pc:sldMk cId="3925948123" sldId="1662"/>
            <ac:spMk id="18" creationId="{307F7DAE-6C29-4085-620B-0FF280B1FFB1}"/>
          </ac:spMkLst>
        </pc:spChg>
        <pc:spChg chg="add del mod">
          <ac:chgData name="Daniel Khashabi" userId="62390808-c838-45e6-be59-d6fd0d208bc8" providerId="ADAL" clId="{67478A77-06E7-A144-BB6A-B92505A26F12}" dt="2023-02-08T23:20:15.001" v="776"/>
          <ac:spMkLst>
            <pc:docMk/>
            <pc:sldMk cId="3925948123" sldId="1662"/>
            <ac:spMk id="19" creationId="{841C1BCC-0925-58E8-0741-817A1F356A92}"/>
          </ac:spMkLst>
        </pc:spChg>
        <pc:spChg chg="add del mod">
          <ac:chgData name="Daniel Khashabi" userId="62390808-c838-45e6-be59-d6fd0d208bc8" providerId="ADAL" clId="{67478A77-06E7-A144-BB6A-B92505A26F12}" dt="2023-02-08T23:20:15.001" v="776"/>
          <ac:spMkLst>
            <pc:docMk/>
            <pc:sldMk cId="3925948123" sldId="1662"/>
            <ac:spMk id="20" creationId="{874B015D-D40F-DD54-3AED-3109A2C4E211}"/>
          </ac:spMkLst>
        </pc:spChg>
        <pc:spChg chg="add del mod">
          <ac:chgData name="Daniel Khashabi" userId="62390808-c838-45e6-be59-d6fd0d208bc8" providerId="ADAL" clId="{67478A77-06E7-A144-BB6A-B92505A26F12}" dt="2023-02-08T23:20:15.001" v="776"/>
          <ac:spMkLst>
            <pc:docMk/>
            <pc:sldMk cId="3925948123" sldId="1662"/>
            <ac:spMk id="21" creationId="{EF612A1E-50A8-C094-11B1-2C5FC68FC309}"/>
          </ac:spMkLst>
        </pc:spChg>
        <pc:spChg chg="add mod">
          <ac:chgData name="Daniel Khashabi" userId="62390808-c838-45e6-be59-d6fd0d208bc8" providerId="ADAL" clId="{67478A77-06E7-A144-BB6A-B92505A26F12}" dt="2023-02-08T23:25:43.048" v="959" actId="1037"/>
          <ac:spMkLst>
            <pc:docMk/>
            <pc:sldMk cId="3925948123" sldId="1662"/>
            <ac:spMk id="22" creationId="{06F3107D-2304-F163-C10E-FDDB5715D2BB}"/>
          </ac:spMkLst>
        </pc:spChg>
        <pc:spChg chg="add mod">
          <ac:chgData name="Daniel Khashabi" userId="62390808-c838-45e6-be59-d6fd0d208bc8" providerId="ADAL" clId="{67478A77-06E7-A144-BB6A-B92505A26F12}" dt="2023-02-08T23:25:43.048" v="959" actId="1037"/>
          <ac:spMkLst>
            <pc:docMk/>
            <pc:sldMk cId="3925948123" sldId="1662"/>
            <ac:spMk id="23" creationId="{BF5424BE-6B38-F974-313E-E31E03FADB75}"/>
          </ac:spMkLst>
        </pc:spChg>
        <pc:spChg chg="mod">
          <ac:chgData name="Daniel Khashabi" userId="62390808-c838-45e6-be59-d6fd0d208bc8" providerId="ADAL" clId="{67478A77-06E7-A144-BB6A-B92505A26F12}" dt="2023-02-08T23:22:03.679" v="839"/>
          <ac:spMkLst>
            <pc:docMk/>
            <pc:sldMk cId="3925948123" sldId="1662"/>
            <ac:spMk id="25" creationId="{D7F3B805-9BB8-6D09-A755-FA6FFD08B47C}"/>
          </ac:spMkLst>
        </pc:spChg>
        <pc:spChg chg="mod">
          <ac:chgData name="Daniel Khashabi" userId="62390808-c838-45e6-be59-d6fd0d208bc8" providerId="ADAL" clId="{67478A77-06E7-A144-BB6A-B92505A26F12}" dt="2023-02-08T23:22:03.679" v="839"/>
          <ac:spMkLst>
            <pc:docMk/>
            <pc:sldMk cId="3925948123" sldId="1662"/>
            <ac:spMk id="26" creationId="{B20E0CDD-CD79-3218-11FF-3F27E5949A8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925948123" sldId="1662"/>
            <ac:spMk id="33" creationId="{2B0BC836-9B52-444C-F4D6-C227841FB5B4}"/>
          </ac:spMkLst>
        </pc:spChg>
        <pc:spChg chg="add mod">
          <ac:chgData name="Daniel Khashabi" userId="62390808-c838-45e6-be59-d6fd0d208bc8" providerId="ADAL" clId="{67478A77-06E7-A144-BB6A-B92505A26F12}" dt="2023-02-08T23:25:43.048" v="959" actId="1037"/>
          <ac:spMkLst>
            <pc:docMk/>
            <pc:sldMk cId="3925948123" sldId="1662"/>
            <ac:spMk id="37" creationId="{422D7394-6903-3275-5EB2-4675FEEAC919}"/>
          </ac:spMkLst>
        </pc:spChg>
        <pc:spChg chg="add mod">
          <ac:chgData name="Daniel Khashabi" userId="62390808-c838-45e6-be59-d6fd0d208bc8" providerId="ADAL" clId="{67478A77-06E7-A144-BB6A-B92505A26F12}" dt="2023-02-08T23:25:43.048" v="959" actId="1037"/>
          <ac:spMkLst>
            <pc:docMk/>
            <pc:sldMk cId="3925948123" sldId="1662"/>
            <ac:spMk id="38" creationId="{17801E7E-4B9E-8108-E7A7-4F871088F6BA}"/>
          </ac:spMkLst>
        </pc:spChg>
        <pc:spChg chg="add del mod">
          <ac:chgData name="Daniel Khashabi" userId="62390808-c838-45e6-be59-d6fd0d208bc8" providerId="ADAL" clId="{67478A77-06E7-A144-BB6A-B92505A26F12}" dt="2023-02-08T23:24:04.593" v="886"/>
          <ac:spMkLst>
            <pc:docMk/>
            <pc:sldMk cId="3925948123" sldId="1662"/>
            <ac:spMk id="39" creationId="{BEBDFB1D-2856-16F8-792F-86C4666994F8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925948123" sldId="1662"/>
            <ac:spMk id="43" creationId="{B5C1A543-27F8-BEF4-DD3D-8B429FF4A2A0}"/>
          </ac:spMkLst>
        </pc:spChg>
        <pc:grpChg chg="add del mod">
          <ac:chgData name="Daniel Khashabi" userId="62390808-c838-45e6-be59-d6fd0d208bc8" providerId="ADAL" clId="{67478A77-06E7-A144-BB6A-B92505A26F12}" dt="2023-02-08T23:20:15.001" v="776"/>
          <ac:grpSpMkLst>
            <pc:docMk/>
            <pc:sldMk cId="3925948123" sldId="1662"/>
            <ac:grpSpMk id="4" creationId="{09E569DF-FA47-5434-8A8C-140493118678}"/>
          </ac:grpSpMkLst>
        </pc:grpChg>
        <pc:grpChg chg="add del mod">
          <ac:chgData name="Daniel Khashabi" userId="62390808-c838-45e6-be59-d6fd0d208bc8" providerId="ADAL" clId="{67478A77-06E7-A144-BB6A-B92505A26F12}" dt="2023-02-08T23:20:15.001" v="776"/>
          <ac:grpSpMkLst>
            <pc:docMk/>
            <pc:sldMk cId="3925948123" sldId="1662"/>
            <ac:grpSpMk id="16" creationId="{46220A44-0F41-82D6-66BC-BE4237182F2E}"/>
          </ac:grpSpMkLst>
        </pc:grpChg>
        <pc:grpChg chg="add del mod">
          <ac:chgData name="Daniel Khashabi" userId="62390808-c838-45e6-be59-d6fd0d208bc8" providerId="ADAL" clId="{67478A77-06E7-A144-BB6A-B92505A26F12}" dt="2023-02-08T23:22:05.040" v="840" actId="478"/>
          <ac:grpSpMkLst>
            <pc:docMk/>
            <pc:sldMk cId="3925948123" sldId="1662"/>
            <ac:grpSpMk id="24" creationId="{151ACFE0-961F-E7AE-5AAE-3E67DF59263F}"/>
          </ac:grpSpMkLst>
        </pc:grp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5" creationId="{07CDD974-2B06-2CBD-EBC5-4425BEB299D8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6" creationId="{966E9F9A-DE61-A23C-9014-0737B1DCFBE5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7" creationId="{D9ED9A51-BA3B-5956-1A7E-0224FE1BFB0E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8" creationId="{525DF5FC-0CD7-3AAF-E846-7A6EFB76DFFE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9" creationId="{4D37301F-99EA-768A-6450-AF90047F09CA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10" creationId="{85D6DAE0-EFB7-BA6C-EBE3-3E0D25DC8918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11" creationId="{EE17CD24-7E8B-D81B-82BB-B2C824239893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12" creationId="{83ECAEF7-94F8-5F70-79A9-714796D79520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13" creationId="{255C6537-5E97-E0C0-E55E-2BC86C57A882}"/>
          </ac:picMkLst>
        </pc:picChg>
        <pc:picChg chg="mod">
          <ac:chgData name="Daniel Khashabi" userId="62390808-c838-45e6-be59-d6fd0d208bc8" providerId="ADAL" clId="{67478A77-06E7-A144-BB6A-B92505A26F12}" dt="2023-02-08T23:20:14.305" v="775"/>
          <ac:picMkLst>
            <pc:docMk/>
            <pc:sldMk cId="3925948123" sldId="1662"/>
            <ac:picMk id="14" creationId="{0F2DCADB-D175-C1EA-50F1-94F61B32477E}"/>
          </ac:picMkLst>
        </pc:picChg>
        <pc:cxnChg chg="add mod">
          <ac:chgData name="Daniel Khashabi" userId="62390808-c838-45e6-be59-d6fd0d208bc8" providerId="ADAL" clId="{67478A77-06E7-A144-BB6A-B92505A26F12}" dt="2023-02-08T23:25:43.048" v="959" actId="1037"/>
          <ac:cxnSpMkLst>
            <pc:docMk/>
            <pc:sldMk cId="3925948123" sldId="1662"/>
            <ac:cxnSpMk id="28" creationId="{00E2A125-9885-8CC5-93CD-053BD44D8C22}"/>
          </ac:cxnSpMkLst>
        </pc:cxnChg>
        <pc:cxnChg chg="add mod">
          <ac:chgData name="Daniel Khashabi" userId="62390808-c838-45e6-be59-d6fd0d208bc8" providerId="ADAL" clId="{67478A77-06E7-A144-BB6A-B92505A26F12}" dt="2023-02-08T23:25:43.048" v="959" actId="1037"/>
          <ac:cxnSpMkLst>
            <pc:docMk/>
            <pc:sldMk cId="3925948123" sldId="1662"/>
            <ac:cxnSpMk id="34" creationId="{4D6BE9E6-B60F-5856-533A-341B70D4D82C}"/>
          </ac:cxnSpMkLst>
        </pc:cxnChg>
        <pc:cxnChg chg="add mod">
          <ac:chgData name="Daniel Khashabi" userId="62390808-c838-45e6-be59-d6fd0d208bc8" providerId="ADAL" clId="{67478A77-06E7-A144-BB6A-B92505A26F12}" dt="2023-02-08T23:25:43.048" v="959" actId="1037"/>
          <ac:cxnSpMkLst>
            <pc:docMk/>
            <pc:sldMk cId="3925948123" sldId="1662"/>
            <ac:cxnSpMk id="40" creationId="{29F70498-F0F1-1E4B-ED76-39F98AAD3BB5}"/>
          </ac:cxnSpMkLst>
        </pc:cxnChg>
      </pc:sldChg>
      <pc:sldChg chg="add del">
        <pc:chgData name="Daniel Khashabi" userId="62390808-c838-45e6-be59-d6fd0d208bc8" providerId="ADAL" clId="{67478A77-06E7-A144-BB6A-B92505A26F12}" dt="2023-02-08T23:25:51.458" v="960" actId="2696"/>
        <pc:sldMkLst>
          <pc:docMk/>
          <pc:sldMk cId="632427304" sldId="1663"/>
        </pc:sldMkLst>
      </pc:sldChg>
      <pc:sldChg chg="addSp del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2091825979" sldId="1663"/>
        </pc:sldMkLst>
        <pc:spChg chg="del mod">
          <ac:chgData name="Daniel Khashabi" userId="62390808-c838-45e6-be59-d6fd0d208bc8" providerId="ADAL" clId="{67478A77-06E7-A144-BB6A-B92505A26F12}" dt="2023-02-08T23:29:00.955" v="1149" actId="478"/>
          <ac:spMkLst>
            <pc:docMk/>
            <pc:sldMk cId="2091825979" sldId="1663"/>
            <ac:spMk id="2" creationId="{EF3A02DA-88DE-782C-7D50-382659D170DC}"/>
          </ac:spMkLst>
        </pc:spChg>
        <pc:spChg chg="mod">
          <ac:chgData name="Daniel Khashabi" userId="62390808-c838-45e6-be59-d6fd0d208bc8" providerId="ADAL" clId="{67478A77-06E7-A144-BB6A-B92505A26F12}" dt="2023-02-08T23:30:56.661" v="1492" actId="20577"/>
          <ac:spMkLst>
            <pc:docMk/>
            <pc:sldMk cId="2091825979" sldId="1663"/>
            <ac:spMk id="3" creationId="{E7AB1874-43ED-8C0E-5941-47D06C33D9C1}"/>
          </ac:spMkLst>
        </pc:spChg>
        <pc:spChg chg="add mod">
          <ac:chgData name="Daniel Khashabi" userId="62390808-c838-45e6-be59-d6fd0d208bc8" providerId="ADAL" clId="{67478A77-06E7-A144-BB6A-B92505A26F12}" dt="2023-02-09T00:31:51.744" v="3165"/>
          <ac:spMkLst>
            <pc:docMk/>
            <pc:sldMk cId="2091825979" sldId="1663"/>
            <ac:spMk id="4" creationId="{321DEC6C-A715-7F39-5861-F7F1C0A5C0F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091825979" sldId="1663"/>
            <ac:spMk id="33" creationId="{2B0BC836-9B52-444C-F4D6-C227841FB5B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091825979" sldId="1663"/>
            <ac:spMk id="43" creationId="{B5C1A543-27F8-BEF4-DD3D-8B429FF4A2A0}"/>
          </ac:spMkLst>
        </pc:spChg>
      </pc:sldChg>
      <pc:sldChg chg="addSp delSp modSp new mod">
        <pc:chgData name="Daniel Khashabi" userId="62390808-c838-45e6-be59-d6fd0d208bc8" providerId="ADAL" clId="{67478A77-06E7-A144-BB6A-B92505A26F12}" dt="2023-02-08T23:57:47.705" v="2404" actId="20577"/>
        <pc:sldMkLst>
          <pc:docMk/>
          <pc:sldMk cId="3807516044" sldId="1664"/>
        </pc:sldMkLst>
        <pc:spChg chg="mod">
          <ac:chgData name="Daniel Khashabi" userId="62390808-c838-45e6-be59-d6fd0d208bc8" providerId="ADAL" clId="{67478A77-06E7-A144-BB6A-B92505A26F12}" dt="2023-02-08T23:36:48.333" v="1792" actId="20577"/>
          <ac:spMkLst>
            <pc:docMk/>
            <pc:sldMk cId="3807516044" sldId="1664"/>
            <ac:spMk id="2" creationId="{D11F08DE-3F9E-73A0-29AF-8E025AE5C75D}"/>
          </ac:spMkLst>
        </pc:spChg>
        <pc:spChg chg="mod">
          <ac:chgData name="Daniel Khashabi" userId="62390808-c838-45e6-be59-d6fd0d208bc8" providerId="ADAL" clId="{67478A77-06E7-A144-BB6A-B92505A26F12}" dt="2023-02-08T23:57:47.705" v="2404" actId="20577"/>
          <ac:spMkLst>
            <pc:docMk/>
            <pc:sldMk cId="3807516044" sldId="1664"/>
            <ac:spMk id="3" creationId="{BDC84495-7F96-CCD5-6659-F18DC5A1DCAB}"/>
          </ac:spMkLst>
        </pc:spChg>
        <pc:picChg chg="add del mod">
          <ac:chgData name="Daniel Khashabi" userId="62390808-c838-45e6-be59-d6fd0d208bc8" providerId="ADAL" clId="{67478A77-06E7-A144-BB6A-B92505A26F12}" dt="2023-02-08T23:57:07.171" v="2361" actId="478"/>
          <ac:picMkLst>
            <pc:docMk/>
            <pc:sldMk cId="3807516044" sldId="1664"/>
            <ac:picMk id="4" creationId="{BD3F110A-42A8-F6BC-E7F4-BB9680B3C9FB}"/>
          </ac:picMkLst>
        </pc:picChg>
      </pc:sldChg>
      <pc:sldChg chg="addSp del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477710628" sldId="1665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77710628" sldId="1665"/>
            <ac:spMk id="3" creationId="{D8CDEC36-0C1D-D90F-8D09-591AD077AA16}"/>
          </ac:spMkLst>
        </pc:spChg>
        <pc:spChg chg="add mod">
          <ac:chgData name="Daniel Khashabi" userId="62390808-c838-45e6-be59-d6fd0d208bc8" providerId="ADAL" clId="{67478A77-06E7-A144-BB6A-B92505A26F12}" dt="2023-02-08T23:58:31.254" v="2408" actId="478"/>
          <ac:spMkLst>
            <pc:docMk/>
            <pc:sldMk cId="477710628" sldId="1665"/>
            <ac:spMk id="6" creationId="{A4D0EEA6-243B-4BBE-9CAD-DE7A50F60ED3}"/>
          </ac:spMkLst>
        </pc:spChg>
        <pc:picChg chg="del">
          <ac:chgData name="Daniel Khashabi" userId="62390808-c838-45e6-be59-d6fd0d208bc8" providerId="ADAL" clId="{67478A77-06E7-A144-BB6A-B92505A26F12}" dt="2023-02-08T23:58:31.254" v="2408" actId="478"/>
          <ac:picMkLst>
            <pc:docMk/>
            <pc:sldMk cId="477710628" sldId="1665"/>
            <ac:picMk id="5" creationId="{24C91D58-1B0C-D8B3-8E5B-83C9966ECE66}"/>
          </ac:picMkLst>
        </pc:picChg>
        <pc:picChg chg="add del mod">
          <ac:chgData name="Daniel Khashabi" userId="62390808-c838-45e6-be59-d6fd0d208bc8" providerId="ADAL" clId="{67478A77-06E7-A144-BB6A-B92505A26F12}" dt="2023-02-08T23:58:57.034" v="2415" actId="478"/>
          <ac:picMkLst>
            <pc:docMk/>
            <pc:sldMk cId="477710628" sldId="1665"/>
            <ac:picMk id="2050" creationId="{ADDF391C-9299-F2B6-4FC5-B486B4B01875}"/>
          </ac:picMkLst>
        </pc:picChg>
        <pc:picChg chg="add mod">
          <ac:chgData name="Daniel Khashabi" userId="62390808-c838-45e6-be59-d6fd0d208bc8" providerId="ADAL" clId="{67478A77-06E7-A144-BB6A-B92505A26F12}" dt="2023-02-08T23:59:01.439" v="2416" actId="1076"/>
          <ac:picMkLst>
            <pc:docMk/>
            <pc:sldMk cId="477710628" sldId="1665"/>
            <ac:picMk id="2052" creationId="{72C22C91-E8A0-8E59-D125-967322E29C59}"/>
          </ac:picMkLst>
        </pc:picChg>
      </pc:sldChg>
      <pc:sldChg chg="addSp delSp modSp add mod delAnim modAnim modNotes">
        <pc:chgData name="Daniel Khashabi" userId="62390808-c838-45e6-be59-d6fd0d208bc8" providerId="ADAL" clId="{67478A77-06E7-A144-BB6A-B92505A26F12}" dt="2023-02-09T01:15:11.776" v="4680"/>
        <pc:sldMkLst>
          <pc:docMk/>
          <pc:sldMk cId="3080149319" sldId="1666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080149319" sldId="1666"/>
            <ac:spMk id="2" creationId="{A31ACD82-24CB-674F-BEB0-C406B25740E2}"/>
          </ac:spMkLst>
        </pc:spChg>
        <pc:spChg chg="add del mod">
          <ac:chgData name="Daniel Khashabi" userId="62390808-c838-45e6-be59-d6fd0d208bc8" providerId="ADAL" clId="{67478A77-06E7-A144-BB6A-B92505A26F12}" dt="2023-02-09T00:05:37.375" v="2578" actId="478"/>
          <ac:spMkLst>
            <pc:docMk/>
            <pc:sldMk cId="3080149319" sldId="1666"/>
            <ac:spMk id="4" creationId="{C38D16B3-2231-3A39-0235-F4A0E68652D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080149319" sldId="1666"/>
            <ac:spMk id="6" creationId="{90DA248A-9AE0-0E5E-F388-3A6793ED1E9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3080149319" sldId="1666"/>
            <ac:spMk id="42" creationId="{1E7E38FB-6636-DFC8-C6CE-BB78DF9F5935}"/>
          </ac:spMkLst>
        </pc:spChg>
        <pc:spChg chg="del">
          <ac:chgData name="Daniel Khashabi" userId="62390808-c838-45e6-be59-d6fd0d208bc8" providerId="ADAL" clId="{67478A77-06E7-A144-BB6A-B92505A26F12}" dt="2023-02-09T00:02:52.355" v="2466" actId="478"/>
          <ac:spMkLst>
            <pc:docMk/>
            <pc:sldMk cId="3080149319" sldId="1666"/>
            <ac:spMk id="48" creationId="{B97886E7-016B-3E5A-D3FB-793A54771A51}"/>
          </ac:spMkLst>
        </pc:spChg>
        <pc:spChg chg="del">
          <ac:chgData name="Daniel Khashabi" userId="62390808-c838-45e6-be59-d6fd0d208bc8" providerId="ADAL" clId="{67478A77-06E7-A144-BB6A-B92505A26F12}" dt="2023-02-09T00:02:52.355" v="2466" actId="478"/>
          <ac:spMkLst>
            <pc:docMk/>
            <pc:sldMk cId="3080149319" sldId="1666"/>
            <ac:spMk id="49" creationId="{9C278097-B444-E69D-EA09-F0A07461BC24}"/>
          </ac:spMkLst>
        </pc:spChg>
        <pc:spChg chg="del">
          <ac:chgData name="Daniel Khashabi" userId="62390808-c838-45e6-be59-d6fd0d208bc8" providerId="ADAL" clId="{67478A77-06E7-A144-BB6A-B92505A26F12}" dt="2023-02-09T00:02:49.095" v="2465" actId="478"/>
          <ac:spMkLst>
            <pc:docMk/>
            <pc:sldMk cId="3080149319" sldId="1666"/>
            <ac:spMk id="53" creationId="{06C88F15-6B6F-F53A-3117-E6A91AF2B5DE}"/>
          </ac:spMkLst>
        </pc:spChg>
        <pc:picChg chg="del">
          <ac:chgData name="Daniel Khashabi" userId="62390808-c838-45e6-be59-d6fd0d208bc8" providerId="ADAL" clId="{67478A77-06E7-A144-BB6A-B92505A26F12}" dt="2023-02-09T00:00:42.412" v="2420" actId="478"/>
          <ac:picMkLst>
            <pc:docMk/>
            <pc:sldMk cId="3080149319" sldId="1666"/>
            <ac:picMk id="5" creationId="{A828CDDB-4583-1F88-D50B-00F096D63A28}"/>
          </ac:picMkLst>
        </pc:picChg>
        <pc:picChg chg="add mod modCrop">
          <ac:chgData name="Daniel Khashabi" userId="62390808-c838-45e6-be59-d6fd0d208bc8" providerId="ADAL" clId="{67478A77-06E7-A144-BB6A-B92505A26F12}" dt="2023-02-09T00:06:42.621" v="2589" actId="1440"/>
          <ac:picMkLst>
            <pc:docMk/>
            <pc:sldMk cId="3080149319" sldId="1666"/>
            <ac:picMk id="8" creationId="{6D35BCA3-DD5C-6384-33EF-9E279E0A9439}"/>
          </ac:picMkLst>
        </pc:picChg>
        <pc:picChg chg="del">
          <ac:chgData name="Daniel Khashabi" userId="62390808-c838-45e6-be59-d6fd0d208bc8" providerId="ADAL" clId="{67478A77-06E7-A144-BB6A-B92505A26F12}" dt="2023-02-09T00:00:42.412" v="2420" actId="478"/>
          <ac:picMkLst>
            <pc:docMk/>
            <pc:sldMk cId="3080149319" sldId="1666"/>
            <ac:picMk id="51" creationId="{64715D46-CF8C-66AA-05BF-09F29691117E}"/>
          </ac:picMkLst>
        </pc:picChg>
      </pc:sldChg>
      <pc:sldChg chg="add del">
        <pc:chgData name="Daniel Khashabi" userId="62390808-c838-45e6-be59-d6fd0d208bc8" providerId="ADAL" clId="{67478A77-06E7-A144-BB6A-B92505A26F12}" dt="2023-02-09T00:07:00.666" v="2590" actId="2696"/>
        <pc:sldMkLst>
          <pc:docMk/>
          <pc:sldMk cId="196458955" sldId="1667"/>
        </pc:sldMkLst>
      </pc:sldChg>
      <pc:sldChg chg="modSp add modNotes">
        <pc:chgData name="Daniel Khashabi" userId="62390808-c838-45e6-be59-d6fd0d208bc8" providerId="ADAL" clId="{67478A77-06E7-A144-BB6A-B92505A26F12}" dt="2023-02-09T01:15:11.776" v="4680"/>
        <pc:sldMkLst>
          <pc:docMk/>
          <pc:sldMk cId="2925777537" sldId="1668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25777537" sldId="1668"/>
            <ac:spMk id="2" creationId="{A31ACD82-24CB-674F-BEB0-C406B25740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25777537" sldId="1668"/>
            <ac:spMk id="4" creationId="{C38D16B3-2231-3A39-0235-F4A0E68652D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25777537" sldId="1668"/>
            <ac:spMk id="6" creationId="{90DA248A-9AE0-0E5E-F388-3A6793ED1E9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925777537" sldId="1668"/>
            <ac:spMk id="42" creationId="{1E7E38FB-6636-DFC8-C6CE-BB78DF9F5935}"/>
          </ac:spMkLst>
        </pc:spChg>
      </pc:sldChg>
      <pc:sldChg chg="addSp delSp modSp add mod delAnim modAnim modNotes">
        <pc:chgData name="Daniel Khashabi" userId="62390808-c838-45e6-be59-d6fd0d208bc8" providerId="ADAL" clId="{67478A77-06E7-A144-BB6A-B92505A26F12}" dt="2023-02-09T16:12:47.864" v="9393" actId="20577"/>
        <pc:sldMkLst>
          <pc:docMk/>
          <pc:sldMk cId="2198925433" sldId="1669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198925433" sldId="1669"/>
            <ac:spMk id="2" creationId="{A31ACD82-24CB-674F-BEB0-C406B25740E2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2198925433" sldId="1669"/>
            <ac:spMk id="4" creationId="{62940FED-B3C0-9027-00AD-EF05FFD73A93}"/>
          </ac:spMkLst>
        </pc:spChg>
        <pc:spChg chg="mod">
          <ac:chgData name="Daniel Khashabi" userId="62390808-c838-45e6-be59-d6fd0d208bc8" providerId="ADAL" clId="{67478A77-06E7-A144-BB6A-B92505A26F12}" dt="2023-02-09T02:42:12.754" v="6014" actId="113"/>
          <ac:spMkLst>
            <pc:docMk/>
            <pc:sldMk cId="2198925433" sldId="1669"/>
            <ac:spMk id="6" creationId="{90DA248A-9AE0-0E5E-F388-3A6793ED1E91}"/>
          </ac:spMkLst>
        </pc:spChg>
        <pc:spChg chg="mod">
          <ac:chgData name="Daniel Khashabi" userId="62390808-c838-45e6-be59-d6fd0d208bc8" providerId="ADAL" clId="{67478A77-06E7-A144-BB6A-B92505A26F12}" dt="2023-02-09T16:12:47.864" v="9393" actId="20577"/>
          <ac:spMkLst>
            <pc:docMk/>
            <pc:sldMk cId="2198925433" sldId="1669"/>
            <ac:spMk id="42" creationId="{1E7E38FB-6636-DFC8-C6CE-BB78DF9F5935}"/>
          </ac:spMkLst>
        </pc:spChg>
        <pc:spChg chg="mod">
          <ac:chgData name="Daniel Khashabi" userId="62390808-c838-45e6-be59-d6fd0d208bc8" providerId="ADAL" clId="{67478A77-06E7-A144-BB6A-B92505A26F12}" dt="2023-02-09T00:15:10.986" v="2707" actId="21"/>
          <ac:spMkLst>
            <pc:docMk/>
            <pc:sldMk cId="2198925433" sldId="1669"/>
            <ac:spMk id="48" creationId="{B97886E7-016B-3E5A-D3FB-793A54771A51}"/>
          </ac:spMkLst>
        </pc:spChg>
        <pc:spChg chg="del">
          <ac:chgData name="Daniel Khashabi" userId="62390808-c838-45e6-be59-d6fd0d208bc8" providerId="ADAL" clId="{67478A77-06E7-A144-BB6A-B92505A26F12}" dt="2023-02-09T00:16:48.321" v="2836" actId="478"/>
          <ac:spMkLst>
            <pc:docMk/>
            <pc:sldMk cId="2198925433" sldId="1669"/>
            <ac:spMk id="49" creationId="{9C278097-B444-E69D-EA09-F0A07461BC24}"/>
          </ac:spMkLst>
        </pc:spChg>
        <pc:spChg chg="del">
          <ac:chgData name="Daniel Khashabi" userId="62390808-c838-45e6-be59-d6fd0d208bc8" providerId="ADAL" clId="{67478A77-06E7-A144-BB6A-B92505A26F12}" dt="2023-02-09T00:15:04.946" v="2706" actId="478"/>
          <ac:spMkLst>
            <pc:docMk/>
            <pc:sldMk cId="2198925433" sldId="1669"/>
            <ac:spMk id="53" creationId="{06C88F15-6B6F-F53A-3117-E6A91AF2B5DE}"/>
          </ac:spMkLst>
        </pc:spChg>
      </pc:sldChg>
      <pc:sldChg chg="addSp modSp add modNotes">
        <pc:chgData name="Daniel Khashabi" userId="62390808-c838-45e6-be59-d6fd0d208bc8" providerId="ADAL" clId="{67478A77-06E7-A144-BB6A-B92505A26F12}" dt="2023-02-09T01:15:11.776" v="4680"/>
        <pc:sldMkLst>
          <pc:docMk/>
          <pc:sldMk cId="4007690832" sldId="1670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07690832" sldId="1670"/>
            <ac:spMk id="2" creationId="{A31ACD82-24CB-674F-BEB0-C406B25740E2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007690832" sldId="1670"/>
            <ac:spMk id="4" creationId="{41B679CE-4838-3A1B-375E-0EFDB8680AB9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007690832" sldId="1670"/>
            <ac:spMk id="6" creationId="{759A7863-DBD4-9412-1A69-A87C3F618D4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007690832" sldId="1670"/>
            <ac:spMk id="7" creationId="{97B54DDF-FCE3-F15D-DDDC-04A414A2BC90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07690832" sldId="1670"/>
            <ac:spMk id="42" creationId="{1E7E38FB-6636-DFC8-C6CE-BB78DF9F5935}"/>
          </ac:spMkLst>
        </pc:spChg>
        <pc:spChg chg="mod">
          <ac:chgData name="Daniel Khashabi" userId="62390808-c838-45e6-be59-d6fd0d208bc8" providerId="ADAL" clId="{67478A77-06E7-A144-BB6A-B92505A26F12}" dt="2023-02-09T00:12:15.055" v="2638" actId="20577"/>
          <ac:spMkLst>
            <pc:docMk/>
            <pc:sldMk cId="4007690832" sldId="1670"/>
            <ac:spMk id="49" creationId="{9C278097-B444-E69D-EA09-F0A07461BC24}"/>
          </ac:spMkLst>
        </pc:spChg>
      </pc:sldChg>
      <pc:sldChg chg="addSp modSp add mod modNotes">
        <pc:chgData name="Daniel Khashabi" userId="62390808-c838-45e6-be59-d6fd0d208bc8" providerId="ADAL" clId="{67478A77-06E7-A144-BB6A-B92505A26F12}" dt="2023-02-09T01:15:11.776" v="4680"/>
        <pc:sldMkLst>
          <pc:docMk/>
          <pc:sldMk cId="4033808646" sldId="1671"/>
        </pc:sld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33808646" sldId="1671"/>
            <ac:spMk id="2" creationId="{A31ACD82-24CB-674F-BEB0-C406B25740E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33808646" sldId="1671"/>
            <ac:spMk id="4" creationId="{41B679CE-4838-3A1B-375E-0EFDB8680AB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33808646" sldId="1671"/>
            <ac:spMk id="6" creationId="{759A7863-DBD4-9412-1A69-A87C3F618D4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033808646" sldId="1671"/>
            <ac:spMk id="7" creationId="{3BE4FE39-057B-207B-6E95-51652C96460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033808646" sldId="1671"/>
            <ac:spMk id="42" creationId="{1E7E38FB-6636-DFC8-C6CE-BB78DF9F5935}"/>
          </ac:spMkLst>
        </pc:spChg>
        <pc:spChg chg="mod">
          <ac:chgData name="Daniel Khashabi" userId="62390808-c838-45e6-be59-d6fd0d208bc8" providerId="ADAL" clId="{67478A77-06E7-A144-BB6A-B92505A26F12}" dt="2023-02-09T00:14:34.885" v="2683" actId="20577"/>
          <ac:spMkLst>
            <pc:docMk/>
            <pc:sldMk cId="4033808646" sldId="1671"/>
            <ac:spMk id="49" creationId="{9C278097-B444-E69D-EA09-F0A07461BC24}"/>
          </ac:spMkLst>
        </pc:spChg>
      </pc:sldChg>
      <pc:sldChg chg="modSp new del mod">
        <pc:chgData name="Daniel Khashabi" userId="62390808-c838-45e6-be59-d6fd0d208bc8" providerId="ADAL" clId="{67478A77-06E7-A144-BB6A-B92505A26F12}" dt="2023-02-09T00:23:03.725" v="2975" actId="2696"/>
        <pc:sldMkLst>
          <pc:docMk/>
          <pc:sldMk cId="74219707" sldId="1672"/>
        </pc:sldMkLst>
        <pc:spChg chg="mod">
          <ac:chgData name="Daniel Khashabi" userId="62390808-c838-45e6-be59-d6fd0d208bc8" providerId="ADAL" clId="{67478A77-06E7-A144-BB6A-B92505A26F12}" dt="2023-02-09T00:23:01.025" v="2974" actId="27636"/>
          <ac:spMkLst>
            <pc:docMk/>
            <pc:sldMk cId="74219707" sldId="1672"/>
            <ac:spMk id="2" creationId="{FAD9FCF9-839F-546B-5A95-D0190B08FC77}"/>
          </ac:spMkLst>
        </pc:spChg>
      </pc:sldChg>
      <pc:sldChg chg="addSp del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217050871" sldId="1673"/>
        </pc:sldMkLst>
        <pc:spChg chg="del">
          <ac:chgData name="Daniel Khashabi" userId="62390808-c838-45e6-be59-d6fd0d208bc8" providerId="ADAL" clId="{67478A77-06E7-A144-BB6A-B92505A26F12}" dt="2023-02-09T00:23:15.385" v="2977"/>
          <ac:spMkLst>
            <pc:docMk/>
            <pc:sldMk cId="217050871" sldId="1673"/>
            <ac:spMk id="4" creationId="{078186A7-9095-3D6D-F410-703002F2899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17050871" sldId="1673"/>
            <ac:spMk id="5" creationId="{7A5C6C26-2D63-0480-F90C-40545845D551}"/>
          </ac:spMkLst>
        </pc:spChg>
        <pc:spChg chg="del mod">
          <ac:chgData name="Daniel Khashabi" userId="62390808-c838-45e6-be59-d6fd0d208bc8" providerId="ADAL" clId="{67478A77-06E7-A144-BB6A-B92505A26F12}" dt="2023-02-09T00:23:21.709" v="2982" actId="478"/>
          <ac:spMkLst>
            <pc:docMk/>
            <pc:sldMk cId="217050871" sldId="1673"/>
            <ac:spMk id="8" creationId="{2389A624-54C8-91B7-01C7-20B4120FA652}"/>
          </ac:spMkLst>
        </pc:spChg>
        <pc:spChg chg="add mod">
          <ac:chgData name="Daniel Khashabi" userId="62390808-c838-45e6-be59-d6fd0d208bc8" providerId="ADAL" clId="{67478A77-06E7-A144-BB6A-B92505A26F12}" dt="2023-02-09T00:33:46.023" v="3230" actId="5793"/>
          <ac:spMkLst>
            <pc:docMk/>
            <pc:sldMk cId="217050871" sldId="1673"/>
            <ac:spMk id="9" creationId="{64BBCD53-D1EC-9384-F5E5-FFB4D65B349C}"/>
          </ac:spMkLst>
        </pc:spChg>
        <pc:spChg chg="add del mod">
          <ac:chgData name="Daniel Khashabi" userId="62390808-c838-45e6-be59-d6fd0d208bc8" providerId="ADAL" clId="{67478A77-06E7-A144-BB6A-B92505A26F12}" dt="2023-02-09T00:33:57.310" v="3235" actId="478"/>
          <ac:spMkLst>
            <pc:docMk/>
            <pc:sldMk cId="217050871" sldId="1673"/>
            <ac:spMk id="10" creationId="{207A2253-3961-64A0-2001-A32F90E218BA}"/>
          </ac:spMkLst>
        </pc:spChg>
        <pc:picChg chg="del">
          <ac:chgData name="Daniel Khashabi" userId="62390808-c838-45e6-be59-d6fd0d208bc8" providerId="ADAL" clId="{67478A77-06E7-A144-BB6A-B92505A26F12}" dt="2023-02-09T00:23:13.764" v="2976" actId="478"/>
          <ac:picMkLst>
            <pc:docMk/>
            <pc:sldMk cId="217050871" sldId="1673"/>
            <ac:picMk id="6" creationId="{242D01EB-B9E8-7124-65F2-BB38E17712D6}"/>
          </ac:picMkLst>
        </pc:picChg>
        <pc:picChg chg="add mod">
          <ac:chgData name="Daniel Khashabi" userId="62390808-c838-45e6-be59-d6fd0d208bc8" providerId="ADAL" clId="{67478A77-06E7-A144-BB6A-B92505A26F12}" dt="2023-02-09T00:23:16.249" v="2979" actId="962"/>
          <ac:picMkLst>
            <pc:docMk/>
            <pc:sldMk cId="217050871" sldId="1673"/>
            <ac:picMk id="7" creationId="{F1F9CFA0-4A98-8EA6-031C-C4EAACB48DF5}"/>
          </ac:picMkLst>
        </pc:picChg>
      </pc:sldChg>
      <pc:sldChg chg="addSp modSp new mod">
        <pc:chgData name="Daniel Khashabi" userId="62390808-c838-45e6-be59-d6fd0d208bc8" providerId="ADAL" clId="{67478A77-06E7-A144-BB6A-B92505A26F12}" dt="2023-02-09T16:13:18.673" v="9397" actId="207"/>
        <pc:sldMkLst>
          <pc:docMk/>
          <pc:sldMk cId="3077036545" sldId="1674"/>
        </pc:sldMkLst>
        <pc:spChg chg="mod">
          <ac:chgData name="Daniel Khashabi" userId="62390808-c838-45e6-be59-d6fd0d208bc8" providerId="ADAL" clId="{67478A77-06E7-A144-BB6A-B92505A26F12}" dt="2023-02-09T00:26:29.437" v="3016" actId="20577"/>
          <ac:spMkLst>
            <pc:docMk/>
            <pc:sldMk cId="3077036545" sldId="1674"/>
            <ac:spMk id="2" creationId="{2B912460-2B4C-4D66-863D-86DF591A0C20}"/>
          </ac:spMkLst>
        </pc:spChg>
        <pc:spChg chg="mod">
          <ac:chgData name="Daniel Khashabi" userId="62390808-c838-45e6-be59-d6fd0d208bc8" providerId="ADAL" clId="{67478A77-06E7-A144-BB6A-B92505A26F12}" dt="2023-02-09T16:13:18.673" v="9397" actId="207"/>
          <ac:spMkLst>
            <pc:docMk/>
            <pc:sldMk cId="3077036545" sldId="1674"/>
            <ac:spMk id="3" creationId="{CB514289-F055-289E-2E6C-E1FAF7D0C42A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3077036545" sldId="1674"/>
            <ac:spMk id="5" creationId="{7AEBAE23-12EA-7C98-0551-D8C9A3AE5277}"/>
          </ac:spMkLst>
        </pc:spChg>
      </pc:sldChg>
      <pc:sldChg chg="modSp new del mod">
        <pc:chgData name="Daniel Khashabi" userId="62390808-c838-45e6-be59-d6fd0d208bc8" providerId="ADAL" clId="{67478A77-06E7-A144-BB6A-B92505A26F12}" dt="2023-02-09T00:42:14.292" v="3253" actId="2696"/>
        <pc:sldMkLst>
          <pc:docMk/>
          <pc:sldMk cId="557195311" sldId="1675"/>
        </pc:sldMkLst>
        <pc:spChg chg="mod">
          <ac:chgData name="Daniel Khashabi" userId="62390808-c838-45e6-be59-d6fd0d208bc8" providerId="ADAL" clId="{67478A77-06E7-A144-BB6A-B92505A26F12}" dt="2023-02-09T00:31:51.845" v="3166" actId="27636"/>
          <ac:spMkLst>
            <pc:docMk/>
            <pc:sldMk cId="557195311" sldId="1675"/>
            <ac:spMk id="2" creationId="{B3933B62-DF18-D287-E41D-991B077DF640}"/>
          </ac:spMkLst>
        </pc:spChg>
        <pc:spChg chg="mod">
          <ac:chgData name="Daniel Khashabi" userId="62390808-c838-45e6-be59-d6fd0d208bc8" providerId="ADAL" clId="{67478A77-06E7-A144-BB6A-B92505A26F12}" dt="2023-02-09T00:42:12.901" v="3252" actId="21"/>
          <ac:spMkLst>
            <pc:docMk/>
            <pc:sldMk cId="557195311" sldId="1675"/>
            <ac:spMk id="3" creationId="{BEA84EEB-6CB6-286B-DAE2-7025A1E20B87}"/>
          </ac:spMkLst>
        </pc:spChg>
      </pc:sldChg>
      <pc:sldChg chg="delSp modSp new mod">
        <pc:chgData name="Daniel Khashabi" userId="62390808-c838-45e6-be59-d6fd0d208bc8" providerId="ADAL" clId="{67478A77-06E7-A144-BB6A-B92505A26F12}" dt="2023-02-09T00:31:29.903" v="3162" actId="1076"/>
        <pc:sldMkLst>
          <pc:docMk/>
          <pc:sldMk cId="792073243" sldId="1676"/>
        </pc:sldMkLst>
        <pc:spChg chg="mod">
          <ac:chgData name="Daniel Khashabi" userId="62390808-c838-45e6-be59-d6fd0d208bc8" providerId="ADAL" clId="{67478A77-06E7-A144-BB6A-B92505A26F12}" dt="2023-02-09T00:31:29.903" v="3162" actId="1076"/>
          <ac:spMkLst>
            <pc:docMk/>
            <pc:sldMk cId="792073243" sldId="1676"/>
            <ac:spMk id="2" creationId="{EAA4E5AE-1C3E-2796-63F2-9096359501A8}"/>
          </ac:spMkLst>
        </pc:spChg>
        <pc:spChg chg="del">
          <ac:chgData name="Daniel Khashabi" userId="62390808-c838-45e6-be59-d6fd0d208bc8" providerId="ADAL" clId="{67478A77-06E7-A144-BB6A-B92505A26F12}" dt="2023-02-09T00:31:16.964" v="3158" actId="478"/>
          <ac:spMkLst>
            <pc:docMk/>
            <pc:sldMk cId="792073243" sldId="1676"/>
            <ac:spMk id="3" creationId="{6753E3B2-0B7C-CB37-40AF-B2D9FC996C13}"/>
          </ac:spMkLst>
        </pc:spChg>
      </pc:sldChg>
      <pc:sldChg chg="modSp new mod ord">
        <pc:chgData name="Daniel Khashabi" userId="62390808-c838-45e6-be59-d6fd0d208bc8" providerId="ADAL" clId="{67478A77-06E7-A144-BB6A-B92505A26F12}" dt="2023-02-09T00:44:17.926" v="3287" actId="21"/>
        <pc:sldMkLst>
          <pc:docMk/>
          <pc:sldMk cId="4167194360" sldId="1677"/>
        </pc:sldMkLst>
        <pc:spChg chg="mod">
          <ac:chgData name="Daniel Khashabi" userId="62390808-c838-45e6-be59-d6fd0d208bc8" providerId="ADAL" clId="{67478A77-06E7-A144-BB6A-B92505A26F12}" dt="2023-02-09T00:32:26.376" v="3205" actId="20577"/>
          <ac:spMkLst>
            <pc:docMk/>
            <pc:sldMk cId="4167194360" sldId="1677"/>
            <ac:spMk id="2" creationId="{1AFDED54-7025-1435-058C-90519009F4D6}"/>
          </ac:spMkLst>
        </pc:spChg>
        <pc:spChg chg="mod">
          <ac:chgData name="Daniel Khashabi" userId="62390808-c838-45e6-be59-d6fd0d208bc8" providerId="ADAL" clId="{67478A77-06E7-A144-BB6A-B92505A26F12}" dt="2023-02-09T00:44:17.926" v="3287" actId="21"/>
          <ac:spMkLst>
            <pc:docMk/>
            <pc:sldMk cId="4167194360" sldId="1677"/>
            <ac:spMk id="3" creationId="{360788F3-1D0A-31CB-3E4E-9BAC07B4D5BE}"/>
          </ac:spMkLst>
        </pc:spChg>
      </pc:sldChg>
      <pc:sldChg chg="modSp add del mod">
        <pc:chgData name="Daniel Khashabi" userId="62390808-c838-45e6-be59-d6fd0d208bc8" providerId="ADAL" clId="{67478A77-06E7-A144-BB6A-B92505A26F12}" dt="2023-02-09T00:51:45.755" v="3681" actId="2696"/>
        <pc:sldMkLst>
          <pc:docMk/>
          <pc:sldMk cId="410024134" sldId="1678"/>
        </pc:sldMkLst>
        <pc:spChg chg="mod">
          <ac:chgData name="Daniel Khashabi" userId="62390808-c838-45e6-be59-d6fd0d208bc8" providerId="ADAL" clId="{67478A77-06E7-A144-BB6A-B92505A26F12}" dt="2023-02-09T00:49:48.309" v="3608" actId="21"/>
          <ac:spMkLst>
            <pc:docMk/>
            <pc:sldMk cId="410024134" sldId="1678"/>
            <ac:spMk id="3" creationId="{198DE51F-4685-7B9E-1C3F-0EABE3033B29}"/>
          </ac:spMkLst>
        </pc:spChg>
      </pc:sldChg>
      <pc:sldChg chg="addSp del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618382703" sldId="1679"/>
        </pc:sldMkLst>
        <pc:spChg chg="mod">
          <ac:chgData name="Daniel Khashabi" userId="62390808-c838-45e6-be59-d6fd0d208bc8" providerId="ADAL" clId="{67478A77-06E7-A144-BB6A-B92505A26F12}" dt="2023-02-09T00:49:33.592" v="3573" actId="20577"/>
          <ac:spMkLst>
            <pc:docMk/>
            <pc:sldMk cId="618382703" sldId="1679"/>
            <ac:spMk id="2" creationId="{8F3C8F81-CFE1-A3B6-3A65-CD3A8D22E441}"/>
          </ac:spMkLst>
        </pc:spChg>
        <pc:spChg chg="mod">
          <ac:chgData name="Daniel Khashabi" userId="62390808-c838-45e6-be59-d6fd0d208bc8" providerId="ADAL" clId="{67478A77-06E7-A144-BB6A-B92505A26F12}" dt="2023-02-09T00:47:02.061" v="3346"/>
          <ac:spMkLst>
            <pc:docMk/>
            <pc:sldMk cId="618382703" sldId="1679"/>
            <ac:spMk id="5" creationId="{DCD671E8-162C-C53C-F8DB-BB02EF06F3B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6" creationId="{9BA55373-65A2-88E6-2155-EC25CD73EA5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0" creationId="{1B49517F-A9A3-81C6-3420-B2ABFBAF956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1" creationId="{A60C6C3B-B868-5B23-FE9B-0A1F5C4F5B4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2" creationId="{EA1E8147-6A08-7AE1-A792-2B49C233CAD2}"/>
          </ac:spMkLst>
        </pc:spChg>
        <pc:spChg chg="mod">
          <ac:chgData name="Daniel Khashabi" userId="62390808-c838-45e6-be59-d6fd0d208bc8" providerId="ADAL" clId="{67478A77-06E7-A144-BB6A-B92505A26F12}" dt="2023-02-09T00:47:02.061" v="3346"/>
          <ac:spMkLst>
            <pc:docMk/>
            <pc:sldMk cId="618382703" sldId="1679"/>
            <ac:spMk id="13" creationId="{046AF64A-A547-7F07-E8E1-0BBA38FBA2CD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4" creationId="{1DC3B7D4-D980-7B6D-8AA2-6125C21F4BFA}"/>
          </ac:spMkLst>
        </pc:spChg>
        <pc:spChg chg="add del mod">
          <ac:chgData name="Daniel Khashabi" userId="62390808-c838-45e6-be59-d6fd0d208bc8" providerId="ADAL" clId="{67478A77-06E7-A144-BB6A-B92505A26F12}" dt="2023-02-09T00:47:03.095" v="3347"/>
          <ac:spMkLst>
            <pc:docMk/>
            <pc:sldMk cId="618382703" sldId="1679"/>
            <ac:spMk id="15" creationId="{9FF4DCAA-AB9B-1D5B-78D9-680B8A45A146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7" creationId="{E630FE10-B286-8693-9384-228A6B8EC42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8" creationId="{D8B28132-0F41-9728-9FDB-F76020E569EB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19" creationId="{54EC9257-CBB4-1B09-5E60-1F5D58B0B238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21" creationId="{3BCBD792-7A71-E22C-43A1-63ACFC113DF4}"/>
          </ac:spMkLst>
        </pc:spChg>
        <pc:spChg chg="mod">
          <ac:chgData name="Daniel Khashabi" userId="62390808-c838-45e6-be59-d6fd0d208bc8" providerId="ADAL" clId="{67478A77-06E7-A144-BB6A-B92505A26F12}" dt="2023-02-09T00:48:01.892" v="3449"/>
          <ac:spMkLst>
            <pc:docMk/>
            <pc:sldMk cId="618382703" sldId="1679"/>
            <ac:spMk id="24" creationId="{497F7123-6718-17E7-0030-2A90F9DCB77C}"/>
          </ac:spMkLst>
        </pc:spChg>
        <pc:spChg chg="mod">
          <ac:chgData name="Daniel Khashabi" userId="62390808-c838-45e6-be59-d6fd0d208bc8" providerId="ADAL" clId="{67478A77-06E7-A144-BB6A-B92505A26F12}" dt="2023-02-09T00:48:01.892" v="3449"/>
          <ac:spMkLst>
            <pc:docMk/>
            <pc:sldMk cId="618382703" sldId="1679"/>
            <ac:spMk id="25" creationId="{0364BBBE-CC36-0942-AE48-483EEF72E1E8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27" creationId="{88AF928A-0759-6B97-9C8D-36BB3BAB4E0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618382703" sldId="1679"/>
            <ac:spMk id="28" creationId="{47FBCED0-72EB-5145-E877-CC2C9E63979F}"/>
          </ac:spMkLst>
        </pc:spChg>
        <pc:grpChg chg="add del mod">
          <ac:chgData name="Daniel Khashabi" userId="62390808-c838-45e6-be59-d6fd0d208bc8" providerId="ADAL" clId="{67478A77-06E7-A144-BB6A-B92505A26F12}" dt="2023-02-09T00:47:03.095" v="3347"/>
          <ac:grpSpMkLst>
            <pc:docMk/>
            <pc:sldMk cId="618382703" sldId="1679"/>
            <ac:grpSpMk id="4" creationId="{3D48AAA5-D63A-146C-111D-06BDB7305917}"/>
          </ac:grpSpMkLst>
        </pc:grpChg>
        <pc:grpChg chg="mod">
          <ac:chgData name="Daniel Khashabi" userId="62390808-c838-45e6-be59-d6fd0d208bc8" providerId="ADAL" clId="{67478A77-06E7-A144-BB6A-B92505A26F12}" dt="2023-02-09T00:47:07.295" v="3348" actId="14100"/>
          <ac:grpSpMkLst>
            <pc:docMk/>
            <pc:sldMk cId="618382703" sldId="1679"/>
            <ac:grpSpMk id="8" creationId="{29DB9506-D30B-7B84-5253-F27A8FA9883C}"/>
          </ac:grpSpMkLst>
        </pc:grpChg>
        <pc:grpChg chg="add mod">
          <ac:chgData name="Daniel Khashabi" userId="62390808-c838-45e6-be59-d6fd0d208bc8" providerId="ADAL" clId="{67478A77-06E7-A144-BB6A-B92505A26F12}" dt="2023-02-09T00:49:11.016" v="3555" actId="1038"/>
          <ac:grpSpMkLst>
            <pc:docMk/>
            <pc:sldMk cId="618382703" sldId="1679"/>
            <ac:grpSpMk id="16" creationId="{B44F854D-3FA3-F1C9-8C76-1082E1C4C070}"/>
          </ac:grpSpMkLst>
        </pc:grpChg>
        <pc:grpChg chg="add del mod">
          <ac:chgData name="Daniel Khashabi" userId="62390808-c838-45e6-be59-d6fd0d208bc8" providerId="ADAL" clId="{67478A77-06E7-A144-BB6A-B92505A26F12}" dt="2023-02-09T00:48:06.108" v="3451" actId="478"/>
          <ac:grpSpMkLst>
            <pc:docMk/>
            <pc:sldMk cId="618382703" sldId="1679"/>
            <ac:grpSpMk id="22" creationId="{91D3914A-ED60-C7CF-E793-6221BA691762}"/>
          </ac:grpSpMkLst>
        </pc:grpChg>
        <pc:picChg chg="mod">
          <ac:chgData name="Daniel Khashabi" userId="62390808-c838-45e6-be59-d6fd0d208bc8" providerId="ADAL" clId="{67478A77-06E7-A144-BB6A-B92505A26F12}" dt="2023-02-09T00:46:51.830" v="3343" actId="1076"/>
          <ac:picMkLst>
            <pc:docMk/>
            <pc:sldMk cId="618382703" sldId="1679"/>
            <ac:picMk id="7" creationId="{FB23EB69-AA96-A78A-9EAC-80C3C132F0AD}"/>
          </ac:picMkLst>
        </pc:picChg>
        <pc:picChg chg="del">
          <ac:chgData name="Daniel Khashabi" userId="62390808-c838-45e6-be59-d6fd0d208bc8" providerId="ADAL" clId="{67478A77-06E7-A144-BB6A-B92505A26F12}" dt="2023-02-09T00:47:36.857" v="3444" actId="478"/>
          <ac:picMkLst>
            <pc:docMk/>
            <pc:sldMk cId="618382703" sldId="1679"/>
            <ac:picMk id="9" creationId="{3FDD8CEC-F224-5BF5-9F33-B394DC0F1C0F}"/>
          </ac:picMkLst>
        </pc:picChg>
        <pc:picChg chg="del mod">
          <ac:chgData name="Daniel Khashabi" userId="62390808-c838-45e6-be59-d6fd0d208bc8" providerId="ADAL" clId="{67478A77-06E7-A144-BB6A-B92505A26F12}" dt="2023-02-09T00:48:04.096" v="3450" actId="21"/>
          <ac:picMkLst>
            <pc:docMk/>
            <pc:sldMk cId="618382703" sldId="1679"/>
            <ac:picMk id="23" creationId="{2D4A2BB0-43B8-6C19-6F20-F9BF267F74A1}"/>
          </ac:picMkLst>
        </pc:picChg>
        <pc:picChg chg="add mod">
          <ac:chgData name="Daniel Khashabi" userId="62390808-c838-45e6-be59-d6fd0d208bc8" providerId="ADAL" clId="{67478A77-06E7-A144-BB6A-B92505A26F12}" dt="2023-02-09T00:49:11.016" v="3555" actId="1038"/>
          <ac:picMkLst>
            <pc:docMk/>
            <pc:sldMk cId="618382703" sldId="1679"/>
            <ac:picMk id="26" creationId="{01A0DFD1-BD6D-C20A-D632-BDEDCFA230FA}"/>
          </ac:picMkLst>
        </pc:picChg>
      </pc:sldChg>
      <pc:sldChg chg="add del">
        <pc:chgData name="Daniel Khashabi" userId="62390808-c838-45e6-be59-d6fd0d208bc8" providerId="ADAL" clId="{67478A77-06E7-A144-BB6A-B92505A26F12}" dt="2023-02-09T00:45:13.022" v="3310" actId="2696"/>
        <pc:sldMkLst>
          <pc:docMk/>
          <pc:sldMk cId="889072362" sldId="1679"/>
        </pc:sldMkLst>
      </pc:sldChg>
      <pc:sldChg chg="addSp del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4204578782" sldId="1680"/>
        </pc:sldMkLst>
        <pc:spChg chg="mod">
          <ac:chgData name="Daniel Khashabi" userId="62390808-c838-45e6-be59-d6fd0d208bc8" providerId="ADAL" clId="{67478A77-06E7-A144-BB6A-B92505A26F12}" dt="2023-02-09T00:49:44.314" v="3607" actId="20577"/>
          <ac:spMkLst>
            <pc:docMk/>
            <pc:sldMk cId="4204578782" sldId="1680"/>
            <ac:spMk id="2" creationId="{8F3C8F81-CFE1-A3B6-3A65-CD3A8D22E441}"/>
          </ac:spMkLst>
        </pc:spChg>
        <pc:spChg chg="mod">
          <ac:chgData name="Daniel Khashabi" userId="62390808-c838-45e6-be59-d6fd0d208bc8" providerId="ADAL" clId="{67478A77-06E7-A144-BB6A-B92505A26F12}" dt="2023-02-09T00:50:02.498" v="3617" actId="404"/>
          <ac:spMkLst>
            <pc:docMk/>
            <pc:sldMk cId="4204578782" sldId="1680"/>
            <ac:spMk id="3" creationId="{198DE51F-4685-7B9E-1C3F-0EABE3033B2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6" creationId="{9BA55373-65A2-88E6-2155-EC25CD73EA5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9" creationId="{88835158-4BBF-963A-8030-5CA92083E94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0" creationId="{1B49517F-A9A3-81C6-3420-B2ABFBAF956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1" creationId="{A60C6C3B-B868-5B23-FE9B-0A1F5C4F5B4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2" creationId="{EA1E8147-6A08-7AE1-A792-2B49C233CAD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3" creationId="{4041CECC-A6F8-11FD-DB31-C3881AAC16E5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4" creationId="{1DC3B7D4-D980-7B6D-8AA2-6125C21F4BFA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5" creationId="{72FA1D50-0AFA-1D5D-5084-F98DCFA13FB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7" creationId="{E630FE10-B286-8693-9384-228A6B8EC42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8" creationId="{D8B28132-0F41-9728-9FDB-F76020E569E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19" creationId="{54EC9257-CBB4-1B09-5E60-1F5D58B0B23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21" creationId="{3BCBD792-7A71-E22C-43A1-63ACFC113DF4}"/>
          </ac:spMkLst>
        </pc:spChg>
        <pc:spChg chg="add del mod">
          <ac:chgData name="Daniel Khashabi" userId="62390808-c838-45e6-be59-d6fd0d208bc8" providerId="ADAL" clId="{67478A77-06E7-A144-BB6A-B92505A26F12}" dt="2023-02-09T01:15:11.776" v="4680"/>
          <ac:spMkLst>
            <pc:docMk/>
            <pc:sldMk cId="4204578782" sldId="1680"/>
            <ac:spMk id="27" creationId="{88AF928A-0759-6B97-9C8D-36BB3BAB4E01}"/>
          </ac:spMkLst>
        </pc:spChg>
        <pc:grpChg chg="add mod">
          <ac:chgData name="Daniel Khashabi" userId="62390808-c838-45e6-be59-d6fd0d208bc8" providerId="ADAL" clId="{67478A77-06E7-A144-BB6A-B92505A26F12}" dt="2023-02-09T00:51:34.337" v="3671" actId="1035"/>
          <ac:grpSpMkLst>
            <pc:docMk/>
            <pc:sldMk cId="4204578782" sldId="1680"/>
            <ac:grpSpMk id="5" creationId="{4B40C3AC-19CB-8C8A-A108-5A8B02571E0F}"/>
          </ac:grpSpMkLst>
        </pc:grpChg>
        <pc:picChg chg="add mod">
          <ac:chgData name="Daniel Khashabi" userId="62390808-c838-45e6-be59-d6fd0d208bc8" providerId="ADAL" clId="{67478A77-06E7-A144-BB6A-B92505A26F12}" dt="2023-02-09T00:51:36.626" v="3680" actId="1035"/>
          <ac:picMkLst>
            <pc:docMk/>
            <pc:sldMk cId="4204578782" sldId="1680"/>
            <ac:picMk id="4" creationId="{7DF884EB-29EF-690D-6A3F-492E2AD3847B}"/>
          </ac:picMkLst>
        </pc:picChg>
        <pc:picChg chg="add del">
          <ac:chgData name="Daniel Khashabi" userId="62390808-c838-45e6-be59-d6fd0d208bc8" providerId="ADAL" clId="{67478A77-06E7-A144-BB6A-B92505A26F12}" dt="2023-02-09T00:50:53.737" v="3631" actId="478"/>
          <ac:picMkLst>
            <pc:docMk/>
            <pc:sldMk cId="4204578782" sldId="1680"/>
            <ac:picMk id="26" creationId="{01A0DFD1-BD6D-C20A-D632-BDEDCFA230FA}"/>
          </ac:picMkLst>
        </pc:picChg>
        <pc:picChg chg="add del mod">
          <ac:chgData name="Daniel Khashabi" userId="62390808-c838-45e6-be59-d6fd0d208bc8" providerId="ADAL" clId="{67478A77-06E7-A144-BB6A-B92505A26F12}" dt="2023-02-09T00:50:53.162" v="3630"/>
          <ac:picMkLst>
            <pc:docMk/>
            <pc:sldMk cId="4204578782" sldId="1680"/>
            <ac:picMk id="3074" creationId="{7FB55A1C-9599-81AF-74A8-4E11FDD61134}"/>
          </ac:picMkLst>
        </pc:picChg>
      </pc:sldChg>
      <pc:sldChg chg="modSp add mod">
        <pc:chgData name="Daniel Khashabi" userId="62390808-c838-45e6-be59-d6fd0d208bc8" providerId="ADAL" clId="{67478A77-06E7-A144-BB6A-B92505A26F12}" dt="2023-02-09T01:15:18.372" v="4683" actId="20577"/>
        <pc:sldMkLst>
          <pc:docMk/>
          <pc:sldMk cId="183722912" sldId="1681"/>
        </pc:sldMkLst>
        <pc:spChg chg="mod">
          <ac:chgData name="Daniel Khashabi" userId="62390808-c838-45e6-be59-d6fd0d208bc8" providerId="ADAL" clId="{67478A77-06E7-A144-BB6A-B92505A26F12}" dt="2023-02-09T00:53:10.568" v="3728" actId="20577"/>
          <ac:spMkLst>
            <pc:docMk/>
            <pc:sldMk cId="183722912" sldId="1681"/>
            <ac:spMk id="2" creationId="{8F3C8F81-CFE1-A3B6-3A65-CD3A8D22E441}"/>
          </ac:spMkLst>
        </pc:spChg>
        <pc:spChg chg="mod">
          <ac:chgData name="Daniel Khashabi" userId="62390808-c838-45e6-be59-d6fd0d208bc8" providerId="ADAL" clId="{67478A77-06E7-A144-BB6A-B92505A26F12}" dt="2023-02-09T01:15:18.372" v="4683" actId="20577"/>
          <ac:spMkLst>
            <pc:docMk/>
            <pc:sldMk cId="183722912" sldId="1681"/>
            <ac:spMk id="3" creationId="{198DE51F-4685-7B9E-1C3F-0EABE3033B29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6" creationId="{9BA55373-65A2-88E6-2155-EC25CD73EA5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0" creationId="{1B49517F-A9A3-81C6-3420-B2ABFBAF956C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1" creationId="{A60C6C3B-B868-5B23-FE9B-0A1F5C4F5B4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2" creationId="{EA1E8147-6A08-7AE1-A792-2B49C233CAD2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4" creationId="{1DC3B7D4-D980-7B6D-8AA2-6125C21F4BFA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7" creationId="{E630FE10-B286-8693-9384-228A6B8EC423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8" creationId="{D8B28132-0F41-9728-9FDB-F76020E569E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19" creationId="{54EC9257-CBB4-1B09-5E60-1F5D58B0B23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21" creationId="{3BCBD792-7A71-E22C-43A1-63ACFC113DF4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27" creationId="{88AF928A-0759-6B97-9C8D-36BB3BAB4E01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183722912" sldId="1681"/>
            <ac:spMk id="28" creationId="{47FBCED0-72EB-5145-E877-CC2C9E63979F}"/>
          </ac:spMkLst>
        </pc:spChg>
      </pc:sldChg>
      <pc:sldChg chg="addSp delSp modSp new mod ord delAnim modAnim">
        <pc:chgData name="Daniel Khashabi" userId="62390808-c838-45e6-be59-d6fd0d208bc8" providerId="ADAL" clId="{67478A77-06E7-A144-BB6A-B92505A26F12}" dt="2023-02-09T01:21:20.386" v="4826" actId="1076"/>
        <pc:sldMkLst>
          <pc:docMk/>
          <pc:sldMk cId="2902124800" sldId="1682"/>
        </pc:sldMkLst>
        <pc:spChg chg="mod">
          <ac:chgData name="Daniel Khashabi" userId="62390808-c838-45e6-be59-d6fd0d208bc8" providerId="ADAL" clId="{67478A77-06E7-A144-BB6A-B92505A26F12}" dt="2023-02-09T01:03:20.369" v="4185"/>
          <ac:spMkLst>
            <pc:docMk/>
            <pc:sldMk cId="2902124800" sldId="1682"/>
            <ac:spMk id="2" creationId="{9106A026-54CF-66E6-1758-A65C03FB8E48}"/>
          </ac:spMkLst>
        </pc:spChg>
        <pc:spChg chg="mod">
          <ac:chgData name="Daniel Khashabi" userId="62390808-c838-45e6-be59-d6fd0d208bc8" providerId="ADAL" clId="{67478A77-06E7-A144-BB6A-B92505A26F12}" dt="2023-02-09T01:21:17.418" v="4825" actId="20577"/>
          <ac:spMkLst>
            <pc:docMk/>
            <pc:sldMk cId="2902124800" sldId="1682"/>
            <ac:spMk id="3" creationId="{77A79C9D-9ECD-E6CC-4AAF-9A86B65C6CD1}"/>
          </ac:spMkLst>
        </pc:spChg>
        <pc:spChg chg="add del mod">
          <ac:chgData name="Daniel Khashabi" userId="62390808-c838-45e6-be59-d6fd0d208bc8" providerId="ADAL" clId="{67478A77-06E7-A144-BB6A-B92505A26F12}" dt="2023-02-09T01:21:20.386" v="4826" actId="1076"/>
          <ac:spMkLst>
            <pc:docMk/>
            <pc:sldMk cId="2902124800" sldId="1682"/>
            <ac:spMk id="5" creationId="{6774986E-09F5-C70D-1CE1-02748DA8DE0B}"/>
          </ac:spMkLst>
        </pc:spChg>
        <pc:spChg chg="add del mod">
          <ac:chgData name="Daniel Khashabi" userId="62390808-c838-45e6-be59-d6fd0d208bc8" providerId="ADAL" clId="{67478A77-06E7-A144-BB6A-B92505A26F12}" dt="2023-02-09T01:11:02.073" v="4340" actId="478"/>
          <ac:spMkLst>
            <pc:docMk/>
            <pc:sldMk cId="2902124800" sldId="1682"/>
            <ac:spMk id="7" creationId="{86F0BDF5-8A81-F389-CA31-22B55D4A152C}"/>
          </ac:spMkLst>
        </pc:spChg>
        <pc:spChg chg="add del mod">
          <ac:chgData name="Daniel Khashabi" userId="62390808-c838-45e6-be59-d6fd0d208bc8" providerId="ADAL" clId="{67478A77-06E7-A144-BB6A-B92505A26F12}" dt="2023-02-09T01:21:13.673" v="4823" actId="478"/>
          <ac:spMkLst>
            <pc:docMk/>
            <pc:sldMk cId="2902124800" sldId="1682"/>
            <ac:spMk id="8" creationId="{63B1DC4F-FBC5-4F38-DB04-20EAE6CD9565}"/>
          </ac:spMkLst>
        </pc:spChg>
        <pc:spChg chg="add del mod">
          <ac:chgData name="Daniel Khashabi" userId="62390808-c838-45e6-be59-d6fd0d208bc8" providerId="ADAL" clId="{67478A77-06E7-A144-BB6A-B92505A26F12}" dt="2023-02-09T01:14:51.867" v="4679" actId="478"/>
          <ac:spMkLst>
            <pc:docMk/>
            <pc:sldMk cId="2902124800" sldId="1682"/>
            <ac:spMk id="9" creationId="{1D97AB7C-B71B-D085-33E0-8EB9931DB302}"/>
          </ac:spMkLst>
        </pc:spChg>
        <pc:spChg chg="add del mod">
          <ac:chgData name="Daniel Khashabi" userId="62390808-c838-45e6-be59-d6fd0d208bc8" providerId="ADAL" clId="{67478A77-06E7-A144-BB6A-B92505A26F12}" dt="2023-02-09T01:21:13.673" v="4823" actId="478"/>
          <ac:spMkLst>
            <pc:docMk/>
            <pc:sldMk cId="2902124800" sldId="1682"/>
            <ac:spMk id="10" creationId="{06EDB875-1BE3-8918-E42E-79BCC03A6453}"/>
          </ac:spMkLst>
        </pc:spChg>
      </pc:sldChg>
      <pc:sldChg chg="addSp modSp add mod">
        <pc:chgData name="Daniel Khashabi" userId="62390808-c838-45e6-be59-d6fd0d208bc8" providerId="ADAL" clId="{67478A77-06E7-A144-BB6A-B92505A26F12}" dt="2023-02-09T01:15:11.776" v="4680"/>
        <pc:sldMkLst>
          <pc:docMk/>
          <pc:sldMk cId="2037357548" sldId="1683"/>
        </pc:sldMkLst>
        <pc:spChg chg="mod">
          <ac:chgData name="Daniel Khashabi" userId="62390808-c838-45e6-be59-d6fd0d208bc8" providerId="ADAL" clId="{67478A77-06E7-A144-BB6A-B92505A26F12}" dt="2023-02-09T01:03:17.755" v="4184" actId="20577"/>
          <ac:spMkLst>
            <pc:docMk/>
            <pc:sldMk cId="2037357548" sldId="1683"/>
            <ac:spMk id="2" creationId="{9106A026-54CF-66E6-1758-A65C03FB8E48}"/>
          </ac:spMkLst>
        </pc:spChg>
        <pc:spChg chg="mod">
          <ac:chgData name="Daniel Khashabi" userId="62390808-c838-45e6-be59-d6fd0d208bc8" providerId="ADAL" clId="{67478A77-06E7-A144-BB6A-B92505A26F12}" dt="2023-02-09T01:06:37.167" v="4320" actId="20577"/>
          <ac:spMkLst>
            <pc:docMk/>
            <pc:sldMk cId="2037357548" sldId="1683"/>
            <ac:spMk id="3" creationId="{77A79C9D-9ECD-E6CC-4AAF-9A86B65C6CD1}"/>
          </ac:spMkLst>
        </pc:spChg>
        <pc:spChg chg="add mod">
          <ac:chgData name="Daniel Khashabi" userId="62390808-c838-45e6-be59-d6fd0d208bc8" providerId="ADAL" clId="{67478A77-06E7-A144-BB6A-B92505A26F12}" dt="2023-02-09T01:15:11.776" v="4680"/>
          <ac:spMkLst>
            <pc:docMk/>
            <pc:sldMk cId="2037357548" sldId="1683"/>
            <ac:spMk id="4" creationId="{77BC0901-035C-DC15-F617-91C96A1AFB88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037357548" sldId="1683"/>
            <ac:spMk id="5" creationId="{6774986E-09F5-C70D-1CE1-02748DA8DE0B}"/>
          </ac:spMkLst>
        </pc:spChg>
      </pc:sldChg>
      <pc:sldChg chg="modSp add">
        <pc:chgData name="Daniel Khashabi" userId="62390808-c838-45e6-be59-d6fd0d208bc8" providerId="ADAL" clId="{67478A77-06E7-A144-BB6A-B92505A26F12}" dt="2023-02-09T01:22:37.646" v="4888" actId="20577"/>
        <pc:sldMkLst>
          <pc:docMk/>
          <pc:sldMk cId="2846094280" sldId="1684"/>
        </pc:sldMkLst>
        <pc:spChg chg="mod">
          <ac:chgData name="Daniel Khashabi" userId="62390808-c838-45e6-be59-d6fd0d208bc8" providerId="ADAL" clId="{67478A77-06E7-A144-BB6A-B92505A26F12}" dt="2023-02-09T01:22:37.646" v="4888" actId="20577"/>
          <ac:spMkLst>
            <pc:docMk/>
            <pc:sldMk cId="2846094280" sldId="1684"/>
            <ac:spMk id="5" creationId="{6774986E-09F5-C70D-1CE1-02748DA8DE0B}"/>
          </ac:spMkLst>
        </pc:spChg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k cId="2846094280" sldId="1684"/>
            <ac:spMk id="7" creationId="{86F0BDF5-8A81-F389-CA31-22B55D4A152C}"/>
          </ac:spMkLst>
        </pc:spChg>
      </pc:sldChg>
      <pc:sldChg chg="add del">
        <pc:chgData name="Daniel Khashabi" userId="62390808-c838-45e6-be59-d6fd0d208bc8" providerId="ADAL" clId="{67478A77-06E7-A144-BB6A-B92505A26F12}" dt="2023-02-09T01:16:38.444" v="4685"/>
        <pc:sldMkLst>
          <pc:docMk/>
          <pc:sldMk cId="943233422" sldId="1685"/>
        </pc:sldMkLst>
      </pc:sldChg>
      <pc:sldChg chg="addSp delSp modSp add mod">
        <pc:chgData name="Daniel Khashabi" userId="62390808-c838-45e6-be59-d6fd0d208bc8" providerId="ADAL" clId="{67478A77-06E7-A144-BB6A-B92505A26F12}" dt="2023-02-09T01:43:10.772" v="5118" actId="113"/>
        <pc:sldMkLst>
          <pc:docMk/>
          <pc:sldMk cId="3123348212" sldId="1685"/>
        </pc:sldMkLst>
        <pc:spChg chg="mod">
          <ac:chgData name="Daniel Khashabi" userId="62390808-c838-45e6-be59-d6fd0d208bc8" providerId="ADAL" clId="{67478A77-06E7-A144-BB6A-B92505A26F12}" dt="2023-02-09T01:43:10.772" v="5118" actId="113"/>
          <ac:spMkLst>
            <pc:docMk/>
            <pc:sldMk cId="3123348212" sldId="1685"/>
            <ac:spMk id="3" creationId="{77A79C9D-9ECD-E6CC-4AAF-9A86B65C6CD1}"/>
          </ac:spMkLst>
        </pc:spChg>
        <pc:spChg chg="add mod">
          <ac:chgData name="Daniel Khashabi" userId="62390808-c838-45e6-be59-d6fd0d208bc8" providerId="ADAL" clId="{67478A77-06E7-A144-BB6A-B92505A26F12}" dt="2023-02-09T01:21:32.811" v="4828"/>
          <ac:spMkLst>
            <pc:docMk/>
            <pc:sldMk cId="3123348212" sldId="1685"/>
            <ac:spMk id="4" creationId="{F7C3D3BE-1496-B273-6F15-A100ECA50CD8}"/>
          </ac:spMkLst>
        </pc:spChg>
        <pc:spChg chg="del">
          <ac:chgData name="Daniel Khashabi" userId="62390808-c838-45e6-be59-d6fd0d208bc8" providerId="ADAL" clId="{67478A77-06E7-A144-BB6A-B92505A26F12}" dt="2023-02-09T01:21:32.526" v="4827" actId="478"/>
          <ac:spMkLst>
            <pc:docMk/>
            <pc:sldMk cId="3123348212" sldId="1685"/>
            <ac:spMk id="5" creationId="{6774986E-09F5-C70D-1CE1-02748DA8DE0B}"/>
          </ac:spMkLst>
        </pc:spChg>
      </pc:sldChg>
      <pc:sldChg chg="addSp delSp modSp add mod delAnim modAnim">
        <pc:chgData name="Daniel Khashabi" userId="62390808-c838-45e6-be59-d6fd0d208bc8" providerId="ADAL" clId="{67478A77-06E7-A144-BB6A-B92505A26F12}" dt="2023-02-09T01:46:25.376" v="5243"/>
        <pc:sldMkLst>
          <pc:docMk/>
          <pc:sldMk cId="2547470562" sldId="1686"/>
        </pc:sldMkLst>
        <pc:spChg chg="mod">
          <ac:chgData name="Daniel Khashabi" userId="62390808-c838-45e6-be59-d6fd0d208bc8" providerId="ADAL" clId="{67478A77-06E7-A144-BB6A-B92505A26F12}" dt="2023-02-09T01:24:34.226" v="4999" actId="20577"/>
          <ac:spMkLst>
            <pc:docMk/>
            <pc:sldMk cId="2547470562" sldId="1686"/>
            <ac:spMk id="3" creationId="{77A79C9D-9ECD-E6CC-4AAF-9A86B65C6CD1}"/>
          </ac:spMkLst>
        </pc:spChg>
        <pc:spChg chg="del">
          <ac:chgData name="Daniel Khashabi" userId="62390808-c838-45e6-be59-d6fd0d208bc8" providerId="ADAL" clId="{67478A77-06E7-A144-BB6A-B92505A26F12}" dt="2023-02-09T01:24:44.193" v="5004" actId="478"/>
          <ac:spMkLst>
            <pc:docMk/>
            <pc:sldMk cId="2547470562" sldId="1686"/>
            <ac:spMk id="4" creationId="{77BC0901-035C-DC15-F617-91C96A1AFB88}"/>
          </ac:spMkLst>
        </pc:spChg>
        <pc:spChg chg="add del">
          <ac:chgData name="Daniel Khashabi" userId="62390808-c838-45e6-be59-d6fd0d208bc8" providerId="ADAL" clId="{67478A77-06E7-A144-BB6A-B92505A26F12}" dt="2023-02-09T01:22:23.801" v="4885" actId="478"/>
          <ac:spMkLst>
            <pc:docMk/>
            <pc:sldMk cId="2547470562" sldId="1686"/>
            <ac:spMk id="5" creationId="{6774986E-09F5-C70D-1CE1-02748DA8DE0B}"/>
          </ac:spMkLst>
        </pc:spChg>
        <pc:spChg chg="add del mod">
          <ac:chgData name="Daniel Khashabi" userId="62390808-c838-45e6-be59-d6fd0d208bc8" providerId="ADAL" clId="{67478A77-06E7-A144-BB6A-B92505A26F12}" dt="2023-02-09T01:46:25.140" v="5242" actId="478"/>
          <ac:spMkLst>
            <pc:docMk/>
            <pc:sldMk cId="2547470562" sldId="1686"/>
            <ac:spMk id="6" creationId="{CFEF05D3-6670-2EBA-176D-2715BF8A4ABF}"/>
          </ac:spMkLst>
        </pc:spChg>
        <pc:spChg chg="add mod">
          <ac:chgData name="Daniel Khashabi" userId="62390808-c838-45e6-be59-d6fd0d208bc8" providerId="ADAL" clId="{67478A77-06E7-A144-BB6A-B92505A26F12}" dt="2023-02-09T01:42:14.076" v="5108" actId="1076"/>
          <ac:spMkLst>
            <pc:docMk/>
            <pc:sldMk cId="2547470562" sldId="1686"/>
            <ac:spMk id="7" creationId="{58AB23C2-8D0C-6E37-8FEF-60AA1A20FC52}"/>
          </ac:spMkLst>
        </pc:spChg>
        <pc:spChg chg="add mod">
          <ac:chgData name="Daniel Khashabi" userId="62390808-c838-45e6-be59-d6fd0d208bc8" providerId="ADAL" clId="{67478A77-06E7-A144-BB6A-B92505A26F12}" dt="2023-02-09T01:46:25.376" v="5243"/>
          <ac:spMkLst>
            <pc:docMk/>
            <pc:sldMk cId="2547470562" sldId="1686"/>
            <ac:spMk id="8" creationId="{D9D0A39F-3037-3541-AB7E-1DABE5B62082}"/>
          </ac:spMkLst>
        </pc:spChg>
      </pc:sldChg>
      <pc:sldChg chg="addSp delSp modSp add mod modAnim">
        <pc:chgData name="Daniel Khashabi" userId="62390808-c838-45e6-be59-d6fd0d208bc8" providerId="ADAL" clId="{67478A77-06E7-A144-BB6A-B92505A26F12}" dt="2023-02-09T01:46:42.486" v="5247" actId="20577"/>
        <pc:sldMkLst>
          <pc:docMk/>
          <pc:sldMk cId="1661896555" sldId="1687"/>
        </pc:sldMkLst>
        <pc:spChg chg="mod">
          <ac:chgData name="Daniel Khashabi" userId="62390808-c838-45e6-be59-d6fd0d208bc8" providerId="ADAL" clId="{67478A77-06E7-A144-BB6A-B92505A26F12}" dt="2023-02-09T01:43:20.081" v="5124"/>
          <ac:spMkLst>
            <pc:docMk/>
            <pc:sldMk cId="1661896555" sldId="1687"/>
            <ac:spMk id="3" creationId="{77A79C9D-9ECD-E6CC-4AAF-9A86B65C6CD1}"/>
          </ac:spMkLst>
        </pc:spChg>
        <pc:spChg chg="add mod">
          <ac:chgData name="Daniel Khashabi" userId="62390808-c838-45e6-be59-d6fd0d208bc8" providerId="ADAL" clId="{67478A77-06E7-A144-BB6A-B92505A26F12}" dt="2023-02-09T01:46:42.486" v="5247" actId="20577"/>
          <ac:spMkLst>
            <pc:docMk/>
            <pc:sldMk cId="1661896555" sldId="1687"/>
            <ac:spMk id="4" creationId="{46412CF7-D0F1-A13B-53BF-7872F2F58B86}"/>
          </ac:spMkLst>
        </pc:spChg>
        <pc:spChg chg="mod">
          <ac:chgData name="Daniel Khashabi" userId="62390808-c838-45e6-be59-d6fd0d208bc8" providerId="ADAL" clId="{67478A77-06E7-A144-BB6A-B92505A26F12}" dt="2023-02-09T01:46:22.312" v="5241" actId="1076"/>
          <ac:spMkLst>
            <pc:docMk/>
            <pc:sldMk cId="1661896555" sldId="1687"/>
            <ac:spMk id="6" creationId="{CFEF05D3-6670-2EBA-176D-2715BF8A4ABF}"/>
          </ac:spMkLst>
        </pc:spChg>
        <pc:spChg chg="del">
          <ac:chgData name="Daniel Khashabi" userId="62390808-c838-45e6-be59-d6fd0d208bc8" providerId="ADAL" clId="{67478A77-06E7-A144-BB6A-B92505A26F12}" dt="2023-02-09T01:43:06.337" v="5117" actId="478"/>
          <ac:spMkLst>
            <pc:docMk/>
            <pc:sldMk cId="1661896555" sldId="1687"/>
            <ac:spMk id="7" creationId="{58AB23C2-8D0C-6E37-8FEF-60AA1A20FC52}"/>
          </ac:spMkLst>
        </pc:spChg>
      </pc:sldChg>
      <pc:sldChg chg="addSp delSp modSp new mod">
        <pc:chgData name="Daniel Khashabi" userId="62390808-c838-45e6-be59-d6fd0d208bc8" providerId="ADAL" clId="{67478A77-06E7-A144-BB6A-B92505A26F12}" dt="2023-02-09T02:29:48.021" v="5461" actId="20577"/>
        <pc:sldMkLst>
          <pc:docMk/>
          <pc:sldMk cId="884980550" sldId="1688"/>
        </pc:sldMkLst>
        <pc:spChg chg="mod">
          <ac:chgData name="Daniel Khashabi" userId="62390808-c838-45e6-be59-d6fd0d208bc8" providerId="ADAL" clId="{67478A77-06E7-A144-BB6A-B92505A26F12}" dt="2023-02-09T01:51:34.658" v="5383" actId="20577"/>
          <ac:spMkLst>
            <pc:docMk/>
            <pc:sldMk cId="884980550" sldId="1688"/>
            <ac:spMk id="2" creationId="{9E5B1446-A242-68A2-2963-4A7B8031FB4A}"/>
          </ac:spMkLst>
        </pc:spChg>
        <pc:spChg chg="mod">
          <ac:chgData name="Daniel Khashabi" userId="62390808-c838-45e6-be59-d6fd0d208bc8" providerId="ADAL" clId="{67478A77-06E7-A144-BB6A-B92505A26F12}" dt="2023-02-09T01:51:58.760" v="5388"/>
          <ac:spMkLst>
            <pc:docMk/>
            <pc:sldMk cId="884980550" sldId="1688"/>
            <ac:spMk id="3" creationId="{572AD2CD-D516-6106-59AB-C46FF63A173B}"/>
          </ac:spMkLst>
        </pc:spChg>
        <pc:spChg chg="add mod">
          <ac:chgData name="Daniel Khashabi" userId="62390808-c838-45e6-be59-d6fd0d208bc8" providerId="ADAL" clId="{67478A77-06E7-A144-BB6A-B92505A26F12}" dt="2023-02-09T02:29:48.021" v="5461" actId="20577"/>
          <ac:spMkLst>
            <pc:docMk/>
            <pc:sldMk cId="884980550" sldId="1688"/>
            <ac:spMk id="6" creationId="{B20ED4D3-C8D6-D6AD-A12B-C382A0898F16}"/>
          </ac:spMkLst>
        </pc:spChg>
        <pc:graphicFrameChg chg="add del mod modGraphic">
          <ac:chgData name="Daniel Khashabi" userId="62390808-c838-45e6-be59-d6fd0d208bc8" providerId="ADAL" clId="{67478A77-06E7-A144-BB6A-B92505A26F12}" dt="2023-02-09T02:28:44.181" v="5431" actId="478"/>
          <ac:graphicFrameMkLst>
            <pc:docMk/>
            <pc:sldMk cId="884980550" sldId="1688"/>
            <ac:graphicFrameMk id="4" creationId="{8E531EBC-3DBD-0725-62CE-62375B9F9EDB}"/>
          </ac:graphicFrameMkLst>
        </pc:graphicFrameChg>
        <pc:graphicFrameChg chg="add mod modGraphic">
          <ac:chgData name="Daniel Khashabi" userId="62390808-c838-45e6-be59-d6fd0d208bc8" providerId="ADAL" clId="{67478A77-06E7-A144-BB6A-B92505A26F12}" dt="2023-02-09T02:29:06.606" v="5443" actId="1076"/>
          <ac:graphicFrameMkLst>
            <pc:docMk/>
            <pc:sldMk cId="884980550" sldId="1688"/>
            <ac:graphicFrameMk id="5" creationId="{361074F7-FE36-980A-3911-CAE1DF7EEA7D}"/>
          </ac:graphicFrameMkLst>
        </pc:graphicFrameChg>
      </pc:sldChg>
      <pc:sldChg chg="addSp modSp new mod">
        <pc:chgData name="Daniel Khashabi" userId="62390808-c838-45e6-be59-d6fd0d208bc8" providerId="ADAL" clId="{67478A77-06E7-A144-BB6A-B92505A26F12}" dt="2023-02-09T02:32:31.522" v="5629" actId="20577"/>
        <pc:sldMkLst>
          <pc:docMk/>
          <pc:sldMk cId="2139902789" sldId="1689"/>
        </pc:sldMkLst>
        <pc:spChg chg="mod">
          <ac:chgData name="Daniel Khashabi" userId="62390808-c838-45e6-be59-d6fd0d208bc8" providerId="ADAL" clId="{67478A77-06E7-A144-BB6A-B92505A26F12}" dt="2023-02-09T02:30:45.574" v="5499" actId="20577"/>
          <ac:spMkLst>
            <pc:docMk/>
            <pc:sldMk cId="2139902789" sldId="1689"/>
            <ac:spMk id="2" creationId="{2B051543-5B6B-4723-D5D8-EFC277402C8F}"/>
          </ac:spMkLst>
        </pc:spChg>
        <pc:spChg chg="mod">
          <ac:chgData name="Daniel Khashabi" userId="62390808-c838-45e6-be59-d6fd0d208bc8" providerId="ADAL" clId="{67478A77-06E7-A144-BB6A-B92505A26F12}" dt="2023-02-09T02:32:31.522" v="5629" actId="20577"/>
          <ac:spMkLst>
            <pc:docMk/>
            <pc:sldMk cId="2139902789" sldId="1689"/>
            <ac:spMk id="3" creationId="{FFDDCA69-FEBA-CDE7-83A4-CE0F5E8558AC}"/>
          </ac:spMkLst>
        </pc:spChg>
        <pc:spChg chg="add mod">
          <ac:chgData name="Daniel Khashabi" userId="62390808-c838-45e6-be59-d6fd0d208bc8" providerId="ADAL" clId="{67478A77-06E7-A144-BB6A-B92505A26F12}" dt="2023-02-09T02:31:57.137" v="5566" actId="1076"/>
          <ac:spMkLst>
            <pc:docMk/>
            <pc:sldMk cId="2139902789" sldId="1689"/>
            <ac:spMk id="5" creationId="{CBDD9AED-A457-4CBF-3FCF-93EFBC99B19C}"/>
          </ac:spMkLst>
        </pc:spChg>
      </pc:sldChg>
      <pc:sldChg chg="addSp delSp modSp add mod">
        <pc:chgData name="Daniel Khashabi" userId="62390808-c838-45e6-be59-d6fd0d208bc8" providerId="ADAL" clId="{67478A77-06E7-A144-BB6A-B92505A26F12}" dt="2023-02-09T02:37:52.936" v="5936" actId="20577"/>
        <pc:sldMkLst>
          <pc:docMk/>
          <pc:sldMk cId="389772390" sldId="1690"/>
        </pc:sldMkLst>
        <pc:spChg chg="mod">
          <ac:chgData name="Daniel Khashabi" userId="62390808-c838-45e6-be59-d6fd0d208bc8" providerId="ADAL" clId="{67478A77-06E7-A144-BB6A-B92505A26F12}" dt="2023-02-09T02:37:52.936" v="5936" actId="20577"/>
          <ac:spMkLst>
            <pc:docMk/>
            <pc:sldMk cId="389772390" sldId="1690"/>
            <ac:spMk id="3" creationId="{FFDDCA69-FEBA-CDE7-83A4-CE0F5E8558AC}"/>
          </ac:spMkLst>
        </pc:spChg>
        <pc:spChg chg="add mod">
          <ac:chgData name="Daniel Khashabi" userId="62390808-c838-45e6-be59-d6fd0d208bc8" providerId="ADAL" clId="{67478A77-06E7-A144-BB6A-B92505A26F12}" dt="2023-02-09T02:33:09.236" v="5711"/>
          <ac:spMkLst>
            <pc:docMk/>
            <pc:sldMk cId="389772390" sldId="1690"/>
            <ac:spMk id="4" creationId="{A3F6C711-1466-87F8-6A53-2024EEB8A8E1}"/>
          </ac:spMkLst>
        </pc:spChg>
        <pc:spChg chg="del">
          <ac:chgData name="Daniel Khashabi" userId="62390808-c838-45e6-be59-d6fd0d208bc8" providerId="ADAL" clId="{67478A77-06E7-A144-BB6A-B92505A26F12}" dt="2023-02-09T02:32:37.447" v="5631" actId="478"/>
          <ac:spMkLst>
            <pc:docMk/>
            <pc:sldMk cId="389772390" sldId="1690"/>
            <ac:spMk id="5" creationId="{CBDD9AED-A457-4CBF-3FCF-93EFBC99B19C}"/>
          </ac:spMkLst>
        </pc:spChg>
      </pc:sldChg>
      <pc:sldChg chg="addSp modSp add mod">
        <pc:chgData name="Daniel Khashabi" userId="62390808-c838-45e6-be59-d6fd0d208bc8" providerId="ADAL" clId="{67478A77-06E7-A144-BB6A-B92505A26F12}" dt="2023-02-09T02:43:12.471" v="6063" actId="20577"/>
        <pc:sldMkLst>
          <pc:docMk/>
          <pc:sldMk cId="1810692757" sldId="1691"/>
        </pc:sldMkLst>
        <pc:spChg chg="mod">
          <ac:chgData name="Daniel Khashabi" userId="62390808-c838-45e6-be59-d6fd0d208bc8" providerId="ADAL" clId="{67478A77-06E7-A144-BB6A-B92505A26F12}" dt="2023-02-09T02:41:13.673" v="5966" actId="20577"/>
          <ac:spMkLst>
            <pc:docMk/>
            <pc:sldMk cId="1810692757" sldId="1691"/>
            <ac:spMk id="3" creationId="{FFDDCA69-FEBA-CDE7-83A4-CE0F5E8558AC}"/>
          </ac:spMkLst>
        </pc:spChg>
        <pc:spChg chg="mod">
          <ac:chgData name="Daniel Khashabi" userId="62390808-c838-45e6-be59-d6fd0d208bc8" providerId="ADAL" clId="{67478A77-06E7-A144-BB6A-B92505A26F12}" dt="2023-02-09T02:42:31.492" v="6028" actId="20577"/>
          <ac:spMkLst>
            <pc:docMk/>
            <pc:sldMk cId="1810692757" sldId="1691"/>
            <ac:spMk id="4" creationId="{A3F6C711-1466-87F8-6A53-2024EEB8A8E1}"/>
          </ac:spMkLst>
        </pc:spChg>
        <pc:spChg chg="add mod">
          <ac:chgData name="Daniel Khashabi" userId="62390808-c838-45e6-be59-d6fd0d208bc8" providerId="ADAL" clId="{67478A77-06E7-A144-BB6A-B92505A26F12}" dt="2023-02-09T02:41:23.272" v="5970" actId="403"/>
          <ac:spMkLst>
            <pc:docMk/>
            <pc:sldMk cId="1810692757" sldId="1691"/>
            <ac:spMk id="6" creationId="{10888136-34E7-8680-5DE2-39694A42BD13}"/>
          </ac:spMkLst>
        </pc:spChg>
        <pc:spChg chg="add mod">
          <ac:chgData name="Daniel Khashabi" userId="62390808-c838-45e6-be59-d6fd0d208bc8" providerId="ADAL" clId="{67478A77-06E7-A144-BB6A-B92505A26F12}" dt="2023-02-09T02:41:42.357" v="6012" actId="1036"/>
          <ac:spMkLst>
            <pc:docMk/>
            <pc:sldMk cId="1810692757" sldId="1691"/>
            <ac:spMk id="7" creationId="{A97AC65B-FDAB-E7F2-1CF9-3533CE533EA8}"/>
          </ac:spMkLst>
        </pc:spChg>
        <pc:spChg chg="add mod">
          <ac:chgData name="Daniel Khashabi" userId="62390808-c838-45e6-be59-d6fd0d208bc8" providerId="ADAL" clId="{67478A77-06E7-A144-BB6A-B92505A26F12}" dt="2023-02-09T02:43:12.471" v="6063" actId="20577"/>
          <ac:spMkLst>
            <pc:docMk/>
            <pc:sldMk cId="1810692757" sldId="1691"/>
            <ac:spMk id="9" creationId="{DCB8009A-56D9-DF41-2892-C9F49A232826}"/>
          </ac:spMkLst>
        </pc:spChg>
      </pc:sldChg>
      <pc:sldChg chg="addSp delSp modSp add mod chgLayout">
        <pc:chgData name="Daniel Khashabi" userId="62390808-c838-45e6-be59-d6fd0d208bc8" providerId="ADAL" clId="{67478A77-06E7-A144-BB6A-B92505A26F12}" dt="2023-02-09T02:53:13.599" v="6253" actId="20577"/>
        <pc:sldMkLst>
          <pc:docMk/>
          <pc:sldMk cId="4022365436" sldId="1692"/>
        </pc:sldMkLst>
        <pc:spChg chg="mod ord">
          <ac:chgData name="Daniel Khashabi" userId="62390808-c838-45e6-be59-d6fd0d208bc8" providerId="ADAL" clId="{67478A77-06E7-A144-BB6A-B92505A26F12}" dt="2023-02-09T02:45:58.243" v="6107" actId="700"/>
          <ac:spMkLst>
            <pc:docMk/>
            <pc:sldMk cId="4022365436" sldId="1692"/>
            <ac:spMk id="2" creationId="{2B051543-5B6B-4723-D5D8-EFC277402C8F}"/>
          </ac:spMkLst>
        </pc:spChg>
        <pc:spChg chg="del mod">
          <ac:chgData name="Daniel Khashabi" userId="62390808-c838-45e6-be59-d6fd0d208bc8" providerId="ADAL" clId="{67478A77-06E7-A144-BB6A-B92505A26F12}" dt="2023-02-09T02:45:20.199" v="6103"/>
          <ac:spMkLst>
            <pc:docMk/>
            <pc:sldMk cId="4022365436" sldId="1692"/>
            <ac:spMk id="3" creationId="{FFDDCA69-FEBA-CDE7-83A4-CE0F5E8558AC}"/>
          </ac:spMkLst>
        </pc:spChg>
        <pc:spChg chg="mod">
          <ac:chgData name="Daniel Khashabi" userId="62390808-c838-45e6-be59-d6fd0d208bc8" providerId="ADAL" clId="{67478A77-06E7-A144-BB6A-B92505A26F12}" dt="2023-02-09T02:44:23.119" v="6082" actId="20577"/>
          <ac:spMkLst>
            <pc:docMk/>
            <pc:sldMk cId="4022365436" sldId="1692"/>
            <ac:spMk id="4" creationId="{A3F6C711-1466-87F8-6A53-2024EEB8A8E1}"/>
          </ac:spMkLst>
        </pc:spChg>
        <pc:spChg chg="del">
          <ac:chgData name="Daniel Khashabi" userId="62390808-c838-45e6-be59-d6fd0d208bc8" providerId="ADAL" clId="{67478A77-06E7-A144-BB6A-B92505A26F12}" dt="2023-02-09T02:44:10.848" v="6066" actId="478"/>
          <ac:spMkLst>
            <pc:docMk/>
            <pc:sldMk cId="4022365436" sldId="1692"/>
            <ac:spMk id="6" creationId="{10888136-34E7-8680-5DE2-39694A42BD13}"/>
          </ac:spMkLst>
        </pc:spChg>
        <pc:spChg chg="del">
          <ac:chgData name="Daniel Khashabi" userId="62390808-c838-45e6-be59-d6fd0d208bc8" providerId="ADAL" clId="{67478A77-06E7-A144-BB6A-B92505A26F12}" dt="2023-02-09T02:44:10.848" v="6066" actId="478"/>
          <ac:spMkLst>
            <pc:docMk/>
            <pc:sldMk cId="4022365436" sldId="1692"/>
            <ac:spMk id="7" creationId="{A97AC65B-FDAB-E7F2-1CF9-3533CE533EA8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8" creationId="{03F81FCD-6FAB-F274-1E02-605E2BC6A9DE}"/>
          </ac:spMkLst>
        </pc:spChg>
        <pc:spChg chg="del">
          <ac:chgData name="Daniel Khashabi" userId="62390808-c838-45e6-be59-d6fd0d208bc8" providerId="ADAL" clId="{67478A77-06E7-A144-BB6A-B92505A26F12}" dt="2023-02-09T02:44:12.084" v="6067" actId="478"/>
          <ac:spMkLst>
            <pc:docMk/>
            <pc:sldMk cId="4022365436" sldId="1692"/>
            <ac:spMk id="9" creationId="{DCB8009A-56D9-DF41-2892-C9F49A232826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0" creationId="{BDA5E8C7-DF5C-FF5C-F4EF-F33D21E2A675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1" creationId="{8A981009-9656-AE66-CC4F-8CE73880194C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2" creationId="{B6C849BD-7666-C356-F39E-1A4504FAC0FC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4" creationId="{6D799868-D895-8862-87C6-D289F8D44222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5" creationId="{2AF23BBB-DC97-E502-F512-206A5A90D5A0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6" creationId="{D40EE688-114A-708C-D5C8-8185303B2424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8" creationId="{9CF9A3FE-0DDE-C01D-69CA-20F4B1539968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19" creationId="{1FAB0F56-1F95-C86F-2B35-05E3BA165B58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0" creationId="{9FC17D05-496F-68B0-F8B2-7A1AA1951317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2" creationId="{1EE7EB1E-D06C-9E43-0EF8-7CD4842B967A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3" creationId="{A2139AEB-AD8B-C54E-B895-D7B10FF306C1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4" creationId="{CE7172A1-A853-33AD-8843-B3D5AABF7C95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5" creationId="{CD3E5BDF-D2D4-B1C1-F12E-64CC7AD62070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6" creationId="{08B89A0D-90FC-0230-360E-E4A7C80E587A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8" creationId="{9BA45931-B17B-042B-3DDD-DB432977CC4D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29" creationId="{22921275-D5B1-51D4-D9C9-3B5BABBBC548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0" creationId="{78F52C36-6C21-1717-A380-EBC82F268608}"/>
          </ac:spMkLst>
        </pc:spChg>
        <pc:spChg chg="add del mod">
          <ac:chgData name="Daniel Khashabi" userId="62390808-c838-45e6-be59-d6fd0d208bc8" providerId="ADAL" clId="{67478A77-06E7-A144-BB6A-B92505A26F12}" dt="2023-02-09T02:45:01.455" v="6102" actId="1076"/>
          <ac:spMkLst>
            <pc:docMk/>
            <pc:sldMk cId="4022365436" sldId="1692"/>
            <ac:spMk id="31" creationId="{F64D2494-8E9B-B554-C18B-B92EF2F8821C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3" creationId="{4F63DF69-E304-984F-1A3D-D61DAC8C3AC2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4" creationId="{CB7B6F39-0E62-C9D6-670B-E9449D1B587A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5" creationId="{A1F4BD96-418A-03D6-70BC-D63022DF4C8F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6" creationId="{CC9951F1-9F92-60C1-A03D-A302FDB7B981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7" creationId="{25C056A5-3BC5-AEA9-AFAA-826D47CC1457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8" creationId="{5D2B419D-63DF-FE50-187B-DFF4D3000200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39" creationId="{510CDD24-C09B-6CA6-D45D-F630E1BD9E46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0" creationId="{00FDF2B7-E141-32C7-A739-3AC8A0BBD622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1" creationId="{12EF917B-6B90-0857-22FA-B4E408D9B0EE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2" creationId="{46BC1A88-2553-C99F-2B40-31E4BDAE6629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3" creationId="{F6886E99-2FAF-0AE1-C184-3A2797AC8E04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4" creationId="{37C9F2C5-13A5-FE1E-B47C-652AF123653F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6" creationId="{50AE60BE-D1E2-69C4-EEAC-FBA8CC830D60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7" creationId="{F55155AC-94B1-A135-990A-1260697577A1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48" creationId="{96B240BA-C18A-AFBA-4CDF-58AAA75A066C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0" creationId="{6E027339-BFB0-6C5C-D6AB-1A38944A4653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1" creationId="{CCE3C0CB-2750-C119-F955-93DF7FA3FB9E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2" creationId="{27C6F67B-03F8-C10D-EEC1-8C9FA3C94AAE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4" creationId="{875114F8-7362-95B4-0607-7766B1ABEB0E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5" creationId="{7640857C-E83C-C2B7-BE09-65A4209C4599}"/>
          </ac:spMkLst>
        </pc:spChg>
        <pc:spChg chg="add del 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6" creationId="{CDF88E3E-B413-8796-A717-6D95B4FEDCC9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8" creationId="{C1F95C1B-417E-10C4-7AA3-314443472A63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59" creationId="{75F69DDE-C038-39ED-1EAF-93E0EDDC46C9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60" creationId="{00AB8C19-EFBC-EC18-7054-2326623CF434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61" creationId="{9C9A38E7-5BEB-72EF-6EA0-93CA1A7C3D22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62" creationId="{29288CFA-8D94-22F3-C190-6B9E6D6C568C}"/>
          </ac:spMkLst>
        </pc:spChg>
        <pc:spChg chg="mod">
          <ac:chgData name="Daniel Khashabi" userId="62390808-c838-45e6-be59-d6fd0d208bc8" providerId="ADAL" clId="{67478A77-06E7-A144-BB6A-B92505A26F12}" dt="2023-02-09T02:44:50.061" v="6098" actId="404"/>
          <ac:spMkLst>
            <pc:docMk/>
            <pc:sldMk cId="4022365436" sldId="1692"/>
            <ac:spMk id="63" creationId="{66CEB2F8-988E-C7F7-C115-6A8E77DC373E}"/>
          </ac:spMkLst>
        </pc:spChg>
        <pc:spChg chg="add mod">
          <ac:chgData name="Daniel Khashabi" userId="62390808-c838-45e6-be59-d6fd0d208bc8" providerId="ADAL" clId="{67478A77-06E7-A144-BB6A-B92505A26F12}" dt="2023-02-09T02:53:13.599" v="6253" actId="20577"/>
          <ac:spMkLst>
            <pc:docMk/>
            <pc:sldMk cId="4022365436" sldId="1692"/>
            <ac:spMk id="67" creationId="{3D6CC00D-78B0-A1AB-41D2-6A307549F62A}"/>
          </ac:spMkLst>
        </pc:spChg>
        <pc:spChg chg="add mod">
          <ac:chgData name="Daniel Khashabi" userId="62390808-c838-45e6-be59-d6fd0d208bc8" providerId="ADAL" clId="{67478A77-06E7-A144-BB6A-B92505A26F12}" dt="2023-02-09T02:50:29.087" v="6194" actId="14100"/>
          <ac:spMkLst>
            <pc:docMk/>
            <pc:sldMk cId="4022365436" sldId="1692"/>
            <ac:spMk id="69" creationId="{24D342E9-2EA0-AC04-0757-84595E788ABF}"/>
          </ac:spMkLst>
        </pc:spChg>
        <pc:spChg chg="add del mod">
          <ac:chgData name="Daniel Khashabi" userId="62390808-c838-45e6-be59-d6fd0d208bc8" providerId="ADAL" clId="{67478A77-06E7-A144-BB6A-B92505A26F12}" dt="2023-02-09T02:52:35.528" v="6244"/>
          <ac:spMkLst>
            <pc:docMk/>
            <pc:sldMk cId="4022365436" sldId="1692"/>
            <ac:spMk id="71" creationId="{2582F495-A49D-511B-944E-A61AA5EDE0EC}"/>
          </ac:spMkLst>
        </pc:s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5" creationId="{BFD3A27D-7A5C-BDFB-01A4-AF4C4810D913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13" creationId="{02483F1E-0A22-2C6E-8620-65CDC38512BB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17" creationId="{60FF3335-4F7A-8A01-3873-86C0A81A6102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21" creationId="{2ED7A068-7CAB-DF7E-81BD-364BCBD8A92A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27" creationId="{F31373A9-0E3B-D428-3684-197079C68845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32" creationId="{23D1CEEA-890D-4432-28C5-19AA1B994170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45" creationId="{B5151773-8B38-D3B2-BE7E-D012B4237FA6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49" creationId="{9BED163D-EFBB-9794-CD27-FDA06C9F6026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53" creationId="{107D1835-CC3A-34E4-C8E9-3F5ABC95E923}"/>
          </ac:grpSpMkLst>
        </pc:grpChg>
        <pc:grpChg chg="add del mod">
          <ac:chgData name="Daniel Khashabi" userId="62390808-c838-45e6-be59-d6fd0d208bc8" providerId="ADAL" clId="{67478A77-06E7-A144-BB6A-B92505A26F12}" dt="2023-02-09T02:44:34.604" v="6085"/>
          <ac:grpSpMkLst>
            <pc:docMk/>
            <pc:sldMk cId="4022365436" sldId="1692"/>
            <ac:grpSpMk id="57" creationId="{F7728AA9-39D9-DD6B-021A-BBC249CF80B9}"/>
          </ac:grpSpMkLst>
        </pc:grpChg>
        <pc:grpChg chg="add del mod">
          <ac:chgData name="Daniel Khashabi" userId="62390808-c838-45e6-be59-d6fd0d208bc8" providerId="ADAL" clId="{67478A77-06E7-A144-BB6A-B92505A26F12}" dt="2023-02-09T02:45:22.626" v="6104" actId="478"/>
          <ac:grpSpMkLst>
            <pc:docMk/>
            <pc:sldMk cId="4022365436" sldId="1692"/>
            <ac:grpSpMk id="64" creationId="{5CEE90CD-267D-7D09-1936-243935804BE9}"/>
          </ac:grpSpMkLst>
        </pc:grpChg>
        <pc:picChg chg="add del mod ord">
          <ac:chgData name="Daniel Khashabi" userId="62390808-c838-45e6-be59-d6fd0d208bc8" providerId="ADAL" clId="{67478A77-06E7-A144-BB6A-B92505A26F12}" dt="2023-02-09T02:52:33.874" v="6243" actId="478"/>
          <ac:picMkLst>
            <pc:docMk/>
            <pc:sldMk cId="4022365436" sldId="1692"/>
            <ac:picMk id="66" creationId="{00FC3AD3-45BF-0195-CED8-72987BE4FF7F}"/>
          </ac:picMkLst>
        </pc:picChg>
        <pc:picChg chg="add mod">
          <ac:chgData name="Daniel Khashabi" userId="62390808-c838-45e6-be59-d6fd0d208bc8" providerId="ADAL" clId="{67478A77-06E7-A144-BB6A-B92505A26F12}" dt="2023-02-09T02:52:39.221" v="6247" actId="1076"/>
          <ac:picMkLst>
            <pc:docMk/>
            <pc:sldMk cId="4022365436" sldId="1692"/>
            <ac:picMk id="73" creationId="{E9ECBC4B-0513-8DDE-31C6-D4055CA13802}"/>
          </ac:picMkLst>
        </pc:picChg>
      </pc:sldChg>
      <pc:sldChg chg="modSp new mod">
        <pc:chgData name="Daniel Khashabi" userId="62390808-c838-45e6-be59-d6fd0d208bc8" providerId="ADAL" clId="{67478A77-06E7-A144-BB6A-B92505A26F12}" dt="2023-02-09T02:57:33.448" v="6643" actId="20577"/>
        <pc:sldMkLst>
          <pc:docMk/>
          <pc:sldMk cId="920805931" sldId="1693"/>
        </pc:sldMkLst>
        <pc:spChg chg="mod">
          <ac:chgData name="Daniel Khashabi" userId="62390808-c838-45e6-be59-d6fd0d208bc8" providerId="ADAL" clId="{67478A77-06E7-A144-BB6A-B92505A26F12}" dt="2023-02-09T02:55:42.034" v="6345" actId="20577"/>
          <ac:spMkLst>
            <pc:docMk/>
            <pc:sldMk cId="920805931" sldId="1693"/>
            <ac:spMk id="2" creationId="{5F718B2A-BB13-61B1-0EB4-DB39489678BA}"/>
          </ac:spMkLst>
        </pc:spChg>
        <pc:spChg chg="mod">
          <ac:chgData name="Daniel Khashabi" userId="62390808-c838-45e6-be59-d6fd0d208bc8" providerId="ADAL" clId="{67478A77-06E7-A144-BB6A-B92505A26F12}" dt="2023-02-09T02:57:33.448" v="6643" actId="20577"/>
          <ac:spMkLst>
            <pc:docMk/>
            <pc:sldMk cId="920805931" sldId="1693"/>
            <ac:spMk id="3" creationId="{2396E66B-A8E8-E4F4-C90B-3CF67DEDA350}"/>
          </ac:spMkLst>
        </pc:spChg>
      </pc:sldChg>
      <pc:sldChg chg="modSp add mod">
        <pc:chgData name="Daniel Khashabi" userId="62390808-c838-45e6-be59-d6fd0d208bc8" providerId="ADAL" clId="{67478A77-06E7-A144-BB6A-B92505A26F12}" dt="2023-02-09T03:00:10.815" v="6873" actId="5793"/>
        <pc:sldMkLst>
          <pc:docMk/>
          <pc:sldMk cId="2493044515" sldId="1694"/>
        </pc:sldMkLst>
        <pc:spChg chg="mod">
          <ac:chgData name="Daniel Khashabi" userId="62390808-c838-45e6-be59-d6fd0d208bc8" providerId="ADAL" clId="{67478A77-06E7-A144-BB6A-B92505A26F12}" dt="2023-02-09T02:58:29.215" v="6659" actId="20577"/>
          <ac:spMkLst>
            <pc:docMk/>
            <pc:sldMk cId="2493044515" sldId="1694"/>
            <ac:spMk id="2" creationId="{5F718B2A-BB13-61B1-0EB4-DB39489678BA}"/>
          </ac:spMkLst>
        </pc:spChg>
        <pc:spChg chg="mod">
          <ac:chgData name="Daniel Khashabi" userId="62390808-c838-45e6-be59-d6fd0d208bc8" providerId="ADAL" clId="{67478A77-06E7-A144-BB6A-B92505A26F12}" dt="2023-02-09T03:00:10.815" v="6873" actId="5793"/>
          <ac:spMkLst>
            <pc:docMk/>
            <pc:sldMk cId="2493044515" sldId="1694"/>
            <ac:spMk id="3" creationId="{2396E66B-A8E8-E4F4-C90B-3CF67DEDA350}"/>
          </ac:spMkLst>
        </pc:spChg>
      </pc:sldChg>
      <pc:sldChg chg="addSp delSp modSp new mod">
        <pc:chgData name="Daniel Khashabi" userId="62390808-c838-45e6-be59-d6fd0d208bc8" providerId="ADAL" clId="{67478A77-06E7-A144-BB6A-B92505A26F12}" dt="2023-02-09T03:11:22.652" v="7465" actId="1076"/>
        <pc:sldMkLst>
          <pc:docMk/>
          <pc:sldMk cId="967055612" sldId="1695"/>
        </pc:sldMkLst>
        <pc:spChg chg="mod">
          <ac:chgData name="Daniel Khashabi" userId="62390808-c838-45e6-be59-d6fd0d208bc8" providerId="ADAL" clId="{67478A77-06E7-A144-BB6A-B92505A26F12}" dt="2023-02-09T03:07:00.481" v="6942" actId="20577"/>
          <ac:spMkLst>
            <pc:docMk/>
            <pc:sldMk cId="967055612" sldId="1695"/>
            <ac:spMk id="2" creationId="{CE98EC7B-0B11-4DBC-5385-2540808C5FDF}"/>
          </ac:spMkLst>
        </pc:spChg>
        <pc:spChg chg="mod">
          <ac:chgData name="Daniel Khashabi" userId="62390808-c838-45e6-be59-d6fd0d208bc8" providerId="ADAL" clId="{67478A77-06E7-A144-BB6A-B92505A26F12}" dt="2023-02-09T03:08:38.591" v="7244" actId="20577"/>
          <ac:spMkLst>
            <pc:docMk/>
            <pc:sldMk cId="967055612" sldId="1695"/>
            <ac:spMk id="3" creationId="{DE9FF86C-826A-3C1A-BE54-1AFCEE635AD9}"/>
          </ac:spMkLst>
        </pc:spChg>
        <pc:spChg chg="add mod">
          <ac:chgData name="Daniel Khashabi" userId="62390808-c838-45e6-be59-d6fd0d208bc8" providerId="ADAL" clId="{67478A77-06E7-A144-BB6A-B92505A26F12}" dt="2023-02-09T03:11:06.403" v="7453" actId="14100"/>
          <ac:spMkLst>
            <pc:docMk/>
            <pc:sldMk cId="967055612" sldId="1695"/>
            <ac:spMk id="5" creationId="{C5C0E19C-F65F-07AB-C8D8-131F3EA459FA}"/>
          </ac:spMkLst>
        </pc:spChg>
        <pc:spChg chg="add del mod">
          <ac:chgData name="Daniel Khashabi" userId="62390808-c838-45e6-be59-d6fd0d208bc8" providerId="ADAL" clId="{67478A77-06E7-A144-BB6A-B92505A26F12}" dt="2023-02-09T03:10:15.282" v="7418" actId="478"/>
          <ac:spMkLst>
            <pc:docMk/>
            <pc:sldMk cId="967055612" sldId="1695"/>
            <ac:spMk id="7" creationId="{268F2249-471E-6826-4A63-3D9568C24A61}"/>
          </ac:spMkLst>
        </pc:spChg>
        <pc:spChg chg="add mod">
          <ac:chgData name="Daniel Khashabi" userId="62390808-c838-45e6-be59-d6fd0d208bc8" providerId="ADAL" clId="{67478A77-06E7-A144-BB6A-B92505A26F12}" dt="2023-02-09T03:11:22.652" v="7465" actId="1076"/>
          <ac:spMkLst>
            <pc:docMk/>
            <pc:sldMk cId="967055612" sldId="1695"/>
            <ac:spMk id="8" creationId="{37B38513-9940-C156-5D57-FD1A7324919A}"/>
          </ac:spMkLst>
        </pc:spChg>
      </pc:sldChg>
      <pc:sldChg chg="addSp modSp add mod">
        <pc:chgData name="Daniel Khashabi" userId="62390808-c838-45e6-be59-d6fd0d208bc8" providerId="ADAL" clId="{67478A77-06E7-A144-BB6A-B92505A26F12}" dt="2023-02-09T03:13:28.569" v="7508"/>
        <pc:sldMkLst>
          <pc:docMk/>
          <pc:sldMk cId="1454003659" sldId="1696"/>
        </pc:sldMkLst>
        <pc:spChg chg="mod">
          <ac:chgData name="Daniel Khashabi" userId="62390808-c838-45e6-be59-d6fd0d208bc8" providerId="ADAL" clId="{67478A77-06E7-A144-BB6A-B92505A26F12}" dt="2023-02-09T03:13:28.569" v="7508"/>
          <ac:spMkLst>
            <pc:docMk/>
            <pc:sldMk cId="1454003659" sldId="1696"/>
            <ac:spMk id="2" creationId="{57393DB4-67F1-457A-295C-A79488E38DF1}"/>
          </ac:spMkLst>
        </pc:spChg>
        <pc:spChg chg="add mod">
          <ac:chgData name="Daniel Khashabi" userId="62390808-c838-45e6-be59-d6fd0d208bc8" providerId="ADAL" clId="{67478A77-06E7-A144-BB6A-B92505A26F12}" dt="2023-02-09T03:12:27.478" v="7468"/>
          <ac:spMkLst>
            <pc:docMk/>
            <pc:sldMk cId="1454003659" sldId="1696"/>
            <ac:spMk id="3" creationId="{C52D8CAF-0515-F1B9-031A-E172177E8680}"/>
          </ac:spMkLst>
        </pc:spChg>
        <pc:spChg chg="add mod">
          <ac:chgData name="Daniel Khashabi" userId="62390808-c838-45e6-be59-d6fd0d208bc8" providerId="ADAL" clId="{67478A77-06E7-A144-BB6A-B92505A26F12}" dt="2023-02-09T03:12:27.478" v="7468"/>
          <ac:spMkLst>
            <pc:docMk/>
            <pc:sldMk cId="1454003659" sldId="1696"/>
            <ac:spMk id="4" creationId="{6CDAE9AA-621B-2534-9CCA-F4E5BEB91251}"/>
          </ac:spMkLst>
        </pc:spChg>
        <pc:spChg chg="add mod">
          <ac:chgData name="Daniel Khashabi" userId="62390808-c838-45e6-be59-d6fd0d208bc8" providerId="ADAL" clId="{67478A77-06E7-A144-BB6A-B92505A26F12}" dt="2023-02-09T03:12:27.478" v="7468"/>
          <ac:spMkLst>
            <pc:docMk/>
            <pc:sldMk cId="1454003659" sldId="1696"/>
            <ac:spMk id="5" creationId="{F021673B-6E8D-7ADC-55F9-C3150C0ACC5B}"/>
          </ac:spMkLst>
        </pc:spChg>
        <pc:spChg chg="mod">
          <ac:chgData name="Daniel Khashabi" userId="62390808-c838-45e6-be59-d6fd0d208bc8" providerId="ADAL" clId="{67478A77-06E7-A144-BB6A-B92505A26F12}" dt="2023-02-09T03:12:58.889" v="7481" actId="20577"/>
          <ac:spMkLst>
            <pc:docMk/>
            <pc:sldMk cId="1454003659" sldId="1696"/>
            <ac:spMk id="7" creationId="{E6CBB357-581A-AEE8-334F-B64DF7996C72}"/>
          </ac:spMkLst>
        </pc:spChg>
      </pc:sldChg>
      <pc:sldChg chg="addSp delSp modSp add mod">
        <pc:chgData name="Daniel Khashabi" userId="62390808-c838-45e6-be59-d6fd0d208bc8" providerId="ADAL" clId="{67478A77-06E7-A144-BB6A-B92505A26F12}" dt="2023-02-09T03:28:48.441" v="7990" actId="478"/>
        <pc:sldMkLst>
          <pc:docMk/>
          <pc:sldMk cId="3761567615" sldId="1697"/>
        </pc:sldMkLst>
        <pc:spChg chg="del">
          <ac:chgData name="Daniel Khashabi" userId="62390808-c838-45e6-be59-d6fd0d208bc8" providerId="ADAL" clId="{67478A77-06E7-A144-BB6A-B92505A26F12}" dt="2023-02-09T03:17:45.374" v="7513" actId="478"/>
          <ac:spMkLst>
            <pc:docMk/>
            <pc:sldMk cId="3761567615" sldId="1697"/>
            <ac:spMk id="3" creationId="{60A9B6B7-87E7-F03B-93B5-88C6790A6C9F}"/>
          </ac:spMkLst>
        </pc:spChg>
        <pc:spChg chg="add mod">
          <ac:chgData name="Daniel Khashabi" userId="62390808-c838-45e6-be59-d6fd0d208bc8" providerId="ADAL" clId="{67478A77-06E7-A144-BB6A-B92505A26F12}" dt="2023-02-09T03:17:52.884" v="7517" actId="1076"/>
          <ac:spMkLst>
            <pc:docMk/>
            <pc:sldMk cId="3761567615" sldId="1697"/>
            <ac:spMk id="4" creationId="{4F906E18-97F9-36C9-5C8C-176945CCE472}"/>
          </ac:spMkLst>
        </pc:spChg>
        <pc:spChg chg="add mod">
          <ac:chgData name="Daniel Khashabi" userId="62390808-c838-45e6-be59-d6fd0d208bc8" providerId="ADAL" clId="{67478A77-06E7-A144-BB6A-B92505A26F12}" dt="2023-02-09T03:17:52.884" v="7517" actId="1076"/>
          <ac:spMkLst>
            <pc:docMk/>
            <pc:sldMk cId="3761567615" sldId="1697"/>
            <ac:spMk id="5" creationId="{015EE9AC-78B0-75FC-FF94-25F297317192}"/>
          </ac:spMkLst>
        </pc:spChg>
        <pc:spChg chg="del mod">
          <ac:chgData name="Daniel Khashabi" userId="62390808-c838-45e6-be59-d6fd0d208bc8" providerId="ADAL" clId="{67478A77-06E7-A144-BB6A-B92505A26F12}" dt="2023-02-09T03:28:48.441" v="7990" actId="478"/>
          <ac:spMkLst>
            <pc:docMk/>
            <pc:sldMk cId="3761567615" sldId="1697"/>
            <ac:spMk id="7" creationId="{E6CBB357-581A-AEE8-334F-B64DF7996C72}"/>
          </ac:spMkLst>
        </pc:spChg>
        <pc:spChg chg="add mod">
          <ac:chgData name="Daniel Khashabi" userId="62390808-c838-45e6-be59-d6fd0d208bc8" providerId="ADAL" clId="{67478A77-06E7-A144-BB6A-B92505A26F12}" dt="2023-02-09T03:28:04.838" v="7962" actId="208"/>
          <ac:spMkLst>
            <pc:docMk/>
            <pc:sldMk cId="3761567615" sldId="1697"/>
            <ac:spMk id="9" creationId="{42282854-561A-6006-00FF-16651EE01917}"/>
          </ac:spMkLst>
        </pc:spChg>
        <pc:spChg chg="add del mod">
          <ac:chgData name="Daniel Khashabi" userId="62390808-c838-45e6-be59-d6fd0d208bc8" providerId="ADAL" clId="{67478A77-06E7-A144-BB6A-B92505A26F12}" dt="2023-02-09T03:20:24.099" v="7555" actId="478"/>
          <ac:spMkLst>
            <pc:docMk/>
            <pc:sldMk cId="3761567615" sldId="1697"/>
            <ac:spMk id="15" creationId="{F44AE84F-7C31-0085-3010-3BBC2A232BD5}"/>
          </ac:spMkLst>
        </pc:spChg>
        <pc:spChg chg="mod">
          <ac:chgData name="Daniel Khashabi" userId="62390808-c838-45e6-be59-d6fd0d208bc8" providerId="ADAL" clId="{67478A77-06E7-A144-BB6A-B92505A26F12}" dt="2023-02-09T03:24:13.314" v="7764" actId="1076"/>
          <ac:spMkLst>
            <pc:docMk/>
            <pc:sldMk cId="3761567615" sldId="1697"/>
            <ac:spMk id="20" creationId="{093885C1-3463-AB34-8907-D355B1D9EC5A}"/>
          </ac:spMkLst>
        </pc:spChg>
        <pc:spChg chg="mod">
          <ac:chgData name="Daniel Khashabi" userId="62390808-c838-45e6-be59-d6fd0d208bc8" providerId="ADAL" clId="{67478A77-06E7-A144-BB6A-B92505A26F12}" dt="2023-02-09T03:24:13.314" v="7764" actId="1076"/>
          <ac:spMkLst>
            <pc:docMk/>
            <pc:sldMk cId="3761567615" sldId="1697"/>
            <ac:spMk id="21" creationId="{11435694-E41D-DE0A-B8F8-EA3786BDEC40}"/>
          </ac:spMkLst>
        </pc:spChg>
        <pc:spChg chg="add mod">
          <ac:chgData name="Daniel Khashabi" userId="62390808-c838-45e6-be59-d6fd0d208bc8" providerId="ADAL" clId="{67478A77-06E7-A144-BB6A-B92505A26F12}" dt="2023-02-09T03:28:27.655" v="7989" actId="208"/>
          <ac:spMkLst>
            <pc:docMk/>
            <pc:sldMk cId="3761567615" sldId="1697"/>
            <ac:spMk id="22" creationId="{6EFE2BE9-3166-4629-1D08-4988B48ABCC6}"/>
          </ac:spMkLst>
        </pc:spChg>
        <pc:spChg chg="add mod">
          <ac:chgData name="Daniel Khashabi" userId="62390808-c838-45e6-be59-d6fd0d208bc8" providerId="ADAL" clId="{67478A77-06E7-A144-BB6A-B92505A26F12}" dt="2023-02-09T03:24:10.333" v="7763" actId="688"/>
          <ac:spMkLst>
            <pc:docMk/>
            <pc:sldMk cId="3761567615" sldId="1697"/>
            <ac:spMk id="23" creationId="{5418155E-8700-25FC-E96E-A16E5685E447}"/>
          </ac:spMkLst>
        </pc:spChg>
        <pc:spChg chg="add mod">
          <ac:chgData name="Daniel Khashabi" userId="62390808-c838-45e6-be59-d6fd0d208bc8" providerId="ADAL" clId="{67478A77-06E7-A144-BB6A-B92505A26F12}" dt="2023-02-09T03:22:29.277" v="7696" actId="1035"/>
          <ac:spMkLst>
            <pc:docMk/>
            <pc:sldMk cId="3761567615" sldId="1697"/>
            <ac:spMk id="36" creationId="{7095B367-24D3-75BF-D2C0-7527D540941C}"/>
          </ac:spMkLst>
        </pc:spChg>
        <pc:spChg chg="add mod">
          <ac:chgData name="Daniel Khashabi" userId="62390808-c838-45e6-be59-d6fd0d208bc8" providerId="ADAL" clId="{67478A77-06E7-A144-BB6A-B92505A26F12}" dt="2023-02-09T03:27:19.344" v="7922" actId="1036"/>
          <ac:spMkLst>
            <pc:docMk/>
            <pc:sldMk cId="3761567615" sldId="1697"/>
            <ac:spMk id="37" creationId="{5DA98180-C342-F6FD-9B5C-741DD321D008}"/>
          </ac:spMkLst>
        </pc:spChg>
        <pc:spChg chg="add mod">
          <ac:chgData name="Daniel Khashabi" userId="62390808-c838-45e6-be59-d6fd0d208bc8" providerId="ADAL" clId="{67478A77-06E7-A144-BB6A-B92505A26F12}" dt="2023-02-09T03:27:24.611" v="7931" actId="1037"/>
          <ac:spMkLst>
            <pc:docMk/>
            <pc:sldMk cId="3761567615" sldId="1697"/>
            <ac:spMk id="38" creationId="{C6FE2294-34F4-CC7E-2616-22AD562C6297}"/>
          </ac:spMkLst>
        </pc:spChg>
        <pc:spChg chg="del">
          <ac:chgData name="Daniel Khashabi" userId="62390808-c838-45e6-be59-d6fd0d208bc8" providerId="ADAL" clId="{67478A77-06E7-A144-BB6A-B92505A26F12}" dt="2023-02-09T03:17:47.357" v="7514" actId="478"/>
          <ac:spMkLst>
            <pc:docMk/>
            <pc:sldMk cId="3761567615" sldId="1697"/>
            <ac:spMk id="39" creationId="{DAE26337-DADC-6028-F7CB-2E7D0CEA24F3}"/>
          </ac:spMkLst>
        </pc:spChg>
        <pc:spChg chg="add mod">
          <ac:chgData name="Daniel Khashabi" userId="62390808-c838-45e6-be59-d6fd0d208bc8" providerId="ADAL" clId="{67478A77-06E7-A144-BB6A-B92505A26F12}" dt="2023-02-09T03:28:13.222" v="7963" actId="207"/>
          <ac:spMkLst>
            <pc:docMk/>
            <pc:sldMk cId="3761567615" sldId="1697"/>
            <ac:spMk id="40" creationId="{4ACF9791-7690-53D4-AAED-ADD35C479369}"/>
          </ac:spMkLst>
        </pc:spChg>
        <pc:spChg chg="add mod">
          <ac:chgData name="Daniel Khashabi" userId="62390808-c838-45e6-be59-d6fd0d208bc8" providerId="ADAL" clId="{67478A77-06E7-A144-BB6A-B92505A26F12}" dt="2023-02-09T03:28:18.457" v="7988" actId="1035"/>
          <ac:spMkLst>
            <pc:docMk/>
            <pc:sldMk cId="3761567615" sldId="1697"/>
            <ac:spMk id="41" creationId="{0D409C42-0EEC-C9C8-4CD8-84FC4AAEB59B}"/>
          </ac:spMkLst>
        </pc:spChg>
        <pc:spChg chg="del">
          <ac:chgData name="Daniel Khashabi" userId="62390808-c838-45e6-be59-d6fd0d208bc8" providerId="ADAL" clId="{67478A77-06E7-A144-BB6A-B92505A26F12}" dt="2023-02-09T03:17:48.980" v="7515" actId="478"/>
          <ac:spMkLst>
            <pc:docMk/>
            <pc:sldMk cId="3761567615" sldId="1697"/>
            <ac:spMk id="54" creationId="{5663F002-0D23-1DC7-BEE3-263EA9978632}"/>
          </ac:spMkLst>
        </pc:spChg>
        <pc:spChg chg="del mod">
          <ac:chgData name="Daniel Khashabi" userId="62390808-c838-45e6-be59-d6fd0d208bc8" providerId="ADAL" clId="{67478A77-06E7-A144-BB6A-B92505A26F12}" dt="2023-02-09T03:20:03.966" v="7546" actId="478"/>
          <ac:spMkLst>
            <pc:docMk/>
            <pc:sldMk cId="3761567615" sldId="1697"/>
            <ac:spMk id="58" creationId="{1949FCE7-8DC4-E8D2-C066-EDB30B3CB653}"/>
          </ac:spMkLst>
        </pc:spChg>
        <pc:spChg chg="del mod">
          <ac:chgData name="Daniel Khashabi" userId="62390808-c838-45e6-be59-d6fd0d208bc8" providerId="ADAL" clId="{67478A77-06E7-A144-BB6A-B92505A26F12}" dt="2023-02-09T03:20:03.966" v="7546" actId="478"/>
          <ac:spMkLst>
            <pc:docMk/>
            <pc:sldMk cId="3761567615" sldId="1697"/>
            <ac:spMk id="59" creationId="{3AB93308-28F7-23E4-49E5-F889A26F62E8}"/>
          </ac:spMkLst>
        </pc:spChg>
        <pc:spChg chg="del mod">
          <ac:chgData name="Daniel Khashabi" userId="62390808-c838-45e6-be59-d6fd0d208bc8" providerId="ADAL" clId="{67478A77-06E7-A144-BB6A-B92505A26F12}" dt="2023-02-09T03:20:01.909" v="7545" actId="478"/>
          <ac:spMkLst>
            <pc:docMk/>
            <pc:sldMk cId="3761567615" sldId="1697"/>
            <ac:spMk id="60" creationId="{B9F8540A-3473-597A-2691-F34FD21D9BE2}"/>
          </ac:spMkLst>
        </pc:spChg>
        <pc:spChg chg="mod">
          <ac:chgData name="Daniel Khashabi" userId="62390808-c838-45e6-be59-d6fd0d208bc8" providerId="ADAL" clId="{67478A77-06E7-A144-BB6A-B92505A26F12}" dt="2023-02-09T03:25:35.112" v="7846" actId="20577"/>
          <ac:spMkLst>
            <pc:docMk/>
            <pc:sldMk cId="3761567615" sldId="1697"/>
            <ac:spMk id="66" creationId="{C43694A1-60A6-BF65-0B45-951BAA1ED5B8}"/>
          </ac:spMkLst>
        </pc:spChg>
        <pc:grpChg chg="add mod">
          <ac:chgData name="Daniel Khashabi" userId="62390808-c838-45e6-be59-d6fd0d208bc8" providerId="ADAL" clId="{67478A77-06E7-A144-BB6A-B92505A26F12}" dt="2023-02-09T03:24:13.314" v="7764" actId="1076"/>
          <ac:grpSpMkLst>
            <pc:docMk/>
            <pc:sldMk cId="3761567615" sldId="1697"/>
            <ac:grpSpMk id="17" creationId="{68E47F6D-3175-CF64-5A19-4357FB0D3FE4}"/>
          </ac:grpSpMkLst>
        </pc:grpChg>
        <pc:picChg chg="mod">
          <ac:chgData name="Daniel Khashabi" userId="62390808-c838-45e6-be59-d6fd0d208bc8" providerId="ADAL" clId="{67478A77-06E7-A144-BB6A-B92505A26F12}" dt="2023-02-09T03:24:13.314" v="7764" actId="1076"/>
          <ac:picMkLst>
            <pc:docMk/>
            <pc:sldMk cId="3761567615" sldId="1697"/>
            <ac:picMk id="19" creationId="{CD36CD42-6CD5-C2AD-9EAD-A2549D9401C0}"/>
          </ac:picMkLst>
        </pc:picChg>
        <pc:picChg chg="del mod">
          <ac:chgData name="Daniel Khashabi" userId="62390808-c838-45e6-be59-d6fd0d208bc8" providerId="ADAL" clId="{67478A77-06E7-A144-BB6A-B92505A26F12}" dt="2023-02-09T03:20:01.909" v="7545" actId="478"/>
          <ac:picMkLst>
            <pc:docMk/>
            <pc:sldMk cId="3761567615" sldId="1697"/>
            <ac:picMk id="57" creationId="{6AF7D0C2-94B8-71A7-1E53-6E06ADD767F7}"/>
          </ac:picMkLst>
        </pc:picChg>
        <pc:cxnChg chg="add mod">
          <ac:chgData name="Daniel Khashabi" userId="62390808-c838-45e6-be59-d6fd0d208bc8" providerId="ADAL" clId="{67478A77-06E7-A144-BB6A-B92505A26F12}" dt="2023-02-09T03:21:23.188" v="7608" actId="1038"/>
          <ac:cxnSpMkLst>
            <pc:docMk/>
            <pc:sldMk cId="3761567615" sldId="1697"/>
            <ac:cxnSpMk id="8" creationId="{2AFE2CE3-7E8F-F962-D9FE-F643CEE2FA41}"/>
          </ac:cxnSpMkLst>
        </pc:cxnChg>
        <pc:cxnChg chg="add mod">
          <ac:chgData name="Daniel Khashabi" userId="62390808-c838-45e6-be59-d6fd0d208bc8" providerId="ADAL" clId="{67478A77-06E7-A144-BB6A-B92505A26F12}" dt="2023-02-09T03:27:16.555" v="7913" actId="1035"/>
          <ac:cxnSpMkLst>
            <pc:docMk/>
            <pc:sldMk cId="3761567615" sldId="1697"/>
            <ac:cxnSpMk id="10" creationId="{FBAF230C-071F-04F3-F6AF-977B62679C50}"/>
          </ac:cxnSpMkLst>
        </pc:cxnChg>
      </pc:sldChg>
      <pc:sldChg chg="addSp delSp modSp add mod">
        <pc:chgData name="Daniel Khashabi" userId="62390808-c838-45e6-be59-d6fd0d208bc8" providerId="ADAL" clId="{67478A77-06E7-A144-BB6A-B92505A26F12}" dt="2023-02-09T03:41:29.877" v="8340" actId="404"/>
        <pc:sldMkLst>
          <pc:docMk/>
          <pc:sldMk cId="629941709" sldId="1698"/>
        </pc:sldMkLst>
        <pc:spChg chg="mod">
          <ac:chgData name="Daniel Khashabi" userId="62390808-c838-45e6-be59-d6fd0d208bc8" providerId="ADAL" clId="{67478A77-06E7-A144-BB6A-B92505A26F12}" dt="2023-02-09T03:29:16.094" v="8014" actId="20577"/>
          <ac:spMkLst>
            <pc:docMk/>
            <pc:sldMk cId="629941709" sldId="1698"/>
            <ac:spMk id="2" creationId="{57393DB4-67F1-457A-295C-A79488E38DF1}"/>
          </ac:spMkLst>
        </pc:spChg>
        <pc:spChg chg="add mod">
          <ac:chgData name="Daniel Khashabi" userId="62390808-c838-45e6-be59-d6fd0d208bc8" providerId="ADAL" clId="{67478A77-06E7-A144-BB6A-B92505A26F12}" dt="2023-02-09T03:41:29.877" v="8340" actId="404"/>
          <ac:spMkLst>
            <pc:docMk/>
            <pc:sldMk cId="629941709" sldId="1698"/>
            <ac:spMk id="3" creationId="{CC446B64-797A-51C6-F4FE-6BB0DDE41E43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4" creationId="{4F906E18-97F9-36C9-5C8C-176945CCE472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5" creationId="{015EE9AC-78B0-75FC-FF94-25F297317192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6" creationId="{5DCAD4E7-CB28-E65F-8147-CCBBB26D7E6E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9" creationId="{42282854-561A-6006-00FF-16651EE01917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1" creationId="{E7FB16E4-6739-2DBF-15E6-2FCDB8463093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2" creationId="{162552B8-DDE1-8C4B-F39E-540F6341B7CA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3" creationId="{B9DC00BB-77AC-A1E0-93D8-476E6EF621A1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4" creationId="{9DC9FA5B-707C-3FCB-865A-4177FA509699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6" creationId="{B487E0EA-221F-1366-C88D-AA55087C62F6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18" creationId="{42FBF3C8-72DA-2AE3-652E-69E289B38DAE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20" creationId="{093885C1-3463-AB34-8907-D355B1D9EC5A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21" creationId="{11435694-E41D-DE0A-B8F8-EA3786BDEC40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22" creationId="{6EFE2BE9-3166-4629-1D08-4988B48ABCC6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23" creationId="{5418155E-8700-25FC-E96E-A16E5685E447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25" creationId="{F0000C1D-9AAA-E89C-210B-0212A2F736B8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32" creationId="{5EB9C6D4-A513-5EC7-6CCB-2EA4CFE9DBF4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33" creationId="{68F34219-5370-7FEA-E2C3-2A149D0ABA91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34" creationId="{DD2EA24B-FE57-9120-84C6-7CC56FF38E45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36" creationId="{7095B367-24D3-75BF-D2C0-7527D540941C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37" creationId="{5DA98180-C342-F6FD-9B5C-741DD321D008}"/>
          </ac:spMkLst>
        </pc:spChg>
        <pc:spChg chg="del">
          <ac:chgData name="Daniel Khashabi" userId="62390808-c838-45e6-be59-d6fd0d208bc8" providerId="ADAL" clId="{67478A77-06E7-A144-BB6A-B92505A26F12}" dt="2023-02-09T03:29:21.119" v="8016" actId="478"/>
          <ac:spMkLst>
            <pc:docMk/>
            <pc:sldMk cId="629941709" sldId="1698"/>
            <ac:spMk id="38" creationId="{C6FE2294-34F4-CC7E-2616-22AD562C6297}"/>
          </ac:spMkLst>
        </pc:spChg>
        <pc:spChg chg="del">
          <ac:chgData name="Daniel Khashabi" userId="62390808-c838-45e6-be59-d6fd0d208bc8" providerId="ADAL" clId="{67478A77-06E7-A144-BB6A-B92505A26F12}" dt="2023-02-09T03:29:19.553" v="8015" actId="478"/>
          <ac:spMkLst>
            <pc:docMk/>
            <pc:sldMk cId="629941709" sldId="1698"/>
            <ac:spMk id="40" creationId="{4ACF9791-7690-53D4-AAED-ADD35C479369}"/>
          </ac:spMkLst>
        </pc:spChg>
        <pc:spChg chg="del">
          <ac:chgData name="Daniel Khashabi" userId="62390808-c838-45e6-be59-d6fd0d208bc8" providerId="ADAL" clId="{67478A77-06E7-A144-BB6A-B92505A26F12}" dt="2023-02-09T03:29:19.553" v="8015" actId="478"/>
          <ac:spMkLst>
            <pc:docMk/>
            <pc:sldMk cId="629941709" sldId="1698"/>
            <ac:spMk id="41" creationId="{0D409C42-0EEC-C9C8-4CD8-84FC4AAEB59B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52" creationId="{309547D8-86E6-9C8E-69FF-C57204ADD227}"/>
          </ac:spMkLst>
        </pc:spChg>
        <pc:spChg chg="mod">
          <ac:chgData name="Daniel Khashabi" userId="62390808-c838-45e6-be59-d6fd0d208bc8" providerId="ADAL" clId="{67478A77-06E7-A144-BB6A-B92505A26F12}" dt="2023-02-09T03:29:49.927" v="8156" actId="1038"/>
          <ac:spMkLst>
            <pc:docMk/>
            <pc:sldMk cId="629941709" sldId="1698"/>
            <ac:spMk id="53" creationId="{DD3B1CD3-1C8D-E3B2-2E7E-3942C2651905}"/>
          </ac:spMkLst>
        </pc:spChg>
        <pc:spChg chg="mod">
          <ac:chgData name="Daniel Khashabi" userId="62390808-c838-45e6-be59-d6fd0d208bc8" providerId="ADAL" clId="{67478A77-06E7-A144-BB6A-B92505A26F12}" dt="2023-02-09T03:31:07.840" v="8206" actId="20577"/>
          <ac:spMkLst>
            <pc:docMk/>
            <pc:sldMk cId="629941709" sldId="1698"/>
            <ac:spMk id="66" creationId="{C43694A1-60A6-BF65-0B45-951BAA1ED5B8}"/>
          </ac:spMkLst>
        </pc:spChg>
        <pc:grpChg chg="mod">
          <ac:chgData name="Daniel Khashabi" userId="62390808-c838-45e6-be59-d6fd0d208bc8" providerId="ADAL" clId="{67478A77-06E7-A144-BB6A-B92505A26F12}" dt="2023-02-09T03:29:49.927" v="8156" actId="1038"/>
          <ac:grpSpMkLst>
            <pc:docMk/>
            <pc:sldMk cId="629941709" sldId="1698"/>
            <ac:grpSpMk id="17" creationId="{68E47F6D-3175-CF64-5A19-4357FB0D3FE4}"/>
          </ac:grpSpMkLst>
        </pc:grpChg>
        <pc:picChg chg="mod">
          <ac:chgData name="Daniel Khashabi" userId="62390808-c838-45e6-be59-d6fd0d208bc8" providerId="ADAL" clId="{67478A77-06E7-A144-BB6A-B92505A26F12}" dt="2023-02-09T03:29:49.927" v="8156" actId="1038"/>
          <ac:picMkLst>
            <pc:docMk/>
            <pc:sldMk cId="629941709" sldId="1698"/>
            <ac:picMk id="19" creationId="{CD36CD42-6CD5-C2AD-9EAD-A2549D9401C0}"/>
          </ac:picMkLst>
        </pc:pic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8" creationId="{2AFE2CE3-7E8F-F962-D9FE-F643CEE2FA41}"/>
          </ac:cxnSpMkLst>
        </pc:cxn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10" creationId="{FBAF230C-071F-04F3-F6AF-977B62679C50}"/>
          </ac:cxnSpMkLst>
        </pc:cxn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30" creationId="{1B9F5F9B-DC09-4414-1E8D-A910C0555F58}"/>
          </ac:cxnSpMkLst>
        </pc:cxn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43" creationId="{B9593F31-247D-8006-E6DF-A6F75A365014}"/>
          </ac:cxnSpMkLst>
        </pc:cxn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46" creationId="{4910F773-5BF7-A3D0-5FEC-E9D17924F6CE}"/>
          </ac:cxnSpMkLst>
        </pc:cxnChg>
        <pc:cxnChg chg="mod">
          <ac:chgData name="Daniel Khashabi" userId="62390808-c838-45e6-be59-d6fd0d208bc8" providerId="ADAL" clId="{67478A77-06E7-A144-BB6A-B92505A26F12}" dt="2023-02-09T03:29:49.927" v="8156" actId="1038"/>
          <ac:cxnSpMkLst>
            <pc:docMk/>
            <pc:sldMk cId="629941709" sldId="1698"/>
            <ac:cxnSpMk id="49" creationId="{C48592BC-A5EB-C3F3-D7DC-4E54BD39ED2A}"/>
          </ac:cxnSpMkLst>
        </pc:cxnChg>
      </pc:sldChg>
      <pc:sldChg chg="addSp delSp modSp add mod">
        <pc:chgData name="Daniel Khashabi" userId="62390808-c838-45e6-be59-d6fd0d208bc8" providerId="ADAL" clId="{67478A77-06E7-A144-BB6A-B92505A26F12}" dt="2023-02-09T03:43:02.041" v="8390" actId="1076"/>
        <pc:sldMkLst>
          <pc:docMk/>
          <pc:sldMk cId="3953593287" sldId="1699"/>
        </pc:sldMkLst>
        <pc:spChg chg="mod">
          <ac:chgData name="Daniel Khashabi" userId="62390808-c838-45e6-be59-d6fd0d208bc8" providerId="ADAL" clId="{67478A77-06E7-A144-BB6A-B92505A26F12}" dt="2023-02-09T03:42:17.078" v="8374" actId="20577"/>
          <ac:spMkLst>
            <pc:docMk/>
            <pc:sldMk cId="3953593287" sldId="1699"/>
            <ac:spMk id="2" creationId="{57393DB4-67F1-457A-295C-A79488E38DF1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" creationId="{CC446B64-797A-51C6-F4FE-6BB0DDE41E43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4" creationId="{4F906E18-97F9-36C9-5C8C-176945CCE472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5" creationId="{015EE9AC-78B0-75FC-FF94-25F297317192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6" creationId="{5DCAD4E7-CB28-E65F-8147-CCBBB26D7E6E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9" creationId="{42282854-561A-6006-00FF-16651EE01917}"/>
          </ac:spMkLst>
        </pc:spChg>
        <pc:spChg chg="del">
          <ac:chgData name="Daniel Khashabi" userId="62390808-c838-45e6-be59-d6fd0d208bc8" providerId="ADAL" clId="{67478A77-06E7-A144-BB6A-B92505A26F12}" dt="2023-02-09T03:42:04.819" v="8344" actId="478"/>
          <ac:spMkLst>
            <pc:docMk/>
            <pc:sldMk cId="3953593287" sldId="1699"/>
            <ac:spMk id="11" creationId="{E7FB16E4-6739-2DBF-15E6-2FCDB8463093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12" creationId="{162552B8-DDE1-8C4B-F39E-540F6341B7CA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13" creationId="{B9DC00BB-77AC-A1E0-93D8-476E6EF621A1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14" creationId="{9DC9FA5B-707C-3FCB-865A-4177FA509699}"/>
          </ac:spMkLst>
        </pc:spChg>
        <pc:spChg chg="add del mod">
          <ac:chgData name="Daniel Khashabi" userId="62390808-c838-45e6-be59-d6fd0d208bc8" providerId="ADAL" clId="{67478A77-06E7-A144-BB6A-B92505A26F12}" dt="2023-02-09T03:42:36.948" v="8375"/>
          <ac:spMkLst>
            <pc:docMk/>
            <pc:sldMk cId="3953593287" sldId="1699"/>
            <ac:spMk id="15" creationId="{1D665B35-E4DF-FD91-6B1F-296621975808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16" creationId="{B487E0EA-221F-1366-C88D-AA55087C62F6}"/>
          </ac:spMkLst>
        </pc:spChg>
        <pc:spChg chg="del">
          <ac:chgData name="Daniel Khashabi" userId="62390808-c838-45e6-be59-d6fd0d208bc8" providerId="ADAL" clId="{67478A77-06E7-A144-BB6A-B92505A26F12}" dt="2023-02-09T03:42:06.579" v="8345" actId="478"/>
          <ac:spMkLst>
            <pc:docMk/>
            <pc:sldMk cId="3953593287" sldId="1699"/>
            <ac:spMk id="18" creationId="{42FBF3C8-72DA-2AE3-652E-69E289B38DAE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22" creationId="{6EFE2BE9-3166-4629-1D08-4988B48ABCC6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23" creationId="{5418155E-8700-25FC-E96E-A16E5685E447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25" creationId="{F0000C1D-9AAA-E89C-210B-0212A2F736B8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2" creationId="{5EB9C6D4-A513-5EC7-6CCB-2EA4CFE9DBF4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3" creationId="{68F34219-5370-7FEA-E2C3-2A149D0ABA91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4" creationId="{DD2EA24B-FE57-9120-84C6-7CC56FF38E45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6" creationId="{7095B367-24D3-75BF-D2C0-7527D540941C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37" creationId="{5DA98180-C342-F6FD-9B5C-741DD321D008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52" creationId="{309547D8-86E6-9C8E-69FF-C57204ADD227}"/>
          </ac:spMkLst>
        </pc:spChg>
        <pc:spChg chg="del">
          <ac:chgData name="Daniel Khashabi" userId="62390808-c838-45e6-be59-d6fd0d208bc8" providerId="ADAL" clId="{67478A77-06E7-A144-BB6A-B92505A26F12}" dt="2023-02-09T03:42:01.927" v="8343" actId="478"/>
          <ac:spMkLst>
            <pc:docMk/>
            <pc:sldMk cId="3953593287" sldId="1699"/>
            <ac:spMk id="53" creationId="{DD3B1CD3-1C8D-E3B2-2E7E-3942C2651905}"/>
          </ac:spMkLst>
        </pc:spChg>
        <pc:spChg chg="del">
          <ac:chgData name="Daniel Khashabi" userId="62390808-c838-45e6-be59-d6fd0d208bc8" providerId="ADAL" clId="{67478A77-06E7-A144-BB6A-B92505A26F12}" dt="2023-02-09T03:42:43.747" v="8381" actId="478"/>
          <ac:spMkLst>
            <pc:docMk/>
            <pc:sldMk cId="3953593287" sldId="1699"/>
            <ac:spMk id="66" creationId="{C43694A1-60A6-BF65-0B45-951BAA1ED5B8}"/>
          </ac:spMkLst>
        </pc:spChg>
        <pc:grpChg chg="del">
          <ac:chgData name="Daniel Khashabi" userId="62390808-c838-45e6-be59-d6fd0d208bc8" providerId="ADAL" clId="{67478A77-06E7-A144-BB6A-B92505A26F12}" dt="2023-02-09T03:42:09.475" v="8346" actId="478"/>
          <ac:grpSpMkLst>
            <pc:docMk/>
            <pc:sldMk cId="3953593287" sldId="1699"/>
            <ac:grpSpMk id="17" creationId="{68E47F6D-3175-CF64-5A19-4357FB0D3FE4}"/>
          </ac:grpSpMkLst>
        </pc:grpChg>
        <pc:picChg chg="add mod">
          <ac:chgData name="Daniel Khashabi" userId="62390808-c838-45e6-be59-d6fd0d208bc8" providerId="ADAL" clId="{67478A77-06E7-A144-BB6A-B92505A26F12}" dt="2023-02-09T03:43:02.041" v="8390" actId="1076"/>
          <ac:picMkLst>
            <pc:docMk/>
            <pc:sldMk cId="3953593287" sldId="1699"/>
            <ac:picMk id="26" creationId="{8394A75B-8006-A678-C331-0A435C0A03A7}"/>
          </ac:picMkLst>
        </pc:pic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8" creationId="{2AFE2CE3-7E8F-F962-D9FE-F643CEE2FA41}"/>
          </ac:cxnSpMkLst>
        </pc:cxn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10" creationId="{FBAF230C-071F-04F3-F6AF-977B62679C50}"/>
          </ac:cxnSpMkLst>
        </pc:cxn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30" creationId="{1B9F5F9B-DC09-4414-1E8D-A910C0555F58}"/>
          </ac:cxnSpMkLst>
        </pc:cxn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43" creationId="{B9593F31-247D-8006-E6DF-A6F75A365014}"/>
          </ac:cxnSpMkLst>
        </pc:cxn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46" creationId="{4910F773-5BF7-A3D0-5FEC-E9D17924F6CE}"/>
          </ac:cxnSpMkLst>
        </pc:cxnChg>
        <pc:cxnChg chg="del mod">
          <ac:chgData name="Daniel Khashabi" userId="62390808-c838-45e6-be59-d6fd0d208bc8" providerId="ADAL" clId="{67478A77-06E7-A144-BB6A-B92505A26F12}" dt="2023-02-09T03:42:01.927" v="8343" actId="478"/>
          <ac:cxnSpMkLst>
            <pc:docMk/>
            <pc:sldMk cId="3953593287" sldId="1699"/>
            <ac:cxnSpMk id="49" creationId="{C48592BC-A5EB-C3F3-D7DC-4E54BD39ED2A}"/>
          </ac:cxnSpMkLst>
        </pc:cxnChg>
      </pc:sldChg>
      <pc:sldChg chg="add mod modShow">
        <pc:chgData name="Daniel Khashabi" userId="62390808-c838-45e6-be59-d6fd0d208bc8" providerId="ADAL" clId="{67478A77-06E7-A144-BB6A-B92505A26F12}" dt="2023-02-09T04:00:08.377" v="8779" actId="729"/>
        <pc:sldMkLst>
          <pc:docMk/>
          <pc:sldMk cId="2609451058" sldId="1700"/>
        </pc:sldMkLst>
      </pc:sldChg>
      <pc:sldChg chg="addSp delSp modSp add mod">
        <pc:chgData name="Daniel Khashabi" userId="62390808-c838-45e6-be59-d6fd0d208bc8" providerId="ADAL" clId="{67478A77-06E7-A144-BB6A-B92505A26F12}" dt="2023-02-09T03:59:16.503" v="8778" actId="1076"/>
        <pc:sldMkLst>
          <pc:docMk/>
          <pc:sldMk cId="2578404169" sldId="1701"/>
        </pc:sldMkLst>
        <pc:spChg chg="add mod">
          <ac:chgData name="Daniel Khashabi" userId="62390808-c838-45e6-be59-d6fd0d208bc8" providerId="ADAL" clId="{67478A77-06E7-A144-BB6A-B92505A26F12}" dt="2023-02-09T03:59:16.503" v="8778" actId="1076"/>
          <ac:spMkLst>
            <pc:docMk/>
            <pc:sldMk cId="2578404169" sldId="1701"/>
            <ac:spMk id="19" creationId="{6CC34FE4-0B5A-4FC0-0A82-7D1DD026AD9E}"/>
          </ac:spMkLst>
        </pc:spChg>
        <pc:spChg chg="del">
          <ac:chgData name="Daniel Khashabi" userId="62390808-c838-45e6-be59-d6fd0d208bc8" providerId="ADAL" clId="{67478A77-06E7-A144-BB6A-B92505A26F12}" dt="2023-02-09T03:46:51.114" v="8449" actId="478"/>
          <ac:spMkLst>
            <pc:docMk/>
            <pc:sldMk cId="2578404169" sldId="1701"/>
            <ac:spMk id="59" creationId="{8D5C9D1B-F01A-C6D7-6894-D8D2140EF2FD}"/>
          </ac:spMkLst>
        </pc:spChg>
        <pc:spChg chg="del">
          <ac:chgData name="Daniel Khashabi" userId="62390808-c838-45e6-be59-d6fd0d208bc8" providerId="ADAL" clId="{67478A77-06E7-A144-BB6A-B92505A26F12}" dt="2023-02-09T03:46:51.114" v="8449" actId="478"/>
          <ac:spMkLst>
            <pc:docMk/>
            <pc:sldMk cId="2578404169" sldId="1701"/>
            <ac:spMk id="61" creationId="{C4DC9828-7A87-2F30-0D03-9B1CB136568D}"/>
          </ac:spMkLst>
        </pc:spChg>
        <pc:grpChg chg="del">
          <ac:chgData name="Daniel Khashabi" userId="62390808-c838-45e6-be59-d6fd0d208bc8" providerId="ADAL" clId="{67478A77-06E7-A144-BB6A-B92505A26F12}" dt="2023-02-09T03:46:51.114" v="8449" actId="478"/>
          <ac:grpSpMkLst>
            <pc:docMk/>
            <pc:sldMk cId="2578404169" sldId="1701"/>
            <ac:grpSpMk id="56" creationId="{25A9BBCA-858F-B83C-BE72-C0456A254D43}"/>
          </ac:grpSpMkLst>
        </pc:grpChg>
        <pc:grpChg chg="del">
          <ac:chgData name="Daniel Khashabi" userId="62390808-c838-45e6-be59-d6fd0d208bc8" providerId="ADAL" clId="{67478A77-06E7-A144-BB6A-B92505A26F12}" dt="2023-02-09T03:46:51.114" v="8449" actId="478"/>
          <ac:grpSpMkLst>
            <pc:docMk/>
            <pc:sldMk cId="2578404169" sldId="1701"/>
            <ac:grpSpMk id="57" creationId="{39D437D5-C561-BE2E-2387-290E21FBEBC9}"/>
          </ac:grpSpMkLst>
        </pc:grpChg>
        <pc:grpChg chg="del">
          <ac:chgData name="Daniel Khashabi" userId="62390808-c838-45e6-be59-d6fd0d208bc8" providerId="ADAL" clId="{67478A77-06E7-A144-BB6A-B92505A26F12}" dt="2023-02-09T03:46:51.114" v="8449" actId="478"/>
          <ac:grpSpMkLst>
            <pc:docMk/>
            <pc:sldMk cId="2578404169" sldId="1701"/>
            <ac:grpSpMk id="58" creationId="{B9FA14FA-C383-97EA-B239-F8F41E29F657}"/>
          </ac:grpSpMkLst>
        </pc:grpChg>
        <pc:picChg chg="add mod">
          <ac:chgData name="Daniel Khashabi" userId="62390808-c838-45e6-be59-d6fd0d208bc8" providerId="ADAL" clId="{67478A77-06E7-A144-BB6A-B92505A26F12}" dt="2023-02-09T03:59:16.503" v="8778" actId="1076"/>
          <ac:picMkLst>
            <pc:docMk/>
            <pc:sldMk cId="2578404169" sldId="1701"/>
            <ac:picMk id="2" creationId="{958B3DB3-75A3-F76E-4831-6CD5B4C994F9}"/>
          </ac:picMkLst>
        </pc:picChg>
        <pc:cxnChg chg="mod">
          <ac:chgData name="Daniel Khashabi" userId="62390808-c838-45e6-be59-d6fd0d208bc8" providerId="ADAL" clId="{67478A77-06E7-A144-BB6A-B92505A26F12}" dt="2023-02-09T03:46:51.114" v="8449" actId="478"/>
          <ac:cxnSpMkLst>
            <pc:docMk/>
            <pc:sldMk cId="2578404169" sldId="1701"/>
            <ac:cxnSpMk id="7" creationId="{17BB44AE-BAEA-6891-3EDA-5B4D0417128F}"/>
          </ac:cxnSpMkLst>
        </pc:cxnChg>
        <pc:cxnChg chg="mod">
          <ac:chgData name="Daniel Khashabi" userId="62390808-c838-45e6-be59-d6fd0d208bc8" providerId="ADAL" clId="{67478A77-06E7-A144-BB6A-B92505A26F12}" dt="2023-02-09T03:46:51.114" v="8449" actId="478"/>
          <ac:cxnSpMkLst>
            <pc:docMk/>
            <pc:sldMk cId="2578404169" sldId="1701"/>
            <ac:cxnSpMk id="42" creationId="{FB6DBD6C-B99A-BBBA-F164-06919F6801AA}"/>
          </ac:cxnSpMkLst>
        </pc:cxnChg>
        <pc:cxnChg chg="mod">
          <ac:chgData name="Daniel Khashabi" userId="62390808-c838-45e6-be59-d6fd0d208bc8" providerId="ADAL" clId="{67478A77-06E7-A144-BB6A-B92505A26F12}" dt="2023-02-09T03:46:51.114" v="8449" actId="478"/>
          <ac:cxnSpMkLst>
            <pc:docMk/>
            <pc:sldMk cId="2578404169" sldId="1701"/>
            <ac:cxnSpMk id="50" creationId="{D4BD563B-4CB6-CB0B-CF48-3452146512D7}"/>
          </ac:cxnSpMkLst>
        </pc:cxnChg>
      </pc:sldChg>
      <pc:sldChg chg="addSp delSp modSp add mod">
        <pc:chgData name="Daniel Khashabi" userId="62390808-c838-45e6-be59-d6fd0d208bc8" providerId="ADAL" clId="{67478A77-06E7-A144-BB6A-B92505A26F12}" dt="2023-02-09T03:56:30.083" v="8737" actId="20577"/>
        <pc:sldMkLst>
          <pc:docMk/>
          <pc:sldMk cId="3272208440" sldId="1702"/>
        </pc:sldMkLst>
        <pc:spChg chg="add del">
          <ac:chgData name="Daniel Khashabi" userId="62390808-c838-45e6-be59-d6fd0d208bc8" providerId="ADAL" clId="{67478A77-06E7-A144-BB6A-B92505A26F12}" dt="2023-02-09T03:54:27.407" v="8550" actId="22"/>
          <ac:spMkLst>
            <pc:docMk/>
            <pc:sldMk cId="3272208440" sldId="1702"/>
            <ac:spMk id="4" creationId="{05D73BE6-4814-E180-5354-2FE152103625}"/>
          </ac:spMkLst>
        </pc:spChg>
        <pc:spChg chg="mod">
          <ac:chgData name="Daniel Khashabi" userId="62390808-c838-45e6-be59-d6fd0d208bc8" providerId="ADAL" clId="{67478A77-06E7-A144-BB6A-B92505A26F12}" dt="2023-02-09T03:56:30.083" v="8737" actId="20577"/>
          <ac:spMkLst>
            <pc:docMk/>
            <pc:sldMk cId="3272208440" sldId="1702"/>
            <ac:spMk id="19" creationId="{6CC34FE4-0B5A-4FC0-0A82-7D1DD026AD9E}"/>
          </ac:spMkLst>
        </pc:spChg>
        <pc:picChg chg="del">
          <ac:chgData name="Daniel Khashabi" userId="62390808-c838-45e6-be59-d6fd0d208bc8" providerId="ADAL" clId="{67478A77-06E7-A144-BB6A-B92505A26F12}" dt="2023-02-09T03:53:53.629" v="8547" actId="478"/>
          <ac:picMkLst>
            <pc:docMk/>
            <pc:sldMk cId="3272208440" sldId="1702"/>
            <ac:picMk id="2" creationId="{958B3DB3-75A3-F76E-4831-6CD5B4C994F9}"/>
          </ac:picMkLst>
        </pc:picChg>
      </pc:sldChg>
      <pc:sldChg chg="addSp delSp modSp add mod">
        <pc:chgData name="Daniel Khashabi" userId="62390808-c838-45e6-be59-d6fd0d208bc8" providerId="ADAL" clId="{67478A77-06E7-A144-BB6A-B92505A26F12}" dt="2023-02-09T04:08:46.814" v="9014"/>
        <pc:sldMkLst>
          <pc:docMk/>
          <pc:sldMk cId="2039328729" sldId="1703"/>
        </pc:sldMkLst>
        <pc:spChg chg="add mod">
          <ac:chgData name="Daniel Khashabi" userId="62390808-c838-45e6-be59-d6fd0d208bc8" providerId="ADAL" clId="{67478A77-06E7-A144-BB6A-B92505A26F12}" dt="2023-02-09T04:08:41.387" v="9011" actId="20577"/>
          <ac:spMkLst>
            <pc:docMk/>
            <pc:sldMk cId="2039328729" sldId="1703"/>
            <ac:spMk id="2" creationId="{6B3C4604-AA55-76D5-B070-5848706DEAA5}"/>
          </ac:spMkLst>
        </pc:spChg>
        <pc:spChg chg="add del mod">
          <ac:chgData name="Daniel Khashabi" userId="62390808-c838-45e6-be59-d6fd0d208bc8" providerId="ADAL" clId="{67478A77-06E7-A144-BB6A-B92505A26F12}" dt="2023-02-09T04:08:46.814" v="9014"/>
          <ac:spMkLst>
            <pc:docMk/>
            <pc:sldMk cId="2039328729" sldId="1703"/>
            <ac:spMk id="3" creationId="{BE83F192-1ED0-3CB5-F0A6-261E1EB32C40}"/>
          </ac:spMkLst>
        </pc:spChg>
        <pc:spChg chg="mod">
          <ac:chgData name="Daniel Khashabi" userId="62390808-c838-45e6-be59-d6fd0d208bc8" providerId="ADAL" clId="{67478A77-06E7-A144-BB6A-B92505A26F12}" dt="2023-02-09T04:08:24.601" v="8959" actId="1076"/>
          <ac:spMkLst>
            <pc:docMk/>
            <pc:sldMk cId="2039328729" sldId="1703"/>
            <ac:spMk id="19" creationId="{6CC34FE4-0B5A-4FC0-0A82-7D1DD026AD9E}"/>
          </ac:spMkLst>
        </pc:spChg>
      </pc:sldChg>
      <pc:sldChg chg="add del">
        <pc:chgData name="Daniel Khashabi" userId="62390808-c838-45e6-be59-d6fd0d208bc8" providerId="ADAL" clId="{67478A77-06E7-A144-BB6A-B92505A26F12}" dt="2023-02-09T04:08:49.884" v="9015" actId="2696"/>
        <pc:sldMkLst>
          <pc:docMk/>
          <pc:sldMk cId="2740503439" sldId="1704"/>
        </pc:sldMkLst>
      </pc:sldChg>
      <pc:sldChg chg="delSp modSp add mod modAnim">
        <pc:chgData name="Daniel Khashabi" userId="62390808-c838-45e6-be59-d6fd0d208bc8" providerId="ADAL" clId="{67478A77-06E7-A144-BB6A-B92505A26F12}" dt="2023-02-09T16:12:09.931" v="9390" actId="403"/>
        <pc:sldMkLst>
          <pc:docMk/>
          <pc:sldMk cId="3222330327" sldId="1704"/>
        </pc:sldMkLst>
        <pc:spChg chg="mod">
          <ac:chgData name="Daniel Khashabi" userId="62390808-c838-45e6-be59-d6fd0d208bc8" providerId="ADAL" clId="{67478A77-06E7-A144-BB6A-B92505A26F12}" dt="2023-02-09T16:11:59.584" v="9384" actId="20577"/>
          <ac:spMkLst>
            <pc:docMk/>
            <pc:sldMk cId="3222330327" sldId="1704"/>
            <ac:spMk id="2" creationId="{DE57A92A-CCA8-F38E-29C5-EA8A4742A8E1}"/>
          </ac:spMkLst>
        </pc:spChg>
        <pc:spChg chg="mod">
          <ac:chgData name="Daniel Khashabi" userId="62390808-c838-45e6-be59-d6fd0d208bc8" providerId="ADAL" clId="{67478A77-06E7-A144-BB6A-B92505A26F12}" dt="2023-02-09T16:12:09.931" v="9390" actId="403"/>
          <ac:spMkLst>
            <pc:docMk/>
            <pc:sldMk cId="3222330327" sldId="1704"/>
            <ac:spMk id="3" creationId="{989A4BDC-4675-601A-AF6F-255447C8D772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4" creationId="{1DE9007A-17D9-3CF0-0E35-0F6593BA904A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5" creationId="{C325365A-E8C7-57E7-0F4E-8F602FC8E205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6" creationId="{80D7E74E-ABA6-7E06-D9EC-D9D051DC3927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7" creationId="{C1257AED-D116-4D0C-26CD-A60B35EBA1FB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8" creationId="{711602C3-2E8A-6E37-34CE-AFF6372368A6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14" creationId="{E215884D-29CC-08FC-08A1-15D51650F10F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21" creationId="{FD371DFD-A534-EC8F-D806-88F8BCB4432B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22" creationId="{C446213F-7792-73C4-C50B-8447F13E1A9F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23" creationId="{6FC65F08-35B7-B424-81A1-42D2C2AA60B0}"/>
          </ac:spMkLst>
        </pc:spChg>
        <pc:spChg chg="del">
          <ac:chgData name="Daniel Khashabi" userId="62390808-c838-45e6-be59-d6fd0d208bc8" providerId="ADAL" clId="{67478A77-06E7-A144-BB6A-B92505A26F12}" dt="2023-02-09T16:11:54.810" v="9370" actId="478"/>
          <ac:spMkLst>
            <pc:docMk/>
            <pc:sldMk cId="3222330327" sldId="1704"/>
            <ac:spMk id="27" creationId="{7ED935AB-63E0-0C2A-ADF1-1B03E8343778}"/>
          </ac:spMkLst>
        </pc:spChg>
        <pc:grpChg chg="del">
          <ac:chgData name="Daniel Khashabi" userId="62390808-c838-45e6-be59-d6fd0d208bc8" providerId="ADAL" clId="{67478A77-06E7-A144-BB6A-B92505A26F12}" dt="2023-02-09T16:11:54.810" v="9370" actId="478"/>
          <ac:grpSpMkLst>
            <pc:docMk/>
            <pc:sldMk cId="3222330327" sldId="1704"/>
            <ac:grpSpMk id="28" creationId="{6FE966C4-2BA7-A490-D4D4-AF1793EA14D8}"/>
          </ac:grpSpMkLst>
        </pc:grpChg>
      </pc:sldChg>
      <pc:sldMasterChg chg="modSp delSldLayout modSldLayout">
        <pc:chgData name="Daniel Khashabi" userId="62390808-c838-45e6-be59-d6fd0d208bc8" providerId="ADAL" clId="{67478A77-06E7-A144-BB6A-B92505A26F12}" dt="2023-02-09T01:15:11.776" v="4680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67478A77-06E7-A144-BB6A-B92505A26F12}" dt="2023-02-09T01:15:11.776" v="4680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67478A77-06E7-A144-BB6A-B92505A26F12}" dt="2023-02-09T01:15:11.776" v="4680"/>
          <pc:sldLayoutMkLst>
            <pc:docMk/>
            <pc:sldMasterMk cId="0" sldId="2147483684"/>
            <pc:sldLayoutMk cId="0" sldId="2147483683"/>
          </pc:sldLayoutMkLst>
          <pc:spChg chg="mod">
            <ac:chgData name="Daniel Khashabi" userId="62390808-c838-45e6-be59-d6fd0d208bc8" providerId="ADAL" clId="{67478A77-06E7-A144-BB6A-B92505A26F12}" dt="2023-02-09T01:15:11.776" v="4680"/>
            <ac:spMkLst>
              <pc:docMk/>
              <pc:sldMasterMk cId="0" sldId="2147483684"/>
              <pc:sldLayoutMk cId="0" sldId="2147483683"/>
              <ac:spMk id="5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67478A77-06E7-A144-BB6A-B92505A26F12}" dt="2023-02-07T22:45:41.037" v="104" actId="2696"/>
          <pc:sldLayoutMkLst>
            <pc:docMk/>
            <pc:sldMasterMk cId="0" sldId="2147483684"/>
            <pc:sldLayoutMk cId="3395292181" sldId="2147483685"/>
          </pc:sldLayoutMkLst>
        </pc:sldLayoutChg>
      </pc:sldMasterChg>
    </pc:docChg>
  </pc:docChgLst>
  <pc:docChgLst>
    <pc:chgData name="Daniel Khashabi" userId="S::dkhasha1@jh.edu::62390808-c838-45e6-be59-d6fd0d208bc8" providerId="AD" clId="Web-{8560E812-8D00-66F1-A519-CA758CCE3AD2}"/>
    <pc:docChg chg="addSld modSld">
      <pc:chgData name="Daniel Khashabi" userId="S::dkhasha1@jh.edu::62390808-c838-45e6-be59-d6fd0d208bc8" providerId="AD" clId="Web-{8560E812-8D00-66F1-A519-CA758CCE3AD2}" dt="2023-02-13T23:34:35.478" v="2" actId="20577"/>
      <pc:docMkLst>
        <pc:docMk/>
      </pc:docMkLst>
      <pc:sldChg chg="modSp add replId">
        <pc:chgData name="Daniel Khashabi" userId="S::dkhasha1@jh.edu::62390808-c838-45e6-be59-d6fd0d208bc8" providerId="AD" clId="Web-{8560E812-8D00-66F1-A519-CA758CCE3AD2}" dt="2023-02-13T23:34:35.478" v="2" actId="20577"/>
        <pc:sldMkLst>
          <pc:docMk/>
          <pc:sldMk cId="3081307936" sldId="1766"/>
        </pc:sldMkLst>
        <pc:spChg chg="mod">
          <ac:chgData name="Daniel Khashabi" userId="S::dkhasha1@jh.edu::62390808-c838-45e6-be59-d6fd0d208bc8" providerId="AD" clId="Web-{8560E812-8D00-66F1-A519-CA758CCE3AD2}" dt="2023-02-13T23:34:35.478" v="2" actId="20577"/>
          <ac:spMkLst>
            <pc:docMk/>
            <pc:sldMk cId="3081307936" sldId="1766"/>
            <ac:spMk id="3" creationId="{2BAE67F7-BFC3-5C68-93F5-C23BA66F363E}"/>
          </ac:spMkLst>
        </pc:spChg>
      </pc:sldChg>
    </pc:docChg>
  </pc:docChgLst>
  <pc:docChgLst>
    <pc:chgData name="Daniel Khashabi" userId="S::dkhasha1@jh.edu::62390808-c838-45e6-be59-d6fd0d208bc8" providerId="AD" clId="Web-{BA4C216B-76C0-A3AD-06D4-1BBD02FA1036}"/>
    <pc:docChg chg="modSld">
      <pc:chgData name="Daniel Khashabi" userId="S::dkhasha1@jh.edu::62390808-c838-45e6-be59-d6fd0d208bc8" providerId="AD" clId="Web-{BA4C216B-76C0-A3AD-06D4-1BBD02FA1036}" dt="2023-02-06T17:08:00.826" v="5" actId="20577"/>
      <pc:docMkLst>
        <pc:docMk/>
      </pc:docMkLst>
      <pc:sldChg chg="modSp">
        <pc:chgData name="Daniel Khashabi" userId="S::dkhasha1@jh.edu::62390808-c838-45e6-be59-d6fd0d208bc8" providerId="AD" clId="Web-{BA4C216B-76C0-A3AD-06D4-1BBD02FA1036}" dt="2023-02-06T17:08:00.826" v="5" actId="20577"/>
        <pc:sldMkLst>
          <pc:docMk/>
          <pc:sldMk cId="3600553827" sldId="1657"/>
        </pc:sldMkLst>
        <pc:spChg chg="mod">
          <ac:chgData name="Daniel Khashabi" userId="S::dkhasha1@jh.edu::62390808-c838-45e6-be59-d6fd0d208bc8" providerId="AD" clId="Web-{BA4C216B-76C0-A3AD-06D4-1BBD02FA1036}" dt="2023-02-06T17:08:00.826" v="5" actId="20577"/>
          <ac:spMkLst>
            <pc:docMk/>
            <pc:sldMk cId="3600553827" sldId="1657"/>
            <ac:spMk id="3" creationId="{DD2AE130-3E04-002C-96EB-1647C1E5396D}"/>
          </ac:spMkLst>
        </pc:spChg>
      </pc:sldChg>
    </pc:docChg>
  </pc:docChgLst>
  <pc:docChgLst>
    <pc:chgData name="Daniel Khashabi" userId="S::dkhasha1@jh.edu::62390808-c838-45e6-be59-d6fd0d208bc8" providerId="AD" clId="Web-{7721E681-82D7-4F6D-ED39-82D4E9EE4160}"/>
    <pc:docChg chg="addSld modSld">
      <pc:chgData name="Daniel Khashabi" userId="S::dkhasha1@jh.edu::62390808-c838-45e6-be59-d6fd0d208bc8" providerId="AD" clId="Web-{7721E681-82D7-4F6D-ED39-82D4E9EE4160}" dt="2023-01-14T20:11:07.443" v="42" actId="20577"/>
      <pc:docMkLst>
        <pc:docMk/>
      </pc:docMkLst>
      <pc:sldChg chg="modSp new">
        <pc:chgData name="Daniel Khashabi" userId="S::dkhasha1@jh.edu::62390808-c838-45e6-be59-d6fd0d208bc8" providerId="AD" clId="Web-{7721E681-82D7-4F6D-ED39-82D4E9EE4160}" dt="2023-01-14T20:11:07.443" v="42" actId="20577"/>
        <pc:sldMkLst>
          <pc:docMk/>
          <pc:sldMk cId="3600553827" sldId="1657"/>
        </pc:sldMkLst>
        <pc:spChg chg="mod">
          <ac:chgData name="Daniel Khashabi" userId="S::dkhasha1@jh.edu::62390808-c838-45e6-be59-d6fd0d208bc8" providerId="AD" clId="Web-{7721E681-82D7-4F6D-ED39-82D4E9EE4160}" dt="2023-01-14T20:10:31.020" v="8" actId="20577"/>
          <ac:spMkLst>
            <pc:docMk/>
            <pc:sldMk cId="3600553827" sldId="1657"/>
            <ac:spMk id="2" creationId="{C810FB6C-B103-4F1C-8A24-F3DEFC417467}"/>
          </ac:spMkLst>
        </pc:spChg>
        <pc:spChg chg="mod">
          <ac:chgData name="Daniel Khashabi" userId="S::dkhasha1@jh.edu::62390808-c838-45e6-be59-d6fd0d208bc8" providerId="AD" clId="Web-{7721E681-82D7-4F6D-ED39-82D4E9EE4160}" dt="2023-01-14T20:11:07.443" v="42" actId="20577"/>
          <ac:spMkLst>
            <pc:docMk/>
            <pc:sldMk cId="3600553827" sldId="1657"/>
            <ac:spMk id="3" creationId="{DD2AE130-3E04-002C-96EB-1647C1E5396D}"/>
          </ac:spMkLst>
        </pc:spChg>
      </pc:sldChg>
    </pc:docChg>
  </pc:docChgLst>
  <pc:docChgLst>
    <pc:chgData name="Daniel Khashabi" userId="62390808-c838-45e6-be59-d6fd0d208bc8" providerId="ADAL" clId="{3DC5C5E0-4726-D64E-9CAC-8B164851F72F}"/>
    <pc:docChg chg="undo redo custSel addSld delSld modSld sldOrd">
      <pc:chgData name="Daniel Khashabi" userId="62390808-c838-45e6-be59-d6fd0d208bc8" providerId="ADAL" clId="{3DC5C5E0-4726-D64E-9CAC-8B164851F72F}" dt="2023-01-08T18:48:14.831" v="5649" actId="2696"/>
      <pc:docMkLst>
        <pc:docMk/>
      </pc:docMkLst>
      <pc:sldChg chg="add del">
        <pc:chgData name="Daniel Khashabi" userId="62390808-c838-45e6-be59-d6fd0d208bc8" providerId="ADAL" clId="{3DC5C5E0-4726-D64E-9CAC-8B164851F72F}" dt="2023-01-08T18:30:36.475" v="5358" actId="2696"/>
        <pc:sldMkLst>
          <pc:docMk/>
          <pc:sldMk cId="0" sldId="257"/>
        </pc:sldMkLst>
      </pc:sldChg>
      <pc:sldChg chg="add del">
        <pc:chgData name="Daniel Khashabi" userId="62390808-c838-45e6-be59-d6fd0d208bc8" providerId="ADAL" clId="{3DC5C5E0-4726-D64E-9CAC-8B164851F72F}" dt="2023-01-08T18:30:37.341" v="5359" actId="2696"/>
        <pc:sldMkLst>
          <pc:docMk/>
          <pc:sldMk cId="0" sldId="258"/>
        </pc:sldMkLst>
      </pc:sldChg>
      <pc:sldChg chg="add del">
        <pc:chgData name="Daniel Khashabi" userId="62390808-c838-45e6-be59-d6fd0d208bc8" providerId="ADAL" clId="{3DC5C5E0-4726-D64E-9CAC-8B164851F72F}" dt="2023-01-08T18:30:38.401" v="5360" actId="2696"/>
        <pc:sldMkLst>
          <pc:docMk/>
          <pc:sldMk cId="0" sldId="259"/>
        </pc:sldMkLst>
      </pc:sldChg>
      <pc:sldChg chg="add del">
        <pc:chgData name="Daniel Khashabi" userId="62390808-c838-45e6-be59-d6fd0d208bc8" providerId="ADAL" clId="{3DC5C5E0-4726-D64E-9CAC-8B164851F72F}" dt="2023-01-08T18:30:38.777" v="5361" actId="2696"/>
        <pc:sldMkLst>
          <pc:docMk/>
          <pc:sldMk cId="0" sldId="260"/>
        </pc:sldMkLst>
      </pc:sldChg>
      <pc:sldChg chg="add del">
        <pc:chgData name="Daniel Khashabi" userId="62390808-c838-45e6-be59-d6fd0d208bc8" providerId="ADAL" clId="{3DC5C5E0-4726-D64E-9CAC-8B164851F72F}" dt="2023-01-08T18:30:39.114" v="5362" actId="2696"/>
        <pc:sldMkLst>
          <pc:docMk/>
          <pc:sldMk cId="0" sldId="261"/>
        </pc:sldMkLst>
      </pc:sldChg>
      <pc:sldChg chg="add del">
        <pc:chgData name="Daniel Khashabi" userId="62390808-c838-45e6-be59-d6fd0d208bc8" providerId="ADAL" clId="{3DC5C5E0-4726-D64E-9CAC-8B164851F72F}" dt="2023-01-08T18:30:39.623" v="5363" actId="2696"/>
        <pc:sldMkLst>
          <pc:docMk/>
          <pc:sldMk cId="0" sldId="262"/>
        </pc:sldMkLst>
      </pc:sldChg>
      <pc:sldChg chg="add del">
        <pc:chgData name="Daniel Khashabi" userId="62390808-c838-45e6-be59-d6fd0d208bc8" providerId="ADAL" clId="{3DC5C5E0-4726-D64E-9CAC-8B164851F72F}" dt="2023-01-08T18:30:45.301" v="5373" actId="2696"/>
        <pc:sldMkLst>
          <pc:docMk/>
          <pc:sldMk cId="0" sldId="263"/>
        </pc:sldMkLst>
      </pc:sldChg>
      <pc:sldChg chg="modSp add del">
        <pc:chgData name="Daniel Khashabi" userId="62390808-c838-45e6-be59-d6fd0d208bc8" providerId="ADAL" clId="{3DC5C5E0-4726-D64E-9CAC-8B164851F72F}" dt="2023-01-08T18:31:19.880" v="5377" actId="2696"/>
        <pc:sldMkLst>
          <pc:docMk/>
          <pc:sldMk cId="0" sldId="264"/>
        </pc:sldMkLst>
        <pc:graphicFrameChg chg="mod">
          <ac:chgData name="Daniel Khashabi" userId="62390808-c838-45e6-be59-d6fd0d208bc8" providerId="ADAL" clId="{3DC5C5E0-4726-D64E-9CAC-8B164851F72F}" dt="2023-01-08T18:30:39.818" v="536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 del">
        <pc:chgData name="Daniel Khashabi" userId="62390808-c838-45e6-be59-d6fd0d208bc8" providerId="ADAL" clId="{3DC5C5E0-4726-D64E-9CAC-8B164851F72F}" dt="2023-01-08T18:31:20.464" v="5378" actId="2696"/>
        <pc:sldMkLst>
          <pc:docMk/>
          <pc:sldMk cId="0" sldId="265"/>
        </pc:sldMkLst>
      </pc:sldChg>
      <pc:sldChg chg="add del">
        <pc:chgData name="Daniel Khashabi" userId="62390808-c838-45e6-be59-d6fd0d208bc8" providerId="ADAL" clId="{3DC5C5E0-4726-D64E-9CAC-8B164851F72F}" dt="2023-01-08T18:31:21.036" v="5379" actId="2696"/>
        <pc:sldMkLst>
          <pc:docMk/>
          <pc:sldMk cId="0" sldId="266"/>
        </pc:sldMkLst>
      </pc:sldChg>
      <pc:sldChg chg="add del">
        <pc:chgData name="Daniel Khashabi" userId="62390808-c838-45e6-be59-d6fd0d208bc8" providerId="ADAL" clId="{3DC5C5E0-4726-D64E-9CAC-8B164851F72F}" dt="2023-01-08T18:31:21.637" v="5380" actId="2696"/>
        <pc:sldMkLst>
          <pc:docMk/>
          <pc:sldMk cId="0" sldId="267"/>
        </pc:sldMkLst>
      </pc:sldChg>
      <pc:sldChg chg="add del">
        <pc:chgData name="Daniel Khashabi" userId="62390808-c838-45e6-be59-d6fd0d208bc8" providerId="ADAL" clId="{3DC5C5E0-4726-D64E-9CAC-8B164851F72F}" dt="2023-01-08T18:31:22.147" v="5381" actId="2696"/>
        <pc:sldMkLst>
          <pc:docMk/>
          <pc:sldMk cId="0" sldId="268"/>
        </pc:sldMkLst>
      </pc:sldChg>
      <pc:sldChg chg="add del">
        <pc:chgData name="Daniel Khashabi" userId="62390808-c838-45e6-be59-d6fd0d208bc8" providerId="ADAL" clId="{3DC5C5E0-4726-D64E-9CAC-8B164851F72F}" dt="2023-01-08T18:31:13.510" v="5376" actId="2696"/>
        <pc:sldMkLst>
          <pc:docMk/>
          <pc:sldMk cId="0" sldId="269"/>
        </pc:sldMkLst>
      </pc:sldChg>
      <pc:sldChg chg="modSp add del">
        <pc:chgData name="Daniel Khashabi" userId="62390808-c838-45e6-be59-d6fd0d208bc8" providerId="ADAL" clId="{3DC5C5E0-4726-D64E-9CAC-8B164851F72F}" dt="2023-01-08T18:31:24.160" v="5382" actId="2696"/>
        <pc:sldMkLst>
          <pc:docMk/>
          <pc:sldMk cId="0" sldId="270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270"/>
            <ac:spMk id="9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31:24.762" v="5383" actId="2696"/>
        <pc:sldMkLst>
          <pc:docMk/>
          <pc:sldMk cId="0" sldId="271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271"/>
            <ac:spMk id="13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1:25.726" v="5384" actId="2696"/>
        <pc:sldMkLst>
          <pc:docMk/>
          <pc:sldMk cId="0" sldId="272"/>
        </pc:sldMkLst>
      </pc:sldChg>
      <pc:sldChg chg="modSp add del">
        <pc:chgData name="Daniel Khashabi" userId="62390808-c838-45e6-be59-d6fd0d208bc8" providerId="ADAL" clId="{3DC5C5E0-4726-D64E-9CAC-8B164851F72F}" dt="2023-01-08T18:31:27.104" v="5385" actId="2696"/>
        <pc:sldMkLst>
          <pc:docMk/>
          <pc:sldMk cId="0" sldId="273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273"/>
            <ac:spMk id="8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1:28.470" v="5386" actId="2696"/>
        <pc:sldMkLst>
          <pc:docMk/>
          <pc:sldMk cId="0" sldId="274"/>
        </pc:sldMkLst>
      </pc:sldChg>
      <pc:sldChg chg="add del">
        <pc:chgData name="Daniel Khashabi" userId="62390808-c838-45e6-be59-d6fd0d208bc8" providerId="ADAL" clId="{3DC5C5E0-4726-D64E-9CAC-8B164851F72F}" dt="2023-01-08T18:31:29.400" v="5387" actId="2696"/>
        <pc:sldMkLst>
          <pc:docMk/>
          <pc:sldMk cId="0" sldId="275"/>
        </pc:sldMkLst>
      </pc:sldChg>
      <pc:sldChg chg="modSp add del">
        <pc:chgData name="Daniel Khashabi" userId="62390808-c838-45e6-be59-d6fd0d208bc8" providerId="ADAL" clId="{3DC5C5E0-4726-D64E-9CAC-8B164851F72F}" dt="2023-01-08T18:31:30.455" v="5388" actId="2696"/>
        <pc:sldMkLst>
          <pc:docMk/>
          <pc:sldMk cId="0" sldId="276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276"/>
            <ac:spMk id="8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5:03:25.945" v="1129" actId="2696"/>
        <pc:sldMkLst>
          <pc:docMk/>
          <pc:sldMk cId="0" sldId="277"/>
        </pc:sldMkLst>
      </pc:sldChg>
      <pc:sldChg chg="add del">
        <pc:chgData name="Daniel Khashabi" userId="62390808-c838-45e6-be59-d6fd0d208bc8" providerId="ADAL" clId="{3DC5C5E0-4726-D64E-9CAC-8B164851F72F}" dt="2023-01-08T15:19:31.678" v="2045" actId="2696"/>
        <pc:sldMkLst>
          <pc:docMk/>
          <pc:sldMk cId="0" sldId="278"/>
        </pc:sldMkLst>
      </pc:sldChg>
      <pc:sldChg chg="add del">
        <pc:chgData name="Daniel Khashabi" userId="62390808-c838-45e6-be59-d6fd0d208bc8" providerId="ADAL" clId="{3DC5C5E0-4726-D64E-9CAC-8B164851F72F}" dt="2023-01-08T15:21:55.185" v="2312" actId="2696"/>
        <pc:sldMkLst>
          <pc:docMk/>
          <pc:sldMk cId="1656767040" sldId="278"/>
        </pc:sldMkLst>
      </pc:sldChg>
      <pc:sldChg chg="add del">
        <pc:chgData name="Daniel Khashabi" userId="62390808-c838-45e6-be59-d6fd0d208bc8" providerId="ADAL" clId="{3DC5C5E0-4726-D64E-9CAC-8B164851F72F}" dt="2023-01-08T15:19:31.678" v="2045" actId="2696"/>
        <pc:sldMkLst>
          <pc:docMk/>
          <pc:sldMk cId="0" sldId="279"/>
        </pc:sldMkLst>
      </pc:sldChg>
      <pc:sldChg chg="add del">
        <pc:chgData name="Daniel Khashabi" userId="62390808-c838-45e6-be59-d6fd0d208bc8" providerId="ADAL" clId="{3DC5C5E0-4726-D64E-9CAC-8B164851F72F}" dt="2023-01-08T15:22:49.549" v="2355" actId="2696"/>
        <pc:sldMkLst>
          <pc:docMk/>
          <pc:sldMk cId="1580084255" sldId="279"/>
        </pc:sldMkLst>
      </pc:sldChg>
      <pc:sldChg chg="add del">
        <pc:chgData name="Daniel Khashabi" userId="62390808-c838-45e6-be59-d6fd0d208bc8" providerId="ADAL" clId="{3DC5C5E0-4726-D64E-9CAC-8B164851F72F}" dt="2023-01-08T15:19:31.678" v="2045" actId="2696"/>
        <pc:sldMkLst>
          <pc:docMk/>
          <pc:sldMk cId="0" sldId="280"/>
        </pc:sldMkLst>
      </pc:sldChg>
      <pc:sldChg chg="add del">
        <pc:chgData name="Daniel Khashabi" userId="62390808-c838-45e6-be59-d6fd0d208bc8" providerId="ADAL" clId="{3DC5C5E0-4726-D64E-9CAC-8B164851F72F}" dt="2023-01-08T15:27:31.704" v="2507" actId="2696"/>
        <pc:sldMkLst>
          <pc:docMk/>
          <pc:sldMk cId="4191213768" sldId="280"/>
        </pc:sldMkLst>
      </pc:sldChg>
      <pc:sldChg chg="add del">
        <pc:chgData name="Daniel Khashabi" userId="62390808-c838-45e6-be59-d6fd0d208bc8" providerId="ADAL" clId="{3DC5C5E0-4726-D64E-9CAC-8B164851F72F}" dt="2023-01-08T15:19:31.678" v="2045" actId="2696"/>
        <pc:sldMkLst>
          <pc:docMk/>
          <pc:sldMk cId="0" sldId="281"/>
        </pc:sldMkLst>
      </pc:sldChg>
      <pc:sldChg chg="add del ord">
        <pc:chgData name="Daniel Khashabi" userId="62390808-c838-45e6-be59-d6fd0d208bc8" providerId="ADAL" clId="{3DC5C5E0-4726-D64E-9CAC-8B164851F72F}" dt="2023-01-08T15:52:52.633" v="3544" actId="2696"/>
        <pc:sldMkLst>
          <pc:docMk/>
          <pc:sldMk cId="703849399" sldId="281"/>
        </pc:sldMkLst>
      </pc:sldChg>
      <pc:sldChg chg="add del">
        <pc:chgData name="Daniel Khashabi" userId="62390808-c838-45e6-be59-d6fd0d208bc8" providerId="ADAL" clId="{3DC5C5E0-4726-D64E-9CAC-8B164851F72F}" dt="2023-01-08T16:03:23.065" v="3556" actId="2696"/>
        <pc:sldMkLst>
          <pc:docMk/>
          <pc:sldMk cId="0" sldId="282"/>
        </pc:sldMkLst>
      </pc:sldChg>
      <pc:sldChg chg="add del">
        <pc:chgData name="Daniel Khashabi" userId="62390808-c838-45e6-be59-d6fd0d208bc8" providerId="ADAL" clId="{3DC5C5E0-4726-D64E-9CAC-8B164851F72F}" dt="2023-01-08T16:03:22.203" v="3555" actId="2696"/>
        <pc:sldMkLst>
          <pc:docMk/>
          <pc:sldMk cId="0" sldId="283"/>
        </pc:sldMkLst>
      </pc:sldChg>
      <pc:sldChg chg="add del">
        <pc:chgData name="Daniel Khashabi" userId="62390808-c838-45e6-be59-d6fd0d208bc8" providerId="ADAL" clId="{3DC5C5E0-4726-D64E-9CAC-8B164851F72F}" dt="2023-01-08T16:03:25.434" v="3557" actId="2696"/>
        <pc:sldMkLst>
          <pc:docMk/>
          <pc:sldMk cId="0" sldId="284"/>
        </pc:sldMkLst>
      </pc:sldChg>
      <pc:sldChg chg="add del">
        <pc:chgData name="Daniel Khashabi" userId="62390808-c838-45e6-be59-d6fd0d208bc8" providerId="ADAL" clId="{3DC5C5E0-4726-D64E-9CAC-8B164851F72F}" dt="2023-01-08T16:07:04.149" v="3839" actId="2696"/>
        <pc:sldMkLst>
          <pc:docMk/>
          <pc:sldMk cId="261532759" sldId="284"/>
        </pc:sldMkLst>
      </pc:sldChg>
      <pc:sldChg chg="add del">
        <pc:chgData name="Daniel Khashabi" userId="62390808-c838-45e6-be59-d6fd0d208bc8" providerId="ADAL" clId="{3DC5C5E0-4726-D64E-9CAC-8B164851F72F}" dt="2023-01-08T16:08:03.533" v="3854" actId="2696"/>
        <pc:sldMkLst>
          <pc:docMk/>
          <pc:sldMk cId="0" sldId="285"/>
        </pc:sldMkLst>
      </pc:sldChg>
      <pc:sldChg chg="modSp add del">
        <pc:chgData name="Daniel Khashabi" userId="62390808-c838-45e6-be59-d6fd0d208bc8" providerId="ADAL" clId="{3DC5C5E0-4726-D64E-9CAC-8B164851F72F}" dt="2023-01-08T18:29:39.545" v="5325" actId="2696"/>
        <pc:sldMkLst>
          <pc:docMk/>
          <pc:sldMk cId="0" sldId="286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86"/>
            <ac:spMk id="16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7:26:25.431" v="3871" actId="2696"/>
        <pc:sldMkLst>
          <pc:docMk/>
          <pc:sldMk cId="0" sldId="287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87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7:50:13.039" v="4438" actId="2696"/>
        <pc:sldMkLst>
          <pc:docMk/>
          <pc:sldMk cId="2640286316" sldId="287"/>
        </pc:sldMkLst>
      </pc:sldChg>
      <pc:sldChg chg="add del">
        <pc:chgData name="Daniel Khashabi" userId="62390808-c838-45e6-be59-d6fd0d208bc8" providerId="ADAL" clId="{3DC5C5E0-4726-D64E-9CAC-8B164851F72F}" dt="2023-01-08T18:29:41.340" v="5327" actId="2696"/>
        <pc:sldMkLst>
          <pc:docMk/>
          <pc:sldMk cId="0" sldId="288"/>
        </pc:sldMkLst>
      </pc:sldChg>
      <pc:sldChg chg="add del">
        <pc:chgData name="Daniel Khashabi" userId="62390808-c838-45e6-be59-d6fd0d208bc8" providerId="ADAL" clId="{3DC5C5E0-4726-D64E-9CAC-8B164851F72F}" dt="2023-01-08T18:29:41.869" v="5328" actId="2696"/>
        <pc:sldMkLst>
          <pc:docMk/>
          <pc:sldMk cId="0" sldId="289"/>
        </pc:sldMkLst>
      </pc:sldChg>
      <pc:sldChg chg="add del">
        <pc:chgData name="Daniel Khashabi" userId="62390808-c838-45e6-be59-d6fd0d208bc8" providerId="ADAL" clId="{3DC5C5E0-4726-D64E-9CAC-8B164851F72F}" dt="2023-01-08T18:29:42.562" v="5329" actId="2696"/>
        <pc:sldMkLst>
          <pc:docMk/>
          <pc:sldMk cId="0" sldId="290"/>
        </pc:sldMkLst>
      </pc:sldChg>
      <pc:sldChg chg="add del">
        <pc:chgData name="Daniel Khashabi" userId="62390808-c838-45e6-be59-d6fd0d208bc8" providerId="ADAL" clId="{3DC5C5E0-4726-D64E-9CAC-8B164851F72F}" dt="2023-01-08T18:29:43.188" v="5330" actId="2696"/>
        <pc:sldMkLst>
          <pc:docMk/>
          <pc:sldMk cId="0" sldId="291"/>
        </pc:sldMkLst>
      </pc:sldChg>
      <pc:sldChg chg="add del">
        <pc:chgData name="Daniel Khashabi" userId="62390808-c838-45e6-be59-d6fd0d208bc8" providerId="ADAL" clId="{3DC5C5E0-4726-D64E-9CAC-8B164851F72F}" dt="2023-01-08T18:29:43.752" v="5331" actId="2696"/>
        <pc:sldMkLst>
          <pc:docMk/>
          <pc:sldMk cId="0" sldId="292"/>
        </pc:sldMkLst>
      </pc:sldChg>
      <pc:sldChg chg="add del">
        <pc:chgData name="Daniel Khashabi" userId="62390808-c838-45e6-be59-d6fd0d208bc8" providerId="ADAL" clId="{3DC5C5E0-4726-D64E-9CAC-8B164851F72F}" dt="2023-01-08T18:29:44.288" v="5332" actId="2696"/>
        <pc:sldMkLst>
          <pc:docMk/>
          <pc:sldMk cId="0" sldId="293"/>
        </pc:sldMkLst>
      </pc:sldChg>
      <pc:sldChg chg="add del">
        <pc:chgData name="Daniel Khashabi" userId="62390808-c838-45e6-be59-d6fd0d208bc8" providerId="ADAL" clId="{3DC5C5E0-4726-D64E-9CAC-8B164851F72F}" dt="2023-01-08T18:29:44.856" v="5333" actId="2696"/>
        <pc:sldMkLst>
          <pc:docMk/>
          <pc:sldMk cId="0" sldId="294"/>
        </pc:sldMkLst>
      </pc:sldChg>
      <pc:sldChg chg="modSp add del">
        <pc:chgData name="Daniel Khashabi" userId="62390808-c838-45e6-be59-d6fd0d208bc8" providerId="ADAL" clId="{3DC5C5E0-4726-D64E-9CAC-8B164851F72F}" dt="2023-01-08T18:29:45.408" v="5334" actId="2696"/>
        <pc:sldMkLst>
          <pc:docMk/>
          <pc:sldMk cId="0" sldId="295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95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29:45.876" v="5335" actId="2696"/>
        <pc:sldMkLst>
          <pc:docMk/>
          <pc:sldMk cId="0" sldId="296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96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29:46.378" v="5336" actId="2696"/>
        <pc:sldMkLst>
          <pc:docMk/>
          <pc:sldMk cId="0" sldId="297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97"/>
            <ac:spMk id="9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29:46.845" v="5337" actId="2696"/>
        <pc:sldMkLst>
          <pc:docMk/>
          <pc:sldMk cId="0" sldId="298"/>
        </pc:sldMkLst>
      </pc:sldChg>
      <pc:sldChg chg="modSp add del">
        <pc:chgData name="Daniel Khashabi" userId="62390808-c838-45e6-be59-d6fd0d208bc8" providerId="ADAL" clId="{3DC5C5E0-4726-D64E-9CAC-8B164851F72F}" dt="2023-01-08T18:29:47.454" v="5338" actId="2696"/>
        <pc:sldMkLst>
          <pc:docMk/>
          <pc:sldMk cId="0" sldId="299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299"/>
            <ac:spMk id="4" creationId="{00000000-0000-0000-0000-000000000000}"/>
          </ac:spMkLst>
        </pc:spChg>
      </pc:sldChg>
      <pc:sldChg chg="del">
        <pc:chgData name="Daniel Khashabi" userId="62390808-c838-45e6-be59-d6fd0d208bc8" providerId="ADAL" clId="{3DC5C5E0-4726-D64E-9CAC-8B164851F72F}" dt="2023-01-08T14:28:23.263" v="114" actId="2696"/>
        <pc:sldMkLst>
          <pc:docMk/>
          <pc:sldMk cId="2458244337" sldId="300"/>
        </pc:sldMkLst>
      </pc:sldChg>
      <pc:sldChg chg="modSp add del mod">
        <pc:chgData name="Daniel Khashabi" userId="62390808-c838-45e6-be59-d6fd0d208bc8" providerId="ADAL" clId="{3DC5C5E0-4726-D64E-9CAC-8B164851F72F}" dt="2023-01-08T18:30:41.040" v="5370" actId="2696"/>
        <pc:sldMkLst>
          <pc:docMk/>
          <pc:sldMk cId="0" sldId="301"/>
        </pc:sldMkLst>
        <pc:spChg chg="mod">
          <ac:chgData name="Daniel Khashabi" userId="62390808-c838-45e6-be59-d6fd0d208bc8" providerId="ADAL" clId="{3DC5C5E0-4726-D64E-9CAC-8B164851F72F}" dt="2023-01-08T14:30:03.305" v="157" actId="20577"/>
          <ac:spMkLst>
            <pc:docMk/>
            <pc:sldMk cId="0" sldId="301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29:58.848" v="5343" actId="2696"/>
        <pc:sldMkLst>
          <pc:docMk/>
          <pc:sldMk cId="0" sldId="302"/>
        </pc:sldMkLst>
      </pc:sldChg>
      <pc:sldChg chg="add del">
        <pc:chgData name="Daniel Khashabi" userId="62390808-c838-45e6-be59-d6fd0d208bc8" providerId="ADAL" clId="{3DC5C5E0-4726-D64E-9CAC-8B164851F72F}" dt="2023-01-08T18:30:00.570" v="5344" actId="2696"/>
        <pc:sldMkLst>
          <pc:docMk/>
          <pc:sldMk cId="0" sldId="303"/>
        </pc:sldMkLst>
      </pc:sldChg>
      <pc:sldChg chg="modSp add del">
        <pc:chgData name="Daniel Khashabi" userId="62390808-c838-45e6-be59-d6fd0d208bc8" providerId="ADAL" clId="{3DC5C5E0-4726-D64E-9CAC-8B164851F72F}" dt="2023-01-08T18:30:01.010" v="5345" actId="2696"/>
        <pc:sldMkLst>
          <pc:docMk/>
          <pc:sldMk cId="0" sldId="304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304"/>
            <ac:spMk id="4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30:01.774" v="5346" actId="2696"/>
        <pc:sldMkLst>
          <pc:docMk/>
          <pc:sldMk cId="0" sldId="305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305"/>
            <ac:spMk id="20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0:02.219" v="5347" actId="2696"/>
        <pc:sldMkLst>
          <pc:docMk/>
          <pc:sldMk cId="0" sldId="306"/>
        </pc:sldMkLst>
      </pc:sldChg>
      <pc:sldChg chg="modSp add del">
        <pc:chgData name="Daniel Khashabi" userId="62390808-c838-45e6-be59-d6fd0d208bc8" providerId="ADAL" clId="{3DC5C5E0-4726-D64E-9CAC-8B164851F72F}" dt="2023-01-08T18:30:02.871" v="5348" actId="2696"/>
        <pc:sldMkLst>
          <pc:docMk/>
          <pc:sldMk cId="0" sldId="307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307"/>
            <ac:spMk id="11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0:04.604" v="5349" actId="2696"/>
        <pc:sldMkLst>
          <pc:docMk/>
          <pc:sldMk cId="0" sldId="308"/>
        </pc:sldMkLst>
      </pc:sldChg>
      <pc:sldChg chg="add del">
        <pc:chgData name="Daniel Khashabi" userId="62390808-c838-45e6-be59-d6fd0d208bc8" providerId="ADAL" clId="{3DC5C5E0-4726-D64E-9CAC-8B164851F72F}" dt="2023-01-08T18:30:05.068" v="5350" actId="2696"/>
        <pc:sldMkLst>
          <pc:docMk/>
          <pc:sldMk cId="0" sldId="309"/>
        </pc:sldMkLst>
      </pc:sldChg>
      <pc:sldChg chg="add del">
        <pc:chgData name="Daniel Khashabi" userId="62390808-c838-45e6-be59-d6fd0d208bc8" providerId="ADAL" clId="{3DC5C5E0-4726-D64E-9CAC-8B164851F72F}" dt="2023-01-08T18:30:05.457" v="5351" actId="2696"/>
        <pc:sldMkLst>
          <pc:docMk/>
          <pc:sldMk cId="0" sldId="310"/>
        </pc:sldMkLst>
      </pc:sldChg>
      <pc:sldChg chg="add del">
        <pc:chgData name="Daniel Khashabi" userId="62390808-c838-45e6-be59-d6fd0d208bc8" providerId="ADAL" clId="{3DC5C5E0-4726-D64E-9CAC-8B164851F72F}" dt="2023-01-08T18:30:06.259" v="5352" actId="2696"/>
        <pc:sldMkLst>
          <pc:docMk/>
          <pc:sldMk cId="0" sldId="311"/>
        </pc:sldMkLst>
      </pc:sldChg>
      <pc:sldChg chg="modSp add del">
        <pc:chgData name="Daniel Khashabi" userId="62390808-c838-45e6-be59-d6fd0d208bc8" providerId="ADAL" clId="{3DC5C5E0-4726-D64E-9CAC-8B164851F72F}" dt="2023-01-08T18:30:07.515" v="5353" actId="2696"/>
        <pc:sldMkLst>
          <pc:docMk/>
          <pc:sldMk cId="0" sldId="312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312"/>
            <ac:spMk id="10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30:34.529" v="5356" actId="2696"/>
        <pc:sldMkLst>
          <pc:docMk/>
          <pc:sldMk cId="0" sldId="313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313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48:01.776" v="5642" actId="2696"/>
        <pc:sldMkLst>
          <pc:docMk/>
          <pc:sldMk cId="3140181125" sldId="313"/>
        </pc:sldMkLst>
      </pc:sldChg>
      <pc:sldChg chg="add del">
        <pc:chgData name="Daniel Khashabi" userId="62390808-c838-45e6-be59-d6fd0d208bc8" providerId="ADAL" clId="{3DC5C5E0-4726-D64E-9CAC-8B164851F72F}" dt="2023-01-08T18:30:34.529" v="5356" actId="2696"/>
        <pc:sldMkLst>
          <pc:docMk/>
          <pc:sldMk cId="0" sldId="314"/>
        </pc:sldMkLst>
      </pc:sldChg>
      <pc:sldChg chg="add del">
        <pc:chgData name="Daniel Khashabi" userId="62390808-c838-45e6-be59-d6fd0d208bc8" providerId="ADAL" clId="{3DC5C5E0-4726-D64E-9CAC-8B164851F72F}" dt="2023-01-08T18:48:02.688" v="5643" actId="2696"/>
        <pc:sldMkLst>
          <pc:docMk/>
          <pc:sldMk cId="2923509305" sldId="314"/>
        </pc:sldMkLst>
      </pc:sldChg>
      <pc:sldChg chg="add">
        <pc:chgData name="Daniel Khashabi" userId="62390808-c838-45e6-be59-d6fd0d208bc8" providerId="ADAL" clId="{3DC5C5E0-4726-D64E-9CAC-8B164851F72F}" dt="2023-01-08T14:20:51.562" v="0"/>
        <pc:sldMkLst>
          <pc:docMk/>
          <pc:sldMk cId="3187965015" sldId="318"/>
        </pc:sldMkLst>
      </pc:sldChg>
      <pc:sldChg chg="modSp add del mod">
        <pc:chgData name="Daniel Khashabi" userId="62390808-c838-45e6-be59-d6fd0d208bc8" providerId="ADAL" clId="{3DC5C5E0-4726-D64E-9CAC-8B164851F72F}" dt="2023-01-08T14:28:23.934" v="115" actId="2696"/>
        <pc:sldMkLst>
          <pc:docMk/>
          <pc:sldMk cId="554279974" sldId="583"/>
        </pc:sldMkLst>
        <pc:spChg chg="mod">
          <ac:chgData name="Daniel Khashabi" userId="62390808-c838-45e6-be59-d6fd0d208bc8" providerId="ADAL" clId="{3DC5C5E0-4726-D64E-9CAC-8B164851F72F}" dt="2023-01-08T14:26:57.075" v="10" actId="27636"/>
          <ac:spMkLst>
            <pc:docMk/>
            <pc:sldMk cId="554279974" sldId="583"/>
            <ac:spMk id="5" creationId="{C084C4E0-5275-2865-2322-175D577109C6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078" v="11" actId="27636"/>
        <pc:sldMkLst>
          <pc:docMk/>
          <pc:sldMk cId="3361210140" sldId="584"/>
        </pc:sldMkLst>
        <pc:spChg chg="mod">
          <ac:chgData name="Daniel Khashabi" userId="62390808-c838-45e6-be59-d6fd0d208bc8" providerId="ADAL" clId="{3DC5C5E0-4726-D64E-9CAC-8B164851F72F}" dt="2023-01-08T14:26:57.078" v="11" actId="27636"/>
          <ac:spMkLst>
            <pc:docMk/>
            <pc:sldMk cId="3361210140" sldId="584"/>
            <ac:spMk id="5" creationId="{D86A9A40-4AA3-39BE-1F13-EE3C0B2546DB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07" v="12" actId="27636"/>
        <pc:sldMkLst>
          <pc:docMk/>
          <pc:sldMk cId="1747116743" sldId="585"/>
        </pc:sldMkLst>
        <pc:spChg chg="mod">
          <ac:chgData name="Daniel Khashabi" userId="62390808-c838-45e6-be59-d6fd0d208bc8" providerId="ADAL" clId="{3DC5C5E0-4726-D64E-9CAC-8B164851F72F}" dt="2023-01-08T14:26:57.107" v="12" actId="27636"/>
          <ac:spMkLst>
            <pc:docMk/>
            <pc:sldMk cId="1747116743" sldId="585"/>
            <ac:spMk id="5" creationId="{8B0FF918-7410-6D12-AAE9-3EF1DBB9B6ED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11" v="13" actId="27636"/>
        <pc:sldMkLst>
          <pc:docMk/>
          <pc:sldMk cId="4041694443" sldId="586"/>
        </pc:sldMkLst>
        <pc:spChg chg="mod">
          <ac:chgData name="Daniel Khashabi" userId="62390808-c838-45e6-be59-d6fd0d208bc8" providerId="ADAL" clId="{3DC5C5E0-4726-D64E-9CAC-8B164851F72F}" dt="2023-01-08T14:26:57.111" v="13" actId="27636"/>
          <ac:spMkLst>
            <pc:docMk/>
            <pc:sldMk cId="4041694443" sldId="586"/>
            <ac:spMk id="5" creationId="{F5F52FE7-7EF7-85EA-F001-449840C0DA87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20" v="14" actId="27636"/>
        <pc:sldMkLst>
          <pc:docMk/>
          <pc:sldMk cId="918073493" sldId="587"/>
        </pc:sldMkLst>
        <pc:spChg chg="mod">
          <ac:chgData name="Daniel Khashabi" userId="62390808-c838-45e6-be59-d6fd0d208bc8" providerId="ADAL" clId="{3DC5C5E0-4726-D64E-9CAC-8B164851F72F}" dt="2023-01-08T14:26:57.120" v="14" actId="27636"/>
          <ac:spMkLst>
            <pc:docMk/>
            <pc:sldMk cId="918073493" sldId="587"/>
            <ac:spMk id="5" creationId="{EA72308B-2475-37FA-80B8-B0027E8DA622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27" v="16" actId="27636"/>
        <pc:sldMkLst>
          <pc:docMk/>
          <pc:sldMk cId="1537972287" sldId="588"/>
        </pc:sldMkLst>
        <pc:spChg chg="mod">
          <ac:chgData name="Daniel Khashabi" userId="62390808-c838-45e6-be59-d6fd0d208bc8" providerId="ADAL" clId="{3DC5C5E0-4726-D64E-9CAC-8B164851F72F}" dt="2023-01-08T14:26:57.127" v="16" actId="27636"/>
          <ac:spMkLst>
            <pc:docMk/>
            <pc:sldMk cId="1537972287" sldId="588"/>
            <ac:spMk id="5" creationId="{719D465C-D2E5-38EA-46EB-0E9555451120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73" v="17" actId="27636"/>
        <pc:sldMkLst>
          <pc:docMk/>
          <pc:sldMk cId="4216434262" sldId="589"/>
        </pc:sldMkLst>
        <pc:spChg chg="mod">
          <ac:chgData name="Daniel Khashabi" userId="62390808-c838-45e6-be59-d6fd0d208bc8" providerId="ADAL" clId="{3DC5C5E0-4726-D64E-9CAC-8B164851F72F}" dt="2023-01-08T14:26:57.173" v="17" actId="27636"/>
          <ac:spMkLst>
            <pc:docMk/>
            <pc:sldMk cId="4216434262" sldId="589"/>
            <ac:spMk id="5" creationId="{08FC0BE3-1908-DE8A-9122-EF1BF72EA9C9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78" v="18" actId="27636"/>
        <pc:sldMkLst>
          <pc:docMk/>
          <pc:sldMk cId="2406385940" sldId="591"/>
        </pc:sldMkLst>
        <pc:spChg chg="mod">
          <ac:chgData name="Daniel Khashabi" userId="62390808-c838-45e6-be59-d6fd0d208bc8" providerId="ADAL" clId="{3DC5C5E0-4726-D64E-9CAC-8B164851F72F}" dt="2023-01-08T14:26:57.178" v="18" actId="27636"/>
          <ac:spMkLst>
            <pc:docMk/>
            <pc:sldMk cId="2406385940" sldId="591"/>
            <ac:spMk id="9" creationId="{501FB319-31BB-37B9-D96A-0A527C94C563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220" v="20" actId="27636"/>
        <pc:sldMkLst>
          <pc:docMk/>
          <pc:sldMk cId="120023800" sldId="592"/>
        </pc:sldMkLst>
        <pc:spChg chg="mod">
          <ac:chgData name="Daniel Khashabi" userId="62390808-c838-45e6-be59-d6fd0d208bc8" providerId="ADAL" clId="{3DC5C5E0-4726-D64E-9CAC-8B164851F72F}" dt="2023-01-08T14:26:57.217" v="19" actId="27636"/>
          <ac:spMkLst>
            <pc:docMk/>
            <pc:sldMk cId="120023800" sldId="592"/>
            <ac:spMk id="3" creationId="{2411FDAB-D6D2-2456-F626-25E621A0085C}"/>
          </ac:spMkLst>
        </pc:spChg>
        <pc:spChg chg="mod">
          <ac:chgData name="Daniel Khashabi" userId="62390808-c838-45e6-be59-d6fd0d208bc8" providerId="ADAL" clId="{3DC5C5E0-4726-D64E-9CAC-8B164851F72F}" dt="2023-01-08T14:26:57.220" v="20" actId="27636"/>
          <ac:spMkLst>
            <pc:docMk/>
            <pc:sldMk cId="120023800" sldId="592"/>
            <ac:spMk id="5" creationId="{C3B7C632-4C9B-B9AB-0699-D87DE549B8C4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347" v="24" actId="27636"/>
        <pc:sldMkLst>
          <pc:docMk/>
          <pc:sldMk cId="321114793" sldId="594"/>
        </pc:sldMkLst>
        <pc:spChg chg="mod">
          <ac:chgData name="Daniel Khashabi" userId="62390808-c838-45e6-be59-d6fd0d208bc8" providerId="ADAL" clId="{3DC5C5E0-4726-D64E-9CAC-8B164851F72F}" dt="2023-01-08T14:26:57.347" v="24" actId="27636"/>
          <ac:spMkLst>
            <pc:docMk/>
            <pc:sldMk cId="321114793" sldId="594"/>
            <ac:spMk id="2" creationId="{5C57DD97-C415-FE6B-1263-93A092CE81F3}"/>
          </ac:spMkLst>
        </pc:spChg>
      </pc:sldChg>
      <pc:sldChg chg="modSp add mod">
        <pc:chgData name="Daniel Khashabi" userId="62390808-c838-45e6-be59-d6fd0d208bc8" providerId="ADAL" clId="{3DC5C5E0-4726-D64E-9CAC-8B164851F72F}" dt="2023-01-08T18:29:16.268" v="5324" actId="20577"/>
        <pc:sldMkLst>
          <pc:docMk/>
          <pc:sldMk cId="1082849141" sldId="595"/>
        </pc:sldMkLst>
        <pc:spChg chg="mod">
          <ac:chgData name="Daniel Khashabi" userId="62390808-c838-45e6-be59-d6fd0d208bc8" providerId="ADAL" clId="{3DC5C5E0-4726-D64E-9CAC-8B164851F72F}" dt="2023-01-08T14:28:48.129" v="116" actId="2711"/>
          <ac:spMkLst>
            <pc:docMk/>
            <pc:sldMk cId="1082849141" sldId="595"/>
            <ac:spMk id="7" creationId="{4336C621-F8F6-F30D-473D-74EDD6BA2B19}"/>
          </ac:spMkLst>
        </pc:spChg>
        <pc:spChg chg="mod">
          <ac:chgData name="Daniel Khashabi" userId="62390808-c838-45e6-be59-d6fd0d208bc8" providerId="ADAL" clId="{3DC5C5E0-4726-D64E-9CAC-8B164851F72F}" dt="2023-01-08T14:26:57.631" v="34" actId="27636"/>
          <ac:spMkLst>
            <pc:docMk/>
            <pc:sldMk cId="1082849141" sldId="595"/>
            <ac:spMk id="285" creationId="{00000000-0000-0000-0000-000000000000}"/>
          </ac:spMkLst>
        </pc:spChg>
        <pc:spChg chg="mod">
          <ac:chgData name="Daniel Khashabi" userId="62390808-c838-45e6-be59-d6fd0d208bc8" providerId="ADAL" clId="{3DC5C5E0-4726-D64E-9CAC-8B164851F72F}" dt="2023-01-08T18:29:16.268" v="5324" actId="20577"/>
          <ac:spMkLst>
            <pc:docMk/>
            <pc:sldMk cId="1082849141" sldId="595"/>
            <ac:spMk id="286" creationId="{00000000-0000-0000-0000-000000000000}"/>
          </ac:spMkLst>
        </pc:spChg>
      </pc:sldChg>
      <pc:sldChg chg="add">
        <pc:chgData name="Daniel Khashabi" userId="62390808-c838-45e6-be59-d6fd0d208bc8" providerId="ADAL" clId="{3DC5C5E0-4726-D64E-9CAC-8B164851F72F}" dt="2023-01-08T14:23:19.888" v="1"/>
        <pc:sldMkLst>
          <pc:docMk/>
          <pc:sldMk cId="4185547407" sldId="1319"/>
        </pc:sldMkLst>
      </pc:sldChg>
      <pc:sldChg chg="add">
        <pc:chgData name="Daniel Khashabi" userId="62390808-c838-45e6-be59-d6fd0d208bc8" providerId="ADAL" clId="{3DC5C5E0-4726-D64E-9CAC-8B164851F72F}" dt="2023-01-08T14:23:19.888" v="1"/>
        <pc:sldMkLst>
          <pc:docMk/>
          <pc:sldMk cId="2331692486" sldId="1336"/>
        </pc:sldMkLst>
      </pc:sldChg>
      <pc:sldChg chg="add">
        <pc:chgData name="Daniel Khashabi" userId="62390808-c838-45e6-be59-d6fd0d208bc8" providerId="ADAL" clId="{3DC5C5E0-4726-D64E-9CAC-8B164851F72F}" dt="2023-01-08T14:23:19.888" v="1"/>
        <pc:sldMkLst>
          <pc:docMk/>
          <pc:sldMk cId="3583253818" sldId="1337"/>
        </pc:sldMkLst>
      </pc:sldChg>
      <pc:sldChg chg="new del">
        <pc:chgData name="Daniel Khashabi" userId="62390808-c838-45e6-be59-d6fd0d208bc8" providerId="ADAL" clId="{3DC5C5E0-4726-D64E-9CAC-8B164851F72F}" dt="2023-01-08T18:29:40.562" v="5326" actId="2696"/>
        <pc:sldMkLst>
          <pc:docMk/>
          <pc:sldMk cId="3117318273" sldId="1338"/>
        </pc:sldMkLst>
      </pc:sldChg>
      <pc:sldChg chg="add del">
        <pc:chgData name="Daniel Khashabi" userId="62390808-c838-45e6-be59-d6fd0d208bc8" providerId="ADAL" clId="{3DC5C5E0-4726-D64E-9CAC-8B164851F72F}" dt="2023-01-08T18:29:48.343" v="5339" actId="2696"/>
        <pc:sldMkLst>
          <pc:docMk/>
          <pc:sldMk cId="0" sldId="1339"/>
        </pc:sldMkLst>
      </pc:sldChg>
      <pc:sldChg chg="modSp add del">
        <pc:chgData name="Daniel Khashabi" userId="62390808-c838-45e6-be59-d6fd0d208bc8" providerId="ADAL" clId="{3DC5C5E0-4726-D64E-9CAC-8B164851F72F}" dt="2023-01-08T18:29:58.070" v="5342" actId="2696"/>
        <pc:sldMkLst>
          <pc:docMk/>
          <pc:sldMk cId="0" sldId="1340"/>
        </pc:sldMkLst>
        <pc:spChg chg="mod">
          <ac:chgData name="Daniel Khashabi" userId="62390808-c838-45e6-be59-d6fd0d208bc8" providerId="ADAL" clId="{3DC5C5E0-4726-D64E-9CAC-8B164851F72F}" dt="2023-01-08T14:24:17.018" v="5"/>
          <ac:spMkLst>
            <pc:docMk/>
            <pc:sldMk cId="0" sldId="1340"/>
            <ac:spMk id="5" creationId="{00000000-0000-0000-0000-000000000000}"/>
          </ac:spMkLst>
        </pc:spChg>
      </pc:sldChg>
      <pc:sldChg chg="modSp new del mod">
        <pc:chgData name="Daniel Khashabi" userId="62390808-c838-45e6-be59-d6fd0d208bc8" providerId="ADAL" clId="{3DC5C5E0-4726-D64E-9CAC-8B164851F72F}" dt="2023-01-08T18:30:35.628" v="5357" actId="2696"/>
        <pc:sldMkLst>
          <pc:docMk/>
          <pc:sldMk cId="1356674442" sldId="1341"/>
        </pc:sldMkLst>
        <pc:spChg chg="mod">
          <ac:chgData name="Daniel Khashabi" userId="62390808-c838-45e6-be59-d6fd0d208bc8" providerId="ADAL" clId="{3DC5C5E0-4726-D64E-9CAC-8B164851F72F}" dt="2023-01-08T14:25:03.563" v="8" actId="27636"/>
          <ac:spMkLst>
            <pc:docMk/>
            <pc:sldMk cId="1356674442" sldId="1341"/>
            <ac:spMk id="2" creationId="{ADC063E8-0B83-5477-1A75-06980E0E2CD3}"/>
          </ac:spMkLst>
        </pc:spChg>
      </pc:sldChg>
      <pc:sldChg chg="modSp add del">
        <pc:chgData name="Daniel Khashabi" userId="62390808-c838-45e6-be59-d6fd0d208bc8" providerId="ADAL" clId="{3DC5C5E0-4726-D64E-9CAC-8B164851F72F}" dt="2023-01-08T18:31:31.458" v="5389" actId="2696"/>
        <pc:sldMkLst>
          <pc:docMk/>
          <pc:sldMk cId="0" sldId="1342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1342"/>
            <ac:spMk id="24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1:32.225" v="5390" actId="2696"/>
        <pc:sldMkLst>
          <pc:docMk/>
          <pc:sldMk cId="0" sldId="1343"/>
        </pc:sldMkLst>
      </pc:sldChg>
      <pc:sldChg chg="modSp add del">
        <pc:chgData name="Daniel Khashabi" userId="62390808-c838-45e6-be59-d6fd0d208bc8" providerId="ADAL" clId="{3DC5C5E0-4726-D64E-9CAC-8B164851F72F}" dt="2023-01-08T18:39:02.390" v="5392" actId="2696"/>
        <pc:sldMkLst>
          <pc:docMk/>
          <pc:sldMk cId="0" sldId="1344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1344"/>
            <ac:spMk id="15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9:02.720" v="5393" actId="2696"/>
        <pc:sldMkLst>
          <pc:docMk/>
          <pc:sldMk cId="0" sldId="1345"/>
        </pc:sldMkLst>
      </pc:sldChg>
      <pc:sldChg chg="add del">
        <pc:chgData name="Daniel Khashabi" userId="62390808-c838-45e6-be59-d6fd0d208bc8" providerId="ADAL" clId="{3DC5C5E0-4726-D64E-9CAC-8B164851F72F}" dt="2023-01-08T18:39:02.906" v="5394" actId="2696"/>
        <pc:sldMkLst>
          <pc:docMk/>
          <pc:sldMk cId="0" sldId="1346"/>
        </pc:sldMkLst>
      </pc:sldChg>
      <pc:sldChg chg="add del">
        <pc:chgData name="Daniel Khashabi" userId="62390808-c838-45e6-be59-d6fd0d208bc8" providerId="ADAL" clId="{3DC5C5E0-4726-D64E-9CAC-8B164851F72F}" dt="2023-01-08T18:39:03.122" v="5395" actId="2696"/>
        <pc:sldMkLst>
          <pc:docMk/>
          <pc:sldMk cId="0" sldId="1347"/>
        </pc:sldMkLst>
      </pc:sldChg>
      <pc:sldChg chg="add del">
        <pc:chgData name="Daniel Khashabi" userId="62390808-c838-45e6-be59-d6fd0d208bc8" providerId="ADAL" clId="{3DC5C5E0-4726-D64E-9CAC-8B164851F72F}" dt="2023-01-08T18:39:03.297" v="5396" actId="2696"/>
        <pc:sldMkLst>
          <pc:docMk/>
          <pc:sldMk cId="0" sldId="1348"/>
        </pc:sldMkLst>
      </pc:sldChg>
      <pc:sldChg chg="add del">
        <pc:chgData name="Daniel Khashabi" userId="62390808-c838-45e6-be59-d6fd0d208bc8" providerId="ADAL" clId="{3DC5C5E0-4726-D64E-9CAC-8B164851F72F}" dt="2023-01-08T18:39:03.503" v="5397" actId="2696"/>
        <pc:sldMkLst>
          <pc:docMk/>
          <pc:sldMk cId="0" sldId="1349"/>
        </pc:sldMkLst>
      </pc:sldChg>
      <pc:sldChg chg="add del">
        <pc:chgData name="Daniel Khashabi" userId="62390808-c838-45e6-be59-d6fd0d208bc8" providerId="ADAL" clId="{3DC5C5E0-4726-D64E-9CAC-8B164851F72F}" dt="2023-01-08T18:39:03.666" v="5398" actId="2696"/>
        <pc:sldMkLst>
          <pc:docMk/>
          <pc:sldMk cId="0" sldId="1350"/>
        </pc:sldMkLst>
      </pc:sldChg>
      <pc:sldChg chg="add del">
        <pc:chgData name="Daniel Khashabi" userId="62390808-c838-45e6-be59-d6fd0d208bc8" providerId="ADAL" clId="{3DC5C5E0-4726-D64E-9CAC-8B164851F72F}" dt="2023-01-08T18:39:03.829" v="5399" actId="2696"/>
        <pc:sldMkLst>
          <pc:docMk/>
          <pc:sldMk cId="0" sldId="1351"/>
        </pc:sldMkLst>
      </pc:sldChg>
      <pc:sldChg chg="add del">
        <pc:chgData name="Daniel Khashabi" userId="62390808-c838-45e6-be59-d6fd0d208bc8" providerId="ADAL" clId="{3DC5C5E0-4726-D64E-9CAC-8B164851F72F}" dt="2023-01-08T18:39:04.045" v="5400" actId="2696"/>
        <pc:sldMkLst>
          <pc:docMk/>
          <pc:sldMk cId="0" sldId="1352"/>
        </pc:sldMkLst>
      </pc:sldChg>
      <pc:sldChg chg="add del">
        <pc:chgData name="Daniel Khashabi" userId="62390808-c838-45e6-be59-d6fd0d208bc8" providerId="ADAL" clId="{3DC5C5E0-4726-D64E-9CAC-8B164851F72F}" dt="2023-01-08T18:39:04.326" v="5401" actId="2696"/>
        <pc:sldMkLst>
          <pc:docMk/>
          <pc:sldMk cId="0" sldId="1353"/>
        </pc:sldMkLst>
      </pc:sldChg>
      <pc:sldChg chg="add del">
        <pc:chgData name="Daniel Khashabi" userId="62390808-c838-45e6-be59-d6fd0d208bc8" providerId="ADAL" clId="{3DC5C5E0-4726-D64E-9CAC-8B164851F72F}" dt="2023-01-08T18:39:04.499" v="5402" actId="2696"/>
        <pc:sldMkLst>
          <pc:docMk/>
          <pc:sldMk cId="0" sldId="1354"/>
        </pc:sldMkLst>
      </pc:sldChg>
      <pc:sldChg chg="add del">
        <pc:chgData name="Daniel Khashabi" userId="62390808-c838-45e6-be59-d6fd0d208bc8" providerId="ADAL" clId="{3DC5C5E0-4726-D64E-9CAC-8B164851F72F}" dt="2023-01-08T18:39:04.903" v="5403" actId="2696"/>
        <pc:sldMkLst>
          <pc:docMk/>
          <pc:sldMk cId="0" sldId="1355"/>
        </pc:sldMkLst>
      </pc:sldChg>
      <pc:sldChg chg="add del">
        <pc:chgData name="Daniel Khashabi" userId="62390808-c838-45e6-be59-d6fd0d208bc8" providerId="ADAL" clId="{3DC5C5E0-4726-D64E-9CAC-8B164851F72F}" dt="2023-01-08T18:39:05.212" v="5404" actId="2696"/>
        <pc:sldMkLst>
          <pc:docMk/>
          <pc:sldMk cId="0" sldId="1356"/>
        </pc:sldMkLst>
      </pc:sldChg>
      <pc:sldChg chg="add del">
        <pc:chgData name="Daniel Khashabi" userId="62390808-c838-45e6-be59-d6fd0d208bc8" providerId="ADAL" clId="{3DC5C5E0-4726-D64E-9CAC-8B164851F72F}" dt="2023-01-08T18:39:05.466" v="5405" actId="2696"/>
        <pc:sldMkLst>
          <pc:docMk/>
          <pc:sldMk cId="0" sldId="1357"/>
        </pc:sldMkLst>
      </pc:sldChg>
      <pc:sldChg chg="add del">
        <pc:chgData name="Daniel Khashabi" userId="62390808-c838-45e6-be59-d6fd0d208bc8" providerId="ADAL" clId="{3DC5C5E0-4726-D64E-9CAC-8B164851F72F}" dt="2023-01-08T18:39:05.774" v="5406" actId="2696"/>
        <pc:sldMkLst>
          <pc:docMk/>
          <pc:sldMk cId="0" sldId="1358"/>
        </pc:sldMkLst>
      </pc:sldChg>
      <pc:sldChg chg="add del">
        <pc:chgData name="Daniel Khashabi" userId="62390808-c838-45e6-be59-d6fd0d208bc8" providerId="ADAL" clId="{3DC5C5E0-4726-D64E-9CAC-8B164851F72F}" dt="2023-01-08T18:39:11.627" v="5409" actId="2696"/>
        <pc:sldMkLst>
          <pc:docMk/>
          <pc:sldMk cId="0" sldId="1359"/>
        </pc:sldMkLst>
      </pc:sldChg>
      <pc:sldChg chg="add del">
        <pc:chgData name="Daniel Khashabi" userId="62390808-c838-45e6-be59-d6fd0d208bc8" providerId="ADAL" clId="{3DC5C5E0-4726-D64E-9CAC-8B164851F72F}" dt="2023-01-08T18:39:46.904" v="5419" actId="2696"/>
        <pc:sldMkLst>
          <pc:docMk/>
          <pc:sldMk cId="0" sldId="1360"/>
        </pc:sldMkLst>
      </pc:sldChg>
      <pc:sldChg chg="add del">
        <pc:chgData name="Daniel Khashabi" userId="62390808-c838-45e6-be59-d6fd0d208bc8" providerId="ADAL" clId="{3DC5C5E0-4726-D64E-9CAC-8B164851F72F}" dt="2023-01-08T18:43:18.464" v="5577" actId="2696"/>
        <pc:sldMkLst>
          <pc:docMk/>
          <pc:sldMk cId="2584372617" sldId="1360"/>
        </pc:sldMkLst>
      </pc:sldChg>
      <pc:sldChg chg="add del">
        <pc:chgData name="Daniel Khashabi" userId="62390808-c838-45e6-be59-d6fd0d208bc8" providerId="ADAL" clId="{3DC5C5E0-4726-D64E-9CAC-8B164851F72F}" dt="2023-01-08T18:39:12.658" v="5410" actId="2696"/>
        <pc:sldMkLst>
          <pc:docMk/>
          <pc:sldMk cId="0" sldId="1361"/>
        </pc:sldMkLst>
      </pc:sldChg>
      <pc:sldChg chg="add del">
        <pc:chgData name="Daniel Khashabi" userId="62390808-c838-45e6-be59-d6fd0d208bc8" providerId="ADAL" clId="{3DC5C5E0-4726-D64E-9CAC-8B164851F72F}" dt="2023-01-08T18:39:13.145" v="5411" actId="2696"/>
        <pc:sldMkLst>
          <pc:docMk/>
          <pc:sldMk cId="0" sldId="1362"/>
        </pc:sldMkLst>
      </pc:sldChg>
      <pc:sldChg chg="modSp add del">
        <pc:chgData name="Daniel Khashabi" userId="62390808-c838-45e6-be59-d6fd0d208bc8" providerId="ADAL" clId="{3DC5C5E0-4726-D64E-9CAC-8B164851F72F}" dt="2023-01-08T18:39:37.773" v="5415" actId="2696"/>
        <pc:sldMkLst>
          <pc:docMk/>
          <pc:sldMk cId="0" sldId="1363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1363"/>
            <ac:spMk id="8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39:46.904" v="5419" actId="2696"/>
        <pc:sldMkLst>
          <pc:docMk/>
          <pc:sldMk cId="3218528790" sldId="1363"/>
        </pc:sldMkLst>
      </pc:sldChg>
      <pc:sldChg chg="add del">
        <pc:chgData name="Daniel Khashabi" userId="62390808-c838-45e6-be59-d6fd0d208bc8" providerId="ADAL" clId="{3DC5C5E0-4726-D64E-9CAC-8B164851F72F}" dt="2023-01-08T18:39:40.134" v="5417" actId="2696"/>
        <pc:sldMkLst>
          <pc:docMk/>
          <pc:sldMk cId="3286739422" sldId="1363"/>
        </pc:sldMkLst>
      </pc:sldChg>
      <pc:sldChg chg="delSp modSp add del mod">
        <pc:chgData name="Daniel Khashabi" userId="62390808-c838-45e6-be59-d6fd0d208bc8" providerId="ADAL" clId="{3DC5C5E0-4726-D64E-9CAC-8B164851F72F}" dt="2023-01-08T18:41:25.930" v="5488" actId="2696"/>
        <pc:sldMkLst>
          <pc:docMk/>
          <pc:sldMk cId="3648736493" sldId="1363"/>
        </pc:sldMkLst>
        <pc:spChg chg="del mod">
          <ac:chgData name="Daniel Khashabi" userId="62390808-c838-45e6-be59-d6fd0d208bc8" providerId="ADAL" clId="{3DC5C5E0-4726-D64E-9CAC-8B164851F72F}" dt="2023-01-08T18:40:12.972" v="5423"/>
          <ac:spMkLst>
            <pc:docMk/>
            <pc:sldMk cId="3648736493" sldId="1363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3DC5C5E0-4726-D64E-9CAC-8B164851F72F}" dt="2023-01-08T18:39:46.904" v="5419" actId="2696"/>
        <pc:sldMkLst>
          <pc:docMk/>
          <pc:sldMk cId="0" sldId="1364"/>
        </pc:sldMkLst>
        <pc:spChg chg="mod">
          <ac:chgData name="Daniel Khashabi" userId="62390808-c838-45e6-be59-d6fd0d208bc8" providerId="ADAL" clId="{3DC5C5E0-4726-D64E-9CAC-8B164851F72F}" dt="2023-01-08T14:25:03.375" v="7"/>
          <ac:spMkLst>
            <pc:docMk/>
            <pc:sldMk cId="0" sldId="1364"/>
            <ac:spMk id="8" creationId="{00000000-0000-0000-0000-000000000000}"/>
          </ac:spMkLst>
        </pc:spChg>
      </pc:sldChg>
      <pc:sldChg chg="add del">
        <pc:chgData name="Daniel Khashabi" userId="62390808-c838-45e6-be59-d6fd0d208bc8" providerId="ADAL" clId="{3DC5C5E0-4726-D64E-9CAC-8B164851F72F}" dt="2023-01-08T18:43:15.714" v="5576" actId="2696"/>
        <pc:sldMkLst>
          <pc:docMk/>
          <pc:sldMk cId="2955833171" sldId="1364"/>
        </pc:sldMkLst>
      </pc:sldChg>
      <pc:sldChg chg="add del">
        <pc:chgData name="Daniel Khashabi" userId="62390808-c838-45e6-be59-d6fd0d208bc8" providerId="ADAL" clId="{3DC5C5E0-4726-D64E-9CAC-8B164851F72F}" dt="2023-01-08T18:48:11.677" v="5644" actId="2696"/>
        <pc:sldMkLst>
          <pc:docMk/>
          <pc:sldMk cId="0" sldId="1365"/>
        </pc:sldMkLst>
      </pc:sldChg>
      <pc:sldChg chg="add del">
        <pc:chgData name="Daniel Khashabi" userId="62390808-c838-45e6-be59-d6fd0d208bc8" providerId="ADAL" clId="{3DC5C5E0-4726-D64E-9CAC-8B164851F72F}" dt="2023-01-08T18:48:12.268" v="5645" actId="2696"/>
        <pc:sldMkLst>
          <pc:docMk/>
          <pc:sldMk cId="0" sldId="1366"/>
        </pc:sldMkLst>
      </pc:sldChg>
      <pc:sldChg chg="add del">
        <pc:chgData name="Daniel Khashabi" userId="62390808-c838-45e6-be59-d6fd0d208bc8" providerId="ADAL" clId="{3DC5C5E0-4726-D64E-9CAC-8B164851F72F}" dt="2023-01-08T18:48:13.114" v="5646" actId="2696"/>
        <pc:sldMkLst>
          <pc:docMk/>
          <pc:sldMk cId="0" sldId="1367"/>
        </pc:sldMkLst>
      </pc:sldChg>
      <pc:sldChg chg="add del">
        <pc:chgData name="Daniel Khashabi" userId="62390808-c838-45e6-be59-d6fd0d208bc8" providerId="ADAL" clId="{3DC5C5E0-4726-D64E-9CAC-8B164851F72F}" dt="2023-01-08T18:48:13.589" v="5647" actId="2696"/>
        <pc:sldMkLst>
          <pc:docMk/>
          <pc:sldMk cId="0" sldId="1368"/>
        </pc:sldMkLst>
      </pc:sldChg>
      <pc:sldChg chg="add del">
        <pc:chgData name="Daniel Khashabi" userId="62390808-c838-45e6-be59-d6fd0d208bc8" providerId="ADAL" clId="{3DC5C5E0-4726-D64E-9CAC-8B164851F72F}" dt="2023-01-08T18:48:14.115" v="5648" actId="2696"/>
        <pc:sldMkLst>
          <pc:docMk/>
          <pc:sldMk cId="0" sldId="1369"/>
        </pc:sldMkLst>
      </pc:sldChg>
      <pc:sldChg chg="add del">
        <pc:chgData name="Daniel Khashabi" userId="62390808-c838-45e6-be59-d6fd0d208bc8" providerId="ADAL" clId="{3DC5C5E0-4726-D64E-9CAC-8B164851F72F}" dt="2023-01-08T18:48:14.831" v="5649" actId="2696"/>
        <pc:sldMkLst>
          <pc:docMk/>
          <pc:sldMk cId="0" sldId="1370"/>
        </pc:sldMkLst>
      </pc:sldChg>
      <pc:sldChg chg="add del">
        <pc:chgData name="Daniel Khashabi" userId="62390808-c838-45e6-be59-d6fd0d208bc8" providerId="ADAL" clId="{3DC5C5E0-4726-D64E-9CAC-8B164851F72F}" dt="2023-01-08T14:23:22.417" v="3" actId="2696"/>
        <pc:sldMkLst>
          <pc:docMk/>
          <pc:sldMk cId="3104821737" sldId="1393"/>
        </pc:sldMkLst>
      </pc:sldChg>
      <pc:sldChg chg="add del">
        <pc:chgData name="Daniel Khashabi" userId="62390808-c838-45e6-be59-d6fd0d208bc8" providerId="ADAL" clId="{3DC5C5E0-4726-D64E-9CAC-8B164851F72F}" dt="2023-01-08T14:23:22.384" v="2" actId="2696"/>
        <pc:sldMkLst>
          <pc:docMk/>
          <pc:sldMk cId="3644435761" sldId="1394"/>
        </pc:sldMkLst>
      </pc:sldChg>
      <pc:sldChg chg="modSp add del mod">
        <pc:chgData name="Daniel Khashabi" userId="62390808-c838-45e6-be59-d6fd0d208bc8" providerId="ADAL" clId="{3DC5C5E0-4726-D64E-9CAC-8B164851F72F}" dt="2023-01-08T14:28:03.530" v="112" actId="2696"/>
        <pc:sldMkLst>
          <pc:docMk/>
          <pc:sldMk cId="521180587" sldId="1558"/>
        </pc:sldMkLst>
        <pc:spChg chg="mod">
          <ac:chgData name="Daniel Khashabi" userId="62390808-c838-45e6-be59-d6fd0d208bc8" providerId="ADAL" clId="{3DC5C5E0-4726-D64E-9CAC-8B164851F72F}" dt="2023-01-08T14:27:57.831" v="111" actId="113"/>
          <ac:spMkLst>
            <pc:docMk/>
            <pc:sldMk cId="521180587" sldId="1558"/>
            <ac:spMk id="2" creationId="{B6DC7628-3E47-10E4-2E3D-BEE7750F4F8A}"/>
          </ac:spMkLst>
        </pc:spChg>
      </pc:sldChg>
      <pc:sldChg chg="add del">
        <pc:chgData name="Daniel Khashabi" userId="62390808-c838-45e6-be59-d6fd0d208bc8" providerId="ADAL" clId="{3DC5C5E0-4726-D64E-9CAC-8B164851F72F}" dt="2023-01-08T15:00:09.303" v="920" actId="2696"/>
        <pc:sldMkLst>
          <pc:docMk/>
          <pc:sldMk cId="1559688878" sldId="1558"/>
        </pc:sldMkLst>
      </pc:sldChg>
      <pc:sldChg chg="add del">
        <pc:chgData name="Daniel Khashabi" userId="62390808-c838-45e6-be59-d6fd0d208bc8" providerId="ADAL" clId="{3DC5C5E0-4726-D64E-9CAC-8B164851F72F}" dt="2023-01-08T14:58:17.031" v="668" actId="2696"/>
        <pc:sldMkLst>
          <pc:docMk/>
          <pc:sldMk cId="3390011220" sldId="1558"/>
        </pc:sldMkLst>
      </pc:sldChg>
      <pc:sldChg chg="modSp add del mod">
        <pc:chgData name="Daniel Khashabi" userId="62390808-c838-45e6-be59-d6fd0d208bc8" providerId="ADAL" clId="{3DC5C5E0-4726-D64E-9CAC-8B164851F72F}" dt="2023-01-08T15:16:46.606" v="1793" actId="2696"/>
        <pc:sldMkLst>
          <pc:docMk/>
          <pc:sldMk cId="975953952" sldId="1565"/>
        </pc:sldMkLst>
        <pc:spChg chg="mod">
          <ac:chgData name="Daniel Khashabi" userId="62390808-c838-45e6-be59-d6fd0d208bc8" providerId="ADAL" clId="{3DC5C5E0-4726-D64E-9CAC-8B164851F72F}" dt="2023-01-08T15:08:32.093" v="1277" actId="21"/>
          <ac:spMkLst>
            <pc:docMk/>
            <pc:sldMk cId="975953952" sldId="1565"/>
            <ac:spMk id="63" creationId="{8B2CEE30-AFE4-F73F-C65F-5DF6AC23F36C}"/>
          </ac:spMkLst>
        </pc:spChg>
      </pc:sldChg>
      <pc:sldChg chg="modSp add del mod">
        <pc:chgData name="Daniel Khashabi" userId="62390808-c838-45e6-be59-d6fd0d208bc8" providerId="ADAL" clId="{3DC5C5E0-4726-D64E-9CAC-8B164851F72F}" dt="2023-01-08T15:07:40.105" v="1139" actId="2696"/>
        <pc:sldMkLst>
          <pc:docMk/>
          <pc:sldMk cId="3849006388" sldId="1565"/>
        </pc:sldMkLst>
        <pc:spChg chg="mod">
          <ac:chgData name="Daniel Khashabi" userId="62390808-c838-45e6-be59-d6fd0d208bc8" providerId="ADAL" clId="{3DC5C5E0-4726-D64E-9CAC-8B164851F72F}" dt="2023-01-08T15:07:00.113" v="1137" actId="113"/>
          <ac:spMkLst>
            <pc:docMk/>
            <pc:sldMk cId="3849006388" sldId="1565"/>
            <ac:spMk id="50" creationId="{8E4E15C7-F818-E633-42A6-7338952ACD3A}"/>
          </ac:spMkLst>
        </pc:spChg>
        <pc:spChg chg="mod">
          <ac:chgData name="Daniel Khashabi" userId="62390808-c838-45e6-be59-d6fd0d208bc8" providerId="ADAL" clId="{3DC5C5E0-4726-D64E-9CAC-8B164851F72F}" dt="2023-01-08T15:06:55.387" v="1136" actId="2711"/>
          <ac:spMkLst>
            <pc:docMk/>
            <pc:sldMk cId="3849006388" sldId="1565"/>
            <ac:spMk id="59" creationId="{80DEA5E3-0D9B-4A83-090E-1E2CBFA939CF}"/>
          </ac:spMkLst>
        </pc:spChg>
        <pc:spChg chg="mod">
          <ac:chgData name="Daniel Khashabi" userId="62390808-c838-45e6-be59-d6fd0d208bc8" providerId="ADAL" clId="{3DC5C5E0-4726-D64E-9CAC-8B164851F72F}" dt="2023-01-08T15:07:06.280" v="1138" actId="207"/>
          <ac:spMkLst>
            <pc:docMk/>
            <pc:sldMk cId="3849006388" sldId="1565"/>
            <ac:spMk id="63" creationId="{8B2CEE30-AFE4-F73F-C65F-5DF6AC23F36C}"/>
          </ac:spMkLst>
        </pc:spChg>
        <pc:spChg chg="mod">
          <ac:chgData name="Daniel Khashabi" userId="62390808-c838-45e6-be59-d6fd0d208bc8" providerId="ADAL" clId="{3DC5C5E0-4726-D64E-9CAC-8B164851F72F}" dt="2023-01-08T15:06:33.358" v="1135" actId="1036"/>
          <ac:spMkLst>
            <pc:docMk/>
            <pc:sldMk cId="3849006388" sldId="1565"/>
            <ac:spMk id="2048" creationId="{14009B57-7C0D-7E53-B6BB-9AC2131340A8}"/>
          </ac:spMkLst>
        </pc:spChg>
      </pc:sldChg>
      <pc:sldChg chg="modSp add mod">
        <pc:chgData name="Daniel Khashabi" userId="62390808-c838-45e6-be59-d6fd0d208bc8" providerId="ADAL" clId="{3DC5C5E0-4726-D64E-9CAC-8B164851F72F}" dt="2023-01-08T17:53:35.067" v="4530" actId="1036"/>
        <pc:sldMkLst>
          <pc:docMk/>
          <pc:sldMk cId="1531131561" sldId="1566"/>
        </pc:sldMkLst>
        <pc:spChg chg="mod">
          <ac:chgData name="Daniel Khashabi" userId="62390808-c838-45e6-be59-d6fd0d208bc8" providerId="ADAL" clId="{3DC5C5E0-4726-D64E-9CAC-8B164851F72F}" dt="2023-01-08T14:26:57.421" v="27" actId="27636"/>
          <ac:spMkLst>
            <pc:docMk/>
            <pc:sldMk cId="1531131561" sldId="1566"/>
            <ac:spMk id="54" creationId="{CD914191-9880-A6C9-390C-D926BB82CA29}"/>
          </ac:spMkLst>
        </pc:spChg>
        <pc:spChg chg="mod">
          <ac:chgData name="Daniel Khashabi" userId="62390808-c838-45e6-be59-d6fd0d208bc8" providerId="ADAL" clId="{3DC5C5E0-4726-D64E-9CAC-8B164851F72F}" dt="2023-01-08T17:02:42.936" v="3870" actId="1036"/>
          <ac:spMkLst>
            <pc:docMk/>
            <pc:sldMk cId="1531131561" sldId="1566"/>
            <ac:spMk id="56" creationId="{1B312CCC-5482-11FA-F3F7-5CCB805E42F8}"/>
          </ac:spMkLst>
        </pc:spChg>
        <pc:spChg chg="mod">
          <ac:chgData name="Daniel Khashabi" userId="62390808-c838-45e6-be59-d6fd0d208bc8" providerId="ADAL" clId="{3DC5C5E0-4726-D64E-9CAC-8B164851F72F}" dt="2023-01-08T17:02:42.936" v="3870" actId="1036"/>
          <ac:spMkLst>
            <pc:docMk/>
            <pc:sldMk cId="1531131561" sldId="1566"/>
            <ac:spMk id="5121" creationId="{CF10F8ED-3CA9-B792-DB29-97FD2936DDE0}"/>
          </ac:spMkLst>
        </pc:spChg>
        <pc:spChg chg="mod">
          <ac:chgData name="Daniel Khashabi" userId="62390808-c838-45e6-be59-d6fd0d208bc8" providerId="ADAL" clId="{3DC5C5E0-4726-D64E-9CAC-8B164851F72F}" dt="2023-01-08T17:53:35.067" v="4530" actId="1036"/>
          <ac:spMkLst>
            <pc:docMk/>
            <pc:sldMk cId="1531131561" sldId="1566"/>
            <ac:spMk id="5125" creationId="{ACD07922-139F-2EA2-41AD-DCE296700B22}"/>
          </ac:spMkLst>
        </pc:spChg>
      </pc:sldChg>
      <pc:sldChg chg="addSp delSp modSp add mod">
        <pc:chgData name="Daniel Khashabi" userId="62390808-c838-45e6-be59-d6fd0d208bc8" providerId="ADAL" clId="{3DC5C5E0-4726-D64E-9CAC-8B164851F72F}" dt="2023-01-08T18:43:29.799" v="5578" actId="732"/>
        <pc:sldMkLst>
          <pc:docMk/>
          <pc:sldMk cId="2023059801" sldId="1567"/>
        </pc:sldMkLst>
        <pc:spChg chg="mod">
          <ac:chgData name="Daniel Khashabi" userId="62390808-c838-45e6-be59-d6fd0d208bc8" providerId="ADAL" clId="{3DC5C5E0-4726-D64E-9CAC-8B164851F72F}" dt="2023-01-08T18:40:29.837" v="5466" actId="20577"/>
          <ac:spMkLst>
            <pc:docMk/>
            <pc:sldMk cId="2023059801" sldId="1567"/>
            <ac:spMk id="2" creationId="{8F3C8F81-CFE1-A3B6-3A65-CD3A8D22E441}"/>
          </ac:spMkLst>
        </pc:spChg>
        <pc:spChg chg="mod">
          <ac:chgData name="Daniel Khashabi" userId="62390808-c838-45e6-be59-d6fd0d208bc8" providerId="ADAL" clId="{3DC5C5E0-4726-D64E-9CAC-8B164851F72F}" dt="2023-01-08T18:42:38.023" v="5552" actId="5793"/>
          <ac:spMkLst>
            <pc:docMk/>
            <pc:sldMk cId="2023059801" sldId="1567"/>
            <ac:spMk id="3" creationId="{198DE51F-4685-7B9E-1C3F-0EABE3033B29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4" creationId="{B316F9B8-0AB6-A8F3-B559-17A0B4CE9C26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5" creationId="{23CA5F05-8710-604B-55E7-C4795B573434}"/>
          </ac:spMkLst>
        </pc:spChg>
        <pc:spChg chg="add del mod">
          <ac:chgData name="Daniel Khashabi" userId="62390808-c838-45e6-be59-d6fd0d208bc8" providerId="ADAL" clId="{3DC5C5E0-4726-D64E-9CAC-8B164851F72F}" dt="2023-01-08T18:41:36.273" v="5490" actId="478"/>
          <ac:spMkLst>
            <pc:docMk/>
            <pc:sldMk cId="2023059801" sldId="1567"/>
            <ac:spMk id="7" creationId="{06CA10C0-EC7C-D82F-B518-499C917AA2C5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36" creationId="{2967C9F1-CB6D-7E3D-1C84-772CCA2F33F6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38" creationId="{858FF998-4CFB-DD21-0E49-640B3C96D6C9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39" creationId="{CFDCFED3-60AB-0B21-D8DE-31BA16A4AA41}"/>
          </ac:spMkLst>
        </pc:spChg>
        <pc:spChg chg="del">
          <ac:chgData name="Daniel Khashabi" userId="62390808-c838-45e6-be59-d6fd0d208bc8" providerId="ADAL" clId="{3DC5C5E0-4726-D64E-9CAC-8B164851F72F}" dt="2023-01-08T18:40:22.826" v="5435" actId="478"/>
          <ac:spMkLst>
            <pc:docMk/>
            <pc:sldMk cId="2023059801" sldId="1567"/>
            <ac:spMk id="40" creationId="{6998BBE1-BF7F-D580-D891-F9349C3B3665}"/>
          </ac:spMkLst>
        </pc:spChg>
        <pc:picChg chg="add del mod modCrop">
          <ac:chgData name="Daniel Khashabi" userId="62390808-c838-45e6-be59-d6fd0d208bc8" providerId="ADAL" clId="{3DC5C5E0-4726-D64E-9CAC-8B164851F72F}" dt="2023-01-08T18:43:29.799" v="5578" actId="732"/>
          <ac:picMkLst>
            <pc:docMk/>
            <pc:sldMk cId="2023059801" sldId="1567"/>
            <ac:picMk id="9" creationId="{3FDD8CEC-F224-5BF5-9F33-B394DC0F1C0F}"/>
          </ac:picMkLst>
        </pc:picChg>
        <pc:picChg chg="del">
          <ac:chgData name="Daniel Khashabi" userId="62390808-c838-45e6-be59-d6fd0d208bc8" providerId="ADAL" clId="{3DC5C5E0-4726-D64E-9CAC-8B164851F72F}" dt="2023-01-08T18:40:22.826" v="5435" actId="478"/>
          <ac:picMkLst>
            <pc:docMk/>
            <pc:sldMk cId="2023059801" sldId="1567"/>
            <ac:picMk id="37" creationId="{9AFBCA9F-96B1-AD64-2C59-6F277072EF39}"/>
          </ac:picMkLst>
        </pc:picChg>
      </pc:sldChg>
      <pc:sldChg chg="modSp add mod">
        <pc:chgData name="Daniel Khashabi" userId="62390808-c838-45e6-be59-d6fd0d208bc8" providerId="ADAL" clId="{3DC5C5E0-4726-D64E-9CAC-8B164851F72F}" dt="2023-01-08T18:47:28.680" v="5638" actId="20577"/>
        <pc:sldMkLst>
          <pc:docMk/>
          <pc:sldMk cId="172444578" sldId="1568"/>
        </pc:sldMkLst>
        <pc:spChg chg="mod">
          <ac:chgData name="Daniel Khashabi" userId="62390808-c838-45e6-be59-d6fd0d208bc8" providerId="ADAL" clId="{3DC5C5E0-4726-D64E-9CAC-8B164851F72F}" dt="2023-01-08T14:26:57.744" v="39" actId="27636"/>
          <ac:spMkLst>
            <pc:docMk/>
            <pc:sldMk cId="172444578" sldId="1568"/>
            <ac:spMk id="2" creationId="{8F3C8F81-CFE1-A3B6-3A65-CD3A8D22E441}"/>
          </ac:spMkLst>
        </pc:spChg>
        <pc:spChg chg="mod">
          <ac:chgData name="Daniel Khashabi" userId="62390808-c838-45e6-be59-d6fd0d208bc8" providerId="ADAL" clId="{3DC5C5E0-4726-D64E-9CAC-8B164851F72F}" dt="2023-01-08T18:47:28.680" v="5638" actId="20577"/>
          <ac:spMkLst>
            <pc:docMk/>
            <pc:sldMk cId="172444578" sldId="1568"/>
            <ac:spMk id="3" creationId="{198DE51F-4685-7B9E-1C3F-0EABE3033B29}"/>
          </ac:spMkLst>
        </pc:spChg>
        <pc:spChg chg="mod">
          <ac:chgData name="Daniel Khashabi" userId="62390808-c838-45e6-be59-d6fd0d208bc8" providerId="ADAL" clId="{3DC5C5E0-4726-D64E-9CAC-8B164851F72F}" dt="2023-01-08T18:46:30.537" v="5579" actId="2711"/>
          <ac:spMkLst>
            <pc:docMk/>
            <pc:sldMk cId="172444578" sldId="1568"/>
            <ac:spMk id="78" creationId="{7B1A179D-8778-4694-A24F-C816F859E4AB}"/>
          </ac:spMkLst>
        </pc:spChg>
      </pc:sldChg>
      <pc:sldChg chg="modSp add mod">
        <pc:chgData name="Daniel Khashabi" userId="62390808-c838-45e6-be59-d6fd0d208bc8" providerId="ADAL" clId="{3DC5C5E0-4726-D64E-9CAC-8B164851F72F}" dt="2023-01-08T18:47:53.085" v="5641" actId="2711"/>
        <pc:sldMkLst>
          <pc:docMk/>
          <pc:sldMk cId="1093754617" sldId="1570"/>
        </pc:sldMkLst>
        <pc:spChg chg="mod">
          <ac:chgData name="Daniel Khashabi" userId="62390808-c838-45e6-be59-d6fd0d208bc8" providerId="ADAL" clId="{3DC5C5E0-4726-D64E-9CAC-8B164851F72F}" dt="2023-01-08T14:26:57.780" v="40" actId="27636"/>
          <ac:spMkLst>
            <pc:docMk/>
            <pc:sldMk cId="1093754617" sldId="1570"/>
            <ac:spMk id="2" creationId="{8F3C8F81-CFE1-A3B6-3A65-CD3A8D22E441}"/>
          </ac:spMkLst>
        </pc:spChg>
        <pc:spChg chg="mod">
          <ac:chgData name="Daniel Khashabi" userId="62390808-c838-45e6-be59-d6fd0d208bc8" providerId="ADAL" clId="{3DC5C5E0-4726-D64E-9CAC-8B164851F72F}" dt="2023-01-08T18:47:50.433" v="5640" actId="2711"/>
          <ac:spMkLst>
            <pc:docMk/>
            <pc:sldMk cId="1093754617" sldId="1570"/>
            <ac:spMk id="7" creationId="{BC81EB98-4069-D541-5AEC-4FC9F767AED8}"/>
          </ac:spMkLst>
        </pc:spChg>
        <pc:spChg chg="mod">
          <ac:chgData name="Daniel Khashabi" userId="62390808-c838-45e6-be59-d6fd0d208bc8" providerId="ADAL" clId="{3DC5C5E0-4726-D64E-9CAC-8B164851F72F}" dt="2023-01-08T18:47:53.085" v="5641" actId="2711"/>
          <ac:spMkLst>
            <pc:docMk/>
            <pc:sldMk cId="1093754617" sldId="1570"/>
            <ac:spMk id="8" creationId="{D5B876CA-4448-6BD5-CC8E-2FB3C41D2809}"/>
          </ac:spMkLst>
        </pc:spChg>
        <pc:spChg chg="mod">
          <ac:chgData name="Daniel Khashabi" userId="62390808-c838-45e6-be59-d6fd0d208bc8" providerId="ADAL" clId="{3DC5C5E0-4726-D64E-9CAC-8B164851F72F}" dt="2023-01-08T18:47:47.197" v="5639" actId="2711"/>
          <ac:spMkLst>
            <pc:docMk/>
            <pc:sldMk cId="1093754617" sldId="1570"/>
            <ac:spMk id="9" creationId="{DB63110A-58E7-E753-FFB5-A072C7550C44}"/>
          </ac:spMkLst>
        </pc:spChg>
      </pc:sldChg>
      <pc:sldChg chg="addSp modSp add del mod">
        <pc:chgData name="Daniel Khashabi" userId="62390808-c838-45e6-be59-d6fd0d208bc8" providerId="ADAL" clId="{3DC5C5E0-4726-D64E-9CAC-8B164851F72F}" dt="2023-01-08T15:53:48.926" v="3553" actId="2696"/>
        <pc:sldMkLst>
          <pc:docMk/>
          <pc:sldMk cId="1536757298" sldId="1573"/>
        </pc:sldMkLst>
        <pc:spChg chg="mod">
          <ac:chgData name="Daniel Khashabi" userId="62390808-c838-45e6-be59-d6fd0d208bc8" providerId="ADAL" clId="{3DC5C5E0-4726-D64E-9CAC-8B164851F72F}" dt="2023-01-08T14:26:57.339" v="22" actId="27636"/>
          <ac:spMkLst>
            <pc:docMk/>
            <pc:sldMk cId="1536757298" sldId="1573"/>
            <ac:spMk id="2" creationId="{328E6F92-D7C6-098E-F95B-67522B89F14E}"/>
          </ac:spMkLst>
        </pc:spChg>
        <pc:picChg chg="mod">
          <ac:chgData name="Daniel Khashabi" userId="62390808-c838-45e6-be59-d6fd0d208bc8" providerId="ADAL" clId="{3DC5C5E0-4726-D64E-9CAC-8B164851F72F}" dt="2023-01-08T15:53:38.537" v="3552" actId="1076"/>
          <ac:picMkLst>
            <pc:docMk/>
            <pc:sldMk cId="1536757298" sldId="1573"/>
            <ac:picMk id="5" creationId="{3C6FD2FD-3D2A-957B-BC7B-5D2FF1F31B51}"/>
          </ac:picMkLst>
        </pc:picChg>
        <pc:picChg chg="add mod">
          <ac:chgData name="Daniel Khashabi" userId="62390808-c838-45e6-be59-d6fd0d208bc8" providerId="ADAL" clId="{3DC5C5E0-4726-D64E-9CAC-8B164851F72F}" dt="2023-01-08T15:53:37.545" v="3551" actId="1076"/>
          <ac:picMkLst>
            <pc:docMk/>
            <pc:sldMk cId="1536757298" sldId="1573"/>
            <ac:picMk id="6" creationId="{25061537-8846-96D2-7B66-DDBD9BF07CDB}"/>
          </ac:picMkLst>
        </pc:picChg>
      </pc:sldChg>
      <pc:sldChg chg="add">
        <pc:chgData name="Daniel Khashabi" userId="62390808-c838-45e6-be59-d6fd0d208bc8" providerId="ADAL" clId="{3DC5C5E0-4726-D64E-9CAC-8B164851F72F}" dt="2023-01-08T15:53:51.293" v="3554"/>
        <pc:sldMkLst>
          <pc:docMk/>
          <pc:sldMk cId="2466142877" sldId="1573"/>
        </pc:sldMkLst>
      </pc:sldChg>
      <pc:sldChg chg="add">
        <pc:chgData name="Daniel Khashabi" userId="62390808-c838-45e6-be59-d6fd0d208bc8" providerId="ADAL" clId="{3DC5C5E0-4726-D64E-9CAC-8B164851F72F}" dt="2023-01-08T15:53:51.293" v="3554"/>
        <pc:sldMkLst>
          <pc:docMk/>
          <pc:sldMk cId="1377460166" sldId="1574"/>
        </pc:sldMkLst>
      </pc:sldChg>
      <pc:sldChg chg="modSp add del mod">
        <pc:chgData name="Daniel Khashabi" userId="62390808-c838-45e6-be59-d6fd0d208bc8" providerId="ADAL" clId="{3DC5C5E0-4726-D64E-9CAC-8B164851F72F}" dt="2023-01-08T15:53:48.926" v="3553" actId="2696"/>
        <pc:sldMkLst>
          <pc:docMk/>
          <pc:sldMk cId="3663013417" sldId="1574"/>
        </pc:sldMkLst>
        <pc:spChg chg="mod">
          <ac:chgData name="Daniel Khashabi" userId="62390808-c838-45e6-be59-d6fd0d208bc8" providerId="ADAL" clId="{3DC5C5E0-4726-D64E-9CAC-8B164851F72F}" dt="2023-01-08T14:26:57.342" v="23" actId="27636"/>
          <ac:spMkLst>
            <pc:docMk/>
            <pc:sldMk cId="3663013417" sldId="1574"/>
            <ac:spMk id="2" creationId="{1CC65F6A-079F-52A1-D34D-B8F6E186CBF6}"/>
          </ac:spMkLst>
        </pc:spChg>
      </pc:sldChg>
      <pc:sldChg chg="modSp add mod">
        <pc:chgData name="Daniel Khashabi" userId="62390808-c838-45e6-be59-d6fd0d208bc8" providerId="ADAL" clId="{3DC5C5E0-4726-D64E-9CAC-8B164851F72F}" dt="2023-01-08T18:01:19.551" v="4711" actId="2711"/>
        <pc:sldMkLst>
          <pc:docMk/>
          <pc:sldMk cId="631293151" sldId="1579"/>
        </pc:sldMkLst>
        <pc:spChg chg="mod">
          <ac:chgData name="Daniel Khashabi" userId="62390808-c838-45e6-be59-d6fd0d208bc8" providerId="ADAL" clId="{3DC5C5E0-4726-D64E-9CAC-8B164851F72F}" dt="2023-01-08T14:26:57.405" v="25" actId="27636"/>
          <ac:spMkLst>
            <pc:docMk/>
            <pc:sldMk cId="631293151" sldId="1579"/>
            <ac:spMk id="3" creationId="{2411FDAB-D6D2-2456-F626-25E621A0085C}"/>
          </ac:spMkLst>
        </pc:spChg>
        <pc:spChg chg="mod">
          <ac:chgData name="Daniel Khashabi" userId="62390808-c838-45e6-be59-d6fd0d208bc8" providerId="ADAL" clId="{3DC5C5E0-4726-D64E-9CAC-8B164851F72F}" dt="2023-01-08T18:01:16.060" v="4710" actId="27636"/>
          <ac:spMkLst>
            <pc:docMk/>
            <pc:sldMk cId="631293151" sldId="1579"/>
            <ac:spMk id="48" creationId="{B97886E7-016B-3E5A-D3FB-793A54771A51}"/>
          </ac:spMkLst>
        </pc:spChg>
        <pc:spChg chg="mod">
          <ac:chgData name="Daniel Khashabi" userId="62390808-c838-45e6-be59-d6fd0d208bc8" providerId="ADAL" clId="{3DC5C5E0-4726-D64E-9CAC-8B164851F72F}" dt="2023-01-08T18:01:19.551" v="4711" actId="2711"/>
          <ac:spMkLst>
            <pc:docMk/>
            <pc:sldMk cId="631293151" sldId="1579"/>
            <ac:spMk id="49" creationId="{9C278097-B444-E69D-EA09-F0A07461BC24}"/>
          </ac:spMkLst>
        </pc:spChg>
      </pc:sldChg>
      <pc:sldChg chg="modSp add mod">
        <pc:chgData name="Daniel Khashabi" userId="62390808-c838-45e6-be59-d6fd0d208bc8" providerId="ADAL" clId="{3DC5C5E0-4726-D64E-9CAC-8B164851F72F}" dt="2023-01-08T18:28:11.738" v="5307" actId="20577"/>
        <pc:sldMkLst>
          <pc:docMk/>
          <pc:sldMk cId="2864361998" sldId="1582"/>
        </pc:sldMkLst>
        <pc:spChg chg="mod">
          <ac:chgData name="Daniel Khashabi" userId="62390808-c838-45e6-be59-d6fd0d208bc8" providerId="ADAL" clId="{3DC5C5E0-4726-D64E-9CAC-8B164851F72F}" dt="2023-01-08T18:28:11.738" v="5307" actId="20577"/>
          <ac:spMkLst>
            <pc:docMk/>
            <pc:sldMk cId="2864361998" sldId="1582"/>
            <ac:spMk id="2" creationId="{82A6B3B2-1AB7-2CE7-1824-0295B567455B}"/>
          </ac:spMkLst>
        </pc:spChg>
      </pc:sldChg>
      <pc:sldChg chg="modSp add mod">
        <pc:chgData name="Daniel Khashabi" userId="62390808-c838-45e6-be59-d6fd0d208bc8" providerId="ADAL" clId="{3DC5C5E0-4726-D64E-9CAC-8B164851F72F}" dt="2023-01-08T18:28:14.250" v="5308"/>
        <pc:sldMkLst>
          <pc:docMk/>
          <pc:sldMk cId="733357355" sldId="1585"/>
        </pc:sldMkLst>
        <pc:spChg chg="mod">
          <ac:chgData name="Daniel Khashabi" userId="62390808-c838-45e6-be59-d6fd0d208bc8" providerId="ADAL" clId="{3DC5C5E0-4726-D64E-9CAC-8B164851F72F}" dt="2023-01-08T18:28:14.250" v="5308"/>
          <ac:spMkLst>
            <pc:docMk/>
            <pc:sldMk cId="733357355" sldId="1585"/>
            <ac:spMk id="2" creationId="{82A6B3B2-1AB7-2CE7-1824-0295B567455B}"/>
          </ac:spMkLst>
        </pc:spChg>
      </pc:sldChg>
      <pc:sldChg chg="modSp add mod">
        <pc:chgData name="Daniel Khashabi" userId="62390808-c838-45e6-be59-d6fd0d208bc8" providerId="ADAL" clId="{3DC5C5E0-4726-D64E-9CAC-8B164851F72F}" dt="2023-01-08T18:28:19.165" v="5310"/>
        <pc:sldMkLst>
          <pc:docMk/>
          <pc:sldMk cId="3156879795" sldId="1586"/>
        </pc:sldMkLst>
        <pc:spChg chg="mod">
          <ac:chgData name="Daniel Khashabi" userId="62390808-c838-45e6-be59-d6fd0d208bc8" providerId="ADAL" clId="{3DC5C5E0-4726-D64E-9CAC-8B164851F72F}" dt="2023-01-08T18:28:19.165" v="5310"/>
          <ac:spMkLst>
            <pc:docMk/>
            <pc:sldMk cId="3156879795" sldId="1586"/>
            <ac:spMk id="2" creationId="{82A6B3B2-1AB7-2CE7-1824-0295B567455B}"/>
          </ac:spMkLst>
        </pc:spChg>
      </pc:sldChg>
      <pc:sldChg chg="modSp add mod">
        <pc:chgData name="Daniel Khashabi" userId="62390808-c838-45e6-be59-d6fd0d208bc8" providerId="ADAL" clId="{3DC5C5E0-4726-D64E-9CAC-8B164851F72F}" dt="2023-01-08T18:28:21.459" v="5311"/>
        <pc:sldMkLst>
          <pc:docMk/>
          <pc:sldMk cId="4049769494" sldId="1587"/>
        </pc:sldMkLst>
        <pc:spChg chg="mod">
          <ac:chgData name="Daniel Khashabi" userId="62390808-c838-45e6-be59-d6fd0d208bc8" providerId="ADAL" clId="{3DC5C5E0-4726-D64E-9CAC-8B164851F72F}" dt="2023-01-08T18:28:21.459" v="5311"/>
          <ac:spMkLst>
            <pc:docMk/>
            <pc:sldMk cId="4049769494" sldId="1587"/>
            <ac:spMk id="2" creationId="{82A6B3B2-1AB7-2CE7-1824-0295B567455B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547" v="32" actId="27636"/>
        <pc:sldMkLst>
          <pc:docMk/>
          <pc:sldMk cId="2849158647" sldId="1588"/>
        </pc:sldMkLst>
        <pc:spChg chg="mod">
          <ac:chgData name="Daniel Khashabi" userId="62390808-c838-45e6-be59-d6fd0d208bc8" providerId="ADAL" clId="{3DC5C5E0-4726-D64E-9CAC-8B164851F72F}" dt="2023-01-08T14:26:57.547" v="32" actId="27636"/>
          <ac:spMkLst>
            <pc:docMk/>
            <pc:sldMk cId="2849158647" sldId="1588"/>
            <ac:spMk id="2" creationId="{82A6B3B2-1AB7-2CE7-1824-0295B567455B}"/>
          </ac:spMkLst>
        </pc:spChg>
      </pc:sldChg>
      <pc:sldChg chg="modSp add del mod">
        <pc:chgData name="Daniel Khashabi" userId="62390808-c838-45e6-be59-d6fd0d208bc8" providerId="ADAL" clId="{3DC5C5E0-4726-D64E-9CAC-8B164851F72F}" dt="2023-01-08T14:28:59.818" v="121" actId="2696"/>
        <pc:sldMkLst>
          <pc:docMk/>
          <pc:sldMk cId="1136148288" sldId="1589"/>
        </pc:sldMkLst>
        <pc:spChg chg="mod">
          <ac:chgData name="Daniel Khashabi" userId="62390808-c838-45e6-be59-d6fd0d208bc8" providerId="ADAL" clId="{3DC5C5E0-4726-D64E-9CAC-8B164851F72F}" dt="2023-01-08T14:26:57.655" v="35" actId="27636"/>
          <ac:spMkLst>
            <pc:docMk/>
            <pc:sldMk cId="1136148288" sldId="1589"/>
            <ac:spMk id="2" creationId="{953ED47A-3027-1985-0980-096D263C53C4}"/>
          </ac:spMkLst>
        </pc:spChg>
      </pc:sldChg>
      <pc:sldChg chg="modSp add del mod">
        <pc:chgData name="Daniel Khashabi" userId="62390808-c838-45e6-be59-d6fd0d208bc8" providerId="ADAL" clId="{3DC5C5E0-4726-D64E-9CAC-8B164851F72F}" dt="2023-01-08T14:29:24.283" v="135" actId="2696"/>
        <pc:sldMkLst>
          <pc:docMk/>
          <pc:sldMk cId="1702199255" sldId="1591"/>
        </pc:sldMkLst>
        <pc:spChg chg="mod">
          <ac:chgData name="Daniel Khashabi" userId="62390808-c838-45e6-be59-d6fd0d208bc8" providerId="ADAL" clId="{3DC5C5E0-4726-D64E-9CAC-8B164851F72F}" dt="2023-01-08T14:26:57.721" v="38" actId="27636"/>
          <ac:spMkLst>
            <pc:docMk/>
            <pc:sldMk cId="1702199255" sldId="1591"/>
            <ac:spMk id="2" creationId="{953ED47A-3027-1985-0980-096D263C53C4}"/>
          </ac:spMkLst>
        </pc:spChg>
      </pc:sldChg>
      <pc:sldChg chg="delSp modSp add del mod">
        <pc:chgData name="Daniel Khashabi" userId="62390808-c838-45e6-be59-d6fd0d208bc8" providerId="ADAL" clId="{3DC5C5E0-4726-D64E-9CAC-8B164851F72F}" dt="2023-01-08T15:00:31.972" v="923" actId="20577"/>
        <pc:sldMkLst>
          <pc:docMk/>
          <pc:sldMk cId="2994308362" sldId="1592"/>
        </pc:sldMkLst>
        <pc:spChg chg="mod">
          <ac:chgData name="Daniel Khashabi" userId="62390808-c838-45e6-be59-d6fd0d208bc8" providerId="ADAL" clId="{3DC5C5E0-4726-D64E-9CAC-8B164851F72F}" dt="2023-01-08T14:29:14.316" v="129" actId="20577"/>
          <ac:spMkLst>
            <pc:docMk/>
            <pc:sldMk cId="2994308362" sldId="1592"/>
            <ac:spMk id="2" creationId="{906B59F0-692C-2368-AE20-C098BA977784}"/>
          </ac:spMkLst>
        </pc:spChg>
        <pc:spChg chg="mod">
          <ac:chgData name="Daniel Khashabi" userId="62390808-c838-45e6-be59-d6fd0d208bc8" providerId="ADAL" clId="{3DC5C5E0-4726-D64E-9CAC-8B164851F72F}" dt="2023-01-08T14:29:18.236" v="132" actId="20577"/>
          <ac:spMkLst>
            <pc:docMk/>
            <pc:sldMk cId="2994308362" sldId="1592"/>
            <ac:spMk id="3" creationId="{6FF5AEBA-CBBD-9E0C-14DD-90D901825CC2}"/>
          </ac:spMkLst>
        </pc:spChg>
        <pc:spChg chg="del">
          <ac:chgData name="Daniel Khashabi" userId="62390808-c838-45e6-be59-d6fd0d208bc8" providerId="ADAL" clId="{3DC5C5E0-4726-D64E-9CAC-8B164851F72F}" dt="2023-01-08T14:29:22.124" v="133" actId="478"/>
          <ac:spMkLst>
            <pc:docMk/>
            <pc:sldMk cId="2994308362" sldId="1592"/>
            <ac:spMk id="4" creationId="{AF4EF17E-671C-E8AD-2C71-B6C0D2356491}"/>
          </ac:spMkLst>
        </pc:spChg>
        <pc:spChg chg="mod">
          <ac:chgData name="Daniel Khashabi" userId="62390808-c838-45e6-be59-d6fd0d208bc8" providerId="ADAL" clId="{3DC5C5E0-4726-D64E-9CAC-8B164851F72F}" dt="2023-01-08T15:00:31.972" v="923" actId="20577"/>
          <ac:spMkLst>
            <pc:docMk/>
            <pc:sldMk cId="2994308362" sldId="1592"/>
            <ac:spMk id="8" creationId="{B05AF2D4-03C1-697C-C1CC-87226D4B5936}"/>
          </ac:spMkLst>
        </pc:spChg>
      </pc:sldChg>
      <pc:sldChg chg="modSp add del mod">
        <pc:chgData name="Daniel Khashabi" userId="62390808-c838-45e6-be59-d6fd0d208bc8" providerId="ADAL" clId="{3DC5C5E0-4726-D64E-9CAC-8B164851F72F}" dt="2023-01-08T14:29:23.649" v="134" actId="2696"/>
        <pc:sldMkLst>
          <pc:docMk/>
          <pc:sldMk cId="3916839582" sldId="1593"/>
        </pc:sldMkLst>
        <pc:spChg chg="mod">
          <ac:chgData name="Daniel Khashabi" userId="62390808-c838-45e6-be59-d6fd0d208bc8" providerId="ADAL" clId="{3DC5C5E0-4726-D64E-9CAC-8B164851F72F}" dt="2023-01-08T14:26:57.695" v="37" actId="27636"/>
          <ac:spMkLst>
            <pc:docMk/>
            <pc:sldMk cId="3916839582" sldId="1593"/>
            <ac:spMk id="2" creationId="{906B59F0-692C-2368-AE20-C098BA977784}"/>
          </ac:spMkLst>
        </pc:spChg>
      </pc:sldChg>
      <pc:sldChg chg="modSp add mod modAnim">
        <pc:chgData name="Daniel Khashabi" userId="62390808-c838-45e6-be59-d6fd0d208bc8" providerId="ADAL" clId="{3DC5C5E0-4726-D64E-9CAC-8B164851F72F}" dt="2023-01-08T15:03:08.115" v="1128" actId="20577"/>
        <pc:sldMkLst>
          <pc:docMk/>
          <pc:sldMk cId="3048944984" sldId="1595"/>
        </pc:sldMkLst>
        <pc:spChg chg="mod">
          <ac:chgData name="Daniel Khashabi" userId="62390808-c838-45e6-be59-d6fd0d208bc8" providerId="ADAL" clId="{3DC5C5E0-4726-D64E-9CAC-8B164851F72F}" dt="2023-01-08T14:26:57.817" v="42" actId="27636"/>
          <ac:spMkLst>
            <pc:docMk/>
            <pc:sldMk cId="3048944984" sldId="1595"/>
            <ac:spMk id="2" creationId="{45CB7F4B-4BAA-E746-DF47-AEA7A534B59A}"/>
          </ac:spMkLst>
        </pc:spChg>
        <pc:spChg chg="mod">
          <ac:chgData name="Daniel Khashabi" userId="62390808-c838-45e6-be59-d6fd0d208bc8" providerId="ADAL" clId="{3DC5C5E0-4726-D64E-9CAC-8B164851F72F}" dt="2023-01-08T15:03:08.115" v="1128" actId="20577"/>
          <ac:spMkLst>
            <pc:docMk/>
            <pc:sldMk cId="3048944984" sldId="1595"/>
            <ac:spMk id="3" creationId="{D3D1F2F6-1707-9AFB-A7BD-AF7FE5E15D05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796" v="41" actId="27636"/>
        <pc:sldMkLst>
          <pc:docMk/>
          <pc:sldMk cId="3348766372" sldId="1626"/>
        </pc:sldMkLst>
        <pc:spChg chg="mod">
          <ac:chgData name="Daniel Khashabi" userId="62390808-c838-45e6-be59-d6fd0d208bc8" providerId="ADAL" clId="{3DC5C5E0-4726-D64E-9CAC-8B164851F72F}" dt="2023-01-08T14:26:57.796" v="41" actId="27636"/>
          <ac:spMkLst>
            <pc:docMk/>
            <pc:sldMk cId="3348766372" sldId="1626"/>
            <ac:spMk id="2" creationId="{B1878724-A1D2-CBD5-7A8B-74456F4174D5}"/>
          </ac:spMkLst>
        </pc:spChg>
      </pc:sldChg>
      <pc:sldChg chg="modSp add mod">
        <pc:chgData name="Daniel Khashabi" userId="62390808-c838-45e6-be59-d6fd0d208bc8" providerId="ADAL" clId="{3DC5C5E0-4726-D64E-9CAC-8B164851F72F}" dt="2023-01-08T14:26:57.123" v="15" actId="27636"/>
        <pc:sldMkLst>
          <pc:docMk/>
          <pc:sldMk cId="1915766866" sldId="1629"/>
        </pc:sldMkLst>
        <pc:spChg chg="mod">
          <ac:chgData name="Daniel Khashabi" userId="62390808-c838-45e6-be59-d6fd0d208bc8" providerId="ADAL" clId="{3DC5C5E0-4726-D64E-9CAC-8B164851F72F}" dt="2023-01-08T14:26:57.123" v="15" actId="27636"/>
          <ac:spMkLst>
            <pc:docMk/>
            <pc:sldMk cId="1915766866" sldId="1629"/>
            <ac:spMk id="5" creationId="{EA72308B-2475-37FA-80B8-B0027E8DA622}"/>
          </ac:spMkLst>
        </pc:spChg>
      </pc:sldChg>
      <pc:sldChg chg="modSp add del mod">
        <pc:chgData name="Daniel Khashabi" userId="62390808-c838-45e6-be59-d6fd0d208bc8" providerId="ADAL" clId="{3DC5C5E0-4726-D64E-9CAC-8B164851F72F}" dt="2023-01-08T18:28:53.362" v="5313" actId="2696"/>
        <pc:sldMkLst>
          <pc:docMk/>
          <pc:sldMk cId="3059152554" sldId="1630"/>
        </pc:sldMkLst>
        <pc:spChg chg="mod">
          <ac:chgData name="Daniel Khashabi" userId="62390808-c838-45e6-be59-d6fd0d208bc8" providerId="ADAL" clId="{3DC5C5E0-4726-D64E-9CAC-8B164851F72F}" dt="2023-01-08T18:04:56.993" v="4857"/>
          <ac:spMkLst>
            <pc:docMk/>
            <pc:sldMk cId="3059152554" sldId="1630"/>
            <ac:spMk id="285" creationId="{00000000-0000-0000-0000-000000000000}"/>
          </ac:spMkLst>
        </pc:spChg>
      </pc:sldChg>
      <pc:sldChg chg="modSp add mod">
        <pc:chgData name="Daniel Khashabi" userId="62390808-c838-45e6-be59-d6fd0d208bc8" providerId="ADAL" clId="{3DC5C5E0-4726-D64E-9CAC-8B164851F72F}" dt="2023-01-08T14:54:00.033" v="586" actId="20577"/>
        <pc:sldMkLst>
          <pc:docMk/>
          <pc:sldMk cId="3260301037" sldId="1631"/>
        </pc:sldMkLst>
        <pc:spChg chg="mod">
          <ac:chgData name="Daniel Khashabi" userId="62390808-c838-45e6-be59-d6fd0d208bc8" providerId="ADAL" clId="{3DC5C5E0-4726-D64E-9CAC-8B164851F72F}" dt="2023-01-08T14:54:00.033" v="586" actId="20577"/>
          <ac:spMkLst>
            <pc:docMk/>
            <pc:sldMk cId="3260301037" sldId="1631"/>
            <ac:spMk id="3" creationId="{2BAE67F7-BFC3-5C68-93F5-C23BA66F363E}"/>
          </ac:spMkLst>
        </pc:spChg>
      </pc:sldChg>
      <pc:sldChg chg="addSp delSp modSp new mod modClrScheme chgLayout">
        <pc:chgData name="Daniel Khashabi" userId="62390808-c838-45e6-be59-d6fd0d208bc8" providerId="ADAL" clId="{3DC5C5E0-4726-D64E-9CAC-8B164851F72F}" dt="2023-01-08T15:00:05.036" v="917" actId="5793"/>
        <pc:sldMkLst>
          <pc:docMk/>
          <pc:sldMk cId="2473373687" sldId="1632"/>
        </pc:sldMkLst>
        <pc:spChg chg="del mod ord">
          <ac:chgData name="Daniel Khashabi" userId="62390808-c838-45e6-be59-d6fd0d208bc8" providerId="ADAL" clId="{3DC5C5E0-4726-D64E-9CAC-8B164851F72F}" dt="2023-01-08T14:37:46.931" v="160" actId="700"/>
          <ac:spMkLst>
            <pc:docMk/>
            <pc:sldMk cId="2473373687" sldId="1632"/>
            <ac:spMk id="2" creationId="{412D9361-5D9C-2227-8CD0-52A5B7674B2B}"/>
          </ac:spMkLst>
        </pc:spChg>
        <pc:spChg chg="add mod ord">
          <ac:chgData name="Daniel Khashabi" userId="62390808-c838-45e6-be59-d6fd0d208bc8" providerId="ADAL" clId="{3DC5C5E0-4726-D64E-9CAC-8B164851F72F}" dt="2023-01-08T14:37:51.408" v="180" actId="20577"/>
          <ac:spMkLst>
            <pc:docMk/>
            <pc:sldMk cId="2473373687" sldId="1632"/>
            <ac:spMk id="3" creationId="{6DC8042C-E183-BE11-2A85-EA6CDF9D2B29}"/>
          </ac:spMkLst>
        </pc:spChg>
        <pc:spChg chg="add mod ord">
          <ac:chgData name="Daniel Khashabi" userId="62390808-c838-45e6-be59-d6fd0d208bc8" providerId="ADAL" clId="{3DC5C5E0-4726-D64E-9CAC-8B164851F72F}" dt="2023-01-08T15:00:05.036" v="917" actId="5793"/>
          <ac:spMkLst>
            <pc:docMk/>
            <pc:sldMk cId="2473373687" sldId="1632"/>
            <ac:spMk id="4" creationId="{D4126508-163C-DB75-22EA-5D750FE11686}"/>
          </ac:spMkLst>
        </pc:spChg>
      </pc:sldChg>
      <pc:sldChg chg="modSp add mod">
        <pc:chgData name="Daniel Khashabi" userId="62390808-c838-45e6-be59-d6fd0d208bc8" providerId="ADAL" clId="{3DC5C5E0-4726-D64E-9CAC-8B164851F72F}" dt="2023-01-08T15:00:55.104" v="925" actId="207"/>
        <pc:sldMkLst>
          <pc:docMk/>
          <pc:sldMk cId="1248224457" sldId="1633"/>
        </pc:sldMkLst>
        <pc:spChg chg="mod">
          <ac:chgData name="Daniel Khashabi" userId="62390808-c838-45e6-be59-d6fd0d208bc8" providerId="ADAL" clId="{3DC5C5E0-4726-D64E-9CAC-8B164851F72F}" dt="2023-01-08T15:00:55.104" v="925" actId="207"/>
          <ac:spMkLst>
            <pc:docMk/>
            <pc:sldMk cId="1248224457" sldId="1633"/>
            <ac:spMk id="3" creationId="{2BAE67F7-BFC3-5C68-93F5-C23BA66F363E}"/>
          </ac:spMkLst>
        </pc:spChg>
      </pc:sldChg>
      <pc:sldChg chg="new del">
        <pc:chgData name="Daniel Khashabi" userId="62390808-c838-45e6-be59-d6fd0d208bc8" providerId="ADAL" clId="{3DC5C5E0-4726-D64E-9CAC-8B164851F72F}" dt="2023-01-08T15:07:46.932" v="1142" actId="680"/>
        <pc:sldMkLst>
          <pc:docMk/>
          <pc:sldMk cId="861255057" sldId="1634"/>
        </pc:sldMkLst>
      </pc:sldChg>
      <pc:sldChg chg="addSp delSp modSp new mod addAnim delAnim modAnim">
        <pc:chgData name="Daniel Khashabi" userId="62390808-c838-45e6-be59-d6fd0d208bc8" providerId="ADAL" clId="{3DC5C5E0-4726-D64E-9CAC-8B164851F72F}" dt="2023-01-08T17:57:52.983" v="4697" actId="20577"/>
        <pc:sldMkLst>
          <pc:docMk/>
          <pc:sldMk cId="1595889733" sldId="1634"/>
        </pc:sldMkLst>
        <pc:spChg chg="mod">
          <ac:chgData name="Daniel Khashabi" userId="62390808-c838-45e6-be59-d6fd0d208bc8" providerId="ADAL" clId="{3DC5C5E0-4726-D64E-9CAC-8B164851F72F}" dt="2023-01-08T15:08:14.629" v="1238" actId="20577"/>
          <ac:spMkLst>
            <pc:docMk/>
            <pc:sldMk cId="1595889733" sldId="1634"/>
            <ac:spMk id="2" creationId="{DE57A92A-CCA8-F38E-29C5-EA8A4742A8E1}"/>
          </ac:spMkLst>
        </pc:spChg>
        <pc:spChg chg="mod">
          <ac:chgData name="Daniel Khashabi" userId="62390808-c838-45e6-be59-d6fd0d208bc8" providerId="ADAL" clId="{3DC5C5E0-4726-D64E-9CAC-8B164851F72F}" dt="2023-01-08T17:57:52.983" v="4697" actId="20577"/>
          <ac:spMkLst>
            <pc:docMk/>
            <pc:sldMk cId="1595889733" sldId="1634"/>
            <ac:spMk id="3" creationId="{989A4BDC-4675-601A-AF6F-255447C8D772}"/>
          </ac:spMkLst>
        </pc:spChg>
        <pc:spChg chg="add mod">
          <ac:chgData name="Daniel Khashabi" userId="62390808-c838-45e6-be59-d6fd0d208bc8" providerId="ADAL" clId="{3DC5C5E0-4726-D64E-9CAC-8B164851F72F}" dt="2023-01-08T15:18:04.306" v="2003" actId="1035"/>
          <ac:spMkLst>
            <pc:docMk/>
            <pc:sldMk cId="1595889733" sldId="1634"/>
            <ac:spMk id="4" creationId="{1DE9007A-17D9-3CF0-0E35-0F6593BA904A}"/>
          </ac:spMkLst>
        </pc:spChg>
        <pc:spChg chg="add mod">
          <ac:chgData name="Daniel Khashabi" userId="62390808-c838-45e6-be59-d6fd0d208bc8" providerId="ADAL" clId="{3DC5C5E0-4726-D64E-9CAC-8B164851F72F}" dt="2023-01-08T15:18:04.306" v="2003" actId="1035"/>
          <ac:spMkLst>
            <pc:docMk/>
            <pc:sldMk cId="1595889733" sldId="1634"/>
            <ac:spMk id="5" creationId="{C325365A-E8C7-57E7-0F4E-8F602FC8E205}"/>
          </ac:spMkLst>
        </pc:spChg>
        <pc:spChg chg="add mod">
          <ac:chgData name="Daniel Khashabi" userId="62390808-c838-45e6-be59-d6fd0d208bc8" providerId="ADAL" clId="{3DC5C5E0-4726-D64E-9CAC-8B164851F72F}" dt="2023-01-08T15:18:04.306" v="2003" actId="1035"/>
          <ac:spMkLst>
            <pc:docMk/>
            <pc:sldMk cId="1595889733" sldId="1634"/>
            <ac:spMk id="6" creationId="{80D7E74E-ABA6-7E06-D9EC-D9D051DC3927}"/>
          </ac:spMkLst>
        </pc:spChg>
        <pc:spChg chg="add mod">
          <ac:chgData name="Daniel Khashabi" userId="62390808-c838-45e6-be59-d6fd0d208bc8" providerId="ADAL" clId="{3DC5C5E0-4726-D64E-9CAC-8B164851F72F}" dt="2023-01-08T15:18:18.854" v="2039" actId="1035"/>
          <ac:spMkLst>
            <pc:docMk/>
            <pc:sldMk cId="1595889733" sldId="1634"/>
            <ac:spMk id="7" creationId="{C1257AED-D116-4D0C-26CD-A60B35EBA1FB}"/>
          </ac:spMkLst>
        </pc:spChg>
        <pc:spChg chg="add mod">
          <ac:chgData name="Daniel Khashabi" userId="62390808-c838-45e6-be59-d6fd0d208bc8" providerId="ADAL" clId="{3DC5C5E0-4726-D64E-9CAC-8B164851F72F}" dt="2023-01-08T15:18:04.306" v="2003" actId="1035"/>
          <ac:spMkLst>
            <pc:docMk/>
            <pc:sldMk cId="1595889733" sldId="1634"/>
            <ac:spMk id="8" creationId="{711602C3-2E8A-6E37-34CE-AFF6372368A6}"/>
          </ac:spMkLst>
        </pc:spChg>
        <pc:spChg chg="add del mod">
          <ac:chgData name="Daniel Khashabi" userId="62390808-c838-45e6-be59-d6fd0d208bc8" providerId="ADAL" clId="{3DC5C5E0-4726-D64E-9CAC-8B164851F72F}" dt="2023-01-08T15:14:03.607" v="1632"/>
          <ac:spMkLst>
            <pc:docMk/>
            <pc:sldMk cId="1595889733" sldId="1634"/>
            <ac:spMk id="9" creationId="{CB70F4CA-0BC7-7E67-6F8C-B6CE1A3C32C3}"/>
          </ac:spMkLst>
        </pc:spChg>
        <pc:spChg chg="add del mod">
          <ac:chgData name="Daniel Khashabi" userId="62390808-c838-45e6-be59-d6fd0d208bc8" providerId="ADAL" clId="{3DC5C5E0-4726-D64E-9CAC-8B164851F72F}" dt="2023-01-08T15:14:03.607" v="1632"/>
          <ac:spMkLst>
            <pc:docMk/>
            <pc:sldMk cId="1595889733" sldId="1634"/>
            <ac:spMk id="10" creationId="{27A02CE2-32BD-458C-41D0-828641D234E2}"/>
          </ac:spMkLst>
        </pc:spChg>
        <pc:spChg chg="add del mod">
          <ac:chgData name="Daniel Khashabi" userId="62390808-c838-45e6-be59-d6fd0d208bc8" providerId="ADAL" clId="{3DC5C5E0-4726-D64E-9CAC-8B164851F72F}" dt="2023-01-08T15:14:03.607" v="1632"/>
          <ac:spMkLst>
            <pc:docMk/>
            <pc:sldMk cId="1595889733" sldId="1634"/>
            <ac:spMk id="11" creationId="{F239C31C-B8DC-044B-9916-33D9661CF572}"/>
          </ac:spMkLst>
        </pc:spChg>
        <pc:spChg chg="add del mod">
          <ac:chgData name="Daniel Khashabi" userId="62390808-c838-45e6-be59-d6fd0d208bc8" providerId="ADAL" clId="{3DC5C5E0-4726-D64E-9CAC-8B164851F72F}" dt="2023-01-08T15:14:03.607" v="1632"/>
          <ac:spMkLst>
            <pc:docMk/>
            <pc:sldMk cId="1595889733" sldId="1634"/>
            <ac:spMk id="12" creationId="{72DEB1C9-0212-88B4-AD8E-0B1CC88FBE75}"/>
          </ac:spMkLst>
        </pc:spChg>
        <pc:spChg chg="add del mod">
          <ac:chgData name="Daniel Khashabi" userId="62390808-c838-45e6-be59-d6fd0d208bc8" providerId="ADAL" clId="{3DC5C5E0-4726-D64E-9CAC-8B164851F72F}" dt="2023-01-08T15:14:03.607" v="1632"/>
          <ac:spMkLst>
            <pc:docMk/>
            <pc:sldMk cId="1595889733" sldId="1634"/>
            <ac:spMk id="13" creationId="{D7ECD995-49B0-944F-268B-CF029D1B28FA}"/>
          </ac:spMkLst>
        </pc:spChg>
        <pc:spChg chg="add mod">
          <ac:chgData name="Daniel Khashabi" userId="62390808-c838-45e6-be59-d6fd0d208bc8" providerId="ADAL" clId="{3DC5C5E0-4726-D64E-9CAC-8B164851F72F}" dt="2023-01-08T17:54:32.210" v="4559" actId="1076"/>
          <ac:spMkLst>
            <pc:docMk/>
            <pc:sldMk cId="1595889733" sldId="1634"/>
            <ac:spMk id="14" creationId="{E215884D-29CC-08FC-08A1-15D51650F10F}"/>
          </ac:spMkLst>
        </pc:spChg>
        <pc:spChg chg="add del mod">
          <ac:chgData name="Daniel Khashabi" userId="62390808-c838-45e6-be59-d6fd0d208bc8" providerId="ADAL" clId="{3DC5C5E0-4726-D64E-9CAC-8B164851F72F}" dt="2023-01-08T15:15:00.110" v="1651"/>
          <ac:spMkLst>
            <pc:docMk/>
            <pc:sldMk cId="1595889733" sldId="1634"/>
            <ac:spMk id="15" creationId="{C8F3A1A2-A13E-71D9-B995-B77EB9BAFAD7}"/>
          </ac:spMkLst>
        </pc:spChg>
        <pc:spChg chg="add del mod">
          <ac:chgData name="Daniel Khashabi" userId="62390808-c838-45e6-be59-d6fd0d208bc8" providerId="ADAL" clId="{3DC5C5E0-4726-D64E-9CAC-8B164851F72F}" dt="2023-01-08T15:15:00.110" v="1651"/>
          <ac:spMkLst>
            <pc:docMk/>
            <pc:sldMk cId="1595889733" sldId="1634"/>
            <ac:spMk id="16" creationId="{867BB4E3-680E-60A8-9D23-11610CF37B76}"/>
          </ac:spMkLst>
        </pc:spChg>
        <pc:spChg chg="add del mod">
          <ac:chgData name="Daniel Khashabi" userId="62390808-c838-45e6-be59-d6fd0d208bc8" providerId="ADAL" clId="{3DC5C5E0-4726-D64E-9CAC-8B164851F72F}" dt="2023-01-08T15:15:00.110" v="1651"/>
          <ac:spMkLst>
            <pc:docMk/>
            <pc:sldMk cId="1595889733" sldId="1634"/>
            <ac:spMk id="17" creationId="{04CCBE11-DE01-C905-B40E-22B5C559CF59}"/>
          </ac:spMkLst>
        </pc:spChg>
        <pc:spChg chg="add del mod">
          <ac:chgData name="Daniel Khashabi" userId="62390808-c838-45e6-be59-d6fd0d208bc8" providerId="ADAL" clId="{3DC5C5E0-4726-D64E-9CAC-8B164851F72F}" dt="2023-01-08T15:15:00.110" v="1651"/>
          <ac:spMkLst>
            <pc:docMk/>
            <pc:sldMk cId="1595889733" sldId="1634"/>
            <ac:spMk id="19" creationId="{F835107D-A9FF-A41C-D775-9CC5570325DB}"/>
          </ac:spMkLst>
        </pc:spChg>
        <pc:spChg chg="add del mod">
          <ac:chgData name="Daniel Khashabi" userId="62390808-c838-45e6-be59-d6fd0d208bc8" providerId="ADAL" clId="{3DC5C5E0-4726-D64E-9CAC-8B164851F72F}" dt="2023-01-08T15:15:00.110" v="1651"/>
          <ac:spMkLst>
            <pc:docMk/>
            <pc:sldMk cId="1595889733" sldId="1634"/>
            <ac:spMk id="20" creationId="{1DD59395-3DB7-A9FE-734B-6A68235A14BA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1" creationId="{FD371DFD-A534-EC8F-D806-88F8BCB4432B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2" creationId="{C446213F-7792-73C4-C50B-8447F13E1A9F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3" creationId="{6FC65F08-35B7-B424-81A1-42D2C2AA60B0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5" creationId="{B68EBE3E-1F62-8BBD-398C-3FE66DD0C8B5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6" creationId="{8DAFCDB4-2808-BDFD-00C6-2F02B1CBAAB4}"/>
          </ac:spMkLst>
        </pc:spChg>
        <pc:spChg chg="add mod">
          <ac:chgData name="Daniel Khashabi" userId="62390808-c838-45e6-be59-d6fd0d208bc8" providerId="ADAL" clId="{3DC5C5E0-4726-D64E-9CAC-8B164851F72F}" dt="2023-01-08T15:18:23.349" v="2043" actId="1036"/>
          <ac:spMkLst>
            <pc:docMk/>
            <pc:sldMk cId="1595889733" sldId="1634"/>
            <ac:spMk id="27" creationId="{7ED935AB-63E0-0C2A-ADF1-1B03E8343778}"/>
          </ac:spMkLst>
        </pc:spChg>
        <pc:grpChg chg="add mod">
          <ac:chgData name="Daniel Khashabi" userId="62390808-c838-45e6-be59-d6fd0d208bc8" providerId="ADAL" clId="{3DC5C5E0-4726-D64E-9CAC-8B164851F72F}" dt="2023-01-08T15:18:23.349" v="2043" actId="1036"/>
          <ac:grpSpMkLst>
            <pc:docMk/>
            <pc:sldMk cId="1595889733" sldId="1634"/>
            <ac:grpSpMk id="28" creationId="{6FE966C4-2BA7-A490-D4D4-AF1793EA14D8}"/>
          </ac:grpSpMkLst>
        </pc:grpChg>
        <pc:picChg chg="add del mod">
          <ac:chgData name="Daniel Khashabi" userId="62390808-c838-45e6-be59-d6fd0d208bc8" providerId="ADAL" clId="{3DC5C5E0-4726-D64E-9CAC-8B164851F72F}" dt="2023-01-08T15:15:00.110" v="1651"/>
          <ac:picMkLst>
            <pc:docMk/>
            <pc:sldMk cId="1595889733" sldId="1634"/>
            <ac:picMk id="18" creationId="{C607AA47-19D3-34B5-34C0-CCF1D207CB81}"/>
          </ac:picMkLst>
        </pc:picChg>
        <pc:picChg chg="add mod">
          <ac:chgData name="Daniel Khashabi" userId="62390808-c838-45e6-be59-d6fd0d208bc8" providerId="ADAL" clId="{3DC5C5E0-4726-D64E-9CAC-8B164851F72F}" dt="2023-01-08T15:18:23.349" v="2043" actId="1036"/>
          <ac:picMkLst>
            <pc:docMk/>
            <pc:sldMk cId="1595889733" sldId="1634"/>
            <ac:picMk id="24" creationId="{EDC8C3EA-E860-05F6-9336-3084FEB96813}"/>
          </ac:picMkLst>
        </pc:picChg>
      </pc:sldChg>
      <pc:sldChg chg="addSp delSp modSp new mod">
        <pc:chgData name="Daniel Khashabi" userId="62390808-c838-45e6-be59-d6fd0d208bc8" providerId="ADAL" clId="{3DC5C5E0-4726-D64E-9CAC-8B164851F72F}" dt="2023-01-08T15:28:14.296" v="2535" actId="20577"/>
        <pc:sldMkLst>
          <pc:docMk/>
          <pc:sldMk cId="2812095028" sldId="1635"/>
        </pc:sldMkLst>
        <pc:spChg chg="mod">
          <ac:chgData name="Daniel Khashabi" userId="62390808-c838-45e6-be59-d6fd0d208bc8" providerId="ADAL" clId="{3DC5C5E0-4726-D64E-9CAC-8B164851F72F}" dt="2023-01-08T15:28:14.296" v="2535" actId="20577"/>
          <ac:spMkLst>
            <pc:docMk/>
            <pc:sldMk cId="2812095028" sldId="1635"/>
            <ac:spMk id="2" creationId="{9ECE87EA-8689-A75D-A724-84C2F679878E}"/>
          </ac:spMkLst>
        </pc:spChg>
        <pc:spChg chg="mod">
          <ac:chgData name="Daniel Khashabi" userId="62390808-c838-45e6-be59-d6fd0d208bc8" providerId="ADAL" clId="{3DC5C5E0-4726-D64E-9CAC-8B164851F72F}" dt="2023-01-08T15:22:57.515" v="2359" actId="20577"/>
          <ac:spMkLst>
            <pc:docMk/>
            <pc:sldMk cId="2812095028" sldId="1635"/>
            <ac:spMk id="3" creationId="{242C289D-9387-A0FB-7873-DD0DAD7E5D20}"/>
          </ac:spMkLst>
        </pc:spChg>
        <pc:spChg chg="add del mod">
          <ac:chgData name="Daniel Khashabi" userId="62390808-c838-45e6-be59-d6fd0d208bc8" providerId="ADAL" clId="{3DC5C5E0-4726-D64E-9CAC-8B164851F72F}" dt="2023-01-08T15:20:27.861" v="2169" actId="478"/>
          <ac:spMkLst>
            <pc:docMk/>
            <pc:sldMk cId="2812095028" sldId="1635"/>
            <ac:spMk id="4" creationId="{155F88B5-B564-4F19-1F9B-4EB7E9FE9B3F}"/>
          </ac:spMkLst>
        </pc:spChg>
        <pc:spChg chg="add mod">
          <ac:chgData name="Daniel Khashabi" userId="62390808-c838-45e6-be59-d6fd0d208bc8" providerId="ADAL" clId="{3DC5C5E0-4726-D64E-9CAC-8B164851F72F}" dt="2023-01-08T15:24:56.541" v="2408" actId="20577"/>
          <ac:spMkLst>
            <pc:docMk/>
            <pc:sldMk cId="2812095028" sldId="1635"/>
            <ac:spMk id="5" creationId="{C4C15E8C-B0B2-C17E-6E29-2DEFE405B9FD}"/>
          </ac:spMkLst>
        </pc:spChg>
        <pc:spChg chg="add mod">
          <ac:chgData name="Daniel Khashabi" userId="62390808-c838-45e6-be59-d6fd0d208bc8" providerId="ADAL" clId="{3DC5C5E0-4726-D64E-9CAC-8B164851F72F}" dt="2023-01-08T15:28:03.886" v="2526" actId="1038"/>
          <ac:spMkLst>
            <pc:docMk/>
            <pc:sldMk cId="2812095028" sldId="1635"/>
            <ac:spMk id="6" creationId="{87C12C56-938E-166B-B3D6-2DB5EB5C6681}"/>
          </ac:spMkLst>
        </pc:spChg>
      </pc:sldChg>
      <pc:sldChg chg="addSp delSp modSp new mod">
        <pc:chgData name="Daniel Khashabi" userId="62390808-c838-45e6-be59-d6fd0d208bc8" providerId="ADAL" clId="{3DC5C5E0-4726-D64E-9CAC-8B164851F72F}" dt="2023-01-08T15:43:47.605" v="2989" actId="20577"/>
        <pc:sldMkLst>
          <pc:docMk/>
          <pc:sldMk cId="3504392852" sldId="1636"/>
        </pc:sldMkLst>
        <pc:spChg chg="mod">
          <ac:chgData name="Daniel Khashabi" userId="62390808-c838-45e6-be59-d6fd0d208bc8" providerId="ADAL" clId="{3DC5C5E0-4726-D64E-9CAC-8B164851F72F}" dt="2023-01-08T15:43:47.605" v="2989" actId="20577"/>
          <ac:spMkLst>
            <pc:docMk/>
            <pc:sldMk cId="3504392852" sldId="1636"/>
            <ac:spMk id="2" creationId="{44498657-F01D-85F1-1A9C-75BF812836CA}"/>
          </ac:spMkLst>
        </pc:spChg>
        <pc:spChg chg="mod">
          <ac:chgData name="Daniel Khashabi" userId="62390808-c838-45e6-be59-d6fd0d208bc8" providerId="ADAL" clId="{3DC5C5E0-4726-D64E-9CAC-8B164851F72F}" dt="2023-01-08T15:34:57.933" v="2979" actId="20577"/>
          <ac:spMkLst>
            <pc:docMk/>
            <pc:sldMk cId="3504392852" sldId="1636"/>
            <ac:spMk id="3" creationId="{DBCF0F73-2AFF-7100-F4EA-EAFB55F574FC}"/>
          </ac:spMkLst>
        </pc:spChg>
        <pc:spChg chg="add mod">
          <ac:chgData name="Daniel Khashabi" userId="62390808-c838-45e6-be59-d6fd0d208bc8" providerId="ADAL" clId="{3DC5C5E0-4726-D64E-9CAC-8B164851F72F}" dt="2023-01-08T15:29:02.026" v="2539"/>
          <ac:spMkLst>
            <pc:docMk/>
            <pc:sldMk cId="3504392852" sldId="1636"/>
            <ac:spMk id="4" creationId="{5D965A02-2D2B-4123-FBD2-7F535DA69289}"/>
          </ac:spMkLst>
        </pc:spChg>
        <pc:spChg chg="add mod">
          <ac:chgData name="Daniel Khashabi" userId="62390808-c838-45e6-be59-d6fd0d208bc8" providerId="ADAL" clId="{3DC5C5E0-4726-D64E-9CAC-8B164851F72F}" dt="2023-01-08T15:29:02.026" v="2539"/>
          <ac:spMkLst>
            <pc:docMk/>
            <pc:sldMk cId="3504392852" sldId="1636"/>
            <ac:spMk id="5" creationId="{6168DFC3-BE24-665D-7F89-EC88A73456E8}"/>
          </ac:spMkLst>
        </pc:spChg>
        <pc:spChg chg="add mod">
          <ac:chgData name="Daniel Khashabi" userId="62390808-c838-45e6-be59-d6fd0d208bc8" providerId="ADAL" clId="{3DC5C5E0-4726-D64E-9CAC-8B164851F72F}" dt="2023-01-08T15:29:02.026" v="2539"/>
          <ac:spMkLst>
            <pc:docMk/>
            <pc:sldMk cId="3504392852" sldId="1636"/>
            <ac:spMk id="6" creationId="{92528B09-B14B-F358-5FDA-422D50C51071}"/>
          </ac:spMkLst>
        </pc:spChg>
        <pc:spChg chg="add mod">
          <ac:chgData name="Daniel Khashabi" userId="62390808-c838-45e6-be59-d6fd0d208bc8" providerId="ADAL" clId="{3DC5C5E0-4726-D64E-9CAC-8B164851F72F}" dt="2023-01-08T15:29:02.026" v="2539"/>
          <ac:spMkLst>
            <pc:docMk/>
            <pc:sldMk cId="3504392852" sldId="1636"/>
            <ac:spMk id="7" creationId="{F0C83BD2-8089-CC78-19AB-A44B674EAE6E}"/>
          </ac:spMkLst>
        </pc:spChg>
        <pc:spChg chg="add mod">
          <ac:chgData name="Daniel Khashabi" userId="62390808-c838-45e6-be59-d6fd0d208bc8" providerId="ADAL" clId="{3DC5C5E0-4726-D64E-9CAC-8B164851F72F}" dt="2023-01-08T15:29:02.026" v="2539"/>
          <ac:spMkLst>
            <pc:docMk/>
            <pc:sldMk cId="3504392852" sldId="1636"/>
            <ac:spMk id="8" creationId="{831108B7-7D67-2C9A-335C-1DB39B943695}"/>
          </ac:spMkLst>
        </pc:spChg>
        <pc:spChg chg="add del mod">
          <ac:chgData name="Daniel Khashabi" userId="62390808-c838-45e6-be59-d6fd0d208bc8" providerId="ADAL" clId="{3DC5C5E0-4726-D64E-9CAC-8B164851F72F}" dt="2023-01-08T15:31:04.595" v="2652" actId="478"/>
          <ac:spMkLst>
            <pc:docMk/>
            <pc:sldMk cId="3504392852" sldId="1636"/>
            <ac:spMk id="10" creationId="{51094F14-99C6-B9FF-577F-F07D34220BAD}"/>
          </ac:spMkLst>
        </pc:spChg>
      </pc:sldChg>
      <pc:sldChg chg="modSp add mod ord">
        <pc:chgData name="Daniel Khashabi" userId="62390808-c838-45e6-be59-d6fd0d208bc8" providerId="ADAL" clId="{3DC5C5E0-4726-D64E-9CAC-8B164851F72F}" dt="2023-01-08T17:58:18.014" v="4708" actId="20577"/>
        <pc:sldMkLst>
          <pc:docMk/>
          <pc:sldMk cId="4239118825" sldId="1637"/>
        </pc:sldMkLst>
        <pc:spChg chg="mod">
          <ac:chgData name="Daniel Khashabi" userId="62390808-c838-45e6-be59-d6fd0d208bc8" providerId="ADAL" clId="{3DC5C5E0-4726-D64E-9CAC-8B164851F72F}" dt="2023-01-08T15:43:51.287" v="2992" actId="20577"/>
          <ac:spMkLst>
            <pc:docMk/>
            <pc:sldMk cId="4239118825" sldId="1637"/>
            <ac:spMk id="2" creationId="{44498657-F01D-85F1-1A9C-75BF812836CA}"/>
          </ac:spMkLst>
        </pc:spChg>
        <pc:spChg chg="mod">
          <ac:chgData name="Daniel Khashabi" userId="62390808-c838-45e6-be59-d6fd0d208bc8" providerId="ADAL" clId="{3DC5C5E0-4726-D64E-9CAC-8B164851F72F}" dt="2023-01-08T17:58:18.014" v="4708" actId="20577"/>
          <ac:spMkLst>
            <pc:docMk/>
            <pc:sldMk cId="4239118825" sldId="1637"/>
            <ac:spMk id="3" creationId="{DBCF0F73-2AFF-7100-F4EA-EAFB55F574FC}"/>
          </ac:spMkLst>
        </pc:spChg>
      </pc:sldChg>
      <pc:sldChg chg="addSp delSp modSp new mod">
        <pc:chgData name="Daniel Khashabi" userId="62390808-c838-45e6-be59-d6fd0d208bc8" providerId="ADAL" clId="{3DC5C5E0-4726-D64E-9CAC-8B164851F72F}" dt="2023-01-08T16:07:32.380" v="3853" actId="179"/>
        <pc:sldMkLst>
          <pc:docMk/>
          <pc:sldMk cId="3390736363" sldId="1638"/>
        </pc:sldMkLst>
        <pc:spChg chg="mod">
          <ac:chgData name="Daniel Khashabi" userId="62390808-c838-45e6-be59-d6fd0d208bc8" providerId="ADAL" clId="{3DC5C5E0-4726-D64E-9CAC-8B164851F72F}" dt="2023-01-08T16:03:47.919" v="3622" actId="20577"/>
          <ac:spMkLst>
            <pc:docMk/>
            <pc:sldMk cId="3390736363" sldId="1638"/>
            <ac:spMk id="2" creationId="{CE898FC2-82B5-824E-ED47-2A829010C57B}"/>
          </ac:spMkLst>
        </pc:spChg>
        <pc:spChg chg="mod">
          <ac:chgData name="Daniel Khashabi" userId="62390808-c838-45e6-be59-d6fd0d208bc8" providerId="ADAL" clId="{3DC5C5E0-4726-D64E-9CAC-8B164851F72F}" dt="2023-01-08T16:06:43.772" v="3814" actId="20577"/>
          <ac:spMkLst>
            <pc:docMk/>
            <pc:sldMk cId="3390736363" sldId="1638"/>
            <ac:spMk id="3" creationId="{9133871E-3086-1427-5138-856EB8E9EF2D}"/>
          </ac:spMkLst>
        </pc:spChg>
        <pc:spChg chg="mod">
          <ac:chgData name="Daniel Khashabi" userId="62390808-c838-45e6-be59-d6fd0d208bc8" providerId="ADAL" clId="{3DC5C5E0-4726-D64E-9CAC-8B164851F72F}" dt="2023-01-08T16:04:15.770" v="3725"/>
          <ac:spMkLst>
            <pc:docMk/>
            <pc:sldMk cId="3390736363" sldId="1638"/>
            <ac:spMk id="6" creationId="{D463DC03-165D-A880-A316-3651B0A5C1BB}"/>
          </ac:spMkLst>
        </pc:spChg>
        <pc:spChg chg="mod">
          <ac:chgData name="Daniel Khashabi" userId="62390808-c838-45e6-be59-d6fd0d208bc8" providerId="ADAL" clId="{3DC5C5E0-4726-D64E-9CAC-8B164851F72F}" dt="2023-01-08T16:04:15.770" v="3725"/>
          <ac:spMkLst>
            <pc:docMk/>
            <pc:sldMk cId="3390736363" sldId="1638"/>
            <ac:spMk id="7" creationId="{A92EEEE2-0657-1ACD-792F-39FFB1808345}"/>
          </ac:spMkLst>
        </pc:spChg>
        <pc:spChg chg="add mod">
          <ac:chgData name="Daniel Khashabi" userId="62390808-c838-45e6-be59-d6fd0d208bc8" providerId="ADAL" clId="{3DC5C5E0-4726-D64E-9CAC-8B164851F72F}" dt="2023-01-08T16:07:00.110" v="3838" actId="1037"/>
          <ac:spMkLst>
            <pc:docMk/>
            <pc:sldMk cId="3390736363" sldId="1638"/>
            <ac:spMk id="9" creationId="{15A2D867-7287-76CD-6B74-EBB11DA4EDB0}"/>
          </ac:spMkLst>
        </pc:spChg>
        <pc:spChg chg="add mod">
          <ac:chgData name="Daniel Khashabi" userId="62390808-c838-45e6-be59-d6fd0d208bc8" providerId="ADAL" clId="{3DC5C5E0-4726-D64E-9CAC-8B164851F72F}" dt="2023-01-08T16:07:32.380" v="3853" actId="179"/>
          <ac:spMkLst>
            <pc:docMk/>
            <pc:sldMk cId="3390736363" sldId="1638"/>
            <ac:spMk id="11" creationId="{1B967C6F-7773-CE3F-5503-7A391CBD6741}"/>
          </ac:spMkLst>
        </pc:spChg>
        <pc:grpChg chg="add del mod">
          <ac:chgData name="Daniel Khashabi" userId="62390808-c838-45e6-be59-d6fd0d208bc8" providerId="ADAL" clId="{3DC5C5E0-4726-D64E-9CAC-8B164851F72F}" dt="2023-01-08T16:04:24.534" v="3727" actId="478"/>
          <ac:grpSpMkLst>
            <pc:docMk/>
            <pc:sldMk cId="3390736363" sldId="1638"/>
            <ac:grpSpMk id="5" creationId="{750D113B-68E3-7208-F427-1A3DB575B6F0}"/>
          </ac:grpSpMkLst>
        </pc:grpChg>
        <pc:picChg chg="add mod">
          <ac:chgData name="Daniel Khashabi" userId="62390808-c838-45e6-be59-d6fd0d208bc8" providerId="ADAL" clId="{3DC5C5E0-4726-D64E-9CAC-8B164851F72F}" dt="2023-01-08T16:06:15.858" v="3791" actId="1036"/>
          <ac:picMkLst>
            <pc:docMk/>
            <pc:sldMk cId="3390736363" sldId="1638"/>
            <ac:picMk id="4" creationId="{22DC43BB-E487-99F7-FF45-5217D37FCE54}"/>
          </ac:picMkLst>
        </pc:picChg>
      </pc:sldChg>
      <pc:sldChg chg="addSp modSp new mod ord modShow">
        <pc:chgData name="Daniel Khashabi" userId="62390808-c838-45e6-be59-d6fd0d208bc8" providerId="ADAL" clId="{3DC5C5E0-4726-D64E-9CAC-8B164851F72F}" dt="2023-01-08T17:53:20.210" v="4526" actId="729"/>
        <pc:sldMkLst>
          <pc:docMk/>
          <pc:sldMk cId="1667611432" sldId="1639"/>
        </pc:sldMkLst>
        <pc:spChg chg="mod">
          <ac:chgData name="Daniel Khashabi" userId="62390808-c838-45e6-be59-d6fd0d208bc8" providerId="ADAL" clId="{3DC5C5E0-4726-D64E-9CAC-8B164851F72F}" dt="2023-01-08T17:28:05.865" v="3949" actId="20577"/>
          <ac:spMkLst>
            <pc:docMk/>
            <pc:sldMk cId="1667611432" sldId="1639"/>
            <ac:spMk id="2" creationId="{D28AD284-B2F8-D0BF-E0F0-3F666AB4D6F0}"/>
          </ac:spMkLst>
        </pc:spChg>
        <pc:spChg chg="mod">
          <ac:chgData name="Daniel Khashabi" userId="62390808-c838-45e6-be59-d6fd0d208bc8" providerId="ADAL" clId="{3DC5C5E0-4726-D64E-9CAC-8B164851F72F}" dt="2023-01-08T17:52:34.206" v="4523" actId="20577"/>
          <ac:spMkLst>
            <pc:docMk/>
            <pc:sldMk cId="1667611432" sldId="1639"/>
            <ac:spMk id="3" creationId="{314C37FA-9087-1DDA-E91F-83B893700DB1}"/>
          </ac:spMkLst>
        </pc:spChg>
        <pc:picChg chg="add mod modCrop">
          <ac:chgData name="Daniel Khashabi" userId="62390808-c838-45e6-be59-d6fd0d208bc8" providerId="ADAL" clId="{3DC5C5E0-4726-D64E-9CAC-8B164851F72F}" dt="2023-01-08T17:50:11.298" v="4437" actId="1035"/>
          <ac:picMkLst>
            <pc:docMk/>
            <pc:sldMk cId="1667611432" sldId="1639"/>
            <ac:picMk id="5" creationId="{55EC1F1E-13DE-78BA-4F6D-5D54BC90597C}"/>
          </ac:picMkLst>
        </pc:picChg>
      </pc:sldChg>
      <pc:sldChg chg="add">
        <pc:chgData name="Daniel Khashabi" userId="62390808-c838-45e6-be59-d6fd0d208bc8" providerId="ADAL" clId="{3DC5C5E0-4726-D64E-9CAC-8B164851F72F}" dt="2023-01-08T18:26:47.548" v="5047"/>
        <pc:sldMkLst>
          <pc:docMk/>
          <pc:sldMk cId="768547059" sldId="1640"/>
        </pc:sldMkLst>
      </pc:sldChg>
      <pc:sldChg chg="addSp delSp modSp new del mod">
        <pc:chgData name="Daniel Khashabi" userId="62390808-c838-45e6-be59-d6fd0d208bc8" providerId="ADAL" clId="{3DC5C5E0-4726-D64E-9CAC-8B164851F72F}" dt="2023-01-08T18:26:40.115" v="5046" actId="2696"/>
        <pc:sldMkLst>
          <pc:docMk/>
          <pc:sldMk cId="2528335522" sldId="1640"/>
        </pc:sldMkLst>
        <pc:spChg chg="mod">
          <ac:chgData name="Daniel Khashabi" userId="62390808-c838-45e6-be59-d6fd0d208bc8" providerId="ADAL" clId="{3DC5C5E0-4726-D64E-9CAC-8B164851F72F}" dt="2023-01-08T18:05:45.749" v="4886" actId="20577"/>
          <ac:spMkLst>
            <pc:docMk/>
            <pc:sldMk cId="2528335522" sldId="1640"/>
            <ac:spMk id="2" creationId="{28485019-DC8B-5D7A-5FC4-DF462C24D8CA}"/>
          </ac:spMkLst>
        </pc:spChg>
        <pc:spChg chg="del mod">
          <ac:chgData name="Daniel Khashabi" userId="62390808-c838-45e6-be59-d6fd0d208bc8" providerId="ADAL" clId="{3DC5C5E0-4726-D64E-9CAC-8B164851F72F}" dt="2023-01-08T18:13:23.953" v="4941"/>
          <ac:spMkLst>
            <pc:docMk/>
            <pc:sldMk cId="2528335522" sldId="1640"/>
            <ac:spMk id="3" creationId="{FA8B8894-456D-40C9-F0F4-FB1B2F10F334}"/>
          </ac:spMkLst>
        </pc:spChg>
        <pc:spChg chg="add mod">
          <ac:chgData name="Daniel Khashabi" userId="62390808-c838-45e6-be59-d6fd0d208bc8" providerId="ADAL" clId="{3DC5C5E0-4726-D64E-9CAC-8B164851F72F}" dt="2023-01-08T18:06:41.244" v="4940" actId="1036"/>
          <ac:spMkLst>
            <pc:docMk/>
            <pc:sldMk cId="2528335522" sldId="1640"/>
            <ac:spMk id="5" creationId="{7A5C6C26-2D63-0480-F90C-40545845D551}"/>
          </ac:spMkLst>
        </pc:spChg>
        <pc:spChg chg="add del mod">
          <ac:chgData name="Daniel Khashabi" userId="62390808-c838-45e6-be59-d6fd0d208bc8" providerId="ADAL" clId="{3DC5C5E0-4726-D64E-9CAC-8B164851F72F}" dt="2023-01-08T18:13:50.483" v="4947"/>
          <ac:spMkLst>
            <pc:docMk/>
            <pc:sldMk cId="2528335522" sldId="1640"/>
            <ac:spMk id="9" creationId="{BC109213-BFEE-548D-ED22-2BDD2096B258}"/>
          </ac:spMkLst>
        </pc:spChg>
        <pc:picChg chg="add del mod">
          <ac:chgData name="Daniel Khashabi" userId="62390808-c838-45e6-be59-d6fd0d208bc8" providerId="ADAL" clId="{3DC5C5E0-4726-D64E-9CAC-8B164851F72F}" dt="2023-01-08T18:13:48.822" v="4946" actId="478"/>
          <ac:picMkLst>
            <pc:docMk/>
            <pc:sldMk cId="2528335522" sldId="1640"/>
            <ac:picMk id="7" creationId="{7FBEBBF1-7D66-AE26-DD42-4A9785759517}"/>
          </ac:picMkLst>
        </pc:picChg>
        <pc:picChg chg="add mod">
          <ac:chgData name="Daniel Khashabi" userId="62390808-c838-45e6-be59-d6fd0d208bc8" providerId="ADAL" clId="{3DC5C5E0-4726-D64E-9CAC-8B164851F72F}" dt="2023-01-08T18:13:51.462" v="4949" actId="962"/>
          <ac:picMkLst>
            <pc:docMk/>
            <pc:sldMk cId="2528335522" sldId="1640"/>
            <ac:picMk id="11" creationId="{7728B282-750E-6D81-58C0-5183C891A75E}"/>
          </ac:picMkLst>
        </pc:picChg>
        <pc:picChg chg="add mod">
          <ac:chgData name="Daniel Khashabi" userId="62390808-c838-45e6-be59-d6fd0d208bc8" providerId="ADAL" clId="{3DC5C5E0-4726-D64E-9CAC-8B164851F72F}" dt="2023-01-08T18:14:00.916" v="4962" actId="1036"/>
          <ac:picMkLst>
            <pc:docMk/>
            <pc:sldMk cId="2528335522" sldId="1640"/>
            <ac:picMk id="13" creationId="{A21E958D-0059-3ABE-183B-7B49CAA34314}"/>
          </ac:picMkLst>
        </pc:picChg>
      </pc:sldChg>
      <pc:sldChg chg="new del">
        <pc:chgData name="Daniel Khashabi" userId="62390808-c838-45e6-be59-d6fd0d208bc8" providerId="ADAL" clId="{3DC5C5E0-4726-D64E-9CAC-8B164851F72F}" dt="2023-01-08T17:52:58.790" v="4525" actId="2696"/>
        <pc:sldMkLst>
          <pc:docMk/>
          <pc:sldMk cId="3975955387" sldId="1640"/>
        </pc:sldMkLst>
      </pc:sldChg>
      <pc:sldChg chg="addSp delSp modSp add del mod">
        <pc:chgData name="Daniel Khashabi" userId="62390808-c838-45e6-be59-d6fd0d208bc8" providerId="ADAL" clId="{3DC5C5E0-4726-D64E-9CAC-8B164851F72F}" dt="2023-01-08T18:26:40.115" v="5046" actId="2696"/>
        <pc:sldMkLst>
          <pc:docMk/>
          <pc:sldMk cId="1157157768" sldId="1641"/>
        </pc:sldMkLst>
        <pc:spChg chg="add del mod">
          <ac:chgData name="Daniel Khashabi" userId="62390808-c838-45e6-be59-d6fd0d208bc8" providerId="ADAL" clId="{3DC5C5E0-4726-D64E-9CAC-8B164851F72F}" dt="2023-01-08T18:20:31.405" v="4965"/>
          <ac:spMkLst>
            <pc:docMk/>
            <pc:sldMk cId="1157157768" sldId="1641"/>
            <ac:spMk id="4" creationId="{80606981-2A96-1EC3-83B6-BD547A334B6E}"/>
          </ac:spMkLst>
        </pc:spChg>
        <pc:picChg chg="add mod">
          <ac:chgData name="Daniel Khashabi" userId="62390808-c838-45e6-be59-d6fd0d208bc8" providerId="ADAL" clId="{3DC5C5E0-4726-D64E-9CAC-8B164851F72F}" dt="2023-01-08T18:21:19.997" v="4980" actId="1038"/>
          <ac:picMkLst>
            <pc:docMk/>
            <pc:sldMk cId="1157157768" sldId="1641"/>
            <ac:picMk id="7" creationId="{548B95A3-57E8-ABF7-A37A-547E8A11D25F}"/>
          </ac:picMkLst>
        </pc:picChg>
        <pc:picChg chg="del">
          <ac:chgData name="Daniel Khashabi" userId="62390808-c838-45e6-be59-d6fd0d208bc8" providerId="ADAL" clId="{3DC5C5E0-4726-D64E-9CAC-8B164851F72F}" dt="2023-01-08T18:16:13.235" v="4964" actId="478"/>
          <ac:picMkLst>
            <pc:docMk/>
            <pc:sldMk cId="1157157768" sldId="1641"/>
            <ac:picMk id="11" creationId="{7728B282-750E-6D81-58C0-5183C891A75E}"/>
          </ac:picMkLst>
        </pc:picChg>
      </pc:sldChg>
      <pc:sldChg chg="add">
        <pc:chgData name="Daniel Khashabi" userId="62390808-c838-45e6-be59-d6fd0d208bc8" providerId="ADAL" clId="{3DC5C5E0-4726-D64E-9CAC-8B164851F72F}" dt="2023-01-08T18:26:47.548" v="5047"/>
        <pc:sldMkLst>
          <pc:docMk/>
          <pc:sldMk cId="4215335248" sldId="1641"/>
        </pc:sldMkLst>
      </pc:sldChg>
      <pc:sldChg chg="addSp delSp modSp new del mod">
        <pc:chgData name="Daniel Khashabi" userId="62390808-c838-45e6-be59-d6fd0d208bc8" providerId="ADAL" clId="{3DC5C5E0-4726-D64E-9CAC-8B164851F72F}" dt="2023-01-08T18:24:13.960" v="4990" actId="2696"/>
        <pc:sldMkLst>
          <pc:docMk/>
          <pc:sldMk cId="1963375620" sldId="1642"/>
        </pc:sldMkLst>
        <pc:spChg chg="mod">
          <ac:chgData name="Daniel Khashabi" userId="62390808-c838-45e6-be59-d6fd0d208bc8" providerId="ADAL" clId="{3DC5C5E0-4726-D64E-9CAC-8B164851F72F}" dt="2023-01-08T18:23:58.087" v="4983" actId="27636"/>
          <ac:spMkLst>
            <pc:docMk/>
            <pc:sldMk cId="1963375620" sldId="1642"/>
            <ac:spMk id="2" creationId="{3E738A8D-6424-7E24-3F95-AF1507FB327D}"/>
          </ac:spMkLst>
        </pc:spChg>
        <pc:spChg chg="del">
          <ac:chgData name="Daniel Khashabi" userId="62390808-c838-45e6-be59-d6fd0d208bc8" providerId="ADAL" clId="{3DC5C5E0-4726-D64E-9CAC-8B164851F72F}" dt="2023-01-08T18:23:57.909" v="4982"/>
          <ac:spMkLst>
            <pc:docMk/>
            <pc:sldMk cId="1963375620" sldId="1642"/>
            <ac:spMk id="3" creationId="{E9EDDD1D-DDCC-C840-F405-21BC2C99EF77}"/>
          </ac:spMkLst>
        </pc:spChg>
        <pc:spChg chg="add mod">
          <ac:chgData name="Daniel Khashabi" userId="62390808-c838-45e6-be59-d6fd0d208bc8" providerId="ADAL" clId="{3DC5C5E0-4726-D64E-9CAC-8B164851F72F}" dt="2023-01-08T18:24:02.338" v="4986" actId="21"/>
          <ac:spMkLst>
            <pc:docMk/>
            <pc:sldMk cId="1963375620" sldId="1642"/>
            <ac:spMk id="7" creationId="{7BE1BB46-2385-F48B-5042-074E311617B8}"/>
          </ac:spMkLst>
        </pc:spChg>
        <pc:picChg chg="add del mod">
          <ac:chgData name="Daniel Khashabi" userId="62390808-c838-45e6-be59-d6fd0d208bc8" providerId="ADAL" clId="{3DC5C5E0-4726-D64E-9CAC-8B164851F72F}" dt="2023-01-08T18:24:02.338" v="4986" actId="21"/>
          <ac:picMkLst>
            <pc:docMk/>
            <pc:sldMk cId="1963375620" sldId="1642"/>
            <ac:picMk id="5" creationId="{4DE79109-C968-BE38-4936-FFC05AE650BC}"/>
          </ac:picMkLst>
        </pc:picChg>
      </pc:sldChg>
      <pc:sldChg chg="addSp delSp modSp add del mod">
        <pc:chgData name="Daniel Khashabi" userId="62390808-c838-45e6-be59-d6fd0d208bc8" providerId="ADAL" clId="{3DC5C5E0-4726-D64E-9CAC-8B164851F72F}" dt="2023-01-08T18:26:40.115" v="5046" actId="2696"/>
        <pc:sldMkLst>
          <pc:docMk/>
          <pc:sldMk cId="194368722" sldId="1643"/>
        </pc:sldMkLst>
        <pc:spChg chg="add mod">
          <ac:chgData name="Daniel Khashabi" userId="62390808-c838-45e6-be59-d6fd0d208bc8" providerId="ADAL" clId="{3DC5C5E0-4726-D64E-9CAC-8B164851F72F}" dt="2023-01-08T18:24:04.006" v="4987" actId="478"/>
          <ac:spMkLst>
            <pc:docMk/>
            <pc:sldMk cId="194368722" sldId="1643"/>
            <ac:spMk id="4" creationId="{078186A7-9095-3D6D-F410-703002F28996}"/>
          </ac:spMkLst>
        </pc:spChg>
        <pc:spChg chg="add mod">
          <ac:chgData name="Daniel Khashabi" userId="62390808-c838-45e6-be59-d6fd0d208bc8" providerId="ADAL" clId="{3DC5C5E0-4726-D64E-9CAC-8B164851F72F}" dt="2023-01-08T18:26:21.820" v="5045" actId="20577"/>
          <ac:spMkLst>
            <pc:docMk/>
            <pc:sldMk cId="194368722" sldId="1643"/>
            <ac:spMk id="8" creationId="{2389A624-54C8-91B7-01C7-20B4120FA652}"/>
          </ac:spMkLst>
        </pc:spChg>
        <pc:picChg chg="add mod modCrop">
          <ac:chgData name="Daniel Khashabi" userId="62390808-c838-45e6-be59-d6fd0d208bc8" providerId="ADAL" clId="{3DC5C5E0-4726-D64E-9CAC-8B164851F72F}" dt="2023-01-08T18:24:22.834" v="5006" actId="1036"/>
          <ac:picMkLst>
            <pc:docMk/>
            <pc:sldMk cId="194368722" sldId="1643"/>
            <ac:picMk id="6" creationId="{242D01EB-B9E8-7124-65F2-BB38E17712D6}"/>
          </ac:picMkLst>
        </pc:picChg>
        <pc:picChg chg="del">
          <ac:chgData name="Daniel Khashabi" userId="62390808-c838-45e6-be59-d6fd0d208bc8" providerId="ADAL" clId="{3DC5C5E0-4726-D64E-9CAC-8B164851F72F}" dt="2023-01-08T18:24:04.006" v="4987" actId="478"/>
          <ac:picMkLst>
            <pc:docMk/>
            <pc:sldMk cId="194368722" sldId="1643"/>
            <ac:picMk id="7" creationId="{548B95A3-57E8-ABF7-A37A-547E8A11D25F}"/>
          </ac:picMkLst>
        </pc:picChg>
      </pc:sldChg>
      <pc:sldChg chg="modSp add mod">
        <pc:chgData name="Daniel Khashabi" userId="62390808-c838-45e6-be59-d6fd0d208bc8" providerId="ADAL" clId="{3DC5C5E0-4726-D64E-9CAC-8B164851F72F}" dt="2023-01-08T18:27:55.224" v="5278" actId="122"/>
        <pc:sldMkLst>
          <pc:docMk/>
          <pc:sldMk cId="1778546756" sldId="1643"/>
        </pc:sldMkLst>
        <pc:spChg chg="mod">
          <ac:chgData name="Daniel Khashabi" userId="62390808-c838-45e6-be59-d6fd0d208bc8" providerId="ADAL" clId="{3DC5C5E0-4726-D64E-9CAC-8B164851F72F}" dt="2023-01-08T18:27:55.224" v="5278" actId="122"/>
          <ac:spMkLst>
            <pc:docMk/>
            <pc:sldMk cId="1778546756" sldId="1643"/>
            <ac:spMk id="8" creationId="{2389A624-54C8-91B7-01C7-20B4120FA652}"/>
          </ac:spMkLst>
        </pc:spChg>
      </pc:sldChg>
      <pc:sldMasterChg chg="addSldLayout delSldLayout">
        <pc:chgData name="Daniel Khashabi" userId="62390808-c838-45e6-be59-d6fd0d208bc8" providerId="ADAL" clId="{3DC5C5E0-4726-D64E-9CAC-8B164851F72F}" dt="2023-01-08T18:39:13.147" v="5412" actId="2696"/>
        <pc:sldMasterMkLst>
          <pc:docMk/>
          <pc:sldMasterMk cId="0" sldId="2147483684"/>
        </pc:sldMasterMkLst>
        <pc:sldLayoutChg chg="add del">
          <pc:chgData name="Daniel Khashabi" userId="62390808-c838-45e6-be59-d6fd0d208bc8" providerId="ADAL" clId="{3DC5C5E0-4726-D64E-9CAC-8B164851F72F}" dt="2023-01-08T18:30:41.036" v="5369" actId="2696"/>
          <pc:sldLayoutMkLst>
            <pc:docMk/>
            <pc:sldMasterMk cId="0" sldId="2147483684"/>
            <pc:sldLayoutMk cId="0" sldId="2147483673"/>
          </pc:sldLayoutMkLst>
        </pc:sldLayoutChg>
        <pc:sldLayoutChg chg="del">
          <pc:chgData name="Daniel Khashabi" userId="62390808-c838-45e6-be59-d6fd0d208bc8" providerId="ADAL" clId="{3DC5C5E0-4726-D64E-9CAC-8B164851F72F}" dt="2023-01-08T18:39:13.147" v="5412" actId="2696"/>
          <pc:sldLayoutMkLst>
            <pc:docMk/>
            <pc:sldMasterMk cId="0" sldId="2147483684"/>
            <pc:sldLayoutMk cId="178285514" sldId="2147483685"/>
          </pc:sldLayoutMkLst>
        </pc:sldLayoutChg>
        <pc:sldLayoutChg chg="del">
          <pc:chgData name="Daniel Khashabi" userId="62390808-c838-45e6-be59-d6fd0d208bc8" providerId="ADAL" clId="{3DC5C5E0-4726-D64E-9CAC-8B164851F72F}" dt="2023-01-08T18:31:32.227" v="5391" actId="2696"/>
          <pc:sldLayoutMkLst>
            <pc:docMk/>
            <pc:sldMasterMk cId="0" sldId="2147483684"/>
            <pc:sldLayoutMk cId="2937089995" sldId="2147483686"/>
          </pc:sldLayoutMkLst>
        </pc:sldLayoutChg>
        <pc:sldLayoutChg chg="add del">
          <pc:chgData name="Daniel Khashabi" userId="62390808-c838-45e6-be59-d6fd0d208bc8" providerId="ADAL" clId="{3DC5C5E0-4726-D64E-9CAC-8B164851F72F}" dt="2023-01-08T18:30:45.303" v="5374" actId="2696"/>
          <pc:sldLayoutMkLst>
            <pc:docMk/>
            <pc:sldMasterMk cId="0" sldId="2147483684"/>
            <pc:sldLayoutMk cId="3570039262" sldId="2147483687"/>
          </pc:sldLayoutMkLst>
        </pc:sldLayoutChg>
      </pc:sldMasterChg>
    </pc:docChg>
  </pc:docChgLst>
  <pc:docChgLst>
    <pc:chgData name="Daniel Khashabi" userId="S::dkhasha1@jh.edu::62390808-c838-45e6-be59-d6fd0d208bc8" providerId="AD" clId="Web-{E91A2C17-8AB8-A3BA-AA8D-3CF5D9AA7615}"/>
    <pc:docChg chg="addSld">
      <pc:chgData name="Daniel Khashabi" userId="S::dkhasha1@jh.edu::62390808-c838-45e6-be59-d6fd0d208bc8" providerId="AD" clId="Web-{E91A2C17-8AB8-A3BA-AA8D-3CF5D9AA7615}" dt="2023-02-11T00:07:43.576" v="0"/>
      <pc:docMkLst>
        <pc:docMk/>
      </pc:docMkLst>
      <pc:sldChg chg="add">
        <pc:chgData name="Daniel Khashabi" userId="S::dkhasha1@jh.edu::62390808-c838-45e6-be59-d6fd0d208bc8" providerId="AD" clId="Web-{E91A2C17-8AB8-A3BA-AA8D-3CF5D9AA7615}" dt="2023-02-11T00:07:43.576" v="0"/>
        <pc:sldMkLst>
          <pc:docMk/>
          <pc:sldMk cId="1717151964" sldId="1706"/>
        </pc:sldMkLst>
      </pc:sldChg>
      <pc:sldMasterChg chg="addSldLayout">
        <pc:chgData name="Daniel Khashabi" userId="S::dkhasha1@jh.edu::62390808-c838-45e6-be59-d6fd0d208bc8" providerId="AD" clId="Web-{E91A2C17-8AB8-A3BA-AA8D-3CF5D9AA7615}" dt="2023-02-11T00:07:43.576" v="0"/>
        <pc:sldMasterMkLst>
          <pc:docMk/>
          <pc:sldMasterMk cId="0" sldId="2147483684"/>
        </pc:sldMasterMkLst>
        <pc:sldLayoutChg chg="add">
          <pc:chgData name="Daniel Khashabi" userId="S::dkhasha1@jh.edu::62390808-c838-45e6-be59-d6fd0d208bc8" providerId="AD" clId="Web-{E91A2C17-8AB8-A3BA-AA8D-3CF5D9AA7615}" dt="2023-02-11T00:07:43.576" v="0"/>
          <pc:sldLayoutMkLst>
            <pc:docMk/>
            <pc:sldMasterMk cId="0" sldId="2147483684"/>
            <pc:sldLayoutMk cId="1145179345" sldId="2147483685"/>
          </pc:sldLayoutMkLst>
        </pc:sldLayoutChg>
      </pc:sldMasterChg>
    </pc:docChg>
  </pc:docChgLst>
  <pc:docChgLst>
    <pc:chgData name="Daniel Khashabi" userId="S::dkhasha1@jh.edu::62390808-c838-45e6-be59-d6fd0d208bc8" providerId="AD" clId="Web-{C96216E4-3F33-AB3A-CB33-587A9730AE1C}"/>
    <pc:docChg chg="delSld modSld">
      <pc:chgData name="Daniel Khashabi" userId="S::dkhasha1@jh.edu::62390808-c838-45e6-be59-d6fd0d208bc8" providerId="AD" clId="Web-{C96216E4-3F33-AB3A-CB33-587A9730AE1C}" dt="2023-02-09T20:57:46.926" v="43" actId="20577"/>
      <pc:docMkLst>
        <pc:docMk/>
      </pc:docMkLst>
      <pc:sldChg chg="del">
        <pc:chgData name="Daniel Khashabi" userId="S::dkhasha1@jh.edu::62390808-c838-45e6-be59-d6fd0d208bc8" providerId="AD" clId="Web-{C96216E4-3F33-AB3A-CB33-587A9730AE1C}" dt="2023-02-09T20:55:26.172" v="7"/>
        <pc:sldMkLst>
          <pc:docMk/>
          <pc:sldMk cId="3361210140" sldId="584"/>
        </pc:sldMkLst>
      </pc:sldChg>
      <pc:sldChg chg="del">
        <pc:chgData name="Daniel Khashabi" userId="S::dkhasha1@jh.edu::62390808-c838-45e6-be59-d6fd0d208bc8" providerId="AD" clId="Web-{C96216E4-3F33-AB3A-CB33-587A9730AE1C}" dt="2023-02-09T20:55:26.172" v="6"/>
        <pc:sldMkLst>
          <pc:docMk/>
          <pc:sldMk cId="1747116743" sldId="585"/>
        </pc:sldMkLst>
      </pc:sldChg>
      <pc:sldChg chg="del">
        <pc:chgData name="Daniel Khashabi" userId="S::dkhasha1@jh.edu::62390808-c838-45e6-be59-d6fd0d208bc8" providerId="AD" clId="Web-{C96216E4-3F33-AB3A-CB33-587A9730AE1C}" dt="2023-02-09T20:55:26.172" v="5"/>
        <pc:sldMkLst>
          <pc:docMk/>
          <pc:sldMk cId="4041694443" sldId="586"/>
        </pc:sldMkLst>
      </pc:sldChg>
      <pc:sldChg chg="del">
        <pc:chgData name="Daniel Khashabi" userId="S::dkhasha1@jh.edu::62390808-c838-45e6-be59-d6fd0d208bc8" providerId="AD" clId="Web-{C96216E4-3F33-AB3A-CB33-587A9730AE1C}" dt="2023-02-09T20:55:26.172" v="4"/>
        <pc:sldMkLst>
          <pc:docMk/>
          <pc:sldMk cId="918073493" sldId="587"/>
        </pc:sldMkLst>
      </pc:sldChg>
      <pc:sldChg chg="del">
        <pc:chgData name="Daniel Khashabi" userId="S::dkhasha1@jh.edu::62390808-c838-45e6-be59-d6fd0d208bc8" providerId="AD" clId="Web-{C96216E4-3F33-AB3A-CB33-587A9730AE1C}" dt="2023-02-09T20:55:26.156" v="2"/>
        <pc:sldMkLst>
          <pc:docMk/>
          <pc:sldMk cId="1537972287" sldId="588"/>
        </pc:sldMkLst>
      </pc:sldChg>
      <pc:sldChg chg="del">
        <pc:chgData name="Daniel Khashabi" userId="S::dkhasha1@jh.edu::62390808-c838-45e6-be59-d6fd0d208bc8" providerId="AD" clId="Web-{C96216E4-3F33-AB3A-CB33-587A9730AE1C}" dt="2023-02-09T20:55:26.156" v="1"/>
        <pc:sldMkLst>
          <pc:docMk/>
          <pc:sldMk cId="4216434262" sldId="589"/>
        </pc:sldMkLst>
      </pc:sldChg>
      <pc:sldChg chg="del">
        <pc:chgData name="Daniel Khashabi" userId="S::dkhasha1@jh.edu::62390808-c838-45e6-be59-d6fd0d208bc8" providerId="AD" clId="Web-{C96216E4-3F33-AB3A-CB33-587A9730AE1C}" dt="2023-02-09T20:55:26.156" v="0"/>
        <pc:sldMkLst>
          <pc:docMk/>
          <pc:sldMk cId="2406385940" sldId="591"/>
        </pc:sldMkLst>
      </pc:sldChg>
      <pc:sldChg chg="del">
        <pc:chgData name="Daniel Khashabi" userId="S::dkhasha1@jh.edu::62390808-c838-45e6-be59-d6fd0d208bc8" providerId="AD" clId="Web-{C96216E4-3F33-AB3A-CB33-587A9730AE1C}" dt="2023-02-09T20:56:46.409" v="29"/>
        <pc:sldMkLst>
          <pc:docMk/>
          <pc:sldMk cId="120023800" sldId="592"/>
        </pc:sldMkLst>
      </pc:sldChg>
      <pc:sldChg chg="del">
        <pc:chgData name="Daniel Khashabi" userId="S::dkhasha1@jh.edu::62390808-c838-45e6-be59-d6fd0d208bc8" providerId="AD" clId="Web-{C96216E4-3F33-AB3A-CB33-587A9730AE1C}" dt="2023-02-09T20:56:06.954" v="23"/>
        <pc:sldMkLst>
          <pc:docMk/>
          <pc:sldMk cId="321114793" sldId="594"/>
        </pc:sldMkLst>
      </pc:sldChg>
      <pc:sldChg chg="modSp">
        <pc:chgData name="Daniel Khashabi" userId="S::dkhasha1@jh.edu::62390808-c838-45e6-be59-d6fd0d208bc8" providerId="AD" clId="Web-{C96216E4-3F33-AB3A-CB33-587A9730AE1C}" dt="2023-02-09T20:57:46.926" v="43" actId="20577"/>
        <pc:sldMkLst>
          <pc:docMk/>
          <pc:sldMk cId="1531131561" sldId="1566"/>
        </pc:sldMkLst>
        <pc:spChg chg="mod">
          <ac:chgData name="Daniel Khashabi" userId="S::dkhasha1@jh.edu::62390808-c838-45e6-be59-d6fd0d208bc8" providerId="AD" clId="Web-{C96216E4-3F33-AB3A-CB33-587A9730AE1C}" dt="2023-02-09T20:57:46.926" v="43" actId="20577"/>
          <ac:spMkLst>
            <pc:docMk/>
            <pc:sldMk cId="1531131561" sldId="1566"/>
            <ac:spMk id="54" creationId="{CD914191-9880-A6C9-390C-D926BB82CA29}"/>
          </ac:spMkLst>
        </pc:spChg>
      </pc:sldChg>
      <pc:sldChg chg="del">
        <pc:chgData name="Daniel Khashabi" userId="S::dkhasha1@jh.edu::62390808-c838-45e6-be59-d6fd0d208bc8" providerId="AD" clId="Web-{C96216E4-3F33-AB3A-CB33-587A9730AE1C}" dt="2023-02-09T20:55:35.766" v="12"/>
        <pc:sldMkLst>
          <pc:docMk/>
          <pc:sldMk cId="2466142877" sldId="1573"/>
        </pc:sldMkLst>
      </pc:sldChg>
      <pc:sldChg chg="del">
        <pc:chgData name="Daniel Khashabi" userId="S::dkhasha1@jh.edu::62390808-c838-45e6-be59-d6fd0d208bc8" providerId="AD" clId="Web-{C96216E4-3F33-AB3A-CB33-587A9730AE1C}" dt="2023-02-09T20:55:35.766" v="11"/>
        <pc:sldMkLst>
          <pc:docMk/>
          <pc:sldMk cId="1377460166" sldId="1574"/>
        </pc:sldMkLst>
      </pc:sldChg>
      <pc:sldChg chg="del">
        <pc:chgData name="Daniel Khashabi" userId="S::dkhasha1@jh.edu::62390808-c838-45e6-be59-d6fd0d208bc8" providerId="AD" clId="Web-{C96216E4-3F33-AB3A-CB33-587A9730AE1C}" dt="2023-02-09T20:56:06.954" v="22"/>
        <pc:sldMkLst>
          <pc:docMk/>
          <pc:sldMk cId="631293151" sldId="1579"/>
        </pc:sldMkLst>
      </pc:sldChg>
      <pc:sldChg chg="del">
        <pc:chgData name="Daniel Khashabi" userId="S::dkhasha1@jh.edu::62390808-c838-45e6-be59-d6fd0d208bc8" providerId="AD" clId="Web-{C96216E4-3F33-AB3A-CB33-587A9730AE1C}" dt="2023-02-09T20:55:26.156" v="3"/>
        <pc:sldMkLst>
          <pc:docMk/>
          <pc:sldMk cId="1915766866" sldId="1629"/>
        </pc:sldMkLst>
      </pc:sldChg>
      <pc:sldChg chg="del">
        <pc:chgData name="Daniel Khashabi" userId="S::dkhasha1@jh.edu::62390808-c838-45e6-be59-d6fd0d208bc8" providerId="AD" clId="Web-{C96216E4-3F33-AB3A-CB33-587A9730AE1C}" dt="2023-02-09T20:55:26.172" v="9"/>
        <pc:sldMkLst>
          <pc:docMk/>
          <pc:sldMk cId="2473373687" sldId="1632"/>
        </pc:sldMkLst>
      </pc:sldChg>
      <pc:sldChg chg="modSp">
        <pc:chgData name="Daniel Khashabi" userId="S::dkhasha1@jh.edu::62390808-c838-45e6-be59-d6fd0d208bc8" providerId="AD" clId="Web-{C96216E4-3F33-AB3A-CB33-587A9730AE1C}" dt="2023-02-09T20:57:20.566" v="34" actId="20577"/>
        <pc:sldMkLst>
          <pc:docMk/>
          <pc:sldMk cId="1595889733" sldId="1634"/>
        </pc:sldMkLst>
        <pc:spChg chg="mod">
          <ac:chgData name="Daniel Khashabi" userId="S::dkhasha1@jh.edu::62390808-c838-45e6-be59-d6fd0d208bc8" providerId="AD" clId="Web-{C96216E4-3F33-AB3A-CB33-587A9730AE1C}" dt="2023-02-09T20:57:20.566" v="34" actId="20577"/>
          <ac:spMkLst>
            <pc:docMk/>
            <pc:sldMk cId="1595889733" sldId="1634"/>
            <ac:spMk id="2" creationId="{DE57A92A-CCA8-F38E-29C5-EA8A4742A8E1}"/>
          </ac:spMkLst>
        </pc:spChg>
      </pc:sldChg>
      <pc:sldChg chg="del">
        <pc:chgData name="Daniel Khashabi" userId="S::dkhasha1@jh.edu::62390808-c838-45e6-be59-d6fd0d208bc8" providerId="AD" clId="Web-{C96216E4-3F33-AB3A-CB33-587A9730AE1C}" dt="2023-02-09T20:56:33.236" v="28"/>
        <pc:sldMkLst>
          <pc:docMk/>
          <pc:sldMk cId="2812095028" sldId="1635"/>
        </pc:sldMkLst>
      </pc:sldChg>
      <pc:sldChg chg="del">
        <pc:chgData name="Daniel Khashabi" userId="S::dkhasha1@jh.edu::62390808-c838-45e6-be59-d6fd0d208bc8" providerId="AD" clId="Web-{C96216E4-3F33-AB3A-CB33-587A9730AE1C}" dt="2023-02-09T20:56:21.736" v="26"/>
        <pc:sldMkLst>
          <pc:docMk/>
          <pc:sldMk cId="3504392852" sldId="1636"/>
        </pc:sldMkLst>
      </pc:sldChg>
      <pc:sldChg chg="del">
        <pc:chgData name="Daniel Khashabi" userId="S::dkhasha1@jh.edu::62390808-c838-45e6-be59-d6fd0d208bc8" providerId="AD" clId="Web-{C96216E4-3F33-AB3A-CB33-587A9730AE1C}" dt="2023-02-09T20:56:25.392" v="27"/>
        <pc:sldMkLst>
          <pc:docMk/>
          <pc:sldMk cId="4239118825" sldId="1637"/>
        </pc:sldMkLst>
      </pc:sldChg>
      <pc:sldChg chg="del">
        <pc:chgData name="Daniel Khashabi" userId="S::dkhasha1@jh.edu::62390808-c838-45e6-be59-d6fd0d208bc8" providerId="AD" clId="Web-{C96216E4-3F33-AB3A-CB33-587A9730AE1C}" dt="2023-02-09T20:55:36.969" v="13"/>
        <pc:sldMkLst>
          <pc:docMk/>
          <pc:sldMk cId="3390736363" sldId="1638"/>
        </pc:sldMkLst>
      </pc:sldChg>
      <pc:sldChg chg="del">
        <pc:chgData name="Daniel Khashabi" userId="S::dkhasha1@jh.edu::62390808-c838-45e6-be59-d6fd0d208bc8" providerId="AD" clId="Web-{C96216E4-3F33-AB3A-CB33-587A9730AE1C}" dt="2023-02-09T20:55:43.594" v="14"/>
        <pc:sldMkLst>
          <pc:docMk/>
          <pc:sldMk cId="1667611432" sldId="1639"/>
        </pc:sldMkLst>
      </pc:sldChg>
      <pc:sldChg chg="del">
        <pc:chgData name="Daniel Khashabi" userId="S::dkhasha1@jh.edu::62390808-c838-45e6-be59-d6fd0d208bc8" providerId="AD" clId="Web-{C96216E4-3F33-AB3A-CB33-587A9730AE1C}" dt="2023-02-09T20:55:53.657" v="18"/>
        <pc:sldMkLst>
          <pc:docMk/>
          <pc:sldMk cId="768547059" sldId="1640"/>
        </pc:sldMkLst>
      </pc:sldChg>
      <pc:sldChg chg="del">
        <pc:chgData name="Daniel Khashabi" userId="S::dkhasha1@jh.edu::62390808-c838-45e6-be59-d6fd0d208bc8" providerId="AD" clId="Web-{C96216E4-3F33-AB3A-CB33-587A9730AE1C}" dt="2023-02-09T20:55:53.657" v="17"/>
        <pc:sldMkLst>
          <pc:docMk/>
          <pc:sldMk cId="4215335248" sldId="1641"/>
        </pc:sldMkLst>
      </pc:sldChg>
      <pc:sldChg chg="del">
        <pc:chgData name="Daniel Khashabi" userId="S::dkhasha1@jh.edu::62390808-c838-45e6-be59-d6fd0d208bc8" providerId="AD" clId="Web-{C96216E4-3F33-AB3A-CB33-587A9730AE1C}" dt="2023-02-09T20:55:53.642" v="16"/>
        <pc:sldMkLst>
          <pc:docMk/>
          <pc:sldMk cId="1778546756" sldId="1643"/>
        </pc:sldMkLst>
      </pc:sldChg>
      <pc:sldChg chg="del">
        <pc:chgData name="Daniel Khashabi" userId="S::dkhasha1@jh.edu::62390808-c838-45e6-be59-d6fd0d208bc8" providerId="AD" clId="Web-{C96216E4-3F33-AB3A-CB33-587A9730AE1C}" dt="2023-02-09T20:55:26.172" v="8"/>
        <pc:sldMkLst>
          <pc:docMk/>
          <pc:sldMk cId="225920647" sldId="1647"/>
        </pc:sldMkLst>
      </pc:sldChg>
      <pc:sldChg chg="del">
        <pc:chgData name="Daniel Khashabi" userId="S::dkhasha1@jh.edu::62390808-c838-45e6-be59-d6fd0d208bc8" providerId="AD" clId="Web-{C96216E4-3F33-AB3A-CB33-587A9730AE1C}" dt="2023-02-09T20:56:20.236" v="25"/>
        <pc:sldMkLst>
          <pc:docMk/>
          <pc:sldMk cId="3807516044" sldId="1664"/>
        </pc:sldMkLst>
      </pc:sldChg>
      <pc:sldChg chg="del">
        <pc:chgData name="Daniel Khashabi" userId="S::dkhasha1@jh.edu::62390808-c838-45e6-be59-d6fd0d208bc8" providerId="AD" clId="Web-{C96216E4-3F33-AB3A-CB33-587A9730AE1C}" dt="2023-02-09T20:55:35.766" v="10"/>
        <pc:sldMkLst>
          <pc:docMk/>
          <pc:sldMk cId="477710628" sldId="1665"/>
        </pc:sldMkLst>
      </pc:sldChg>
      <pc:sldChg chg="del">
        <pc:chgData name="Daniel Khashabi" userId="S::dkhasha1@jh.edu::62390808-c838-45e6-be59-d6fd0d208bc8" providerId="AD" clId="Web-{C96216E4-3F33-AB3A-CB33-587A9730AE1C}" dt="2023-02-09T20:56:18.533" v="24"/>
        <pc:sldMkLst>
          <pc:docMk/>
          <pc:sldMk cId="3080149319" sldId="1666"/>
        </pc:sldMkLst>
      </pc:sldChg>
      <pc:sldChg chg="del">
        <pc:chgData name="Daniel Khashabi" userId="S::dkhasha1@jh.edu::62390808-c838-45e6-be59-d6fd0d208bc8" providerId="AD" clId="Web-{C96216E4-3F33-AB3A-CB33-587A9730AE1C}" dt="2023-02-09T20:56:06.814" v="19"/>
        <pc:sldMkLst>
          <pc:docMk/>
          <pc:sldMk cId="2198925433" sldId="1669"/>
        </pc:sldMkLst>
      </pc:sldChg>
      <pc:sldChg chg="del">
        <pc:chgData name="Daniel Khashabi" userId="S::dkhasha1@jh.edu::62390808-c838-45e6-be59-d6fd0d208bc8" providerId="AD" clId="Web-{C96216E4-3F33-AB3A-CB33-587A9730AE1C}" dt="2023-02-09T20:56:06.908" v="21"/>
        <pc:sldMkLst>
          <pc:docMk/>
          <pc:sldMk cId="4007690832" sldId="1670"/>
        </pc:sldMkLst>
      </pc:sldChg>
      <pc:sldChg chg="del">
        <pc:chgData name="Daniel Khashabi" userId="S::dkhasha1@jh.edu::62390808-c838-45e6-be59-d6fd0d208bc8" providerId="AD" clId="Web-{C96216E4-3F33-AB3A-CB33-587A9730AE1C}" dt="2023-02-09T20:56:06.861" v="20"/>
        <pc:sldMkLst>
          <pc:docMk/>
          <pc:sldMk cId="4033808646" sldId="1671"/>
        </pc:sldMkLst>
      </pc:sldChg>
      <pc:sldChg chg="del">
        <pc:chgData name="Daniel Khashabi" userId="S::dkhasha1@jh.edu::62390808-c838-45e6-be59-d6fd0d208bc8" providerId="AD" clId="Web-{C96216E4-3F33-AB3A-CB33-587A9730AE1C}" dt="2023-02-09T20:55:53.642" v="15"/>
        <pc:sldMkLst>
          <pc:docMk/>
          <pc:sldMk cId="217050871" sldId="1673"/>
        </pc:sldMkLst>
      </pc:sldChg>
      <pc:sldChg chg="modSp">
        <pc:chgData name="Daniel Khashabi" userId="S::dkhasha1@jh.edu::62390808-c838-45e6-be59-d6fd0d208bc8" providerId="AD" clId="Web-{C96216E4-3F33-AB3A-CB33-587A9730AE1C}" dt="2023-02-09T20:57:30.191" v="38" actId="20577"/>
        <pc:sldMkLst>
          <pc:docMk/>
          <pc:sldMk cId="3222330327" sldId="1704"/>
        </pc:sldMkLst>
        <pc:spChg chg="mod">
          <ac:chgData name="Daniel Khashabi" userId="S::dkhasha1@jh.edu::62390808-c838-45e6-be59-d6fd0d208bc8" providerId="AD" clId="Web-{C96216E4-3F33-AB3A-CB33-587A9730AE1C}" dt="2023-02-09T20:57:30.191" v="38" actId="20577"/>
          <ac:spMkLst>
            <pc:docMk/>
            <pc:sldMk cId="3222330327" sldId="1704"/>
            <ac:spMk id="2" creationId="{DE57A92A-CCA8-F38E-29C5-EA8A4742A8E1}"/>
          </ac:spMkLst>
        </pc:spChg>
        <pc:spChg chg="mod">
          <ac:chgData name="Daniel Khashabi" userId="S::dkhasha1@jh.edu::62390808-c838-45e6-be59-d6fd0d208bc8" providerId="AD" clId="Web-{C96216E4-3F33-AB3A-CB33-587A9730AE1C}" dt="2023-02-09T20:57:07.019" v="30" actId="1076"/>
          <ac:spMkLst>
            <pc:docMk/>
            <pc:sldMk cId="3222330327" sldId="1704"/>
            <ac:spMk id="3" creationId="{989A4BDC-4675-601A-AF6F-255447C8D772}"/>
          </ac:spMkLst>
        </pc:spChg>
      </pc:sldChg>
    </pc:docChg>
  </pc:docChgLst>
  <pc:docChgLst>
    <pc:chgData name="Daniel Khashabi" userId="S::dkhasha1@jh.edu::62390808-c838-45e6-be59-d6fd0d208bc8" providerId="AD" clId="Web-{385956DD-7137-4FBE-1F3A-ABBE360A0DD8}"/>
    <pc:docChg chg="modSld">
      <pc:chgData name="Daniel Khashabi" userId="S::dkhasha1@jh.edu::62390808-c838-45e6-be59-d6fd0d208bc8" providerId="AD" clId="Web-{385956DD-7137-4FBE-1F3A-ABBE360A0DD8}" dt="2023-02-12T20:10:31.941" v="16" actId="1076"/>
      <pc:docMkLst>
        <pc:docMk/>
      </pc:docMkLst>
      <pc:sldChg chg="modSp">
        <pc:chgData name="Daniel Khashabi" userId="S::dkhasha1@jh.edu::62390808-c838-45e6-be59-d6fd0d208bc8" providerId="AD" clId="Web-{385956DD-7137-4FBE-1F3A-ABBE360A0DD8}" dt="2023-02-12T20:10:31.941" v="16" actId="1076"/>
        <pc:sldMkLst>
          <pc:docMk/>
          <pc:sldMk cId="1873228826" sldId="1709"/>
        </pc:sldMkLst>
        <pc:spChg chg="mod">
          <ac:chgData name="Daniel Khashabi" userId="S::dkhasha1@jh.edu::62390808-c838-45e6-be59-d6fd0d208bc8" providerId="AD" clId="Web-{385956DD-7137-4FBE-1F3A-ABBE360A0DD8}" dt="2023-02-12T20:10:31.941" v="16" actId="1076"/>
          <ac:spMkLst>
            <pc:docMk/>
            <pc:sldMk cId="1873228826" sldId="1709"/>
            <ac:spMk id="2" creationId="{EAA4E5AE-1C3E-2796-63F2-9096359501A8}"/>
          </ac:spMkLst>
        </pc:spChg>
      </pc:sldChg>
    </pc:docChg>
  </pc:docChgLst>
  <pc:docChgLst>
    <pc:chgData name="Daniel Khashabi" userId="62390808-c838-45e6-be59-d6fd0d208bc8" providerId="ADAL" clId="{176B360C-40C6-1E4C-BACF-5A29A78C3E19}"/>
    <pc:docChg chg="undo redo custSel addSld delSld modSld sldOrd">
      <pc:chgData name="Daniel Khashabi" userId="62390808-c838-45e6-be59-d6fd0d208bc8" providerId="ADAL" clId="{176B360C-40C6-1E4C-BACF-5A29A78C3E19}" dt="2023-01-10T02:20:13.007" v="3415" actId="27614"/>
      <pc:docMkLst>
        <pc:docMk/>
      </pc:docMkLst>
      <pc:sldChg chg="addSp modSp">
        <pc:chgData name="Daniel Khashabi" userId="62390808-c838-45e6-be59-d6fd0d208bc8" providerId="ADAL" clId="{176B360C-40C6-1E4C-BACF-5A29A78C3E19}" dt="2023-01-08T21:40:31.244" v="13"/>
        <pc:sldMkLst>
          <pc:docMk/>
          <pc:sldMk cId="0" sldId="301"/>
        </pc:sldMkLst>
        <pc:spChg chg="add mod">
          <ac:chgData name="Daniel Khashabi" userId="62390808-c838-45e6-be59-d6fd0d208bc8" providerId="ADAL" clId="{176B360C-40C6-1E4C-BACF-5A29A78C3E19}" dt="2023-01-08T21:40:31.244" v="13"/>
          <ac:spMkLst>
            <pc:docMk/>
            <pc:sldMk cId="0" sldId="301"/>
            <ac:spMk id="3" creationId="{FBB7F7A9-06D2-2FAF-9E71-A417ABC513C8}"/>
          </ac:spMkLst>
        </pc:spChg>
      </pc:sldChg>
      <pc:sldChg chg="del">
        <pc:chgData name="Daniel Khashabi" userId="62390808-c838-45e6-be59-d6fd0d208bc8" providerId="ADAL" clId="{176B360C-40C6-1E4C-BACF-5A29A78C3E19}" dt="2023-01-09T17:12:40.449" v="3323" actId="2696"/>
        <pc:sldMkLst>
          <pc:docMk/>
          <pc:sldMk cId="3187965015" sldId="318"/>
        </pc:sldMkLst>
      </pc:sldChg>
      <pc:sldChg chg="modSp mod">
        <pc:chgData name="Daniel Khashabi" userId="62390808-c838-45e6-be59-d6fd0d208bc8" providerId="ADAL" clId="{176B360C-40C6-1E4C-BACF-5A29A78C3E19}" dt="2023-01-09T17:02:38.800" v="2464" actId="20577"/>
        <pc:sldMkLst>
          <pc:docMk/>
          <pc:sldMk cId="1082849141" sldId="595"/>
        </pc:sldMkLst>
        <pc:spChg chg="mod">
          <ac:chgData name="Daniel Khashabi" userId="62390808-c838-45e6-be59-d6fd0d208bc8" providerId="ADAL" clId="{176B360C-40C6-1E4C-BACF-5A29A78C3E19}" dt="2023-01-09T17:02:38.800" v="2464" actId="20577"/>
          <ac:spMkLst>
            <pc:docMk/>
            <pc:sldMk cId="1082849141" sldId="595"/>
            <ac:spMk id="285" creationId="{00000000-0000-0000-0000-000000000000}"/>
          </ac:spMkLst>
        </pc:spChg>
      </pc:sldChg>
      <pc:sldChg chg="add del">
        <pc:chgData name="Daniel Khashabi" userId="62390808-c838-45e6-be59-d6fd0d208bc8" providerId="ADAL" clId="{176B360C-40C6-1E4C-BACF-5A29A78C3E19}" dt="2023-01-09T05:49:27.592" v="933" actId="2696"/>
        <pc:sldMkLst>
          <pc:docMk/>
          <pc:sldMk cId="1464589550" sldId="1107"/>
        </pc:sldMkLst>
      </pc:sldChg>
      <pc:sldChg chg="add del">
        <pc:chgData name="Daniel Khashabi" userId="62390808-c838-45e6-be59-d6fd0d208bc8" providerId="ADAL" clId="{176B360C-40C6-1E4C-BACF-5A29A78C3E19}" dt="2023-01-09T05:43:36.466" v="932"/>
        <pc:sldMkLst>
          <pc:docMk/>
          <pc:sldMk cId="4185547407" sldId="1319"/>
        </pc:sldMkLst>
      </pc:sldChg>
      <pc:sldChg chg="add del">
        <pc:chgData name="Daniel Khashabi" userId="62390808-c838-45e6-be59-d6fd0d208bc8" providerId="ADAL" clId="{176B360C-40C6-1E4C-BACF-5A29A78C3E19}" dt="2023-01-09T04:21:53.344" v="18" actId="2696"/>
        <pc:sldMkLst>
          <pc:docMk/>
          <pc:sldMk cId="2331692486" sldId="1336"/>
        </pc:sldMkLst>
      </pc:sldChg>
      <pc:sldChg chg="add">
        <pc:chgData name="Daniel Khashabi" userId="62390808-c838-45e6-be59-d6fd0d208bc8" providerId="ADAL" clId="{176B360C-40C6-1E4C-BACF-5A29A78C3E19}" dt="2023-01-09T04:21:58.883" v="19"/>
        <pc:sldMkLst>
          <pc:docMk/>
          <pc:sldMk cId="4201235350" sldId="1336"/>
        </pc:sldMkLst>
      </pc:sldChg>
      <pc:sldChg chg="delSp add del ord">
        <pc:chgData name="Daniel Khashabi" userId="62390808-c838-45e6-be59-d6fd0d208bc8" providerId="ADAL" clId="{176B360C-40C6-1E4C-BACF-5A29A78C3E19}" dt="2023-01-09T05:53:25.629" v="967" actId="20578"/>
        <pc:sldMkLst>
          <pc:docMk/>
          <pc:sldMk cId="3583253818" sldId="1337"/>
        </pc:sldMkLst>
        <pc:picChg chg="del">
          <ac:chgData name="Daniel Khashabi" userId="62390808-c838-45e6-be59-d6fd0d208bc8" providerId="ADAL" clId="{176B360C-40C6-1E4C-BACF-5A29A78C3E19}" dt="2023-01-09T05:53:20.657" v="966" actId="478"/>
          <ac:picMkLst>
            <pc:docMk/>
            <pc:sldMk cId="3583253818" sldId="1337"/>
            <ac:picMk id="14340" creationId="{E99B217B-4197-D9D3-68A4-C2E0960DB849}"/>
          </ac:picMkLst>
        </pc:picChg>
      </pc:sldChg>
      <pc:sldChg chg="modSp add del mod">
        <pc:chgData name="Daniel Khashabi" userId="62390808-c838-45e6-be59-d6fd0d208bc8" providerId="ADAL" clId="{176B360C-40C6-1E4C-BACF-5A29A78C3E19}" dt="2023-01-09T05:52:26.407" v="957" actId="2696"/>
        <pc:sldMkLst>
          <pc:docMk/>
          <pc:sldMk cId="1575748623" sldId="1400"/>
        </pc:sldMkLst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5" creationId="{A8513662-A1A5-0A39-F366-D73B41D6C7E1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6" creationId="{1EA52132-86D2-3186-08CE-0456A6C0D7E9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7" creationId="{F5408ED7-7A24-EFCB-B1B3-2722545D658E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8" creationId="{9D4EEA29-1D4F-44B5-3907-0C0368D5ABA8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9" creationId="{D5B8BF24-0E39-4387-302B-40391DA838B6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18" creationId="{108C15C6-F7E6-9FEF-15C7-1895F8B90435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34" creationId="{038E19EE-B73A-7B84-A7BC-187E862051F4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35" creationId="{01A6E6EC-5634-2364-E673-F96D24E36365}"/>
          </ac:spMkLst>
        </pc:spChg>
        <pc:spChg chg="mod">
          <ac:chgData name="Daniel Khashabi" userId="62390808-c838-45e6-be59-d6fd0d208bc8" providerId="ADAL" clId="{176B360C-40C6-1E4C-BACF-5A29A78C3E19}" dt="2023-01-08T19:34:17.622" v="12" actId="1035"/>
          <ac:spMkLst>
            <pc:docMk/>
            <pc:sldMk cId="1575748623" sldId="1400"/>
            <ac:spMk id="36" creationId="{5FD1EE61-968E-DCC8-A12A-157F37F0E067}"/>
          </ac:spMkLst>
        </pc:spChg>
        <pc:cxnChg chg="mod">
          <ac:chgData name="Daniel Khashabi" userId="62390808-c838-45e6-be59-d6fd0d208bc8" providerId="ADAL" clId="{176B360C-40C6-1E4C-BACF-5A29A78C3E19}" dt="2023-01-08T19:34:17.622" v="12" actId="1035"/>
          <ac:cxnSpMkLst>
            <pc:docMk/>
            <pc:sldMk cId="1575748623" sldId="1400"/>
            <ac:cxnSpMk id="11" creationId="{7780CD69-C17E-2DCE-0E9C-133796F82AF9}"/>
          </ac:cxnSpMkLst>
        </pc:cxnChg>
        <pc:cxnChg chg="mod">
          <ac:chgData name="Daniel Khashabi" userId="62390808-c838-45e6-be59-d6fd0d208bc8" providerId="ADAL" clId="{176B360C-40C6-1E4C-BACF-5A29A78C3E19}" dt="2023-01-08T19:34:17.622" v="12" actId="1035"/>
          <ac:cxnSpMkLst>
            <pc:docMk/>
            <pc:sldMk cId="1575748623" sldId="1400"/>
            <ac:cxnSpMk id="12" creationId="{ABFD3511-46A5-F05A-A773-0C0E0AA47521}"/>
          </ac:cxnSpMkLst>
        </pc:cxnChg>
        <pc:cxnChg chg="mod">
          <ac:chgData name="Daniel Khashabi" userId="62390808-c838-45e6-be59-d6fd0d208bc8" providerId="ADAL" clId="{176B360C-40C6-1E4C-BACF-5A29A78C3E19}" dt="2023-01-08T19:34:17.622" v="12" actId="1035"/>
          <ac:cxnSpMkLst>
            <pc:docMk/>
            <pc:sldMk cId="1575748623" sldId="1400"/>
            <ac:cxnSpMk id="15" creationId="{93F4BE66-D80D-AA44-1CEF-2DF234B0532D}"/>
          </ac:cxnSpMkLst>
        </pc:cxnChg>
        <pc:cxnChg chg="mod">
          <ac:chgData name="Daniel Khashabi" userId="62390808-c838-45e6-be59-d6fd0d208bc8" providerId="ADAL" clId="{176B360C-40C6-1E4C-BACF-5A29A78C3E19}" dt="2023-01-08T19:34:17.622" v="12" actId="1035"/>
          <ac:cxnSpMkLst>
            <pc:docMk/>
            <pc:sldMk cId="1575748623" sldId="1400"/>
            <ac:cxnSpMk id="19" creationId="{4AD20A23-CA04-1BD7-B2F2-A92768BD3EBE}"/>
          </ac:cxnSpMkLst>
        </pc:cxnChg>
        <pc:cxnChg chg="mod">
          <ac:chgData name="Daniel Khashabi" userId="62390808-c838-45e6-be59-d6fd0d208bc8" providerId="ADAL" clId="{176B360C-40C6-1E4C-BACF-5A29A78C3E19}" dt="2023-01-08T19:34:17.622" v="12" actId="1035"/>
          <ac:cxnSpMkLst>
            <pc:docMk/>
            <pc:sldMk cId="1575748623" sldId="1400"/>
            <ac:cxnSpMk id="22" creationId="{12B75198-8EBC-9A46-4D11-732BA2F85C9D}"/>
          </ac:cxnSpMkLst>
        </pc:cxnChg>
      </pc:sldChg>
      <pc:sldChg chg="add">
        <pc:chgData name="Daniel Khashabi" userId="62390808-c838-45e6-be59-d6fd0d208bc8" providerId="ADAL" clId="{176B360C-40C6-1E4C-BACF-5A29A78C3E19}" dt="2023-01-09T05:52:32.476" v="958"/>
        <pc:sldMkLst>
          <pc:docMk/>
          <pc:sldMk cId="3304463988" sldId="1400"/>
        </pc:sldMkLst>
      </pc:sldChg>
      <pc:sldChg chg="del">
        <pc:chgData name="Daniel Khashabi" userId="62390808-c838-45e6-be59-d6fd0d208bc8" providerId="ADAL" clId="{176B360C-40C6-1E4C-BACF-5A29A78C3E19}" dt="2023-01-09T05:52:26.407" v="957" actId="2696"/>
        <pc:sldMkLst>
          <pc:docMk/>
          <pc:sldMk cId="2023059801" sldId="1567"/>
        </pc:sldMkLst>
      </pc:sldChg>
      <pc:sldChg chg="add">
        <pc:chgData name="Daniel Khashabi" userId="62390808-c838-45e6-be59-d6fd0d208bc8" providerId="ADAL" clId="{176B360C-40C6-1E4C-BACF-5A29A78C3E19}" dt="2023-01-09T05:52:32.476" v="958"/>
        <pc:sldMkLst>
          <pc:docMk/>
          <pc:sldMk cId="2638986502" sldId="1567"/>
        </pc:sldMkLst>
      </pc:sldChg>
      <pc:sldChg chg="del">
        <pc:chgData name="Daniel Khashabi" userId="62390808-c838-45e6-be59-d6fd0d208bc8" providerId="ADAL" clId="{176B360C-40C6-1E4C-BACF-5A29A78C3E19}" dt="2023-01-09T05:52:26.407" v="957" actId="2696"/>
        <pc:sldMkLst>
          <pc:docMk/>
          <pc:sldMk cId="172444578" sldId="1568"/>
        </pc:sldMkLst>
      </pc:sldChg>
      <pc:sldChg chg="add">
        <pc:chgData name="Daniel Khashabi" userId="62390808-c838-45e6-be59-d6fd0d208bc8" providerId="ADAL" clId="{176B360C-40C6-1E4C-BACF-5A29A78C3E19}" dt="2023-01-09T05:52:32.476" v="958"/>
        <pc:sldMkLst>
          <pc:docMk/>
          <pc:sldMk cId="953616791" sldId="1568"/>
        </pc:sldMkLst>
      </pc:sldChg>
      <pc:sldChg chg="del">
        <pc:chgData name="Daniel Khashabi" userId="62390808-c838-45e6-be59-d6fd0d208bc8" providerId="ADAL" clId="{176B360C-40C6-1E4C-BACF-5A29A78C3E19}" dt="2023-01-09T05:52:26.407" v="957" actId="2696"/>
        <pc:sldMkLst>
          <pc:docMk/>
          <pc:sldMk cId="1093754617" sldId="1570"/>
        </pc:sldMkLst>
      </pc:sldChg>
      <pc:sldChg chg="add">
        <pc:chgData name="Daniel Khashabi" userId="62390808-c838-45e6-be59-d6fd0d208bc8" providerId="ADAL" clId="{176B360C-40C6-1E4C-BACF-5A29A78C3E19}" dt="2023-01-09T05:52:32.476" v="958"/>
        <pc:sldMkLst>
          <pc:docMk/>
          <pc:sldMk cId="3164018251" sldId="1570"/>
        </pc:sldMkLst>
      </pc:sldChg>
      <pc:sldChg chg="modSp mod modAnim">
        <pc:chgData name="Daniel Khashabi" userId="62390808-c838-45e6-be59-d6fd0d208bc8" providerId="ADAL" clId="{176B360C-40C6-1E4C-BACF-5A29A78C3E19}" dt="2023-01-09T17:03:51.298" v="2577" actId="20577"/>
        <pc:sldMkLst>
          <pc:docMk/>
          <pc:sldMk cId="3048944984" sldId="1595"/>
        </pc:sldMkLst>
        <pc:spChg chg="mod">
          <ac:chgData name="Daniel Khashabi" userId="62390808-c838-45e6-be59-d6fd0d208bc8" providerId="ADAL" clId="{176B360C-40C6-1E4C-BACF-5A29A78C3E19}" dt="2023-01-09T17:03:51.298" v="2577" actId="20577"/>
          <ac:spMkLst>
            <pc:docMk/>
            <pc:sldMk cId="3048944984" sldId="1595"/>
            <ac:spMk id="2" creationId="{45CB7F4B-4BAA-E746-DF47-AEA7A534B59A}"/>
          </ac:spMkLst>
        </pc:spChg>
        <pc:spChg chg="mod">
          <ac:chgData name="Daniel Khashabi" userId="62390808-c838-45e6-be59-d6fd0d208bc8" providerId="ADAL" clId="{176B360C-40C6-1E4C-BACF-5A29A78C3E19}" dt="2023-01-09T17:03:45.676" v="2576" actId="20577"/>
          <ac:spMkLst>
            <pc:docMk/>
            <pc:sldMk cId="3048944984" sldId="1595"/>
            <ac:spMk id="3" creationId="{D3D1F2F6-1707-9AFB-A7BD-AF7FE5E15D05}"/>
          </ac:spMkLst>
        </pc:spChg>
      </pc:sldChg>
      <pc:sldChg chg="add">
        <pc:chgData name="Daniel Khashabi" userId="62390808-c838-45e6-be59-d6fd0d208bc8" providerId="ADAL" clId="{176B360C-40C6-1E4C-BACF-5A29A78C3E19}" dt="2023-01-09T05:52:32.476" v="958"/>
        <pc:sldMkLst>
          <pc:docMk/>
          <pc:sldMk cId="1859144927" sldId="1626"/>
        </pc:sldMkLst>
      </pc:sldChg>
      <pc:sldChg chg="del">
        <pc:chgData name="Daniel Khashabi" userId="62390808-c838-45e6-be59-d6fd0d208bc8" providerId="ADAL" clId="{176B360C-40C6-1E4C-BACF-5A29A78C3E19}" dt="2023-01-09T05:52:26.407" v="957" actId="2696"/>
        <pc:sldMkLst>
          <pc:docMk/>
          <pc:sldMk cId="3348766372" sldId="1626"/>
        </pc:sldMkLst>
      </pc:sldChg>
      <pc:sldChg chg="add del">
        <pc:chgData name="Daniel Khashabi" userId="62390808-c838-45e6-be59-d6fd0d208bc8" providerId="ADAL" clId="{176B360C-40C6-1E4C-BACF-5A29A78C3E19}" dt="2023-01-09T04:22:52.318" v="21" actId="2696"/>
        <pc:sldMkLst>
          <pc:docMk/>
          <pc:sldMk cId="3059152554" sldId="1630"/>
        </pc:sldMkLst>
      </pc:sldChg>
      <pc:sldChg chg="modSp del mod">
        <pc:chgData name="Daniel Khashabi" userId="62390808-c838-45e6-be59-d6fd0d208bc8" providerId="ADAL" clId="{176B360C-40C6-1E4C-BACF-5A29A78C3E19}" dt="2023-01-09T05:50:05.594" v="936" actId="2696"/>
        <pc:sldMkLst>
          <pc:docMk/>
          <pc:sldMk cId="3260301037" sldId="1631"/>
        </pc:sldMkLst>
        <pc:spChg chg="mod">
          <ac:chgData name="Daniel Khashabi" userId="62390808-c838-45e6-be59-d6fd0d208bc8" providerId="ADAL" clId="{176B360C-40C6-1E4C-BACF-5A29A78C3E19}" dt="2023-01-09T05:49:40.973" v="934" actId="207"/>
          <ac:spMkLst>
            <pc:docMk/>
            <pc:sldMk cId="3260301037" sldId="1631"/>
            <ac:spMk id="3" creationId="{2BAE67F7-BFC3-5C68-93F5-C23BA66F363E}"/>
          </ac:spMkLst>
        </pc:spChg>
      </pc:sldChg>
      <pc:sldChg chg="modSp del mod">
        <pc:chgData name="Daniel Khashabi" userId="62390808-c838-45e6-be59-d6fd0d208bc8" providerId="ADAL" clId="{176B360C-40C6-1E4C-BACF-5A29A78C3E19}" dt="2023-01-09T04:23:25.122" v="66" actId="2696"/>
        <pc:sldMkLst>
          <pc:docMk/>
          <pc:sldMk cId="1248224457" sldId="1633"/>
        </pc:sldMkLst>
        <pc:spChg chg="mod">
          <ac:chgData name="Daniel Khashabi" userId="62390808-c838-45e6-be59-d6fd0d208bc8" providerId="ADAL" clId="{176B360C-40C6-1E4C-BACF-5A29A78C3E19}" dt="2023-01-09T04:23:23.052" v="65" actId="20577"/>
          <ac:spMkLst>
            <pc:docMk/>
            <pc:sldMk cId="1248224457" sldId="1633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176B360C-40C6-1E4C-BACF-5A29A78C3E19}" dt="2023-01-09T05:50:49.450" v="943" actId="2696"/>
        <pc:sldMkLst>
          <pc:docMk/>
          <pc:sldMk cId="2584291828" sldId="1633"/>
        </pc:sldMkLst>
      </pc:sldChg>
      <pc:sldChg chg="addSp delSp modSp add del mod">
        <pc:chgData name="Daniel Khashabi" userId="62390808-c838-45e6-be59-d6fd0d208bc8" providerId="ADAL" clId="{176B360C-40C6-1E4C-BACF-5A29A78C3E19}" dt="2023-01-09T05:53:52.010" v="970" actId="2696"/>
        <pc:sldMkLst>
          <pc:docMk/>
          <pc:sldMk cId="299254729" sldId="1644"/>
        </pc:sldMkLst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3" creationId="{5BE11201-CC0A-78C4-F70B-42BF98719324}"/>
          </ac:spMkLst>
        </pc:spChg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5" creationId="{DB4DFBF0-407F-BBE5-D39F-E42C24BD47EA}"/>
          </ac:spMkLst>
        </pc:spChg>
        <pc:spChg chg="mod">
          <ac:chgData name="Daniel Khashabi" userId="62390808-c838-45e6-be59-d6fd0d208bc8" providerId="ADAL" clId="{176B360C-40C6-1E4C-BACF-5A29A78C3E19}" dt="2023-01-09T05:27:35.944" v="698" actId="1038"/>
          <ac:spMkLst>
            <pc:docMk/>
            <pc:sldMk cId="299254729" sldId="1644"/>
            <ac:spMk id="6" creationId="{5DCAD4E7-CB28-E65F-8147-CCBBB26D7E6E}"/>
          </ac:spMkLst>
        </pc:spChg>
        <pc:spChg chg="mod">
          <ac:chgData name="Daniel Khashabi" userId="62390808-c838-45e6-be59-d6fd0d208bc8" providerId="ADAL" clId="{176B360C-40C6-1E4C-BACF-5A29A78C3E19}" dt="2023-01-09T05:23:49.212" v="618" actId="20577"/>
          <ac:spMkLst>
            <pc:docMk/>
            <pc:sldMk cId="299254729" sldId="1644"/>
            <ac:spMk id="7" creationId="{E6CBB357-581A-AEE8-334F-B64DF7996C72}"/>
          </ac:spMkLst>
        </pc:spChg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9" creationId="{590E5C21-BEE1-0898-990B-962A6E38D69C}"/>
          </ac:spMkLst>
        </pc:spChg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15" creationId="{61CDF2F7-167F-2B6B-B533-7A92985B60F0}"/>
          </ac:spMkLst>
        </pc:spChg>
        <pc:spChg chg="mod">
          <ac:chgData name="Daniel Khashabi" userId="62390808-c838-45e6-be59-d6fd0d208bc8" providerId="ADAL" clId="{176B360C-40C6-1E4C-BACF-5A29A78C3E19}" dt="2023-01-09T05:27:35.944" v="698" actId="1038"/>
          <ac:spMkLst>
            <pc:docMk/>
            <pc:sldMk cId="299254729" sldId="1644"/>
            <ac:spMk id="32" creationId="{5EB9C6D4-A513-5EC7-6CCB-2EA4CFE9DBF4}"/>
          </ac:spMkLst>
        </pc:spChg>
        <pc:spChg chg="mod">
          <ac:chgData name="Daniel Khashabi" userId="62390808-c838-45e6-be59-d6fd0d208bc8" providerId="ADAL" clId="{176B360C-40C6-1E4C-BACF-5A29A78C3E19}" dt="2023-01-09T05:27:35.944" v="698" actId="1038"/>
          <ac:spMkLst>
            <pc:docMk/>
            <pc:sldMk cId="299254729" sldId="1644"/>
            <ac:spMk id="33" creationId="{68F34219-5370-7FEA-E2C3-2A149D0ABA91}"/>
          </ac:spMkLst>
        </pc:spChg>
        <pc:spChg chg="mod">
          <ac:chgData name="Daniel Khashabi" userId="62390808-c838-45e6-be59-d6fd0d208bc8" providerId="ADAL" clId="{176B360C-40C6-1E4C-BACF-5A29A78C3E19}" dt="2023-01-09T05:27:35.944" v="698" actId="1038"/>
          <ac:spMkLst>
            <pc:docMk/>
            <pc:sldMk cId="299254729" sldId="1644"/>
            <ac:spMk id="34" creationId="{DD2EA24B-FE57-9120-84C6-7CC56FF38E45}"/>
          </ac:spMkLst>
        </pc:spChg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36" creationId="{4922F906-38FD-EF32-04B8-C0FC46F9512F}"/>
          </ac:spMkLst>
        </pc:spChg>
        <pc:spChg chg="del">
          <ac:chgData name="Daniel Khashabi" userId="62390808-c838-45e6-be59-d6fd0d208bc8" providerId="ADAL" clId="{176B360C-40C6-1E4C-BACF-5A29A78C3E19}" dt="2023-01-09T04:30:40.859" v="131" actId="478"/>
          <ac:spMkLst>
            <pc:docMk/>
            <pc:sldMk cId="299254729" sldId="1644"/>
            <ac:spMk id="37" creationId="{82854B4D-1791-9AE5-F00D-C84A2C1FB594}"/>
          </ac:spMkLst>
        </pc:spChg>
        <pc:spChg chg="add del mod topLvl">
          <ac:chgData name="Daniel Khashabi" userId="62390808-c838-45e6-be59-d6fd0d208bc8" providerId="ADAL" clId="{176B360C-40C6-1E4C-BACF-5A29A78C3E19}" dt="2023-01-09T05:24:35.363" v="620" actId="478"/>
          <ac:spMkLst>
            <pc:docMk/>
            <pc:sldMk cId="299254729" sldId="1644"/>
            <ac:spMk id="38" creationId="{D530ACDA-F064-63E6-D77B-9C61B8C3D3B8}"/>
          </ac:spMkLst>
        </pc:spChg>
        <pc:spChg chg="del">
          <ac:chgData name="Daniel Khashabi" userId="62390808-c838-45e6-be59-d6fd0d208bc8" providerId="ADAL" clId="{176B360C-40C6-1E4C-BACF-5A29A78C3E19}" dt="2023-01-09T04:30:42.837" v="132" actId="478"/>
          <ac:spMkLst>
            <pc:docMk/>
            <pc:sldMk cId="299254729" sldId="1644"/>
            <ac:spMk id="39" creationId="{DAE26337-DADC-6028-F7CB-2E7D0CEA24F3}"/>
          </ac:spMkLst>
        </pc:spChg>
        <pc:spChg chg="add del mod topLvl">
          <ac:chgData name="Daniel Khashabi" userId="62390808-c838-45e6-be59-d6fd0d208bc8" providerId="ADAL" clId="{176B360C-40C6-1E4C-BACF-5A29A78C3E19}" dt="2023-01-09T05:24:33.308" v="619" actId="478"/>
          <ac:spMkLst>
            <pc:docMk/>
            <pc:sldMk cId="299254729" sldId="1644"/>
            <ac:spMk id="40" creationId="{2C2ED939-105C-1ADD-8F4F-8422EB6908AE}"/>
          </ac:spMkLst>
        </pc:spChg>
        <pc:spChg chg="mod">
          <ac:chgData name="Daniel Khashabi" userId="62390808-c838-45e6-be59-d6fd0d208bc8" providerId="ADAL" clId="{176B360C-40C6-1E4C-BACF-5A29A78C3E19}" dt="2023-01-09T05:29:50.785" v="745" actId="1035"/>
          <ac:spMkLst>
            <pc:docMk/>
            <pc:sldMk cId="299254729" sldId="1644"/>
            <ac:spMk id="53" creationId="{DD3B1CD3-1C8D-E3B2-2E7E-3942C2651905}"/>
          </ac:spMkLst>
        </pc:spChg>
        <pc:spChg chg="del">
          <ac:chgData name="Daniel Khashabi" userId="62390808-c838-45e6-be59-d6fd0d208bc8" providerId="ADAL" clId="{176B360C-40C6-1E4C-BACF-5A29A78C3E19}" dt="2023-01-09T04:30:40.859" v="131" actId="478"/>
          <ac:spMkLst>
            <pc:docMk/>
            <pc:sldMk cId="299254729" sldId="1644"/>
            <ac:spMk id="54" creationId="{5663F002-0D23-1DC7-BEE3-263EA9978632}"/>
          </ac:spMkLst>
        </pc:spChg>
        <pc:spChg chg="add mod">
          <ac:chgData name="Daniel Khashabi" userId="62390808-c838-45e6-be59-d6fd0d208bc8" providerId="ADAL" clId="{176B360C-40C6-1E4C-BACF-5A29A78C3E19}" dt="2023-01-09T05:31:45.028" v="823" actId="14100"/>
          <ac:spMkLst>
            <pc:docMk/>
            <pc:sldMk cId="299254729" sldId="1644"/>
            <ac:spMk id="64" creationId="{A4FB017A-C3BA-B47D-D8C6-2BA219698E45}"/>
          </ac:spMkLst>
        </pc:spChg>
        <pc:spChg chg="add mod">
          <ac:chgData name="Daniel Khashabi" userId="62390808-c838-45e6-be59-d6fd0d208bc8" providerId="ADAL" clId="{176B360C-40C6-1E4C-BACF-5A29A78C3E19}" dt="2023-01-09T05:31:41.404" v="822" actId="1036"/>
          <ac:spMkLst>
            <pc:docMk/>
            <pc:sldMk cId="299254729" sldId="1644"/>
            <ac:spMk id="65" creationId="{59D3518D-EE02-6C72-8447-D4EFF5FDC58E}"/>
          </ac:spMkLst>
        </pc:spChg>
        <pc:spChg chg="mod">
          <ac:chgData name="Daniel Khashabi" userId="62390808-c838-45e6-be59-d6fd0d208bc8" providerId="ADAL" clId="{176B360C-40C6-1E4C-BACF-5A29A78C3E19}" dt="2023-01-09T04:50:11.620" v="558" actId="1038"/>
          <ac:spMkLst>
            <pc:docMk/>
            <pc:sldMk cId="299254729" sldId="1644"/>
            <ac:spMk id="66" creationId="{C43694A1-60A6-BF65-0B45-951BAA1ED5B8}"/>
          </ac:spMkLst>
        </pc:spChg>
        <pc:spChg chg="add mod">
          <ac:chgData name="Daniel Khashabi" userId="62390808-c838-45e6-be59-d6fd0d208bc8" providerId="ADAL" clId="{176B360C-40C6-1E4C-BACF-5A29A78C3E19}" dt="2023-01-09T05:31:41.404" v="822" actId="1036"/>
          <ac:spMkLst>
            <pc:docMk/>
            <pc:sldMk cId="299254729" sldId="1644"/>
            <ac:spMk id="67" creationId="{5AB89963-632E-34DA-6A01-7C461BE86AC5}"/>
          </ac:spMkLst>
        </pc:spChg>
        <pc:spChg chg="add mod">
          <ac:chgData name="Daniel Khashabi" userId="62390808-c838-45e6-be59-d6fd0d208bc8" providerId="ADAL" clId="{176B360C-40C6-1E4C-BACF-5A29A78C3E19}" dt="2023-01-09T05:28:54.356" v="727" actId="1037"/>
          <ac:spMkLst>
            <pc:docMk/>
            <pc:sldMk cId="299254729" sldId="1644"/>
            <ac:spMk id="69" creationId="{0AB3C22D-0E47-D11C-4B11-40EBD10DF06F}"/>
          </ac:spMkLst>
        </pc:spChg>
        <pc:spChg chg="add mod">
          <ac:chgData name="Daniel Khashabi" userId="62390808-c838-45e6-be59-d6fd0d208bc8" providerId="ADAL" clId="{176B360C-40C6-1E4C-BACF-5A29A78C3E19}" dt="2023-01-09T05:30:36.786" v="803" actId="1035"/>
          <ac:spMkLst>
            <pc:docMk/>
            <pc:sldMk cId="299254729" sldId="1644"/>
            <ac:spMk id="73" creationId="{45F5CD49-DB53-B974-B2EB-517F123FB81A}"/>
          </ac:spMkLst>
        </pc:spChg>
        <pc:grpChg chg="add del mod">
          <ac:chgData name="Daniel Khashabi" userId="62390808-c838-45e6-be59-d6fd0d208bc8" providerId="ADAL" clId="{176B360C-40C6-1E4C-BACF-5A29A78C3E19}" dt="2023-01-09T04:33:53.388" v="294" actId="165"/>
          <ac:grpSpMkLst>
            <pc:docMk/>
            <pc:sldMk cId="299254729" sldId="1644"/>
            <ac:grpSpMk id="41" creationId="{B30E8A92-2888-28FF-E4F0-7759AC1B0A16}"/>
          </ac:grpSpMkLst>
        </pc:grpChg>
        <pc:grpChg chg="add del mod">
          <ac:chgData name="Daniel Khashabi" userId="62390808-c838-45e6-be59-d6fd0d208bc8" providerId="ADAL" clId="{176B360C-40C6-1E4C-BACF-5A29A78C3E19}" dt="2023-01-09T05:24:33.308" v="619" actId="478"/>
          <ac:grpSpMkLst>
            <pc:docMk/>
            <pc:sldMk cId="299254729" sldId="1644"/>
            <ac:grpSpMk id="42" creationId="{C7C4BF30-0353-F652-850D-908656E022ED}"/>
          </ac:grpSpMkLst>
        </pc:grpChg>
        <pc:picChg chg="add del mod">
          <ac:chgData name="Daniel Khashabi" userId="62390808-c838-45e6-be59-d6fd0d208bc8" providerId="ADAL" clId="{176B360C-40C6-1E4C-BACF-5A29A78C3E19}" dt="2023-01-09T05:53:44.226" v="969" actId="478"/>
          <ac:picMkLst>
            <pc:docMk/>
            <pc:sldMk cId="299254729" sldId="1644"/>
            <ac:picMk id="1026" creationId="{CD21D5A2-39F2-CD76-D007-6C94B90EDFCD}"/>
          </ac:picMkLst>
        </pc:pic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4" creationId="{F83FFB31-22B5-8AF3-21AC-B58252558569}"/>
          </ac:cxnSpMkLst>
        </pc:cxn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8" creationId="{FCA5B60E-070B-51EC-1156-C4EC30A4A29D}"/>
          </ac:cxnSpMkLst>
        </pc:cxn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10" creationId="{24CA2F5B-8D50-D9B1-4C74-C163CED64216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17" creationId="{C6245C32-D524-40B9-B895-3468FBC9A18B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19" creationId="{5B981D2F-43D8-8769-0AE6-308731FF9801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0" creationId="{57A839DD-6903-94B9-3109-EDB0959C7360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1" creationId="{88926023-2162-67BE-A98C-D1D24661779D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2" creationId="{027C21D9-6AB1-3A9B-57A4-7FBFB7E06C3F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3" creationId="{1CD61F5E-2F0E-AAF4-420B-68CB4E7BED1F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4" creationId="{E52B61DB-6044-6C5F-3CA6-3D74F9072D5F}"/>
          </ac:cxnSpMkLst>
        </pc:cxn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6" creationId="{4FDC2369-8D68-43CE-D4E8-56D956167B4D}"/>
          </ac:cxnSpMkLst>
        </pc:cxn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7" creationId="{1E9375D7-D86C-3565-BDA6-0DE410E7DDB5}"/>
          </ac:cxnSpMkLst>
        </pc:cxnChg>
        <pc:cxnChg chg="add del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28" creationId="{28519FB4-A008-F5FD-B883-9F31F0B373E8}"/>
          </ac:cxnSpMkLst>
        </pc:cxnChg>
        <pc:cxnChg chg="add del mod topLvl">
          <ac:chgData name="Daniel Khashabi" userId="62390808-c838-45e6-be59-d6fd0d208bc8" providerId="ADAL" clId="{176B360C-40C6-1E4C-BACF-5A29A78C3E19}" dt="2023-01-09T05:24:35.363" v="620" actId="478"/>
          <ac:cxnSpMkLst>
            <pc:docMk/>
            <pc:sldMk cId="299254729" sldId="1644"/>
            <ac:cxnSpMk id="29" creationId="{6F817AE2-0974-673A-D5FD-A03B3551FFAE}"/>
          </ac:cxnSpMkLst>
        </pc:cxnChg>
        <pc:cxnChg chg="mod">
          <ac:chgData name="Daniel Khashabi" userId="62390808-c838-45e6-be59-d6fd0d208bc8" providerId="ADAL" clId="{176B360C-40C6-1E4C-BACF-5A29A78C3E19}" dt="2023-01-09T05:27:35.944" v="698" actId="1038"/>
          <ac:cxnSpMkLst>
            <pc:docMk/>
            <pc:sldMk cId="299254729" sldId="1644"/>
            <ac:cxnSpMk id="30" creationId="{1B9F5F9B-DC09-4414-1E8D-A910C0555F58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31" creationId="{A571CE0B-ECBB-4457-20FA-16A6EAC57855}"/>
          </ac:cxnSpMkLst>
        </pc:cxnChg>
        <pc:cxnChg chg="add mod topLvl">
          <ac:chgData name="Daniel Khashabi" userId="62390808-c838-45e6-be59-d6fd0d208bc8" providerId="ADAL" clId="{176B360C-40C6-1E4C-BACF-5A29A78C3E19}" dt="2023-01-09T05:24:33.308" v="619" actId="478"/>
          <ac:cxnSpMkLst>
            <pc:docMk/>
            <pc:sldMk cId="299254729" sldId="1644"/>
            <ac:cxnSpMk id="35" creationId="{2692CF97-1D9D-6C3D-B490-FF24583E231D}"/>
          </ac:cxnSpMkLst>
        </pc:cxnChg>
        <pc:cxnChg chg="mod">
          <ac:chgData name="Daniel Khashabi" userId="62390808-c838-45e6-be59-d6fd0d208bc8" providerId="ADAL" clId="{176B360C-40C6-1E4C-BACF-5A29A78C3E19}" dt="2023-01-09T05:27:35.944" v="698" actId="1038"/>
          <ac:cxnSpMkLst>
            <pc:docMk/>
            <pc:sldMk cId="299254729" sldId="1644"/>
            <ac:cxnSpMk id="43" creationId="{B9593F31-247D-8006-E6DF-A6F75A365014}"/>
          </ac:cxnSpMkLst>
        </pc:cxnChg>
        <pc:cxnChg chg="mod">
          <ac:chgData name="Daniel Khashabi" userId="62390808-c838-45e6-be59-d6fd0d208bc8" providerId="ADAL" clId="{176B360C-40C6-1E4C-BACF-5A29A78C3E19}" dt="2023-01-09T05:27:35.944" v="698" actId="1038"/>
          <ac:cxnSpMkLst>
            <pc:docMk/>
            <pc:sldMk cId="299254729" sldId="1644"/>
            <ac:cxnSpMk id="46" creationId="{4910F773-5BF7-A3D0-5FEC-E9D17924F6CE}"/>
          </ac:cxnSpMkLst>
        </pc:cxnChg>
        <pc:cxnChg chg="mod">
          <ac:chgData name="Daniel Khashabi" userId="62390808-c838-45e6-be59-d6fd0d208bc8" providerId="ADAL" clId="{176B360C-40C6-1E4C-BACF-5A29A78C3E19}" dt="2023-01-09T05:27:35.944" v="698" actId="1038"/>
          <ac:cxnSpMkLst>
            <pc:docMk/>
            <pc:sldMk cId="299254729" sldId="1644"/>
            <ac:cxnSpMk id="49" creationId="{C48592BC-A5EB-C3F3-D7DC-4E54BD39ED2A}"/>
          </ac:cxnSpMkLst>
        </pc:cxnChg>
        <pc:cxnChg chg="add del mod">
          <ac:chgData name="Daniel Khashabi" userId="62390808-c838-45e6-be59-d6fd0d208bc8" providerId="ADAL" clId="{176B360C-40C6-1E4C-BACF-5A29A78C3E19}" dt="2023-01-09T05:27:42.601" v="700" actId="478"/>
          <ac:cxnSpMkLst>
            <pc:docMk/>
            <pc:sldMk cId="299254729" sldId="1644"/>
            <ac:cxnSpMk id="68" creationId="{85724BFD-42FB-83D6-E586-C7F491C68D0A}"/>
          </ac:cxnSpMkLst>
        </pc:cxnChg>
        <pc:cxnChg chg="add mod">
          <ac:chgData name="Daniel Khashabi" userId="62390808-c838-45e6-be59-d6fd0d208bc8" providerId="ADAL" clId="{176B360C-40C6-1E4C-BACF-5A29A78C3E19}" dt="2023-01-09T05:31:41.404" v="822" actId="1036"/>
          <ac:cxnSpMkLst>
            <pc:docMk/>
            <pc:sldMk cId="299254729" sldId="1644"/>
            <ac:cxnSpMk id="70" creationId="{193E0557-AD92-E4C6-3077-AA778171C562}"/>
          </ac:cxnSpMkLst>
        </pc:cxnChg>
        <pc:cxnChg chg="add del mod">
          <ac:chgData name="Daniel Khashabi" userId="62390808-c838-45e6-be59-d6fd0d208bc8" providerId="ADAL" clId="{176B360C-40C6-1E4C-BACF-5A29A78C3E19}" dt="2023-01-09T05:31:07.451" v="808" actId="478"/>
          <ac:cxnSpMkLst>
            <pc:docMk/>
            <pc:sldMk cId="299254729" sldId="1644"/>
            <ac:cxnSpMk id="75" creationId="{258BDE9A-B38C-7D72-3FDB-0A70AA0D12A8}"/>
          </ac:cxnSpMkLst>
        </pc:cxnChg>
        <pc:cxnChg chg="add mod">
          <ac:chgData name="Daniel Khashabi" userId="62390808-c838-45e6-be59-d6fd0d208bc8" providerId="ADAL" clId="{176B360C-40C6-1E4C-BACF-5A29A78C3E19}" dt="2023-01-09T05:32:01.849" v="828" actId="1582"/>
          <ac:cxnSpMkLst>
            <pc:docMk/>
            <pc:sldMk cId="299254729" sldId="1644"/>
            <ac:cxnSpMk id="78" creationId="{BAB6BD68-524C-3719-CE04-CC86536BDCEB}"/>
          </ac:cxnSpMkLst>
        </pc:cxnChg>
      </pc:sldChg>
      <pc:sldChg chg="addSp delSp modSp add mod modNotes">
        <pc:chgData name="Daniel Khashabi" userId="62390808-c838-45e6-be59-d6fd0d208bc8" providerId="ADAL" clId="{176B360C-40C6-1E4C-BACF-5A29A78C3E19}" dt="2023-01-09T15:40:33.944" v="1907" actId="20577"/>
        <pc:sldMkLst>
          <pc:docMk/>
          <pc:sldMk cId="2754277150" sldId="1645"/>
        </pc:sldMkLst>
        <pc:spChg chg="del">
          <ac:chgData name="Daniel Khashabi" userId="62390808-c838-45e6-be59-d6fd0d208bc8" providerId="ADAL" clId="{176B360C-40C6-1E4C-BACF-5A29A78C3E19}" dt="2023-01-09T05:55:15.085" v="981" actId="478"/>
          <ac:spMkLst>
            <pc:docMk/>
            <pc:sldMk cId="2754277150" sldId="1645"/>
            <ac:spMk id="2" creationId="{57393DB4-67F1-457A-295C-A79488E38DF1}"/>
          </ac:spMkLst>
        </pc:spChg>
        <pc:spChg chg="add del mod">
          <ac:chgData name="Daniel Khashabi" userId="62390808-c838-45e6-be59-d6fd0d208bc8" providerId="ADAL" clId="{176B360C-40C6-1E4C-BACF-5A29A78C3E19}" dt="2023-01-09T05:32:27.679" v="832" actId="478"/>
          <ac:spMkLst>
            <pc:docMk/>
            <pc:sldMk cId="2754277150" sldId="1645"/>
            <ac:spMk id="4" creationId="{040ECAD4-1B4B-249B-E089-B03B08E9D2F8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6" creationId="{5DCAD4E7-CB28-E65F-8147-CCBBB26D7E6E}"/>
          </ac:spMkLst>
        </pc:spChg>
        <pc:spChg chg="del">
          <ac:chgData name="Daniel Khashabi" userId="62390808-c838-45e6-be59-d6fd0d208bc8" providerId="ADAL" clId="{176B360C-40C6-1E4C-BACF-5A29A78C3E19}" dt="2023-01-09T05:32:19.672" v="830" actId="478"/>
          <ac:spMkLst>
            <pc:docMk/>
            <pc:sldMk cId="2754277150" sldId="1645"/>
            <ac:spMk id="7" creationId="{E6CBB357-581A-AEE8-334F-B64DF7996C72}"/>
          </ac:spMkLst>
        </pc:spChg>
        <pc:spChg chg="add 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0" creationId="{36679F98-11F2-6FCC-F7EC-0BB892A63DAC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1" creationId="{E7FB16E4-6739-2DBF-15E6-2FCDB8463093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2" creationId="{162552B8-DDE1-8C4B-F39E-540F6341B7CA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3" creationId="{B9DC00BB-77AC-A1E0-93D8-476E6EF621A1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4" creationId="{9DC9FA5B-707C-3FCB-865A-4177FA509699}"/>
          </ac:spMkLst>
        </pc:spChg>
        <pc:spChg chg="add 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5" creationId="{74425748-4FC7-F72B-B465-283C7C4752D8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6" creationId="{B487E0EA-221F-1366-C88D-AA55087C62F6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18" creationId="{42FBF3C8-72DA-2AE3-652E-69E289B38DAE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25" creationId="{F0000C1D-9AAA-E89C-210B-0212A2F736B8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27" creationId="{B5D791FF-C24F-28FD-01E4-ED3611DF6583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28" creationId="{DE80736D-6EE1-A577-59C9-9F1CE632C177}"/>
          </ac:spMkLst>
        </pc:spChg>
        <pc:spChg chg="add del mod">
          <ac:chgData name="Daniel Khashabi" userId="62390808-c838-45e6-be59-d6fd0d208bc8" providerId="ADAL" clId="{176B360C-40C6-1E4C-BACF-5A29A78C3E19}" dt="2023-01-09T05:55:17.120" v="983" actId="478"/>
          <ac:spMkLst>
            <pc:docMk/>
            <pc:sldMk cId="2754277150" sldId="1645"/>
            <ac:spMk id="31" creationId="{67986281-9937-1E9E-838C-78F19D25D943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32" creationId="{5EB9C6D4-A513-5EC7-6CCB-2EA4CFE9DBF4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33" creationId="{68F34219-5370-7FEA-E2C3-2A149D0ABA91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34" creationId="{DD2EA24B-FE57-9120-84C6-7CC56FF38E45}"/>
          </ac:spMkLst>
        </pc:spChg>
        <pc:spChg chg="add del mod">
          <ac:chgData name="Daniel Khashabi" userId="62390808-c838-45e6-be59-d6fd0d208bc8" providerId="ADAL" clId="{176B360C-40C6-1E4C-BACF-5A29A78C3E19}" dt="2023-01-09T15:40:33.944" v="1907" actId="20577"/>
          <ac:spMkLst>
            <pc:docMk/>
            <pc:sldMk cId="2754277150" sldId="1645"/>
            <ac:spMk id="35" creationId="{39D1450C-87A8-1703-0530-11293001AD24}"/>
          </ac:spMkLst>
        </pc:spChg>
        <pc:spChg chg="add del mod">
          <ac:chgData name="Daniel Khashabi" userId="62390808-c838-45e6-be59-d6fd0d208bc8" providerId="ADAL" clId="{176B360C-40C6-1E4C-BACF-5A29A78C3E19}" dt="2023-01-09T15:40:25.133" v="1871" actId="478"/>
          <ac:spMkLst>
            <pc:docMk/>
            <pc:sldMk cId="2754277150" sldId="1645"/>
            <ac:spMk id="38" creationId="{B188CE45-FA59-40F9-34E1-5D8CB79D740C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52" creationId="{309547D8-86E6-9C8E-69FF-C57204ADD227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53" creationId="{DD3B1CD3-1C8D-E3B2-2E7E-3942C2651905}"/>
          </ac:spMkLst>
        </pc:spChg>
        <pc:spChg chg="del mod">
          <ac:chgData name="Daniel Khashabi" userId="62390808-c838-45e6-be59-d6fd0d208bc8" providerId="ADAL" clId="{176B360C-40C6-1E4C-BACF-5A29A78C3E19}" dt="2023-01-09T05:54:57.284" v="973" actId="478"/>
          <ac:spMkLst>
            <pc:docMk/>
            <pc:sldMk cId="2754277150" sldId="1645"/>
            <ac:spMk id="58" creationId="{1949FCE7-8DC4-E8D2-C066-EDB30B3CB653}"/>
          </ac:spMkLst>
        </pc:spChg>
        <pc:spChg chg="del mod">
          <ac:chgData name="Daniel Khashabi" userId="62390808-c838-45e6-be59-d6fd0d208bc8" providerId="ADAL" clId="{176B360C-40C6-1E4C-BACF-5A29A78C3E19}" dt="2023-01-09T05:54:57.284" v="973" actId="478"/>
          <ac:spMkLst>
            <pc:docMk/>
            <pc:sldMk cId="2754277150" sldId="1645"/>
            <ac:spMk id="59" creationId="{3AB93308-28F7-23E4-49E5-F889A26F62E8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60" creationId="{B9F8540A-3473-597A-2691-F34FD21D9BE2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64" creationId="{A4FB017A-C3BA-B47D-D8C6-2BA219698E45}"/>
          </ac:spMkLst>
        </pc:spChg>
        <pc:spChg chg="mod">
          <ac:chgData name="Daniel Khashabi" userId="62390808-c838-45e6-be59-d6fd0d208bc8" providerId="ADAL" clId="{176B360C-40C6-1E4C-BACF-5A29A78C3E19}" dt="2023-01-09T15:00:11.927" v="1422" actId="404"/>
          <ac:spMkLst>
            <pc:docMk/>
            <pc:sldMk cId="2754277150" sldId="1645"/>
            <ac:spMk id="65" creationId="{59D3518D-EE02-6C72-8447-D4EFF5FDC58E}"/>
          </ac:spMkLst>
        </pc:spChg>
        <pc:spChg chg="mod">
          <ac:chgData name="Daniel Khashabi" userId="62390808-c838-45e6-be59-d6fd0d208bc8" providerId="ADAL" clId="{176B360C-40C6-1E4C-BACF-5A29A78C3E19}" dt="2023-01-09T05:55:32.807" v="992" actId="1038"/>
          <ac:spMkLst>
            <pc:docMk/>
            <pc:sldMk cId="2754277150" sldId="1645"/>
            <ac:spMk id="66" creationId="{C43694A1-60A6-BF65-0B45-951BAA1ED5B8}"/>
          </ac:spMkLst>
        </pc:spChg>
        <pc:spChg chg="mod">
          <ac:chgData name="Daniel Khashabi" userId="62390808-c838-45e6-be59-d6fd0d208bc8" providerId="ADAL" clId="{176B360C-40C6-1E4C-BACF-5A29A78C3E19}" dt="2023-01-09T15:00:38.930" v="1424" actId="166"/>
          <ac:spMkLst>
            <pc:docMk/>
            <pc:sldMk cId="2754277150" sldId="1645"/>
            <ac:spMk id="67" creationId="{5AB89963-632E-34DA-6A01-7C461BE86AC5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69" creationId="{0AB3C22D-0E47-D11C-4B11-40EBD10DF06F}"/>
          </ac:spMkLst>
        </pc:spChg>
        <pc:spChg chg="mod">
          <ac:chgData name="Daniel Khashabi" userId="62390808-c838-45e6-be59-d6fd0d208bc8" providerId="ADAL" clId="{176B360C-40C6-1E4C-BACF-5A29A78C3E19}" dt="2023-01-09T14:45:02.207" v="1166" actId="1036"/>
          <ac:spMkLst>
            <pc:docMk/>
            <pc:sldMk cId="2754277150" sldId="1645"/>
            <ac:spMk id="73" creationId="{45F5CD49-DB53-B974-B2EB-517F123FB81A}"/>
          </ac:spMkLst>
        </pc:spChg>
        <pc:grpChg chg="add mod">
          <ac:chgData name="Daniel Khashabi" userId="62390808-c838-45e6-be59-d6fd0d208bc8" providerId="ADAL" clId="{176B360C-40C6-1E4C-BACF-5A29A78C3E19}" dt="2023-01-09T14:45:02.207" v="1166" actId="1036"/>
          <ac:grpSpMkLst>
            <pc:docMk/>
            <pc:sldMk cId="2754277150" sldId="1645"/>
            <ac:grpSpMk id="24" creationId="{311291B8-34B4-2996-9251-5D4F78E094A1}"/>
          </ac:grpSpMkLst>
        </pc:grpChg>
        <pc:picChg chg="mod">
          <ac:chgData name="Daniel Khashabi" userId="62390808-c838-45e6-be59-d6fd0d208bc8" providerId="ADAL" clId="{176B360C-40C6-1E4C-BACF-5A29A78C3E19}" dt="2023-01-09T14:45:02.207" v="1166" actId="1036"/>
          <ac:picMkLst>
            <pc:docMk/>
            <pc:sldMk cId="2754277150" sldId="1645"/>
            <ac:picMk id="26" creationId="{C6FF27A2-3626-0553-0A67-BE8A45C6093E}"/>
          </ac:picMkLst>
        </pc:picChg>
        <pc:picChg chg="add del mod">
          <ac:chgData name="Daniel Khashabi" userId="62390808-c838-45e6-be59-d6fd0d208bc8" providerId="ADAL" clId="{176B360C-40C6-1E4C-BACF-5A29A78C3E19}" dt="2023-01-09T15:40:24.115" v="1870"/>
          <ac:picMkLst>
            <pc:docMk/>
            <pc:sldMk cId="2754277150" sldId="1645"/>
            <ac:picMk id="40" creationId="{00FE1FAC-20AF-FF1D-156B-B38C44EF030F}"/>
          </ac:picMkLst>
        </pc:picChg>
        <pc:picChg chg="del mod">
          <ac:chgData name="Daniel Khashabi" userId="62390808-c838-45e6-be59-d6fd0d208bc8" providerId="ADAL" clId="{176B360C-40C6-1E4C-BACF-5A29A78C3E19}" dt="2023-01-09T05:54:57.284" v="973" actId="478"/>
          <ac:picMkLst>
            <pc:docMk/>
            <pc:sldMk cId="2754277150" sldId="1645"/>
            <ac:picMk id="57" creationId="{6AF7D0C2-94B8-71A7-1E53-6E06ADD767F7}"/>
          </ac:picMkLst>
        </pc:picChg>
        <pc:picChg chg="del mod">
          <ac:chgData name="Daniel Khashabi" userId="62390808-c838-45e6-be59-d6fd0d208bc8" providerId="ADAL" clId="{176B360C-40C6-1E4C-BACF-5A29A78C3E19}" dt="2023-01-09T05:53:54.183" v="971" actId="478"/>
          <ac:picMkLst>
            <pc:docMk/>
            <pc:sldMk cId="2754277150" sldId="1645"/>
            <ac:picMk id="1026" creationId="{CD21D5A2-39F2-CD76-D007-6C94B90EDFCD}"/>
          </ac:picMkLst>
        </pc:picChg>
        <pc:cxnChg chg="add mod">
          <ac:chgData name="Daniel Khashabi" userId="62390808-c838-45e6-be59-d6fd0d208bc8" providerId="ADAL" clId="{176B360C-40C6-1E4C-BACF-5A29A78C3E19}" dt="2023-01-09T15:00:33.219" v="1423" actId="14100"/>
          <ac:cxnSpMkLst>
            <pc:docMk/>
            <pc:sldMk cId="2754277150" sldId="1645"/>
            <ac:cxnSpMk id="17" creationId="{B7A516BD-2D1F-B761-E525-AE1BC5283A63}"/>
          </ac:cxnSpMkLst>
        </pc:cxnChg>
        <pc:cxnChg chg="add 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21" creationId="{3613172E-5DFF-66FF-6789-631CCB191632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30" creationId="{1B9F5F9B-DC09-4414-1E8D-A910C0555F58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43" creationId="{B9593F31-247D-8006-E6DF-A6F75A365014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46" creationId="{4910F773-5BF7-A3D0-5FEC-E9D17924F6CE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49" creationId="{C48592BC-A5EB-C3F3-D7DC-4E54BD39ED2A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70" creationId="{193E0557-AD92-E4C6-3077-AA778171C562}"/>
          </ac:cxnSpMkLst>
        </pc:cxnChg>
        <pc:cxnChg chg="mod">
          <ac:chgData name="Daniel Khashabi" userId="62390808-c838-45e6-be59-d6fd0d208bc8" providerId="ADAL" clId="{176B360C-40C6-1E4C-BACF-5A29A78C3E19}" dt="2023-01-09T14:45:02.207" v="1166" actId="1036"/>
          <ac:cxnSpMkLst>
            <pc:docMk/>
            <pc:sldMk cId="2754277150" sldId="1645"/>
            <ac:cxnSpMk id="78" creationId="{BAB6BD68-524C-3719-CE04-CC86536BDCEB}"/>
          </ac:cxnSpMkLst>
        </pc:cxnChg>
      </pc:sldChg>
      <pc:sldChg chg="add del ord">
        <pc:chgData name="Daniel Khashabi" userId="62390808-c838-45e6-be59-d6fd0d208bc8" providerId="ADAL" clId="{176B360C-40C6-1E4C-BACF-5A29A78C3E19}" dt="2023-01-09T05:53:18.207" v="965" actId="2696"/>
        <pc:sldMkLst>
          <pc:docMk/>
          <pc:sldMk cId="2331692486" sldId="1646"/>
        </pc:sldMkLst>
      </pc:sldChg>
      <pc:sldChg chg="modSp add mod">
        <pc:chgData name="Daniel Khashabi" userId="62390808-c838-45e6-be59-d6fd0d208bc8" providerId="ADAL" clId="{176B360C-40C6-1E4C-BACF-5A29A78C3E19}" dt="2023-01-09T05:50:30.272" v="941" actId="5793"/>
        <pc:sldMkLst>
          <pc:docMk/>
          <pc:sldMk cId="225920647" sldId="1647"/>
        </pc:sldMkLst>
        <pc:spChg chg="mod">
          <ac:chgData name="Daniel Khashabi" userId="62390808-c838-45e6-be59-d6fd0d208bc8" providerId="ADAL" clId="{176B360C-40C6-1E4C-BACF-5A29A78C3E19}" dt="2023-01-09T05:50:30.272" v="941" actId="5793"/>
          <ac:spMkLst>
            <pc:docMk/>
            <pc:sldMk cId="225920647" sldId="1647"/>
            <ac:spMk id="3" creationId="{2BAE67F7-BFC3-5C68-93F5-C23BA66F363E}"/>
          </ac:spMkLst>
        </pc:spChg>
      </pc:sldChg>
      <pc:sldChg chg="modSp add del mod">
        <pc:chgData name="Daniel Khashabi" userId="62390808-c838-45e6-be59-d6fd0d208bc8" providerId="ADAL" clId="{176B360C-40C6-1E4C-BACF-5A29A78C3E19}" dt="2023-01-09T05:52:09.500" v="955" actId="2696"/>
        <pc:sldMkLst>
          <pc:docMk/>
          <pc:sldMk cId="3187449413" sldId="1648"/>
        </pc:sldMkLst>
        <pc:spChg chg="mod">
          <ac:chgData name="Daniel Khashabi" userId="62390808-c838-45e6-be59-d6fd0d208bc8" providerId="ADAL" clId="{176B360C-40C6-1E4C-BACF-5A29A78C3E19}" dt="2023-01-09T05:51:55.715" v="954" actId="21"/>
          <ac:spMkLst>
            <pc:docMk/>
            <pc:sldMk cId="3187449413" sldId="1648"/>
            <ac:spMk id="3" creationId="{2BAE67F7-BFC3-5C68-93F5-C23BA66F363E}"/>
          </ac:spMkLst>
        </pc:spChg>
      </pc:sldChg>
      <pc:sldChg chg="add">
        <pc:chgData name="Daniel Khashabi" userId="62390808-c838-45e6-be59-d6fd0d208bc8" providerId="ADAL" clId="{176B360C-40C6-1E4C-BACF-5A29A78C3E19}" dt="2023-01-09T05:52:10.868" v="956"/>
        <pc:sldMkLst>
          <pc:docMk/>
          <pc:sldMk cId="4245726856" sldId="1648"/>
        </pc:sldMkLst>
      </pc:sldChg>
      <pc:sldChg chg="modSp add mod">
        <pc:chgData name="Daniel Khashabi" userId="62390808-c838-45e6-be59-d6fd0d208bc8" providerId="ADAL" clId="{176B360C-40C6-1E4C-BACF-5A29A78C3E19}" dt="2023-01-09T05:52:58.233" v="963" actId="207"/>
        <pc:sldMkLst>
          <pc:docMk/>
          <pc:sldMk cId="1226065237" sldId="1649"/>
        </pc:sldMkLst>
        <pc:spChg chg="mod">
          <ac:chgData name="Daniel Khashabi" userId="62390808-c838-45e6-be59-d6fd0d208bc8" providerId="ADAL" clId="{176B360C-40C6-1E4C-BACF-5A29A78C3E19}" dt="2023-01-09T05:52:58.233" v="963" actId="207"/>
          <ac:spMkLst>
            <pc:docMk/>
            <pc:sldMk cId="1226065237" sldId="1649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176B360C-40C6-1E4C-BACF-5A29A78C3E19}" dt="2023-01-09T05:52:45.986" v="960"/>
        <pc:sldMkLst>
          <pc:docMk/>
          <pc:sldMk cId="3604952810" sldId="1649"/>
        </pc:sldMkLst>
      </pc:sldChg>
      <pc:sldChg chg="modSp new del mod">
        <pc:chgData name="Daniel Khashabi" userId="62390808-c838-45e6-be59-d6fd0d208bc8" providerId="ADAL" clId="{176B360C-40C6-1E4C-BACF-5A29A78C3E19}" dt="2023-01-09T15:45:48.016" v="2165" actId="2696"/>
        <pc:sldMkLst>
          <pc:docMk/>
          <pc:sldMk cId="2089529308" sldId="1650"/>
        </pc:sldMkLst>
        <pc:spChg chg="mod">
          <ac:chgData name="Daniel Khashabi" userId="62390808-c838-45e6-be59-d6fd0d208bc8" providerId="ADAL" clId="{176B360C-40C6-1E4C-BACF-5A29A78C3E19}" dt="2023-01-09T15:06:44.619" v="1427" actId="27636"/>
          <ac:spMkLst>
            <pc:docMk/>
            <pc:sldMk cId="2089529308" sldId="1650"/>
            <ac:spMk id="2" creationId="{8DB18E3A-00FB-AA9D-70CC-F10C30A9AADD}"/>
          </ac:spMkLst>
        </pc:spChg>
      </pc:sldChg>
      <pc:sldChg chg="addSp delSp modSp add mod">
        <pc:chgData name="Daniel Khashabi" userId="62390808-c838-45e6-be59-d6fd0d208bc8" providerId="ADAL" clId="{176B360C-40C6-1E4C-BACF-5A29A78C3E19}" dt="2023-01-09T15:45:39.760" v="2164" actId="27636"/>
        <pc:sldMkLst>
          <pc:docMk/>
          <pc:sldMk cId="1236641799" sldId="1651"/>
        </pc:sldMkLst>
        <pc:spChg chg="add mod">
          <ac:chgData name="Daniel Khashabi" userId="62390808-c838-45e6-be59-d6fd0d208bc8" providerId="ADAL" clId="{176B360C-40C6-1E4C-BACF-5A29A78C3E19}" dt="2023-01-09T15:45:39.760" v="2164" actId="27636"/>
          <ac:spMkLst>
            <pc:docMk/>
            <pc:sldMk cId="1236641799" sldId="1651"/>
            <ac:spMk id="8" creationId="{112EBE04-70A8-2303-3480-CB9BE7FEFE79}"/>
          </ac:spMkLst>
        </pc:spChg>
        <pc:spChg chg="add del mod">
          <ac:chgData name="Daniel Khashabi" userId="62390808-c838-45e6-be59-d6fd0d208bc8" providerId="ADAL" clId="{176B360C-40C6-1E4C-BACF-5A29A78C3E19}" dt="2023-01-09T15:43:58.781" v="1991" actId="478"/>
          <ac:spMkLst>
            <pc:docMk/>
            <pc:sldMk cId="1236641799" sldId="1651"/>
            <ac:spMk id="29" creationId="{1FA3D866-0B01-14F0-0BA8-34E2C2C9BF33}"/>
          </ac:spMkLst>
        </pc:spChg>
        <pc:spChg chg="del mod">
          <ac:chgData name="Daniel Khashabi" userId="62390808-c838-45e6-be59-d6fd0d208bc8" providerId="ADAL" clId="{176B360C-40C6-1E4C-BACF-5A29A78C3E19}" dt="2023-01-09T15:43:56.970" v="1990" actId="478"/>
          <ac:spMkLst>
            <pc:docMk/>
            <pc:sldMk cId="1236641799" sldId="1651"/>
            <ac:spMk id="35" creationId="{39D1450C-87A8-1703-0530-11293001AD24}"/>
          </ac:spMkLst>
        </pc:spChg>
        <pc:grpChg chg="add mod">
          <ac:chgData name="Daniel Khashabi" userId="62390808-c838-45e6-be59-d6fd0d208bc8" providerId="ADAL" clId="{176B360C-40C6-1E4C-BACF-5A29A78C3E19}" dt="2023-01-09T15:44:37.456" v="2022" actId="1076"/>
          <ac:grpSpMkLst>
            <pc:docMk/>
            <pc:sldMk cId="1236641799" sldId="1651"/>
            <ac:grpSpMk id="22" creationId="{59FEFFE5-3954-F512-BB54-32F74D713799}"/>
          </ac:grpSpMkLst>
        </pc:grpChg>
        <pc:graphicFrameChg chg="add del mod">
          <ac:chgData name="Daniel Khashabi" userId="62390808-c838-45e6-be59-d6fd0d208bc8" providerId="ADAL" clId="{176B360C-40C6-1E4C-BACF-5A29A78C3E19}" dt="2023-01-09T15:40:06.109" v="1857"/>
          <ac:graphicFrameMkLst>
            <pc:docMk/>
            <pc:sldMk cId="1236641799" sldId="1651"/>
            <ac:graphicFrameMk id="4" creationId="{9715F7A2-89C2-51A5-1AE8-03DC85B38006}"/>
          </ac:graphicFrameMkLst>
        </pc:graphicFrameChg>
        <pc:picChg chg="add del mod modCrop">
          <ac:chgData name="Daniel Khashabi" userId="62390808-c838-45e6-be59-d6fd0d208bc8" providerId="ADAL" clId="{176B360C-40C6-1E4C-BACF-5A29A78C3E19}" dt="2023-01-09T15:21:12.804" v="1579" actId="478"/>
          <ac:picMkLst>
            <pc:docMk/>
            <pc:sldMk cId="1236641799" sldId="1651"/>
            <ac:picMk id="3" creationId="{4CCD3BD5-83A4-129D-487E-EB696548B5E1}"/>
          </ac:picMkLst>
        </pc:picChg>
        <pc:picChg chg="add mod modCrop">
          <ac:chgData name="Daniel Khashabi" userId="62390808-c838-45e6-be59-d6fd0d208bc8" providerId="ADAL" clId="{176B360C-40C6-1E4C-BACF-5A29A78C3E19}" dt="2023-01-09T15:43:33.985" v="1955" actId="164"/>
          <ac:picMkLst>
            <pc:docMk/>
            <pc:sldMk cId="1236641799" sldId="1651"/>
            <ac:picMk id="5" creationId="{CD332A6E-5D7E-C407-1B39-63DE391C77DF}"/>
          </ac:picMkLst>
        </pc:picChg>
        <pc:picChg chg="add del mod">
          <ac:chgData name="Daniel Khashabi" userId="62390808-c838-45e6-be59-d6fd0d208bc8" providerId="ADAL" clId="{176B360C-40C6-1E4C-BACF-5A29A78C3E19}" dt="2023-01-09T15:41:04.617" v="1917" actId="478"/>
          <ac:picMkLst>
            <pc:docMk/>
            <pc:sldMk cId="1236641799" sldId="1651"/>
            <ac:picMk id="7" creationId="{3BC9B52E-55FA-45AC-794E-6AD4619DA72E}"/>
          </ac:picMkLst>
        </pc:picChg>
        <pc:picChg chg="add del mod modCrop">
          <ac:chgData name="Daniel Khashabi" userId="62390808-c838-45e6-be59-d6fd0d208bc8" providerId="ADAL" clId="{176B360C-40C6-1E4C-BACF-5A29A78C3E19}" dt="2023-01-09T15:43:08.766" v="1948" actId="478"/>
          <ac:picMkLst>
            <pc:docMk/>
            <pc:sldMk cId="1236641799" sldId="1651"/>
            <ac:picMk id="9" creationId="{65CC8B74-CBBD-C925-1AE2-0BD48D9E0685}"/>
          </ac:picMkLst>
        </pc:picChg>
        <pc:picChg chg="add mod modCrop">
          <ac:chgData name="Daniel Khashabi" userId="62390808-c838-45e6-be59-d6fd0d208bc8" providerId="ADAL" clId="{176B360C-40C6-1E4C-BACF-5A29A78C3E19}" dt="2023-01-09T15:43:33.985" v="1955" actId="164"/>
          <ac:picMkLst>
            <pc:docMk/>
            <pc:sldMk cId="1236641799" sldId="1651"/>
            <ac:picMk id="19" creationId="{0B80BB89-E5EA-BF9D-9F6A-BC372CDFA447}"/>
          </ac:picMkLst>
        </pc:picChg>
        <pc:picChg chg="add mod modCrop">
          <ac:chgData name="Daniel Khashabi" userId="62390808-c838-45e6-be59-d6fd0d208bc8" providerId="ADAL" clId="{176B360C-40C6-1E4C-BACF-5A29A78C3E19}" dt="2023-01-09T15:43:33.985" v="1955" actId="164"/>
          <ac:picMkLst>
            <pc:docMk/>
            <pc:sldMk cId="1236641799" sldId="1651"/>
            <ac:picMk id="20" creationId="{ED9B00D6-1C26-D53D-0F89-9DCE56697078}"/>
          </ac:picMkLst>
        </pc:picChg>
      </pc:sldChg>
      <pc:sldChg chg="modSp add mod">
        <pc:chgData name="Daniel Khashabi" userId="62390808-c838-45e6-be59-d6fd0d208bc8" providerId="ADAL" clId="{176B360C-40C6-1E4C-BACF-5A29A78C3E19}" dt="2023-01-09T15:24:18.268" v="1685" actId="113"/>
        <pc:sldMkLst>
          <pc:docMk/>
          <pc:sldMk cId="3824151585" sldId="1652"/>
        </pc:sldMkLst>
        <pc:spChg chg="mod">
          <ac:chgData name="Daniel Khashabi" userId="62390808-c838-45e6-be59-d6fd0d208bc8" providerId="ADAL" clId="{176B360C-40C6-1E4C-BACF-5A29A78C3E19}" dt="2023-01-09T15:24:18.268" v="1685" actId="113"/>
          <ac:spMkLst>
            <pc:docMk/>
            <pc:sldMk cId="3824151585" sldId="1652"/>
            <ac:spMk id="35" creationId="{39D1450C-87A8-1703-0530-11293001AD24}"/>
          </ac:spMkLst>
        </pc:spChg>
      </pc:sldChg>
      <pc:sldChg chg="addSp delSp modSp new mod">
        <pc:chgData name="Daniel Khashabi" userId="62390808-c838-45e6-be59-d6fd0d208bc8" providerId="ADAL" clId="{176B360C-40C6-1E4C-BACF-5A29A78C3E19}" dt="2023-01-09T17:12:34.624" v="3322" actId="20577"/>
        <pc:sldMkLst>
          <pc:docMk/>
          <pc:sldMk cId="3628620262" sldId="1653"/>
        </pc:sldMkLst>
        <pc:spChg chg="mod">
          <ac:chgData name="Daniel Khashabi" userId="62390808-c838-45e6-be59-d6fd0d208bc8" providerId="ADAL" clId="{176B360C-40C6-1E4C-BACF-5A29A78C3E19}" dt="2023-01-09T17:12:34.624" v="3322" actId="20577"/>
          <ac:spMkLst>
            <pc:docMk/>
            <pc:sldMk cId="3628620262" sldId="1653"/>
            <ac:spMk id="2" creationId="{134158B2-83A2-C60B-EB5F-1C26BAAF7FE0}"/>
          </ac:spMkLst>
        </pc:spChg>
        <pc:spChg chg="mod">
          <ac:chgData name="Daniel Khashabi" userId="62390808-c838-45e6-be59-d6fd0d208bc8" providerId="ADAL" clId="{176B360C-40C6-1E4C-BACF-5A29A78C3E19}" dt="2023-01-09T17:12:23.470" v="3307" actId="20577"/>
          <ac:spMkLst>
            <pc:docMk/>
            <pc:sldMk cId="3628620262" sldId="1653"/>
            <ac:spMk id="3" creationId="{437C3DFC-A035-DE33-6622-DD6D536510DB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4" creationId="{246320DA-6A6A-DBDB-93C9-C74B9FB4E9EC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5" creationId="{CD3FE723-932C-AA4F-78D2-92B61D485C62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6" creationId="{F0597EF6-C262-70E9-B8D0-00F686F49237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7" creationId="{996CB322-0C90-6B5E-0D2F-585757ED7DBF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8" creationId="{A1D087D6-2D9D-95D8-BC1B-B8C4CB33A6C9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9" creationId="{DFD2A1B0-C7C3-A1FA-FC29-EA6E654EAC17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0" creationId="{CA1822AA-7A8F-FCD3-A202-BBA9E8F8C317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1" creationId="{8529233F-4065-7349-61AE-DDC61D1B390F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2" creationId="{125F8242-A335-3BE1-2958-EFF086B4BD0F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3" creationId="{7C56576A-07CC-45EE-2C65-4E392F4D06E9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4" creationId="{4ED3CE01-3B07-BC85-094D-1F25D311FEDE}"/>
          </ac:spMkLst>
        </pc:spChg>
        <pc:spChg chg="add mod">
          <ac:chgData name="Daniel Khashabi" userId="62390808-c838-45e6-be59-d6fd0d208bc8" providerId="ADAL" clId="{176B360C-40C6-1E4C-BACF-5A29A78C3E19}" dt="2023-01-09T17:06:07.463" v="2718" actId="1036"/>
          <ac:spMkLst>
            <pc:docMk/>
            <pc:sldMk cId="3628620262" sldId="1653"/>
            <ac:spMk id="15" creationId="{DF5E50FA-8C75-EEAD-3456-22CED43D82E2}"/>
          </ac:spMkLst>
        </pc:spChg>
        <pc:picChg chg="add del mod">
          <ac:chgData name="Daniel Khashabi" userId="62390808-c838-45e6-be59-d6fd0d208bc8" providerId="ADAL" clId="{176B360C-40C6-1E4C-BACF-5A29A78C3E19}" dt="2023-01-09T17:10:45.776" v="3080" actId="478"/>
          <ac:picMkLst>
            <pc:docMk/>
            <pc:sldMk cId="3628620262" sldId="1653"/>
            <ac:picMk id="20" creationId="{6C8C3C16-BC8C-C4BB-BDFE-AE213A1B0361}"/>
          </ac:picMkLst>
        </pc:picChg>
        <pc:cxnChg chg="add mod">
          <ac:chgData name="Daniel Khashabi" userId="62390808-c838-45e6-be59-d6fd0d208bc8" providerId="ADAL" clId="{176B360C-40C6-1E4C-BACF-5A29A78C3E19}" dt="2023-01-09T17:06:07.463" v="2718" actId="1036"/>
          <ac:cxnSpMkLst>
            <pc:docMk/>
            <pc:sldMk cId="3628620262" sldId="1653"/>
            <ac:cxnSpMk id="16" creationId="{17B3707D-9EEE-85E6-EB33-BF84410EAAC6}"/>
          </ac:cxnSpMkLst>
        </pc:cxnChg>
        <pc:cxnChg chg="add mod">
          <ac:chgData name="Daniel Khashabi" userId="62390808-c838-45e6-be59-d6fd0d208bc8" providerId="ADAL" clId="{176B360C-40C6-1E4C-BACF-5A29A78C3E19}" dt="2023-01-09T17:06:07.463" v="2718" actId="1036"/>
          <ac:cxnSpMkLst>
            <pc:docMk/>
            <pc:sldMk cId="3628620262" sldId="1653"/>
            <ac:cxnSpMk id="17" creationId="{03599866-0FED-B338-0E19-94C230296764}"/>
          </ac:cxnSpMkLst>
        </pc:cxnChg>
        <pc:cxnChg chg="add mod">
          <ac:chgData name="Daniel Khashabi" userId="62390808-c838-45e6-be59-d6fd0d208bc8" providerId="ADAL" clId="{176B360C-40C6-1E4C-BACF-5A29A78C3E19}" dt="2023-01-09T17:06:07.463" v="2718" actId="1036"/>
          <ac:cxnSpMkLst>
            <pc:docMk/>
            <pc:sldMk cId="3628620262" sldId="1653"/>
            <ac:cxnSpMk id="18" creationId="{E6362B60-DF8D-0A8D-5BDA-E4CFDD04D8A0}"/>
          </ac:cxnSpMkLst>
        </pc:cxnChg>
        <pc:cxnChg chg="add mod">
          <ac:chgData name="Daniel Khashabi" userId="62390808-c838-45e6-be59-d6fd0d208bc8" providerId="ADAL" clId="{176B360C-40C6-1E4C-BACF-5A29A78C3E19}" dt="2023-01-09T17:06:07.463" v="2718" actId="1036"/>
          <ac:cxnSpMkLst>
            <pc:docMk/>
            <pc:sldMk cId="3628620262" sldId="1653"/>
            <ac:cxnSpMk id="19" creationId="{9A36F81A-9A55-B59D-89CE-51CC1D65A30F}"/>
          </ac:cxnSpMkLst>
        </pc:cxnChg>
      </pc:sldChg>
      <pc:sldChg chg="addSp delSp modSp add del mod">
        <pc:chgData name="Daniel Khashabi" userId="62390808-c838-45e6-be59-d6fd0d208bc8" providerId="ADAL" clId="{176B360C-40C6-1E4C-BACF-5A29A78C3E19}" dt="2023-01-09T15:40:37.937" v="1908" actId="2696"/>
        <pc:sldMkLst>
          <pc:docMk/>
          <pc:sldMk cId="4170722937" sldId="1653"/>
        </pc:sldMkLst>
        <pc:spChg chg="mod">
          <ac:chgData name="Daniel Khashabi" userId="62390808-c838-45e6-be59-d6fd0d208bc8" providerId="ADAL" clId="{176B360C-40C6-1E4C-BACF-5A29A78C3E19}" dt="2023-01-09T15:39:46.179" v="1812" actId="27636"/>
          <ac:spMkLst>
            <pc:docMk/>
            <pc:sldMk cId="4170722937" sldId="1653"/>
            <ac:spMk id="35" creationId="{39D1450C-87A8-1703-0530-11293001AD24}"/>
          </ac:spMkLst>
        </pc:spChg>
        <pc:spChg chg="mod">
          <ac:chgData name="Daniel Khashabi" userId="62390808-c838-45e6-be59-d6fd0d208bc8" providerId="ADAL" clId="{176B360C-40C6-1E4C-BACF-5A29A78C3E19}" dt="2023-01-09T15:26:50.602" v="1740" actId="20577"/>
          <ac:spMkLst>
            <pc:docMk/>
            <pc:sldMk cId="4170722937" sldId="1653"/>
            <ac:spMk id="66" creationId="{C43694A1-60A6-BF65-0B45-951BAA1ED5B8}"/>
          </ac:spMkLst>
        </pc:spChg>
        <pc:spChg chg="mod">
          <ac:chgData name="Daniel Khashabi" userId="62390808-c838-45e6-be59-d6fd0d208bc8" providerId="ADAL" clId="{176B360C-40C6-1E4C-BACF-5A29A78C3E19}" dt="2023-01-09T15:27:01.643" v="1743" actId="1038"/>
          <ac:spMkLst>
            <pc:docMk/>
            <pc:sldMk cId="4170722937" sldId="1653"/>
            <ac:spMk id="69" creationId="{0AB3C22D-0E47-D11C-4B11-40EBD10DF06F}"/>
          </ac:spMkLst>
        </pc:spChg>
        <pc:graphicFrameChg chg="add del mod modGraphic">
          <ac:chgData name="Daniel Khashabi" userId="62390808-c838-45e6-be59-d6fd0d208bc8" providerId="ADAL" clId="{176B360C-40C6-1E4C-BACF-5A29A78C3E19}" dt="2023-01-09T15:39:34.513" v="1785" actId="478"/>
          <ac:graphicFrameMkLst>
            <pc:docMk/>
            <pc:sldMk cId="4170722937" sldId="1653"/>
            <ac:graphicFrameMk id="2" creationId="{5205F30C-9555-AAEF-29F3-0C1BD07078C0}"/>
          </ac:graphicFrameMkLst>
        </pc:graphicFrameChg>
        <pc:cxnChg chg="mod">
          <ac:chgData name="Daniel Khashabi" userId="62390808-c838-45e6-be59-d6fd0d208bc8" providerId="ADAL" clId="{176B360C-40C6-1E4C-BACF-5A29A78C3E19}" dt="2023-01-09T15:27:01.643" v="1743" actId="1038"/>
          <ac:cxnSpMkLst>
            <pc:docMk/>
            <pc:sldMk cId="4170722937" sldId="1653"/>
            <ac:cxnSpMk id="70" creationId="{193E0557-AD92-E4C6-3077-AA778171C562}"/>
          </ac:cxnSpMkLst>
        </pc:cxnChg>
      </pc:sldChg>
      <pc:sldChg chg="addSp modSp new mod">
        <pc:chgData name="Daniel Khashabi" userId="62390808-c838-45e6-be59-d6fd0d208bc8" providerId="ADAL" clId="{176B360C-40C6-1E4C-BACF-5A29A78C3E19}" dt="2023-01-09T19:50:27.294" v="3365" actId="962"/>
        <pc:sldMkLst>
          <pc:docMk/>
          <pc:sldMk cId="3854633866" sldId="1654"/>
        </pc:sldMkLst>
        <pc:spChg chg="mod">
          <ac:chgData name="Daniel Khashabi" userId="62390808-c838-45e6-be59-d6fd0d208bc8" providerId="ADAL" clId="{176B360C-40C6-1E4C-BACF-5A29A78C3E19}" dt="2023-01-09T19:50:21.559" v="3362" actId="27636"/>
          <ac:spMkLst>
            <pc:docMk/>
            <pc:sldMk cId="3854633866" sldId="1654"/>
            <ac:spMk id="2" creationId="{17DFDA94-582D-E626-C358-327DFF25B2DA}"/>
          </ac:spMkLst>
        </pc:spChg>
        <pc:spChg chg="mod">
          <ac:chgData name="Daniel Khashabi" userId="62390808-c838-45e6-be59-d6fd0d208bc8" providerId="ADAL" clId="{176B360C-40C6-1E4C-BACF-5A29A78C3E19}" dt="2023-01-09T19:50:11.039" v="3360" actId="313"/>
          <ac:spMkLst>
            <pc:docMk/>
            <pc:sldMk cId="3854633866" sldId="1654"/>
            <ac:spMk id="3" creationId="{CE383BB0-DCFA-1604-1E63-8964DBD09C2D}"/>
          </ac:spMkLst>
        </pc:spChg>
        <pc:picChg chg="add mod">
          <ac:chgData name="Daniel Khashabi" userId="62390808-c838-45e6-be59-d6fd0d208bc8" providerId="ADAL" clId="{176B360C-40C6-1E4C-BACF-5A29A78C3E19}" dt="2023-01-09T19:50:27.294" v="3365" actId="962"/>
          <ac:picMkLst>
            <pc:docMk/>
            <pc:sldMk cId="3854633866" sldId="1654"/>
            <ac:picMk id="5" creationId="{DF42D96E-5E24-0ED8-4E87-ADB6E29ACED1}"/>
          </ac:picMkLst>
        </pc:picChg>
      </pc:sldChg>
      <pc:sldChg chg="addSp delSp modSp new mod">
        <pc:chgData name="Daniel Khashabi" userId="62390808-c838-45e6-be59-d6fd0d208bc8" providerId="ADAL" clId="{176B360C-40C6-1E4C-BACF-5A29A78C3E19}" dt="2023-01-09T19:51:37.041" v="3395" actId="962"/>
        <pc:sldMkLst>
          <pc:docMk/>
          <pc:sldMk cId="4233224445" sldId="1655"/>
        </pc:sldMkLst>
        <pc:spChg chg="mod">
          <ac:chgData name="Daniel Khashabi" userId="62390808-c838-45e6-be59-d6fd0d208bc8" providerId="ADAL" clId="{176B360C-40C6-1E4C-BACF-5A29A78C3E19}" dt="2023-01-09T19:51:26.023" v="3392" actId="20577"/>
          <ac:spMkLst>
            <pc:docMk/>
            <pc:sldMk cId="4233224445" sldId="1655"/>
            <ac:spMk id="2" creationId="{2D3F0D75-B930-B3DA-5484-471F97B79BCC}"/>
          </ac:spMkLst>
        </pc:spChg>
        <pc:spChg chg="del">
          <ac:chgData name="Daniel Khashabi" userId="62390808-c838-45e6-be59-d6fd0d208bc8" providerId="ADAL" clId="{176B360C-40C6-1E4C-BACF-5A29A78C3E19}" dt="2023-01-09T19:51:34.338" v="3393"/>
          <ac:spMkLst>
            <pc:docMk/>
            <pc:sldMk cId="4233224445" sldId="1655"/>
            <ac:spMk id="3" creationId="{35AFDAB9-A022-6565-B745-C7BA56863E80}"/>
          </ac:spMkLst>
        </pc:spChg>
        <pc:picChg chg="add mod">
          <ac:chgData name="Daniel Khashabi" userId="62390808-c838-45e6-be59-d6fd0d208bc8" providerId="ADAL" clId="{176B360C-40C6-1E4C-BACF-5A29A78C3E19}" dt="2023-01-09T19:51:37.041" v="3395" actId="962"/>
          <ac:picMkLst>
            <pc:docMk/>
            <pc:sldMk cId="4233224445" sldId="1655"/>
            <ac:picMk id="5" creationId="{1E051023-FA69-3F63-723D-E910D88A688F}"/>
          </ac:picMkLst>
        </pc:picChg>
      </pc:sldChg>
      <pc:sldChg chg="addSp delSp modSp new mod">
        <pc:chgData name="Daniel Khashabi" userId="62390808-c838-45e6-be59-d6fd0d208bc8" providerId="ADAL" clId="{176B360C-40C6-1E4C-BACF-5A29A78C3E19}" dt="2023-01-10T02:20:13.007" v="3415" actId="27614"/>
        <pc:sldMkLst>
          <pc:docMk/>
          <pc:sldMk cId="2186831765" sldId="1656"/>
        </pc:sldMkLst>
        <pc:spChg chg="mod">
          <ac:chgData name="Daniel Khashabi" userId="62390808-c838-45e6-be59-d6fd0d208bc8" providerId="ADAL" clId="{176B360C-40C6-1E4C-BACF-5A29A78C3E19}" dt="2023-01-10T02:20:04.288" v="3413" actId="20577"/>
          <ac:spMkLst>
            <pc:docMk/>
            <pc:sldMk cId="2186831765" sldId="1656"/>
            <ac:spMk id="2" creationId="{D117A88A-E52D-ADFE-AA4E-7D21A199C976}"/>
          </ac:spMkLst>
        </pc:spChg>
        <pc:spChg chg="del">
          <ac:chgData name="Daniel Khashabi" userId="62390808-c838-45e6-be59-d6fd0d208bc8" providerId="ADAL" clId="{176B360C-40C6-1E4C-BACF-5A29A78C3E19}" dt="2023-01-10T02:20:10.975" v="3414"/>
          <ac:spMkLst>
            <pc:docMk/>
            <pc:sldMk cId="2186831765" sldId="1656"/>
            <ac:spMk id="3" creationId="{5D6D2126-422D-EB71-A7D2-6C90F1E008E3}"/>
          </ac:spMkLst>
        </pc:spChg>
        <pc:picChg chg="add mod">
          <ac:chgData name="Daniel Khashabi" userId="62390808-c838-45e6-be59-d6fd0d208bc8" providerId="ADAL" clId="{176B360C-40C6-1E4C-BACF-5A29A78C3E19}" dt="2023-01-10T02:20:13.007" v="3415" actId="27614"/>
          <ac:picMkLst>
            <pc:docMk/>
            <pc:sldMk cId="2186831765" sldId="1656"/>
            <ac:picMk id="5" creationId="{6BB5EA8F-E6D8-4CC2-A814-677E80E8AE8A}"/>
          </ac:picMkLst>
        </pc:picChg>
      </pc:sldChg>
      <pc:sldMasterChg chg="delSldLayout">
        <pc:chgData name="Daniel Khashabi" userId="62390808-c838-45e6-be59-d6fd0d208bc8" providerId="ADAL" clId="{176B360C-40C6-1E4C-BACF-5A29A78C3E19}" dt="2023-01-09T17:12:40.452" v="3324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176B360C-40C6-1E4C-BACF-5A29A78C3E19}" dt="2023-01-09T17:12:40.452" v="3324" actId="2696"/>
          <pc:sldLayoutMkLst>
            <pc:docMk/>
            <pc:sldMasterMk cId="0" sldId="2147483684"/>
            <pc:sldLayoutMk cId="0" sldId="2147483674"/>
          </pc:sldLayoutMkLst>
        </pc:sldLayoutChg>
      </pc:sldMasterChg>
    </pc:docChg>
  </pc:docChgLst>
</pc:chgInfo>
</file>

<file path=ppt/comments/modernComment_698_34BFBB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B0E32B-6F7E-8C4B-B1DF-FA667062BD5F}" authorId="{AC97BE05-7214-46BD-569F-A0959E827800}" created="2023-02-11T12:39:55.088">
    <pc:sldMkLst xmlns:pc="http://schemas.microsoft.com/office/powerpoint/2013/main/command">
      <pc:docMk/>
      <pc:sldMk cId="884980550" sldId="1688"/>
    </pc:sldMkLst>
    <p188:txBody>
      <a:bodyPr/>
      <a:lstStyle/>
      <a:p>
        <a:r>
          <a:rPr lang="en-US"/>
          <a:t>The citation should be to Jurafsky’s book?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4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2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2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63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1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2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is, in fact, fundamentally what autoregressive models do. Given a sequence, which here we are calling y_1, y_2, ... and so on, an autoregressive model tries to predict </a:t>
            </a:r>
            <a:r>
              <a:rPr lang="en-US" dirty="0" err="1"/>
              <a:t>y_t</a:t>
            </a:r>
            <a:r>
              <a:rPr lang="en-US" dirty="0"/>
              <a:t> from all of the sequence entries before </a:t>
            </a:r>
            <a:r>
              <a:rPr lang="en-US" dirty="0" err="1"/>
              <a:t>y_t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76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is, in fact, fundamentally what autoregressive models do. Given a sequence, which here we are calling y_1, y_2, ... and so on, an autoregressive model tries to predict </a:t>
            </a:r>
            <a:r>
              <a:rPr lang="en-US" dirty="0" err="1"/>
              <a:t>y_t</a:t>
            </a:r>
            <a:r>
              <a:rPr lang="en-US" dirty="0"/>
              <a:t> from all of the sequence entries before </a:t>
            </a:r>
            <a:r>
              <a:rPr lang="en-US" dirty="0" err="1"/>
              <a:t>y_t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17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stuck between a rock and a hard place. </a:t>
            </a:r>
          </a:p>
        </p:txBody>
      </p:sp>
    </p:spTree>
    <p:extLst>
      <p:ext uri="{BB962C8B-B14F-4D97-AF65-F5344CB8AC3E}">
        <p14:creationId xmlns:p14="http://schemas.microsoft.com/office/powerpoint/2010/main" val="211330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1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bf7412a2f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bf7412a2f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01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bf7412a2f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bf7412a2f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80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2/14/23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2/14/23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2" r:id="rId3"/>
    <p:sldLayoutId id="2147483653" r:id="rId4"/>
    <p:sldLayoutId id="2147483676" r:id="rId5"/>
    <p:sldLayoutId id="2147483677" r:id="rId6"/>
    <p:sldLayoutId id="2147483678" r:id="rId7"/>
    <p:sldLayoutId id="2147483679" r:id="rId8"/>
    <p:sldLayoutId id="2147483655" r:id="rId9"/>
    <p:sldLayoutId id="2147483656" r:id="rId10"/>
    <p:sldLayoutId id="2147483657" r:id="rId11"/>
    <p:sldLayoutId id="2147483680" r:id="rId12"/>
    <p:sldLayoutId id="2147483681" r:id="rId13"/>
    <p:sldLayoutId id="2147483682" r:id="rId14"/>
    <p:sldLayoutId id="2147483683" r:id="rId15"/>
    <p:sldLayoutId id="2147483685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3.pdf" TargetMode="External"/><Relationship Id="rId2" Type="http://schemas.microsoft.com/office/2018/10/relationships/comments" Target="../comments/modernComment_698_34BFBB46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0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arxiv.org/abs/1512.03385" TargetMode="External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arxiv.org/abs/1607.06450" TargetMode="Externa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arxiv.org/pdf/1412.6980.pdf" TargetMode="Externa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rxiv.org/pdf/2210.14431.pdf" TargetMode="Externa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/>
              <a:t>Fixed-Window/Feedforward Language </a:t>
            </a:r>
            <a:r>
              <a:rPr lang="en" dirty="0"/>
              <a:t>Models 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7F7A9-06D2-2FAF-9E71-A417ABC513C8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Mohit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, Chris Manning,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3B2-1AB7-2CE7-1824-0295B567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from N-Gram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1BD2-AF1C-670C-A449-7C856D47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ts val="2725"/>
              </a:lnSpc>
              <a:spcBef>
                <a:spcPts val="100"/>
              </a:spcBef>
              <a:buClr>
                <a:srgbClr val="8C1515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orbel" panose="020B0503020204020204" pitchFamily="34" charset="0"/>
                <a:cs typeface="Calibri"/>
              </a:rPr>
              <a:t>Now we can sample from this mode: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D1BD82-F376-D9B4-CEF8-0C32CD88EF37}"/>
              </a:ext>
            </a:extLst>
          </p:cNvPr>
          <p:cNvSpPr txBox="1"/>
          <p:nvPr/>
        </p:nvSpPr>
        <p:spPr>
          <a:xfrm>
            <a:off x="282633" y="4767263"/>
            <a:ext cx="5471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yourself:</a:t>
            </a:r>
            <a:r>
              <a:rPr sz="1400" spc="25" dirty="0">
                <a:solidFill>
                  <a:srgbClr val="4198B5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4198B5"/>
                </a:solidFill>
                <a:uFill>
                  <a:solidFill>
                    <a:srgbClr val="4198B5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https://nlpforhackers.io/language-models/</a:t>
            </a:r>
            <a:endParaRPr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C110-1201-11F3-2FAA-C2860694A9D3}"/>
              </a:ext>
            </a:extLst>
          </p:cNvPr>
          <p:cNvSpPr txBox="1"/>
          <p:nvPr/>
        </p:nvSpPr>
        <p:spPr>
          <a:xfrm>
            <a:off x="6163056" y="4748975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from Chris Manning]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93D689F-8388-942E-968C-5E3BC830A03E}"/>
              </a:ext>
            </a:extLst>
          </p:cNvPr>
          <p:cNvSpPr txBox="1"/>
          <p:nvPr/>
        </p:nvSpPr>
        <p:spPr>
          <a:xfrm>
            <a:off x="800500" y="2346808"/>
            <a:ext cx="47647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9815" algn="l"/>
              </a:tabLst>
            </a:pPr>
            <a:r>
              <a:rPr sz="2400" dirty="0">
                <a:latin typeface="Consolas" panose="020B0609020204030204" pitchFamily="49" charset="0"/>
                <a:cs typeface="Consolas" panose="020B0609020204030204" pitchFamily="49" charset="0"/>
              </a:rPr>
              <a:t>today</a:t>
            </a:r>
            <a:r>
              <a:rPr sz="2400" spc="-4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price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endParaRPr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1E17E85-EDD5-0D65-D715-CA4D75D89A05}"/>
              </a:ext>
            </a:extLst>
          </p:cNvPr>
          <p:cNvSpPr txBox="1"/>
          <p:nvPr/>
        </p:nvSpPr>
        <p:spPr>
          <a:xfrm>
            <a:off x="1279986" y="3163556"/>
            <a:ext cx="1547653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9225" marR="5080" indent="-13716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get probability </a:t>
            </a:r>
            <a:r>
              <a:rPr sz="1800" spc="-39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distribution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C5ED475-A253-32DD-777C-AC877FC68221}"/>
              </a:ext>
            </a:extLst>
          </p:cNvPr>
          <p:cNvSpPr txBox="1"/>
          <p:nvPr/>
        </p:nvSpPr>
        <p:spPr>
          <a:xfrm>
            <a:off x="5775108" y="2694051"/>
            <a:ext cx="2262468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 panose="020B0503020204020204" pitchFamily="34" charset="0"/>
                <a:cs typeface="Calibri"/>
              </a:rPr>
              <a:t>Sparsity problem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: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not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much 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granularity </a:t>
            </a:r>
            <a:r>
              <a:rPr sz="1800" spc="-39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in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the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probability distribution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8C3F75C-C9F4-CE80-C94A-31B608C162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76347" y="2920365"/>
            <a:ext cx="875538" cy="649224"/>
          </a:xfrm>
          <a:prstGeom prst="bentConnector3">
            <a:avLst>
              <a:gd name="adj1" fmla="val 1011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56524F-39F0-02C5-5E7E-81902D36E766}"/>
              </a:ext>
            </a:extLst>
          </p:cNvPr>
          <p:cNvSpPr txBox="1"/>
          <p:nvPr/>
        </p:nvSpPr>
        <p:spPr>
          <a:xfrm>
            <a:off x="3543014" y="3054330"/>
            <a:ext cx="213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of 	0.308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	0.050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 	0.046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 	0.046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is 	0.031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DC0BDE-64EC-69BA-8352-995AD94510C8}"/>
              </a:ext>
            </a:extLst>
          </p:cNvPr>
          <p:cNvSpPr/>
          <p:nvPr/>
        </p:nvSpPr>
        <p:spPr>
          <a:xfrm>
            <a:off x="3557016" y="3081321"/>
            <a:ext cx="1636776" cy="228807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829B102E-F6EC-F6EA-1A29-EBB8559E60D3}"/>
              </a:ext>
            </a:extLst>
          </p:cNvPr>
          <p:cNvSpPr/>
          <p:nvPr/>
        </p:nvSpPr>
        <p:spPr>
          <a:xfrm>
            <a:off x="1911052" y="2262678"/>
            <a:ext cx="1207838" cy="113157"/>
          </a:xfrm>
          <a:custGeom>
            <a:avLst/>
            <a:gdLst/>
            <a:ahLst/>
            <a:cxnLst/>
            <a:rect l="l" t="t" r="r" b="b"/>
            <a:pathLst>
              <a:path w="1981200" h="241300">
                <a:moveTo>
                  <a:pt x="0" y="240945"/>
                </a:moveTo>
                <a:lnTo>
                  <a:pt x="8331" y="194051"/>
                </a:lnTo>
                <a:lnTo>
                  <a:pt x="31053" y="155757"/>
                </a:lnTo>
                <a:lnTo>
                  <a:pt x="64754" y="129938"/>
                </a:lnTo>
                <a:lnTo>
                  <a:pt x="106024" y="120471"/>
                </a:lnTo>
                <a:lnTo>
                  <a:pt x="884576" y="120473"/>
                </a:lnTo>
                <a:lnTo>
                  <a:pt x="925845" y="111006"/>
                </a:lnTo>
                <a:lnTo>
                  <a:pt x="959546" y="85187"/>
                </a:lnTo>
                <a:lnTo>
                  <a:pt x="982268" y="46893"/>
                </a:lnTo>
                <a:lnTo>
                  <a:pt x="990600" y="0"/>
                </a:lnTo>
                <a:lnTo>
                  <a:pt x="998931" y="46893"/>
                </a:lnTo>
                <a:lnTo>
                  <a:pt x="1021653" y="85187"/>
                </a:lnTo>
                <a:lnTo>
                  <a:pt x="1055354" y="111006"/>
                </a:lnTo>
                <a:lnTo>
                  <a:pt x="1096623" y="120473"/>
                </a:lnTo>
                <a:lnTo>
                  <a:pt x="1875176" y="120473"/>
                </a:lnTo>
                <a:lnTo>
                  <a:pt x="1916445" y="129941"/>
                </a:lnTo>
                <a:lnTo>
                  <a:pt x="1950146" y="155759"/>
                </a:lnTo>
                <a:lnTo>
                  <a:pt x="1972868" y="194053"/>
                </a:lnTo>
                <a:lnTo>
                  <a:pt x="1981200" y="240947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235FB-02EE-8307-9666-211BB9CE4C15}"/>
              </a:ext>
            </a:extLst>
          </p:cNvPr>
          <p:cNvSpPr txBox="1"/>
          <p:nvPr/>
        </p:nvSpPr>
        <p:spPr>
          <a:xfrm>
            <a:off x="1796796" y="1925133"/>
            <a:ext cx="1449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c</a:t>
            </a:r>
            <a:r>
              <a:rPr lang="en-US" sz="14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ondition on this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DA322-020A-F420-903A-3122EE6A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65B1036-094F-0BB7-A05F-1E320D61BDB8}"/>
              </a:ext>
            </a:extLst>
          </p:cNvPr>
          <p:cNvSpPr txBox="1"/>
          <p:nvPr/>
        </p:nvSpPr>
        <p:spPr>
          <a:xfrm>
            <a:off x="5551850" y="3848370"/>
            <a:ext cx="284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Otherwise,</a:t>
            </a: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seems</a:t>
            </a:r>
            <a:r>
              <a:rPr sz="1800" spc="-1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reasonable!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3B2-1AB7-2CE7-1824-0295B567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from N-Gram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1BD2-AF1C-670C-A449-7C856D47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indent="-285750">
              <a:lnSpc>
                <a:spcPts val="2725"/>
              </a:lnSpc>
              <a:spcBef>
                <a:spcPts val="100"/>
              </a:spcBef>
              <a:buClr>
                <a:srgbClr val="8C1515"/>
              </a:buClr>
              <a:tabLst>
                <a:tab pos="354965" algn="l"/>
                <a:tab pos="355600" algn="l"/>
              </a:tabLst>
            </a:pPr>
            <a:r>
              <a:rPr lang="en-US" spc="-5" dirty="0">
                <a:latin typeface="Corbel" panose="020B0503020204020204" pitchFamily="34" charset="0"/>
                <a:cs typeface="Calibri"/>
              </a:rPr>
              <a:t>Now we can sample from this mode: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D1BD82-F376-D9B4-CEF8-0C32CD88EF37}"/>
              </a:ext>
            </a:extLst>
          </p:cNvPr>
          <p:cNvSpPr txBox="1"/>
          <p:nvPr/>
        </p:nvSpPr>
        <p:spPr>
          <a:xfrm>
            <a:off x="282633" y="4767263"/>
            <a:ext cx="5471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yourself:</a:t>
            </a:r>
            <a:r>
              <a:rPr sz="1400" spc="25" dirty="0">
                <a:solidFill>
                  <a:srgbClr val="4198B5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4198B5"/>
                </a:solidFill>
                <a:uFill>
                  <a:solidFill>
                    <a:srgbClr val="4198B5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https://nlpforhackers.io/language-models/</a:t>
            </a:r>
            <a:endParaRPr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C110-1201-11F3-2FAA-C2860694A9D3}"/>
              </a:ext>
            </a:extLst>
          </p:cNvPr>
          <p:cNvSpPr txBox="1"/>
          <p:nvPr/>
        </p:nvSpPr>
        <p:spPr>
          <a:xfrm>
            <a:off x="6163056" y="4748975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from Chris Manning]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93D689F-8388-942E-968C-5E3BC830A03E}"/>
              </a:ext>
            </a:extLst>
          </p:cNvPr>
          <p:cNvSpPr txBox="1"/>
          <p:nvPr/>
        </p:nvSpPr>
        <p:spPr>
          <a:xfrm>
            <a:off x="800500" y="2346808"/>
            <a:ext cx="47647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9815" algn="l"/>
              </a:tabLst>
            </a:pPr>
            <a:r>
              <a:rPr sz="2400" dirty="0">
                <a:latin typeface="Consolas" panose="020B0609020204030204" pitchFamily="49" charset="0"/>
                <a:cs typeface="Consolas" panose="020B0609020204030204" pitchFamily="49" charset="0"/>
              </a:rPr>
              <a:t>today</a:t>
            </a:r>
            <a:r>
              <a:rPr sz="2400" spc="-4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price of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endParaRPr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1E17E85-EDD5-0D65-D715-CA4D75D89A05}"/>
              </a:ext>
            </a:extLst>
          </p:cNvPr>
          <p:cNvSpPr txBox="1"/>
          <p:nvPr/>
        </p:nvSpPr>
        <p:spPr>
          <a:xfrm>
            <a:off x="1279986" y="3163556"/>
            <a:ext cx="1547653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9225" marR="5080" indent="-13716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get probability </a:t>
            </a:r>
            <a:r>
              <a:rPr sz="1800" spc="-39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distribution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C5ED475-A253-32DD-777C-AC877FC68221}"/>
              </a:ext>
            </a:extLst>
          </p:cNvPr>
          <p:cNvSpPr txBox="1"/>
          <p:nvPr/>
        </p:nvSpPr>
        <p:spPr>
          <a:xfrm>
            <a:off x="5775108" y="2694051"/>
            <a:ext cx="2262468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 panose="020B0503020204020204" pitchFamily="34" charset="0"/>
                <a:cs typeface="Calibri"/>
              </a:rPr>
              <a:t>Sparsity problem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: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not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much 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granularity </a:t>
            </a:r>
            <a:r>
              <a:rPr sz="1800" spc="-39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in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the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probability distribution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8C3F75C-C9F4-CE80-C94A-31B608C162FB}"/>
              </a:ext>
            </a:extLst>
          </p:cNvPr>
          <p:cNvCxnSpPr/>
          <p:nvPr/>
        </p:nvCxnSpPr>
        <p:spPr>
          <a:xfrm rot="16200000" flipH="1">
            <a:off x="2776347" y="2920365"/>
            <a:ext cx="875538" cy="649224"/>
          </a:xfrm>
          <a:prstGeom prst="bentConnector3">
            <a:avLst>
              <a:gd name="adj1" fmla="val 1011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56524F-39F0-02C5-5E7E-81902D36E766}"/>
              </a:ext>
            </a:extLst>
          </p:cNvPr>
          <p:cNvSpPr txBox="1"/>
          <p:nvPr/>
        </p:nvSpPr>
        <p:spPr>
          <a:xfrm>
            <a:off x="3543014" y="3054330"/>
            <a:ext cx="213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	0.072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18 	0.043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oil 	0.043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its 	0.036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gold 	0.018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DC0BDE-64EC-69BA-8352-995AD94510C8}"/>
              </a:ext>
            </a:extLst>
          </p:cNvPr>
          <p:cNvSpPr/>
          <p:nvPr/>
        </p:nvSpPr>
        <p:spPr>
          <a:xfrm>
            <a:off x="3557016" y="3968289"/>
            <a:ext cx="1636776" cy="228807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BF575608-852C-39B6-BA9A-FD090F735A46}"/>
              </a:ext>
            </a:extLst>
          </p:cNvPr>
          <p:cNvSpPr/>
          <p:nvPr/>
        </p:nvSpPr>
        <p:spPr>
          <a:xfrm>
            <a:off x="2496268" y="2236102"/>
            <a:ext cx="1207838" cy="113157"/>
          </a:xfrm>
          <a:custGeom>
            <a:avLst/>
            <a:gdLst/>
            <a:ahLst/>
            <a:cxnLst/>
            <a:rect l="l" t="t" r="r" b="b"/>
            <a:pathLst>
              <a:path w="1981200" h="241300">
                <a:moveTo>
                  <a:pt x="0" y="240945"/>
                </a:moveTo>
                <a:lnTo>
                  <a:pt x="8331" y="194051"/>
                </a:lnTo>
                <a:lnTo>
                  <a:pt x="31053" y="155757"/>
                </a:lnTo>
                <a:lnTo>
                  <a:pt x="64754" y="129938"/>
                </a:lnTo>
                <a:lnTo>
                  <a:pt x="106024" y="120471"/>
                </a:lnTo>
                <a:lnTo>
                  <a:pt x="884576" y="120473"/>
                </a:lnTo>
                <a:lnTo>
                  <a:pt x="925845" y="111006"/>
                </a:lnTo>
                <a:lnTo>
                  <a:pt x="959546" y="85187"/>
                </a:lnTo>
                <a:lnTo>
                  <a:pt x="982268" y="46893"/>
                </a:lnTo>
                <a:lnTo>
                  <a:pt x="990600" y="0"/>
                </a:lnTo>
                <a:lnTo>
                  <a:pt x="998931" y="46893"/>
                </a:lnTo>
                <a:lnTo>
                  <a:pt x="1021653" y="85187"/>
                </a:lnTo>
                <a:lnTo>
                  <a:pt x="1055354" y="111006"/>
                </a:lnTo>
                <a:lnTo>
                  <a:pt x="1096623" y="120473"/>
                </a:lnTo>
                <a:lnTo>
                  <a:pt x="1875176" y="120473"/>
                </a:lnTo>
                <a:lnTo>
                  <a:pt x="1916445" y="129941"/>
                </a:lnTo>
                <a:lnTo>
                  <a:pt x="1950146" y="155759"/>
                </a:lnTo>
                <a:lnTo>
                  <a:pt x="1972868" y="194053"/>
                </a:lnTo>
                <a:lnTo>
                  <a:pt x="1981200" y="240947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2FBD2-EC3B-17CE-6FE6-5FEF772FFE02}"/>
              </a:ext>
            </a:extLst>
          </p:cNvPr>
          <p:cNvSpPr txBox="1"/>
          <p:nvPr/>
        </p:nvSpPr>
        <p:spPr>
          <a:xfrm>
            <a:off x="2473452" y="1925133"/>
            <a:ext cx="1449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c</a:t>
            </a:r>
            <a:r>
              <a:rPr lang="en-US" sz="14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ondition on this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2878AC-EA85-A16A-132D-C6A164D9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F8A6B76-522B-0A44-4D60-CD41A1EF0078}"/>
              </a:ext>
            </a:extLst>
          </p:cNvPr>
          <p:cNvSpPr txBox="1"/>
          <p:nvPr/>
        </p:nvSpPr>
        <p:spPr>
          <a:xfrm>
            <a:off x="5551850" y="3848370"/>
            <a:ext cx="284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Otherwise,</a:t>
            </a: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seems</a:t>
            </a:r>
            <a:r>
              <a:rPr sz="1800" spc="-1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reasonable!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7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3B2-1AB7-2CE7-1824-0295B567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N-Gram Models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1BD2-AF1C-670C-A449-7C856D47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indent="-285750">
              <a:lnSpc>
                <a:spcPts val="2725"/>
              </a:lnSpc>
              <a:spcBef>
                <a:spcPts val="100"/>
              </a:spcBef>
              <a:buClr>
                <a:srgbClr val="8C1515"/>
              </a:buClr>
              <a:tabLst>
                <a:tab pos="354965" algn="l"/>
                <a:tab pos="355600" algn="l"/>
              </a:tabLst>
            </a:pPr>
            <a:r>
              <a:rPr lang="en-US" spc="-5" dirty="0">
                <a:latin typeface="Corbel" panose="020B0503020204020204" pitchFamily="34" charset="0"/>
                <a:cs typeface="Calibri"/>
              </a:rPr>
              <a:t>Now we can sample from this mode: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D1BD82-F376-D9B4-CEF8-0C32CD88EF37}"/>
              </a:ext>
            </a:extLst>
          </p:cNvPr>
          <p:cNvSpPr txBox="1"/>
          <p:nvPr/>
        </p:nvSpPr>
        <p:spPr>
          <a:xfrm>
            <a:off x="282633" y="4767263"/>
            <a:ext cx="5471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yourself:</a:t>
            </a:r>
            <a:r>
              <a:rPr sz="1400" spc="25" dirty="0">
                <a:solidFill>
                  <a:srgbClr val="4198B5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4198B5"/>
                </a:solidFill>
                <a:uFill>
                  <a:solidFill>
                    <a:srgbClr val="4198B5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https://nlpforhackers.io/language-models/</a:t>
            </a:r>
            <a:endParaRPr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C110-1201-11F3-2FAA-C2860694A9D3}"/>
              </a:ext>
            </a:extLst>
          </p:cNvPr>
          <p:cNvSpPr txBox="1"/>
          <p:nvPr/>
        </p:nvSpPr>
        <p:spPr>
          <a:xfrm>
            <a:off x="6163056" y="4748975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from Chris Manning]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2D45A-2008-CA6C-0239-272FD8AD7D8B}"/>
              </a:ext>
            </a:extLst>
          </p:cNvPr>
          <p:cNvSpPr txBox="1"/>
          <p:nvPr/>
        </p:nvSpPr>
        <p:spPr>
          <a:xfrm>
            <a:off x="722376" y="1733229"/>
            <a:ext cx="808329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today the price of gold per ton , while production of shoe lasts and shoe industry , the bank intervened just after it considered and rejected an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imf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demand to rebuild depleted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european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stocks , sept 30 end primary 76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cts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 share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2FFA13-BA31-461D-455A-C20301B3DC94}"/>
              </a:ext>
            </a:extLst>
          </p:cNvPr>
          <p:cNvSpPr txBox="1"/>
          <p:nvPr/>
        </p:nvSpPr>
        <p:spPr>
          <a:xfrm>
            <a:off x="923544" y="2994649"/>
            <a:ext cx="751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rbel" panose="020B0503020204020204" pitchFamily="34" charset="0"/>
              </a:rPr>
              <a:t>Surprisingly grammatical! </a:t>
            </a:r>
            <a:br>
              <a:rPr lang="en-US" sz="1800" dirty="0">
                <a:solidFill>
                  <a:srgbClr val="00B050"/>
                </a:solidFill>
                <a:latin typeface="Corbel" panose="020B0503020204020204" pitchFamily="34" charset="0"/>
              </a:rPr>
            </a:br>
            <a:endParaRPr lang="en-US" sz="1800" dirty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r>
              <a:rPr lang="en-US" sz="1800" dirty="0">
                <a:latin typeface="Corbel" panose="020B0503020204020204" pitchFamily="34" charset="0"/>
              </a:rPr>
              <a:t>But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quite incoherent!</a:t>
            </a:r>
            <a:r>
              <a:rPr lang="en-US" sz="1800" dirty="0">
                <a:latin typeface="Corbel" panose="020B0503020204020204" pitchFamily="34" charset="0"/>
              </a:rPr>
              <a:t> To improve coherence, one may consider increasing larger than 3-grams, but that would </a:t>
            </a:r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worsen the sparsity problem</a:t>
            </a:r>
            <a:r>
              <a:rPr lang="en-US" sz="1800" dirty="0">
                <a:latin typeface="Corbel" panose="020B0503020204020204" pitchFamily="34" charset="0"/>
              </a:rPr>
              <a:t>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84964-65B5-001C-0773-542CC607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2460-2B4C-4D66-863D-86DF591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N-Grams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14289-F055-289E-2E6C-E1FAF7D0C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 can extend to trigrams, 4-grams, 5-grams, but soon we will hit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the sparsity limitations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general, this is an </a:t>
            </a:r>
            <a:r>
              <a:rPr lang="en-US" sz="2000" dirty="0">
                <a:solidFill>
                  <a:srgbClr val="C00000"/>
                </a:solidFill>
              </a:rPr>
              <a:t>insufficient</a:t>
            </a:r>
            <a:r>
              <a:rPr lang="en-US" sz="2000" dirty="0">
                <a:solidFill>
                  <a:schemeClr val="tx1"/>
                </a:solidFill>
              </a:rPr>
              <a:t> model of language because language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has </a:t>
            </a:r>
            <a:r>
              <a:rPr lang="en-US" sz="2000" dirty="0">
                <a:solidFill>
                  <a:srgbClr val="C00000"/>
                </a:solidFill>
              </a:rPr>
              <a:t>long-distance dependencies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BAE23-12EA-7C98-0551-D8C9A3AE5277}"/>
              </a:ext>
            </a:extLst>
          </p:cNvPr>
          <p:cNvSpPr txBox="1"/>
          <p:nvPr/>
        </p:nvSpPr>
        <p:spPr>
          <a:xfrm>
            <a:off x="1271673" y="3365877"/>
            <a:ext cx="66006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“</a:t>
            </a:r>
            <a:r>
              <a:rPr lang="en-US" sz="2800" dirty="0">
                <a:solidFill>
                  <a:srgbClr val="C00000"/>
                </a:solidFill>
                <a:latin typeface="Corbel" panose="020B0503020204020204" pitchFamily="34" charset="0"/>
              </a:rPr>
              <a:t>The computer </a:t>
            </a:r>
            <a:r>
              <a:rPr lang="en-US" sz="2800" dirty="0">
                <a:latin typeface="Corbel" panose="020B0503020204020204" pitchFamily="34" charset="0"/>
              </a:rPr>
              <a:t>which I had just put into the machine room on the fifth floor </a:t>
            </a:r>
            <a:r>
              <a:rPr lang="en-US" sz="2800" dirty="0">
                <a:solidFill>
                  <a:srgbClr val="C00000"/>
                </a:solidFill>
                <a:latin typeface="Corbel" panose="020B0503020204020204" pitchFamily="34" charset="0"/>
              </a:rPr>
              <a:t>crashed</a:t>
            </a:r>
            <a:r>
              <a:rPr lang="en-US" sz="2800" dirty="0">
                <a:latin typeface="Corbel" panose="020B0503020204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7703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71CF-4A79-C9C6-BA76-B955D38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Computing N-Grams at Scale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A9EE-7252-8335-E729-58BB5701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C6450-E1E2-EF38-E126-86E7E09DC639}"/>
              </a:ext>
            </a:extLst>
          </p:cNvPr>
          <p:cNvSpPr txBox="1"/>
          <p:nvPr/>
        </p:nvSpPr>
        <p:spPr>
          <a:xfrm>
            <a:off x="2286000" y="419954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https://</a:t>
            </a:r>
            <a:r>
              <a:rPr lang="en-US" dirty="0" err="1">
                <a:latin typeface="Corbel" panose="020B0503020204020204" pitchFamily="34" charset="0"/>
              </a:rPr>
              <a:t>learn.microsoft.com</a:t>
            </a:r>
            <a:r>
              <a:rPr lang="en-US" dirty="0">
                <a:latin typeface="Corbel" panose="020B0503020204020204" pitchFamily="34" charset="0"/>
              </a:rPr>
              <a:t>/</a:t>
            </a:r>
            <a:r>
              <a:rPr lang="en-US" dirty="0" err="1">
                <a:latin typeface="Corbel" panose="020B0503020204020204" pitchFamily="34" charset="0"/>
              </a:rPr>
              <a:t>en</a:t>
            </a:r>
            <a:r>
              <a:rPr lang="en-US" dirty="0">
                <a:latin typeface="Corbel" panose="020B0503020204020204" pitchFamily="34" charset="0"/>
              </a:rPr>
              <a:t>-us/samples/azure-samples/</a:t>
            </a:r>
            <a:r>
              <a:rPr lang="en-US" dirty="0" err="1">
                <a:latin typeface="Corbel" panose="020B0503020204020204" pitchFamily="34" charset="0"/>
              </a:rPr>
              <a:t>durablefunctions</a:t>
            </a:r>
            <a:r>
              <a:rPr lang="en-US" dirty="0">
                <a:latin typeface="Corbel" panose="020B0503020204020204" pitchFamily="34" charset="0"/>
              </a:rPr>
              <a:t>-</a:t>
            </a:r>
            <a:r>
              <a:rPr lang="en-US" dirty="0" err="1">
                <a:latin typeface="Corbel" panose="020B0503020204020204" pitchFamily="34" charset="0"/>
              </a:rPr>
              <a:t>mapreduce</a:t>
            </a:r>
            <a:r>
              <a:rPr lang="en-US" dirty="0">
                <a:latin typeface="Corbel" panose="020B0503020204020204" pitchFamily="34" charset="0"/>
              </a:rPr>
              <a:t>-dotnet/big-data-processing-serverless-</a:t>
            </a:r>
            <a:r>
              <a:rPr lang="en-US" dirty="0" err="1">
                <a:latin typeface="Corbel" panose="020B0503020204020204" pitchFamily="34" charset="0"/>
              </a:rPr>
              <a:t>mapreduce</a:t>
            </a:r>
            <a:r>
              <a:rPr lang="en-US" dirty="0">
                <a:latin typeface="Corbel" panose="020B0503020204020204" pitchFamily="34" charset="0"/>
              </a:rPr>
              <a:t>-on-azure/</a:t>
            </a:r>
          </a:p>
        </p:txBody>
      </p:sp>
      <p:pic>
        <p:nvPicPr>
          <p:cNvPr id="1026" name="Picture 2" descr="What is MapReduce in Hadoop? Big Data Architecture">
            <a:extLst>
              <a:ext uri="{FF2B5EF4-FFF2-40B4-BE49-F238E27FC236}">
                <a16:creationId xmlns:a16="http://schemas.microsoft.com/office/drawing/2014/main" id="{260E01B2-AED3-E9F3-F668-BDBA3D79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8028"/>
            <a:ext cx="4105411" cy="294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2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modeling: definitions and history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 with counting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Measuring language modeling quality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 with feed-forward networks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E5AE-1C3E-2796-63F2-90963595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7212"/>
            <a:ext cx="8520600" cy="1963500"/>
          </a:xfrm>
        </p:spPr>
        <p:txBody>
          <a:bodyPr>
            <a:noAutofit/>
          </a:bodyPr>
          <a:lstStyle/>
          <a:p>
            <a:r>
              <a:rPr lang="en-US" sz="8800" dirty="0"/>
              <a:t>How Good is Our Language Model? </a:t>
            </a:r>
          </a:p>
        </p:txBody>
      </p:sp>
    </p:spTree>
    <p:extLst>
      <p:ext uri="{BB962C8B-B14F-4D97-AF65-F5344CB8AC3E}">
        <p14:creationId xmlns:p14="http://schemas.microsoft.com/office/powerpoint/2010/main" val="79207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ED54-7025-1435-058C-90519009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Language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88F3-1D0A-31CB-3E4E-9BAC07B4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our language model prefer good sentences to bad ones?</a:t>
            </a:r>
          </a:p>
          <a:p>
            <a:pPr lvl="1"/>
            <a:r>
              <a:rPr lang="en-US" dirty="0"/>
              <a:t>Assign higher probability to “real” or “frequently observed” sentences</a:t>
            </a:r>
          </a:p>
          <a:p>
            <a:pPr lvl="1"/>
            <a:r>
              <a:rPr lang="en-US" dirty="0"/>
              <a:t>Than “ungrammatical” or “rarely observed” sentences?</a:t>
            </a:r>
          </a:p>
          <a:p>
            <a:r>
              <a:rPr lang="en-US" dirty="0"/>
              <a:t>We test the model’s performance on data we haven’t seen.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9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F81-CFE1-A3B6-3A65-CD3A8D2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Language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E51F-4685-7B9E-1C3F-0EABE303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5888" lvl="1" indent="-1588">
              <a:buNone/>
            </a:pPr>
            <a:r>
              <a:rPr lang="en-US" sz="2000" dirty="0">
                <a:solidFill>
                  <a:schemeClr val="tx1"/>
                </a:solidFill>
              </a:rPr>
              <a:t>Setup: 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-342900"/>
            <a:r>
              <a:rPr lang="en-US" sz="2000" dirty="0">
                <a:solidFill>
                  <a:srgbClr val="C00000"/>
                </a:solidFill>
              </a:rPr>
              <a:t>Train</a:t>
            </a:r>
            <a:r>
              <a:rPr lang="en-US" sz="2000" dirty="0"/>
              <a:t> it on a suitable training documents. 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-342900"/>
            <a:r>
              <a:rPr lang="en-US" sz="2000" dirty="0">
                <a:solidFill>
                  <a:srgbClr val="C00000"/>
                </a:solidFill>
              </a:rPr>
              <a:t>Evaluate </a:t>
            </a:r>
            <a:r>
              <a:rPr lang="en-US" sz="2000" dirty="0"/>
              <a:t>their </a:t>
            </a:r>
            <a:r>
              <a:rPr lang="en-US" sz="2000" dirty="0">
                <a:solidFill>
                  <a:srgbClr val="C00000"/>
                </a:solidFill>
              </a:rPr>
              <a:t>predictions </a:t>
            </a:r>
            <a:r>
              <a:rPr lang="en-US" sz="2000" dirty="0"/>
              <a:t>on different, unseen documents. </a:t>
            </a:r>
          </a:p>
          <a:p>
            <a:pPr marL="457200" lvl="1" indent="-342900"/>
            <a:r>
              <a:rPr lang="en-US" sz="2000" dirty="0"/>
              <a:t>An </a:t>
            </a:r>
            <a:r>
              <a:rPr lang="en-US" sz="2000" dirty="0">
                <a:solidFill>
                  <a:srgbClr val="C00000"/>
                </a:solidFill>
              </a:rPr>
              <a:t>evaluation metric </a:t>
            </a:r>
            <a:r>
              <a:rPr lang="en-US" sz="2000" dirty="0"/>
              <a:t>tells us how well our model does on the test set.</a:t>
            </a:r>
          </a:p>
          <a:p>
            <a:pPr marL="115888" indent="-1588">
              <a:buNone/>
            </a:pPr>
            <a:endParaRPr lang="en-US" sz="2000" dirty="0"/>
          </a:p>
          <a:p>
            <a:pPr marL="115888" lvl="1" indent="-1588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115888" indent="-1588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5373-65A2-88E6-2155-EC25CD7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DD8CEC-F224-5BF5-9F33-B394DC0F1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9"/>
          <a:stretch/>
        </p:blipFill>
        <p:spPr>
          <a:xfrm>
            <a:off x="1210531" y="3051177"/>
            <a:ext cx="6174440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F81-CFE1-A3B6-3A65-CD3A8D2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Language Models: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E51F-4685-7B9E-1C3F-0EABE303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5888" lvl="1" indent="-1588">
              <a:buNone/>
            </a:pPr>
            <a:r>
              <a:rPr lang="en-US" sz="2000" dirty="0">
                <a:solidFill>
                  <a:schemeClr val="tx1"/>
                </a:solidFill>
              </a:rPr>
              <a:t>Setup: 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-342900"/>
            <a:r>
              <a:rPr lang="en-US" sz="2000" dirty="0">
                <a:solidFill>
                  <a:srgbClr val="C00000"/>
                </a:solidFill>
              </a:rPr>
              <a:t>Train</a:t>
            </a:r>
            <a:r>
              <a:rPr lang="en-US" sz="2000" dirty="0"/>
              <a:t> it on a suitable training documents. 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-342900"/>
            <a:r>
              <a:rPr lang="en-US" sz="2000" dirty="0">
                <a:solidFill>
                  <a:srgbClr val="C00000"/>
                </a:solidFill>
              </a:rPr>
              <a:t>Evaluate </a:t>
            </a:r>
            <a:r>
              <a:rPr lang="en-US" sz="2000" dirty="0"/>
              <a:t>their </a:t>
            </a:r>
            <a:r>
              <a:rPr lang="en-US" sz="2000" dirty="0">
                <a:solidFill>
                  <a:srgbClr val="C00000"/>
                </a:solidFill>
              </a:rPr>
              <a:t>predictions </a:t>
            </a:r>
            <a:r>
              <a:rPr lang="en-US" sz="2000" dirty="0"/>
              <a:t>on different, unseen documents. </a:t>
            </a:r>
          </a:p>
          <a:p>
            <a:pPr marL="457200" lvl="1" indent="-342900"/>
            <a:r>
              <a:rPr lang="en-US" sz="2000" dirty="0"/>
              <a:t>An </a:t>
            </a:r>
            <a:r>
              <a:rPr lang="en-US" sz="2000" dirty="0">
                <a:solidFill>
                  <a:srgbClr val="C00000"/>
                </a:solidFill>
              </a:rPr>
              <a:t>evaluation metric </a:t>
            </a:r>
            <a:r>
              <a:rPr lang="en-US" sz="2000" dirty="0"/>
              <a:t>tells us how well our model does on the test set.</a:t>
            </a:r>
          </a:p>
          <a:p>
            <a:pPr marL="115888" indent="-1588">
              <a:buNone/>
            </a:pPr>
            <a:endParaRPr lang="en-US" sz="2000" dirty="0"/>
          </a:p>
          <a:p>
            <a:pPr marL="115888" lvl="1" indent="-1588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115888" indent="-1588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5373-65A2-88E6-2155-EC25CD7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FB23EB69-AA96-A78A-9EAC-80C3C132F0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25" y="3800523"/>
            <a:ext cx="1794458" cy="119463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29DB9506-D30B-7B84-5253-F27A8FA9883C}"/>
              </a:ext>
            </a:extLst>
          </p:cNvPr>
          <p:cNvGrpSpPr/>
          <p:nvPr/>
        </p:nvGrpSpPr>
        <p:grpSpPr>
          <a:xfrm>
            <a:off x="2176042" y="4255442"/>
            <a:ext cx="888145" cy="213360"/>
            <a:chOff x="5187539" y="3271520"/>
            <a:chExt cx="1280160" cy="213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B49517F-A9A3-81C6-3420-B2ABFBAF956C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60C6C3B-B868-5B23-FE9B-0A1F5C4F5B41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EA1E8147-6A08-7AE1-A792-2B49C233CAD2}"/>
              </a:ext>
            </a:extLst>
          </p:cNvPr>
          <p:cNvSpPr txBox="1"/>
          <p:nvPr/>
        </p:nvSpPr>
        <p:spPr>
          <a:xfrm>
            <a:off x="2312101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45" dirty="0">
                <a:latin typeface="Corbel" panose="020B0503020204020204" pitchFamily="34" charset="0"/>
              </a:rPr>
              <a:t>train</a:t>
            </a:r>
            <a:endParaRPr sz="25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/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mat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”)</m:t>
                      </m:r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object 5">
            <a:extLst>
              <a:ext uri="{FF2B5EF4-FFF2-40B4-BE49-F238E27FC236}">
                <a16:creationId xmlns:a16="http://schemas.microsoft.com/office/drawing/2014/main" id="{B44F854D-3FA3-F1C9-8C76-1082E1C4C070}"/>
              </a:ext>
            </a:extLst>
          </p:cNvPr>
          <p:cNvGrpSpPr/>
          <p:nvPr/>
        </p:nvGrpSpPr>
        <p:grpSpPr>
          <a:xfrm>
            <a:off x="5891059" y="4255442"/>
            <a:ext cx="888145" cy="213360"/>
            <a:chOff x="5187539" y="3271520"/>
            <a:chExt cx="1280160" cy="21336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E630FE10-B286-8693-9384-228A6B8EC423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D8B28132-0F41-9728-9FDB-F76020E569EB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54EC9257-CBB4-1B09-5E60-1F5D58B0B238}"/>
              </a:ext>
            </a:extLst>
          </p:cNvPr>
          <p:cNvSpPr txBox="1"/>
          <p:nvPr/>
        </p:nvSpPr>
        <p:spPr>
          <a:xfrm>
            <a:off x="6027118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45" dirty="0">
                <a:latin typeface="Corbel" panose="020B0503020204020204" pitchFamily="34" charset="0"/>
              </a:rPr>
              <a:t>eval</a:t>
            </a:r>
            <a:endParaRPr sz="2500" dirty="0"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CBD792-7A71-E22C-43A1-63ACFC113DF4}"/>
              </a:ext>
            </a:extLst>
          </p:cNvPr>
          <p:cNvSpPr txBox="1"/>
          <p:nvPr/>
        </p:nvSpPr>
        <p:spPr>
          <a:xfrm>
            <a:off x="119740" y="2813843"/>
            <a:ext cx="23387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75" dirty="0">
                <a:latin typeface="Corbel" panose="020B0503020204020204" pitchFamily="34" charset="0"/>
              </a:rPr>
              <a:t>Example: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I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use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bunch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of </a:t>
            </a:r>
            <a:r>
              <a:rPr lang="en-US" sz="1400" dirty="0">
                <a:latin typeface="Corbel" panose="020B0503020204020204" pitchFamily="34" charset="0"/>
              </a:rPr>
              <a:t>New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105" dirty="0">
                <a:latin typeface="Corbel" panose="020B0503020204020204" pitchFamily="34" charset="0"/>
              </a:rPr>
              <a:t>York</a:t>
            </a:r>
            <a:r>
              <a:rPr lang="en-US" sz="1400" spc="-90" dirty="0">
                <a:latin typeface="Corbel" panose="020B0503020204020204" pitchFamily="34" charset="0"/>
              </a:rPr>
              <a:t> </a:t>
            </a:r>
            <a:r>
              <a:rPr lang="en-US" sz="1400" spc="-55" dirty="0">
                <a:latin typeface="Corbel" panose="020B0503020204020204" pitchFamily="34" charset="0"/>
              </a:rPr>
              <a:t>Times</a:t>
            </a:r>
            <a:r>
              <a:rPr lang="en-US" sz="1400" spc="-105" dirty="0">
                <a:latin typeface="Corbel" panose="020B0503020204020204" pitchFamily="34" charset="0"/>
              </a:rPr>
              <a:t> </a:t>
            </a:r>
            <a:r>
              <a:rPr lang="en-US" sz="1400" spc="-40" dirty="0">
                <a:latin typeface="Corbel" panose="020B0503020204020204" pitchFamily="34" charset="0"/>
              </a:rPr>
              <a:t>articles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to </a:t>
            </a:r>
            <a:r>
              <a:rPr lang="en-US" sz="1400" dirty="0">
                <a:latin typeface="Corbel" panose="020B0503020204020204" pitchFamily="34" charset="0"/>
              </a:rPr>
              <a:t>build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bigram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spc="-35" dirty="0">
                <a:latin typeface="Corbel" panose="020B0503020204020204" pitchFamily="34" charset="0"/>
              </a:rPr>
              <a:t>probability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30" dirty="0">
                <a:latin typeface="Corbel" panose="020B0503020204020204" pitchFamily="34" charset="0"/>
              </a:rPr>
              <a:t>table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6" name="object 9">
            <a:extLst>
              <a:ext uri="{FF2B5EF4-FFF2-40B4-BE49-F238E27FC236}">
                <a16:creationId xmlns:a16="http://schemas.microsoft.com/office/drawing/2014/main" id="{01A0DFD1-BD6D-C20A-D632-BDEDCFA230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0108" y="3659662"/>
            <a:ext cx="2142140" cy="1404919"/>
          </a:xfrm>
          <a:prstGeom prst="rect">
            <a:avLst/>
          </a:prstGeom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88AF928A-0759-6B97-9C8D-36BB3BAB4E01}"/>
              </a:ext>
            </a:extLst>
          </p:cNvPr>
          <p:cNvSpPr txBox="1"/>
          <p:nvPr/>
        </p:nvSpPr>
        <p:spPr>
          <a:xfrm>
            <a:off x="6619946" y="2913690"/>
            <a:ext cx="2338736" cy="6572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spcBef>
                <a:spcPts val="85"/>
              </a:spcBef>
            </a:pPr>
            <a:r>
              <a:rPr dirty="0">
                <a:latin typeface="Corbel" panose="020B0503020204020204" pitchFamily="34" charset="0"/>
              </a:rPr>
              <a:t>Now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I’m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going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to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65" dirty="0">
                <a:latin typeface="Corbel" panose="020B0503020204020204" pitchFamily="34" charset="0"/>
              </a:rPr>
              <a:t>evaluate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35" dirty="0">
                <a:latin typeface="Corbel" panose="020B0503020204020204" pitchFamily="34" charset="0"/>
              </a:rPr>
              <a:t>the probability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of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some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heldout</a:t>
            </a:r>
            <a:endParaRPr dirty="0">
              <a:latin typeface="Corbel" panose="020B0503020204020204" pitchFamily="34" charset="0"/>
            </a:endParaRPr>
          </a:p>
          <a:p>
            <a:pPr algn="ctr"/>
            <a:r>
              <a:rPr dirty="0">
                <a:latin typeface="Corbel" panose="020B0503020204020204" pitchFamily="34" charset="0"/>
              </a:rPr>
              <a:t>data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using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our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bigram</a:t>
            </a:r>
            <a:r>
              <a:rPr spc="-130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table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FBCED0-72EB-5145-E877-CC2C9E63979F}"/>
              </a:ext>
            </a:extLst>
          </p:cNvPr>
          <p:cNvSpPr txBox="1"/>
          <p:nvPr/>
        </p:nvSpPr>
        <p:spPr>
          <a:xfrm>
            <a:off x="3025333" y="2846562"/>
            <a:ext cx="3093333" cy="1029148"/>
          </a:xfrm>
          <a:prstGeom prst="wedgeRoundRectCallout">
            <a:avLst>
              <a:gd name="adj1" fmla="val 60414"/>
              <a:gd name="adj2" fmla="val 15636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marL="165100" marR="157480" algn="ctr">
              <a:lnSpc>
                <a:spcPct val="101899"/>
              </a:lnSpc>
              <a:spcBef>
                <a:spcPts val="245"/>
              </a:spcBef>
            </a:pPr>
            <a:r>
              <a:rPr lang="en-US" sz="1800" dirty="0">
                <a:latin typeface="Corbel" panose="020B0503020204020204" pitchFamily="34" charset="0"/>
                <a:cs typeface="Arial"/>
              </a:rPr>
              <a:t>A</a:t>
            </a:r>
            <a:r>
              <a:rPr lang="en-US" sz="1800" spc="-8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good</a:t>
            </a:r>
            <a:r>
              <a:rPr lang="en-US" sz="1800" spc="-80" dirty="0">
                <a:latin typeface="Corbel" panose="020B0503020204020204" pitchFamily="34" charset="0"/>
                <a:cs typeface="Arial"/>
              </a:rPr>
              <a:t> language </a:t>
            </a:r>
            <a:r>
              <a:rPr lang="en-US" sz="1800" spc="-10" dirty="0">
                <a:latin typeface="Corbel" panose="020B0503020204020204" pitchFamily="34" charset="0"/>
                <a:cs typeface="Arial"/>
              </a:rPr>
              <a:t>model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should</a:t>
            </a:r>
            <a:r>
              <a:rPr lang="en-US" sz="1800" spc="-180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55" dirty="0">
                <a:latin typeface="Corbel" panose="020B0503020204020204" pitchFamily="34" charset="0"/>
                <a:cs typeface="Arial"/>
              </a:rPr>
              <a:t>assign</a:t>
            </a:r>
            <a:r>
              <a:rPr lang="en-US" sz="1800" spc="-17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a</a:t>
            </a:r>
            <a:r>
              <a:rPr lang="en-US" sz="1800" spc="-17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high </a:t>
            </a:r>
            <a:r>
              <a:rPr lang="en-US" sz="1800" spc="-40" dirty="0">
                <a:latin typeface="Corbel" panose="020B0503020204020204" pitchFamily="34" charset="0"/>
                <a:cs typeface="Arial"/>
              </a:rPr>
              <a:t>probability</a:t>
            </a:r>
            <a:r>
              <a:rPr lang="en-US" sz="1800" spc="-114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to</a:t>
            </a:r>
            <a:r>
              <a:rPr lang="en-US" sz="1800" spc="-114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held-out</a:t>
            </a:r>
            <a:r>
              <a:rPr lang="en-US" sz="1800" spc="-110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text!</a:t>
            </a:r>
            <a:endParaRPr lang="en-US" sz="1800" dirty="0">
              <a:latin typeface="Corbel" panose="020B05030202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1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5D54-F0C4-5DCE-C9B7-14B1FFD6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746F-B3B3-5231-2C3B-C70883B0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21" y="1152475"/>
            <a:ext cx="8705779" cy="3416400"/>
          </a:xfrm>
        </p:spPr>
        <p:txBody>
          <a:bodyPr/>
          <a:lstStyle/>
          <a:p>
            <a:r>
              <a:rPr lang="en-US" dirty="0"/>
              <a:t>HW2 grades are up! </a:t>
            </a:r>
          </a:p>
          <a:p>
            <a:pPr lvl="1"/>
            <a:r>
              <a:rPr lang="en-US" dirty="0"/>
              <a:t>Min: 50 </a:t>
            </a:r>
          </a:p>
          <a:p>
            <a:pPr lvl="1"/>
            <a:r>
              <a:rPr lang="en-US" dirty="0"/>
              <a:t>Max 115 </a:t>
            </a:r>
          </a:p>
          <a:p>
            <a:pPr lvl="1"/>
            <a:r>
              <a:rPr lang="en-US" dirty="0"/>
              <a:t>Median: 104 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HW4 is released!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Please continue to give us feedback if you see any potential typos, odd phrasings, etc. </a:t>
            </a:r>
          </a:p>
          <a:p>
            <a:endParaRPr lang="en-US" dirty="0"/>
          </a:p>
          <a:p>
            <a:r>
              <a:rPr lang="en-US" dirty="0"/>
              <a:t>Office hour update: Starting from today I will have </a:t>
            </a:r>
            <a:r>
              <a:rPr lang="en-US" b="1" dirty="0"/>
              <a:t>two </a:t>
            </a:r>
            <a:r>
              <a:rPr lang="en-US" dirty="0"/>
              <a:t>office hours </a:t>
            </a:r>
          </a:p>
          <a:p>
            <a:pPr lvl="1"/>
            <a:r>
              <a:rPr lang="en-US" dirty="0"/>
              <a:t>Both Tuesday and Thursday immediately after the class. </a:t>
            </a:r>
          </a:p>
        </p:txBody>
      </p:sp>
    </p:spTree>
    <p:extLst>
      <p:ext uri="{BB962C8B-B14F-4D97-AF65-F5344CB8AC3E}">
        <p14:creationId xmlns:p14="http://schemas.microsoft.com/office/powerpoint/2010/main" val="202152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F81-CFE1-A3B6-3A65-CD3A8D2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Careful About Data Leakage!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E51F-4685-7B9E-1C3F-0EABE303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5888" indent="-1588">
              <a:buNone/>
            </a:pPr>
            <a:r>
              <a:rPr lang="en-US" sz="2000" b="1" dirty="0"/>
              <a:t>Advice from a grandpa👴: </a:t>
            </a:r>
          </a:p>
          <a:p>
            <a:pPr marL="115888" indent="-1588">
              <a:buNone/>
            </a:pPr>
            <a:r>
              <a:rPr lang="en-US" sz="2000" b="1" dirty="0"/>
              <a:t>	 - </a:t>
            </a:r>
            <a:r>
              <a:rPr lang="en-US" sz="2000" dirty="0"/>
              <a:t>Don’t allow test sentences leak into training set. </a:t>
            </a:r>
          </a:p>
          <a:p>
            <a:pPr marL="115888" indent="-1588">
              <a:buNone/>
            </a:pPr>
            <a:r>
              <a:rPr lang="en-US" sz="2000" dirty="0"/>
              <a:t> - Otherwise, you will assign it an artificially high probability (=cheating). </a:t>
            </a:r>
          </a:p>
          <a:p>
            <a:pPr marL="115888" indent="-1588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5373-65A2-88E6-2155-EC25CD7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FB23EB69-AA96-A78A-9EAC-80C3C132F0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25" y="3800523"/>
            <a:ext cx="1794458" cy="119463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29DB9506-D30B-7B84-5253-F27A8FA9883C}"/>
              </a:ext>
            </a:extLst>
          </p:cNvPr>
          <p:cNvGrpSpPr/>
          <p:nvPr/>
        </p:nvGrpSpPr>
        <p:grpSpPr>
          <a:xfrm>
            <a:off x="2176042" y="4255442"/>
            <a:ext cx="888145" cy="213360"/>
            <a:chOff x="5187539" y="3271520"/>
            <a:chExt cx="1280160" cy="213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B49517F-A9A3-81C6-3420-B2ABFBAF956C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60C6C3B-B868-5B23-FE9B-0A1F5C4F5B41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EA1E8147-6A08-7AE1-A792-2B49C233CAD2}"/>
              </a:ext>
            </a:extLst>
          </p:cNvPr>
          <p:cNvSpPr txBox="1"/>
          <p:nvPr/>
        </p:nvSpPr>
        <p:spPr>
          <a:xfrm>
            <a:off x="2312101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45" dirty="0">
                <a:latin typeface="Corbel" panose="020B0503020204020204" pitchFamily="34" charset="0"/>
              </a:rPr>
              <a:t>train</a:t>
            </a:r>
            <a:endParaRPr sz="25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/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mat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”)</m:t>
                      </m:r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object 5">
            <a:extLst>
              <a:ext uri="{FF2B5EF4-FFF2-40B4-BE49-F238E27FC236}">
                <a16:creationId xmlns:a16="http://schemas.microsoft.com/office/drawing/2014/main" id="{B44F854D-3FA3-F1C9-8C76-1082E1C4C070}"/>
              </a:ext>
            </a:extLst>
          </p:cNvPr>
          <p:cNvGrpSpPr/>
          <p:nvPr/>
        </p:nvGrpSpPr>
        <p:grpSpPr>
          <a:xfrm>
            <a:off x="5891059" y="4255442"/>
            <a:ext cx="888145" cy="213360"/>
            <a:chOff x="5187539" y="3271520"/>
            <a:chExt cx="1280160" cy="21336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E630FE10-B286-8693-9384-228A6B8EC423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D8B28132-0F41-9728-9FDB-F76020E569EB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54EC9257-CBB4-1B09-5E60-1F5D58B0B238}"/>
              </a:ext>
            </a:extLst>
          </p:cNvPr>
          <p:cNvSpPr txBox="1"/>
          <p:nvPr/>
        </p:nvSpPr>
        <p:spPr>
          <a:xfrm>
            <a:off x="6027118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45" dirty="0">
                <a:latin typeface="Corbel" panose="020B0503020204020204" pitchFamily="34" charset="0"/>
              </a:rPr>
              <a:t>eval</a:t>
            </a:r>
            <a:endParaRPr sz="2500" dirty="0"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CBD792-7A71-E22C-43A1-63ACFC113DF4}"/>
              </a:ext>
            </a:extLst>
          </p:cNvPr>
          <p:cNvSpPr txBox="1"/>
          <p:nvPr/>
        </p:nvSpPr>
        <p:spPr>
          <a:xfrm>
            <a:off x="119740" y="2813843"/>
            <a:ext cx="23387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75" dirty="0">
                <a:latin typeface="Corbel" panose="020B0503020204020204" pitchFamily="34" charset="0"/>
              </a:rPr>
              <a:t>Example: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I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use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bunch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of </a:t>
            </a:r>
            <a:r>
              <a:rPr lang="en-US" sz="1400" dirty="0">
                <a:latin typeface="Corbel" panose="020B0503020204020204" pitchFamily="34" charset="0"/>
              </a:rPr>
              <a:t>New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105" dirty="0">
                <a:latin typeface="Corbel" panose="020B0503020204020204" pitchFamily="34" charset="0"/>
              </a:rPr>
              <a:t>York</a:t>
            </a:r>
            <a:r>
              <a:rPr lang="en-US" sz="1400" spc="-90" dirty="0">
                <a:latin typeface="Corbel" panose="020B0503020204020204" pitchFamily="34" charset="0"/>
              </a:rPr>
              <a:t> </a:t>
            </a:r>
            <a:r>
              <a:rPr lang="en-US" sz="1400" spc="-55" dirty="0">
                <a:latin typeface="Corbel" panose="020B0503020204020204" pitchFamily="34" charset="0"/>
              </a:rPr>
              <a:t>Times</a:t>
            </a:r>
            <a:r>
              <a:rPr lang="en-US" sz="1400" spc="-105" dirty="0">
                <a:latin typeface="Corbel" panose="020B0503020204020204" pitchFamily="34" charset="0"/>
              </a:rPr>
              <a:t> </a:t>
            </a:r>
            <a:r>
              <a:rPr lang="en-US" sz="1400" spc="-40" dirty="0">
                <a:latin typeface="Corbel" panose="020B0503020204020204" pitchFamily="34" charset="0"/>
              </a:rPr>
              <a:t>articles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to </a:t>
            </a:r>
            <a:r>
              <a:rPr lang="en-US" sz="1400" dirty="0">
                <a:latin typeface="Corbel" panose="020B0503020204020204" pitchFamily="34" charset="0"/>
              </a:rPr>
              <a:t>build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bigram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spc="-35" dirty="0">
                <a:latin typeface="Corbel" panose="020B0503020204020204" pitchFamily="34" charset="0"/>
              </a:rPr>
              <a:t>probability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30" dirty="0">
                <a:latin typeface="Corbel" panose="020B0503020204020204" pitchFamily="34" charset="0"/>
              </a:rPr>
              <a:t>table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6" name="object 9">
            <a:extLst>
              <a:ext uri="{FF2B5EF4-FFF2-40B4-BE49-F238E27FC236}">
                <a16:creationId xmlns:a16="http://schemas.microsoft.com/office/drawing/2014/main" id="{01A0DFD1-BD6D-C20A-D632-BDEDCFA230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0108" y="3659662"/>
            <a:ext cx="2142140" cy="1404919"/>
          </a:xfrm>
          <a:prstGeom prst="rect">
            <a:avLst/>
          </a:prstGeom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88AF928A-0759-6B97-9C8D-36BB3BAB4E01}"/>
              </a:ext>
            </a:extLst>
          </p:cNvPr>
          <p:cNvSpPr txBox="1"/>
          <p:nvPr/>
        </p:nvSpPr>
        <p:spPr>
          <a:xfrm>
            <a:off x="6619946" y="2913690"/>
            <a:ext cx="2338736" cy="6572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spcBef>
                <a:spcPts val="85"/>
              </a:spcBef>
            </a:pPr>
            <a:r>
              <a:rPr dirty="0">
                <a:latin typeface="Corbel" panose="020B0503020204020204" pitchFamily="34" charset="0"/>
              </a:rPr>
              <a:t>Now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I’m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going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to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65" dirty="0">
                <a:latin typeface="Corbel" panose="020B0503020204020204" pitchFamily="34" charset="0"/>
              </a:rPr>
              <a:t>evaluate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35" dirty="0">
                <a:latin typeface="Corbel" panose="020B0503020204020204" pitchFamily="34" charset="0"/>
              </a:rPr>
              <a:t>the probability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of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some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heldout</a:t>
            </a:r>
            <a:endParaRPr dirty="0">
              <a:latin typeface="Corbel" panose="020B0503020204020204" pitchFamily="34" charset="0"/>
            </a:endParaRPr>
          </a:p>
          <a:p>
            <a:pPr algn="ctr"/>
            <a:r>
              <a:rPr dirty="0">
                <a:latin typeface="Corbel" panose="020B0503020204020204" pitchFamily="34" charset="0"/>
              </a:rPr>
              <a:t>data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using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our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bigram</a:t>
            </a:r>
            <a:r>
              <a:rPr spc="-130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table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FBCED0-72EB-5145-E877-CC2C9E63979F}"/>
              </a:ext>
            </a:extLst>
          </p:cNvPr>
          <p:cNvSpPr txBox="1"/>
          <p:nvPr/>
        </p:nvSpPr>
        <p:spPr>
          <a:xfrm>
            <a:off x="3025333" y="2846562"/>
            <a:ext cx="3093333" cy="1029148"/>
          </a:xfrm>
          <a:prstGeom prst="wedgeRoundRectCallout">
            <a:avLst>
              <a:gd name="adj1" fmla="val 60414"/>
              <a:gd name="adj2" fmla="val 15636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marL="165100" marR="157480" algn="ctr">
              <a:lnSpc>
                <a:spcPct val="101899"/>
              </a:lnSpc>
              <a:spcBef>
                <a:spcPts val="245"/>
              </a:spcBef>
            </a:pPr>
            <a:r>
              <a:rPr lang="en-US" sz="1800" dirty="0">
                <a:latin typeface="Corbel" panose="020B0503020204020204" pitchFamily="34" charset="0"/>
                <a:cs typeface="Arial"/>
              </a:rPr>
              <a:t>A</a:t>
            </a:r>
            <a:r>
              <a:rPr lang="en-US" sz="1800" spc="-8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good</a:t>
            </a:r>
            <a:r>
              <a:rPr lang="en-US" sz="1800" spc="-80" dirty="0">
                <a:latin typeface="Corbel" panose="020B0503020204020204" pitchFamily="34" charset="0"/>
                <a:cs typeface="Arial"/>
              </a:rPr>
              <a:t> language </a:t>
            </a:r>
            <a:r>
              <a:rPr lang="en-US" sz="1800" spc="-10" dirty="0">
                <a:latin typeface="Corbel" panose="020B0503020204020204" pitchFamily="34" charset="0"/>
                <a:cs typeface="Arial"/>
              </a:rPr>
              <a:t>model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should</a:t>
            </a:r>
            <a:r>
              <a:rPr lang="en-US" sz="1800" spc="-180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55" dirty="0">
                <a:latin typeface="Corbel" panose="020B0503020204020204" pitchFamily="34" charset="0"/>
                <a:cs typeface="Arial"/>
              </a:rPr>
              <a:t>assign</a:t>
            </a:r>
            <a:r>
              <a:rPr lang="en-US" sz="1800" spc="-17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a</a:t>
            </a:r>
            <a:r>
              <a:rPr lang="en-US" sz="1800" spc="-175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high </a:t>
            </a:r>
            <a:r>
              <a:rPr lang="en-US" sz="1800" spc="-40" dirty="0">
                <a:latin typeface="Corbel" panose="020B0503020204020204" pitchFamily="34" charset="0"/>
                <a:cs typeface="Arial"/>
              </a:rPr>
              <a:t>probability</a:t>
            </a:r>
            <a:r>
              <a:rPr lang="en-US" sz="1800" spc="-114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to</a:t>
            </a:r>
            <a:r>
              <a:rPr lang="en-US" sz="1800" spc="-114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held-out</a:t>
            </a:r>
            <a:r>
              <a:rPr lang="en-US" sz="1800" spc="-110" dirty="0">
                <a:latin typeface="Corbel" panose="020B0503020204020204" pitchFamily="34" charset="0"/>
                <a:cs typeface="Arial"/>
              </a:rPr>
              <a:t> </a:t>
            </a:r>
            <a:r>
              <a:rPr lang="en-US" sz="1800" spc="-20" dirty="0">
                <a:latin typeface="Corbel" panose="020B0503020204020204" pitchFamily="34" charset="0"/>
                <a:cs typeface="Arial"/>
              </a:rPr>
              <a:t>text!</a:t>
            </a:r>
            <a:endParaRPr lang="en-US" sz="1800" dirty="0">
              <a:latin typeface="Corbel" panose="020B05030202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2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F81-CFE1-A3B6-3A65-CD3A8D2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Language Models: Intrinsic vs Extrinsic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E51F-4685-7B9E-1C3F-0EABE3033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lvl="1" indent="-285750"/>
            <a:r>
              <a:rPr lang="en-US" sz="2000" dirty="0">
                <a:solidFill>
                  <a:srgbClr val="C00000"/>
                </a:solidFill>
              </a:rPr>
              <a:t>Intrinsic: </a:t>
            </a:r>
            <a:r>
              <a:rPr lang="en-US" sz="2000" dirty="0">
                <a:solidFill>
                  <a:schemeClr val="tx1"/>
                </a:solidFill>
              </a:rPr>
              <a:t>measure how good we are at modeling language</a:t>
            </a:r>
            <a:endParaRPr lang="en-US" sz="2000" dirty="0">
              <a:solidFill>
                <a:srgbClr val="C00000"/>
              </a:solidFill>
            </a:endParaRPr>
          </a:p>
          <a:p>
            <a:pPr marL="400050" lvl="1" indent="-285750"/>
            <a:r>
              <a:rPr lang="en-US" sz="2000" dirty="0">
                <a:solidFill>
                  <a:srgbClr val="C00000"/>
                </a:solidFill>
              </a:rPr>
              <a:t>Extrinsic: </a:t>
            </a:r>
            <a:r>
              <a:rPr lang="en-US" sz="2000" dirty="0">
                <a:solidFill>
                  <a:schemeClr val="tx1"/>
                </a:solidFill>
              </a:rPr>
              <a:t>build a new language model, use it for some task (MT, ASR, etc.)</a:t>
            </a:r>
          </a:p>
          <a:p>
            <a:pPr marL="115888" lvl="1" indent="-1588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115888" indent="-1588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5373-65A2-88E6-2155-EC25CD7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FB23EB69-AA96-A78A-9EAC-80C3C132F0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25" y="3800523"/>
            <a:ext cx="1794458" cy="119463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29DB9506-D30B-7B84-5253-F27A8FA9883C}"/>
              </a:ext>
            </a:extLst>
          </p:cNvPr>
          <p:cNvGrpSpPr/>
          <p:nvPr/>
        </p:nvGrpSpPr>
        <p:grpSpPr>
          <a:xfrm>
            <a:off x="2176042" y="4255442"/>
            <a:ext cx="888145" cy="213360"/>
            <a:chOff x="5187539" y="3271520"/>
            <a:chExt cx="1280160" cy="213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B49517F-A9A3-81C6-3420-B2ABFBAF956C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60C6C3B-B868-5B23-FE9B-0A1F5C4F5B41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EA1E8147-6A08-7AE1-A792-2B49C233CAD2}"/>
              </a:ext>
            </a:extLst>
          </p:cNvPr>
          <p:cNvSpPr txBox="1"/>
          <p:nvPr/>
        </p:nvSpPr>
        <p:spPr>
          <a:xfrm>
            <a:off x="2312101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45" dirty="0">
                <a:latin typeface="Corbel" panose="020B0503020204020204" pitchFamily="34" charset="0"/>
              </a:rPr>
              <a:t>train</a:t>
            </a:r>
            <a:endParaRPr sz="25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/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mat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”)</m:t>
                      </m:r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3B7D4-D980-7B6D-8AA2-6125C21F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75" y="4135556"/>
                <a:ext cx="3259645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object 5">
            <a:extLst>
              <a:ext uri="{FF2B5EF4-FFF2-40B4-BE49-F238E27FC236}">
                <a16:creationId xmlns:a16="http://schemas.microsoft.com/office/drawing/2014/main" id="{B44F854D-3FA3-F1C9-8C76-1082E1C4C070}"/>
              </a:ext>
            </a:extLst>
          </p:cNvPr>
          <p:cNvGrpSpPr/>
          <p:nvPr/>
        </p:nvGrpSpPr>
        <p:grpSpPr>
          <a:xfrm>
            <a:off x="5891059" y="4255442"/>
            <a:ext cx="888145" cy="213360"/>
            <a:chOff x="5187539" y="3271520"/>
            <a:chExt cx="1280160" cy="213360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E630FE10-B286-8693-9384-228A6B8EC423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D8B28132-0F41-9728-9FDB-F76020E569EB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54EC9257-CBB4-1B09-5E60-1F5D58B0B238}"/>
              </a:ext>
            </a:extLst>
          </p:cNvPr>
          <p:cNvSpPr txBox="1"/>
          <p:nvPr/>
        </p:nvSpPr>
        <p:spPr>
          <a:xfrm>
            <a:off x="6027118" y="3902700"/>
            <a:ext cx="6134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-45" dirty="0">
                <a:latin typeface="Corbel" panose="020B0503020204020204" pitchFamily="34" charset="0"/>
              </a:rPr>
              <a:t>eval</a:t>
            </a:r>
            <a:endParaRPr sz="2500" dirty="0"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CBD792-7A71-E22C-43A1-63ACFC113DF4}"/>
              </a:ext>
            </a:extLst>
          </p:cNvPr>
          <p:cNvSpPr txBox="1"/>
          <p:nvPr/>
        </p:nvSpPr>
        <p:spPr>
          <a:xfrm>
            <a:off x="119740" y="2813843"/>
            <a:ext cx="23387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75" dirty="0">
                <a:latin typeface="Corbel" panose="020B0503020204020204" pitchFamily="34" charset="0"/>
              </a:rPr>
              <a:t>Example: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I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use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bunch</a:t>
            </a:r>
            <a:r>
              <a:rPr lang="en-US" sz="1400" spc="-114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of </a:t>
            </a:r>
            <a:r>
              <a:rPr lang="en-US" sz="1400" dirty="0">
                <a:latin typeface="Corbel" panose="020B0503020204020204" pitchFamily="34" charset="0"/>
              </a:rPr>
              <a:t>New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105" dirty="0">
                <a:latin typeface="Corbel" panose="020B0503020204020204" pitchFamily="34" charset="0"/>
              </a:rPr>
              <a:t>York</a:t>
            </a:r>
            <a:r>
              <a:rPr lang="en-US" sz="1400" spc="-90" dirty="0">
                <a:latin typeface="Corbel" panose="020B0503020204020204" pitchFamily="34" charset="0"/>
              </a:rPr>
              <a:t> </a:t>
            </a:r>
            <a:r>
              <a:rPr lang="en-US" sz="1400" spc="-55" dirty="0">
                <a:latin typeface="Corbel" panose="020B0503020204020204" pitchFamily="34" charset="0"/>
              </a:rPr>
              <a:t>Times</a:t>
            </a:r>
            <a:r>
              <a:rPr lang="en-US" sz="1400" spc="-105" dirty="0">
                <a:latin typeface="Corbel" panose="020B0503020204020204" pitchFamily="34" charset="0"/>
              </a:rPr>
              <a:t> </a:t>
            </a:r>
            <a:r>
              <a:rPr lang="en-US" sz="1400" spc="-40" dirty="0">
                <a:latin typeface="Corbel" panose="020B0503020204020204" pitchFamily="34" charset="0"/>
              </a:rPr>
              <a:t>articles</a:t>
            </a:r>
            <a:r>
              <a:rPr lang="en-US" sz="1400" spc="-110" dirty="0">
                <a:latin typeface="Corbel" panose="020B0503020204020204" pitchFamily="34" charset="0"/>
              </a:rPr>
              <a:t> </a:t>
            </a:r>
            <a:r>
              <a:rPr lang="en-US" sz="1400" spc="-25" dirty="0">
                <a:latin typeface="Corbel" panose="020B0503020204020204" pitchFamily="34" charset="0"/>
              </a:rPr>
              <a:t>to </a:t>
            </a:r>
            <a:r>
              <a:rPr lang="en-US" sz="1400" dirty="0">
                <a:latin typeface="Corbel" panose="020B0503020204020204" pitchFamily="34" charset="0"/>
              </a:rPr>
              <a:t>build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a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20" dirty="0">
                <a:latin typeface="Corbel" panose="020B0503020204020204" pitchFamily="34" charset="0"/>
              </a:rPr>
              <a:t>bigram</a:t>
            </a:r>
            <a:r>
              <a:rPr lang="en-US" sz="1400" spc="-135" dirty="0">
                <a:latin typeface="Corbel" panose="020B0503020204020204" pitchFamily="34" charset="0"/>
              </a:rPr>
              <a:t> </a:t>
            </a:r>
            <a:r>
              <a:rPr lang="en-US" sz="1400" spc="-35" dirty="0">
                <a:latin typeface="Corbel" panose="020B0503020204020204" pitchFamily="34" charset="0"/>
              </a:rPr>
              <a:t>probability</a:t>
            </a:r>
            <a:r>
              <a:rPr lang="en-US" sz="1400" spc="-130" dirty="0">
                <a:latin typeface="Corbel" panose="020B0503020204020204" pitchFamily="34" charset="0"/>
              </a:rPr>
              <a:t> </a:t>
            </a:r>
            <a:r>
              <a:rPr lang="en-US" sz="1400" spc="-30" dirty="0">
                <a:latin typeface="Corbel" panose="020B0503020204020204" pitchFamily="34" charset="0"/>
              </a:rPr>
              <a:t>table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26" name="object 9">
            <a:extLst>
              <a:ext uri="{FF2B5EF4-FFF2-40B4-BE49-F238E27FC236}">
                <a16:creationId xmlns:a16="http://schemas.microsoft.com/office/drawing/2014/main" id="{01A0DFD1-BD6D-C20A-D632-BDEDCFA230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0108" y="3659662"/>
            <a:ext cx="2142140" cy="1404919"/>
          </a:xfrm>
          <a:prstGeom prst="rect">
            <a:avLst/>
          </a:prstGeom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88AF928A-0759-6B97-9C8D-36BB3BAB4E01}"/>
              </a:ext>
            </a:extLst>
          </p:cNvPr>
          <p:cNvSpPr txBox="1"/>
          <p:nvPr/>
        </p:nvSpPr>
        <p:spPr>
          <a:xfrm>
            <a:off x="6619946" y="2913690"/>
            <a:ext cx="2338736" cy="65723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spcBef>
                <a:spcPts val="85"/>
              </a:spcBef>
            </a:pPr>
            <a:r>
              <a:rPr dirty="0">
                <a:latin typeface="Corbel" panose="020B0503020204020204" pitchFamily="34" charset="0"/>
              </a:rPr>
              <a:t>Now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I’m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going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to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65" dirty="0">
                <a:latin typeface="Corbel" panose="020B0503020204020204" pitchFamily="34" charset="0"/>
              </a:rPr>
              <a:t>evaluate</a:t>
            </a:r>
            <a:r>
              <a:rPr spc="-45" dirty="0">
                <a:latin typeface="Corbel" panose="020B0503020204020204" pitchFamily="34" charset="0"/>
              </a:rPr>
              <a:t> </a:t>
            </a:r>
            <a:r>
              <a:rPr spc="-35" dirty="0">
                <a:latin typeface="Corbel" panose="020B0503020204020204" pitchFamily="34" charset="0"/>
              </a:rPr>
              <a:t>the probability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of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some</a:t>
            </a:r>
            <a:r>
              <a:rPr spc="-114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heldout</a:t>
            </a:r>
            <a:endParaRPr dirty="0">
              <a:latin typeface="Corbel" panose="020B0503020204020204" pitchFamily="34" charset="0"/>
            </a:endParaRPr>
          </a:p>
          <a:p>
            <a:pPr algn="ctr"/>
            <a:r>
              <a:rPr dirty="0">
                <a:latin typeface="Corbel" panose="020B0503020204020204" pitchFamily="34" charset="0"/>
              </a:rPr>
              <a:t>data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using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dirty="0">
                <a:latin typeface="Corbel" panose="020B0503020204020204" pitchFamily="34" charset="0"/>
              </a:rPr>
              <a:t>our</a:t>
            </a:r>
            <a:r>
              <a:rPr spc="-135" dirty="0">
                <a:latin typeface="Corbel" panose="020B0503020204020204" pitchFamily="34" charset="0"/>
              </a:rPr>
              <a:t> </a:t>
            </a:r>
            <a:r>
              <a:rPr spc="-20" dirty="0">
                <a:latin typeface="Corbel" panose="020B0503020204020204" pitchFamily="34" charset="0"/>
              </a:rPr>
              <a:t>bigram</a:t>
            </a:r>
            <a:r>
              <a:rPr spc="-130" dirty="0">
                <a:latin typeface="Corbel" panose="020B0503020204020204" pitchFamily="34" charset="0"/>
              </a:rPr>
              <a:t> </a:t>
            </a:r>
            <a:r>
              <a:rPr spc="-10" dirty="0">
                <a:latin typeface="Corbel" panose="020B0503020204020204" pitchFamily="34" charset="0"/>
              </a:rPr>
              <a:t>table</a:t>
            </a:r>
            <a:endParaRPr dirty="0">
              <a:latin typeface="Corbel" panose="020B0503020204020204" pitchFamily="34" charset="0"/>
            </a:endParaRPr>
          </a:p>
        </p:txBody>
      </p:sp>
      <p:pic>
        <p:nvPicPr>
          <p:cNvPr id="4" name="Picture 2" descr="Google Translate's Neural Machine Technology Now Supports More Languages">
            <a:extLst>
              <a:ext uri="{FF2B5EF4-FFF2-40B4-BE49-F238E27FC236}">
                <a16:creationId xmlns:a16="http://schemas.microsoft.com/office/drawing/2014/main" id="{7DF884EB-29EF-690D-6A3F-492E2AD3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75" y="2293011"/>
            <a:ext cx="1837746" cy="8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4B40C3AC-19CB-8C8A-A108-5A8B02571E0F}"/>
              </a:ext>
            </a:extLst>
          </p:cNvPr>
          <p:cNvGrpSpPr/>
          <p:nvPr/>
        </p:nvGrpSpPr>
        <p:grpSpPr>
          <a:xfrm rot="16200000">
            <a:off x="4210776" y="3451039"/>
            <a:ext cx="888145" cy="213360"/>
            <a:chOff x="5187539" y="3271520"/>
            <a:chExt cx="1280160" cy="21336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8835158-4BBF-963A-8030-5CA92083E94C}"/>
                </a:ext>
              </a:extLst>
            </p:cNvPr>
            <p:cNvSpPr/>
            <p:nvPr/>
          </p:nvSpPr>
          <p:spPr>
            <a:xfrm>
              <a:off x="5187539" y="3378200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>
                  <a:moveTo>
                    <a:pt x="0" y="0"/>
                  </a:moveTo>
                  <a:lnTo>
                    <a:pt x="1066394" y="0"/>
                  </a:lnTo>
                  <a:lnTo>
                    <a:pt x="1091794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4041CECC-A6F8-11FD-DB31-C3881AAC16E5}"/>
                </a:ext>
              </a:extLst>
            </p:cNvPr>
            <p:cNvSpPr/>
            <p:nvPr/>
          </p:nvSpPr>
          <p:spPr>
            <a:xfrm>
              <a:off x="6253934" y="3271520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0" y="213359"/>
                  </a:lnTo>
                  <a:lnTo>
                    <a:pt x="213360" y="106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15" name="object 8">
            <a:extLst>
              <a:ext uri="{FF2B5EF4-FFF2-40B4-BE49-F238E27FC236}">
                <a16:creationId xmlns:a16="http://schemas.microsoft.com/office/drawing/2014/main" id="{72FA1D50-0AFA-1D5D-5084-F98DCFA13FB3}"/>
              </a:ext>
            </a:extLst>
          </p:cNvPr>
          <p:cNvSpPr txBox="1"/>
          <p:nvPr/>
        </p:nvSpPr>
        <p:spPr>
          <a:xfrm>
            <a:off x="3279565" y="3208766"/>
            <a:ext cx="121984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500" spc="-45" dirty="0">
                <a:latin typeface="Corbel" panose="020B0503020204020204" pitchFamily="34" charset="0"/>
              </a:rPr>
              <a:t>extrinsic eval</a:t>
            </a:r>
            <a:endParaRPr sz="25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7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21C7-8D7D-8667-022E-18232AB8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Machine Learning and Evaluation Protocol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gnetic Disk 4">
                <a:extLst>
                  <a:ext uri="{FF2B5EF4-FFF2-40B4-BE49-F238E27FC236}">
                    <a16:creationId xmlns:a16="http://schemas.microsoft.com/office/drawing/2014/main" id="{A8513662-A1A5-0A39-F366-D73B41D6C7E1}"/>
                  </a:ext>
                </a:extLst>
              </p:cNvPr>
              <p:cNvSpPr/>
              <p:nvPr/>
            </p:nvSpPr>
            <p:spPr>
              <a:xfrm>
                <a:off x="204389" y="4081750"/>
                <a:ext cx="2326933" cy="923876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latin typeface="Corbel" panose="020B0503020204020204" pitchFamily="34" charset="0"/>
                  </a:rPr>
                  <a:t>Testing data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Magnetic Disk 4">
                <a:extLst>
                  <a:ext uri="{FF2B5EF4-FFF2-40B4-BE49-F238E27FC236}">
                    <a16:creationId xmlns:a16="http://schemas.microsoft.com/office/drawing/2014/main" id="{A8513662-A1A5-0A39-F366-D73B41D6C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9" y="4081750"/>
                <a:ext cx="2326933" cy="923876"/>
              </a:xfrm>
              <a:prstGeom prst="flowChartMagneticDisk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gnetic Disk 5">
                <a:extLst>
                  <a:ext uri="{FF2B5EF4-FFF2-40B4-BE49-F238E27FC236}">
                    <a16:creationId xmlns:a16="http://schemas.microsoft.com/office/drawing/2014/main" id="{1EA52132-86D2-3186-08CE-0456A6C0D7E9}"/>
                  </a:ext>
                </a:extLst>
              </p:cNvPr>
              <p:cNvSpPr/>
              <p:nvPr/>
            </p:nvSpPr>
            <p:spPr>
              <a:xfrm>
                <a:off x="196912" y="2020889"/>
                <a:ext cx="2326933" cy="916461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latin typeface="Corbel" panose="020B0503020204020204" pitchFamily="34" charset="0"/>
                  </a:rPr>
                  <a:t>Training data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train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Magnetic Disk 5">
                <a:extLst>
                  <a:ext uri="{FF2B5EF4-FFF2-40B4-BE49-F238E27FC236}">
                    <a16:creationId xmlns:a16="http://schemas.microsoft.com/office/drawing/2014/main" id="{1EA52132-86D2-3186-08CE-0456A6C0D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2" y="2020889"/>
                <a:ext cx="2326933" cy="916461"/>
              </a:xfrm>
              <a:prstGeom prst="flowChartMagneticDisk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gnetic Disk 6">
                <a:extLst>
                  <a:ext uri="{FF2B5EF4-FFF2-40B4-BE49-F238E27FC236}">
                    <a16:creationId xmlns:a16="http://schemas.microsoft.com/office/drawing/2014/main" id="{F5408ED7-7A24-EFCB-B1B3-2722545D658E}"/>
                  </a:ext>
                </a:extLst>
              </p:cNvPr>
              <p:cNvSpPr/>
              <p:nvPr/>
            </p:nvSpPr>
            <p:spPr>
              <a:xfrm>
                <a:off x="196912" y="3055633"/>
                <a:ext cx="2326933" cy="916461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latin typeface="Corbel" panose="020B0503020204020204" pitchFamily="34" charset="0"/>
                  </a:rPr>
                  <a:t>Held-out validation data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Magnetic Disk 6">
                <a:extLst>
                  <a:ext uri="{FF2B5EF4-FFF2-40B4-BE49-F238E27FC236}">
                    <a16:creationId xmlns:a16="http://schemas.microsoft.com/office/drawing/2014/main" id="{F5408ED7-7A24-EFCB-B1B3-2722545D6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2" y="3055633"/>
                <a:ext cx="2326933" cy="916461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gnetic Disk 7">
                <a:extLst>
                  <a:ext uri="{FF2B5EF4-FFF2-40B4-BE49-F238E27FC236}">
                    <a16:creationId xmlns:a16="http://schemas.microsoft.com/office/drawing/2014/main" id="{9D4EEA29-1D4F-44B5-3907-0C0368D5ABA8}"/>
                  </a:ext>
                </a:extLst>
              </p:cNvPr>
              <p:cNvSpPr/>
              <p:nvPr/>
            </p:nvSpPr>
            <p:spPr>
              <a:xfrm>
                <a:off x="3265711" y="1171404"/>
                <a:ext cx="3079633" cy="916461"/>
              </a:xfrm>
              <a:prstGeom prst="flowChartMagneticDis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latin typeface="Corbel" panose="020B0503020204020204" pitchFamily="34" charset="0"/>
                  </a:rPr>
                  <a:t>Model Hypothesis Class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Magnetic Disk 7">
                <a:extLst>
                  <a:ext uri="{FF2B5EF4-FFF2-40B4-BE49-F238E27FC236}">
                    <a16:creationId xmlns:a16="http://schemas.microsoft.com/office/drawing/2014/main" id="{9D4EEA29-1D4F-44B5-3907-0C0368D5A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1" y="1171404"/>
                <a:ext cx="3079633" cy="916461"/>
              </a:xfrm>
              <a:prstGeom prst="flowChartMagneticDisk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5B8BF24-0E39-4387-302B-40391DA838B6}"/>
                  </a:ext>
                </a:extLst>
              </p:cNvPr>
              <p:cNvSpPr/>
              <p:nvPr/>
            </p:nvSpPr>
            <p:spPr>
              <a:xfrm>
                <a:off x="3265712" y="2564349"/>
                <a:ext cx="3079633" cy="91646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1176"/>
                </a:schemeClr>
              </a:solidFill>
              <a:ln>
                <a:solidFill>
                  <a:srgbClr val="0006C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Overall training: picking the best function: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5B8BF24-0E39-4387-302B-40391DA83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2" y="2564349"/>
                <a:ext cx="3079633" cy="91646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6C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80CD69-C17E-2DCE-0E9C-133796F82AF9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4805528" y="2087865"/>
            <a:ext cx="1" cy="476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FD3511-46A5-F05A-A773-0C0E0AA47521}"/>
              </a:ext>
            </a:extLst>
          </p:cNvPr>
          <p:cNvCxnSpPr>
            <a:cxnSpLocks/>
            <a:stCxn id="6" idx="4"/>
            <a:endCxn id="9" idx="1"/>
          </p:cNvCxnSpPr>
          <p:nvPr/>
        </p:nvCxnSpPr>
        <p:spPr>
          <a:xfrm>
            <a:off x="2523845" y="2479120"/>
            <a:ext cx="741867" cy="5434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F4BE66-D80D-AA44-1CEF-2DF234B0532D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 flipV="1">
            <a:off x="2523845" y="3022580"/>
            <a:ext cx="741867" cy="4912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08C15C6-F7E6-9FEF-15C7-1895F8B90435}"/>
                  </a:ext>
                </a:extLst>
              </p:cNvPr>
              <p:cNvSpPr/>
              <p:nvPr/>
            </p:nvSpPr>
            <p:spPr>
              <a:xfrm>
                <a:off x="3265712" y="4080529"/>
                <a:ext cx="3079633" cy="916461"/>
              </a:xfrm>
              <a:prstGeom prst="roundRect">
                <a:avLst/>
              </a:prstGeom>
              <a:solidFill>
                <a:srgbClr val="DCF9CD">
                  <a:alpha val="61176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Evaluation on test set: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ℓ(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08C15C6-F7E6-9FEF-15C7-1895F8B90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2" y="4080529"/>
                <a:ext cx="3079633" cy="91646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D20A23-CA04-1BD7-B2F2-A92768BD3EBE}"/>
              </a:ext>
            </a:extLst>
          </p:cNvPr>
          <p:cNvCxnSpPr>
            <a:cxnSpLocks/>
            <a:stCxn id="5" idx="4"/>
            <a:endCxn id="18" idx="1"/>
          </p:cNvCxnSpPr>
          <p:nvPr/>
        </p:nvCxnSpPr>
        <p:spPr>
          <a:xfrm flipV="1">
            <a:off x="2531322" y="4538760"/>
            <a:ext cx="734390" cy="4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B75198-8EBC-9A46-4D11-732BA2F85C9D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4805529" y="3480810"/>
            <a:ext cx="0" cy="599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38E19EE-B73A-7B84-A7BC-187E862051F4}"/>
              </a:ext>
            </a:extLst>
          </p:cNvPr>
          <p:cNvSpPr txBox="1"/>
          <p:nvPr/>
        </p:nvSpPr>
        <p:spPr>
          <a:xfrm>
            <a:off x="6584081" y="2600672"/>
            <a:ext cx="2360763" cy="1021556"/>
          </a:xfrm>
          <a:prstGeom prst="wedgeRoundRectCallout">
            <a:avLst>
              <a:gd name="adj1" fmla="val -56234"/>
              <a:gd name="adj2" fmla="val 19742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Training is to pick the function given the observed data.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A6E6EC-5634-2364-E673-F96D24E36365}"/>
              </a:ext>
            </a:extLst>
          </p:cNvPr>
          <p:cNvSpPr txBox="1"/>
          <p:nvPr/>
        </p:nvSpPr>
        <p:spPr>
          <a:xfrm>
            <a:off x="6584081" y="3841781"/>
            <a:ext cx="2360763" cy="1021556"/>
          </a:xfrm>
          <a:prstGeom prst="wedgeRoundRectCallout">
            <a:avLst>
              <a:gd name="adj1" fmla="val -56233"/>
              <a:gd name="adj2" fmla="val 22275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Testing is t predict the quality of the best selected 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D1EE61-968E-DCC8-A12A-157F37F0E067}"/>
              </a:ext>
            </a:extLst>
          </p:cNvPr>
          <p:cNvSpPr txBox="1"/>
          <p:nvPr/>
        </p:nvSpPr>
        <p:spPr>
          <a:xfrm>
            <a:off x="6581208" y="1027798"/>
            <a:ext cx="2360763" cy="1328023"/>
          </a:xfrm>
          <a:prstGeom prst="wedgeRoundRectCallout">
            <a:avLst>
              <a:gd name="adj1" fmla="val -56234"/>
              <a:gd name="adj2" fmla="val 18453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576" rIns="36576">
            <a:spAutoFit/>
          </a:bodyPr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Each choice of parameters  in neural networks correspond to another function. </a:t>
            </a:r>
          </a:p>
        </p:txBody>
      </p:sp>
    </p:spTree>
    <p:extLst>
      <p:ext uri="{BB962C8B-B14F-4D97-AF65-F5344CB8AC3E}">
        <p14:creationId xmlns:p14="http://schemas.microsoft.com/office/powerpoint/2010/main" val="33044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9C9D-9ECD-E6CC-4AAF-9A86B65C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Perplexity</a:t>
            </a:r>
            <a:r>
              <a:rPr lang="en-US" dirty="0"/>
              <a:t> is the inverse </a:t>
            </a:r>
            <a:r>
              <a:rPr lang="en-US" dirty="0">
                <a:solidFill>
                  <a:srgbClr val="C00000"/>
                </a:solidFill>
              </a:rPr>
              <a:t>probability of the test set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normalized by the number of words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>
                <a:solidFill>
                  <a:schemeClr val="tx1"/>
                </a:solidFill>
              </a:rPr>
              <a:t>A measure of </a:t>
            </a:r>
            <a:r>
              <a:rPr lang="en-US" sz="1800" dirty="0">
                <a:solidFill>
                  <a:srgbClr val="C00000"/>
                </a:solidFill>
              </a:rPr>
              <a:t>predictive quality</a:t>
            </a:r>
            <a:r>
              <a:rPr lang="en-US" sz="1800" dirty="0">
                <a:solidFill>
                  <a:schemeClr val="tx1"/>
                </a:solidFill>
              </a:rPr>
              <a:t> of a language model. </a:t>
            </a:r>
          </a:p>
          <a:p>
            <a:r>
              <a:rPr lang="en-US" dirty="0">
                <a:solidFill>
                  <a:srgbClr val="C00000"/>
                </a:solidFill>
              </a:rPr>
              <a:t>Minimizing </a:t>
            </a:r>
            <a:r>
              <a:rPr lang="en-US" dirty="0">
                <a:solidFill>
                  <a:schemeClr val="tx1"/>
                </a:solidFill>
              </a:rPr>
              <a:t>perplexity is the same as </a:t>
            </a:r>
            <a:r>
              <a:rPr lang="en-US" dirty="0">
                <a:solidFill>
                  <a:srgbClr val="C00000"/>
                </a:solidFill>
              </a:rPr>
              <a:t>maximizing </a:t>
            </a:r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37612-0F57-049D-F555-03013BA77E59}"/>
                  </a:ext>
                </a:extLst>
              </p:cNvPr>
              <p:cNvSpPr txBox="1"/>
              <p:nvPr/>
            </p:nvSpPr>
            <p:spPr>
              <a:xfrm>
                <a:off x="1689868" y="1699194"/>
                <a:ext cx="5330350" cy="99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  <a:p>
                <a:pPr algn="r"/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37612-0F57-049D-F555-03013BA77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68" y="1699194"/>
                <a:ext cx="5330350" cy="99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1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79C9D-9ECD-E6CC-4AAF-9A86B65C6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Perplexity</a:t>
                </a:r>
                <a:r>
                  <a:rPr lang="en-US" dirty="0"/>
                  <a:t> is the inverse probability of the test set, normalized by the number of words: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Quiz:</a:t>
                </a:r>
                <a:r>
                  <a:rPr lang="en-US" dirty="0">
                    <a:solidFill>
                      <a:schemeClr val="tx1"/>
                    </a:solidFill>
                  </a:rPr>
                  <a:t> let’s suppose we have a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it’s fixed. Our model will correctly guess each word with probability 1/5. What is perplexity of our model?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79C9D-9ECD-E6CC-4AAF-9A86B65C6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1DC4F-FBC5-4F38-DB04-20EAE6CD9565}"/>
                  </a:ext>
                </a:extLst>
              </p:cNvPr>
              <p:cNvSpPr txBox="1"/>
              <p:nvPr/>
            </p:nvSpPr>
            <p:spPr>
              <a:xfrm>
                <a:off x="1231065" y="3887341"/>
                <a:ext cx="5330350" cy="1082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1/5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</a:t>
                </a:r>
              </a:p>
              <a:p>
                <a:pPr algn="r"/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1DC4F-FBC5-4F38-DB04-20EAE6CD9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65" y="3887341"/>
                <a:ext cx="5330350" cy="1082219"/>
              </a:xfrm>
              <a:prstGeom prst="rect">
                <a:avLst/>
              </a:prstGeom>
              <a:blipFill>
                <a:blip r:embed="rId3"/>
                <a:stretch>
                  <a:fillRect r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EDB875-1BE3-8918-E42E-79BCC03A6453}"/>
              </a:ext>
            </a:extLst>
          </p:cNvPr>
          <p:cNvSpPr txBox="1"/>
          <p:nvPr/>
        </p:nvSpPr>
        <p:spPr>
          <a:xfrm>
            <a:off x="6762181" y="3996849"/>
            <a:ext cx="2191090" cy="926992"/>
          </a:xfrm>
          <a:prstGeom prst="wedgeRoundRectCallout">
            <a:avLst>
              <a:gd name="adj1" fmla="val -58518"/>
              <a:gd name="adj2" fmla="val 6776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165100" marR="157480" algn="ctr">
              <a:lnSpc>
                <a:spcPct val="101899"/>
              </a:lnSpc>
              <a:spcBef>
                <a:spcPts val="245"/>
              </a:spcBef>
            </a:pPr>
            <a:r>
              <a:rPr lang="en-US" sz="1800" b="1" dirty="0">
                <a:latin typeface="Corbel" panose="020B0503020204020204" pitchFamily="34" charset="0"/>
                <a:cs typeface="Arial"/>
              </a:rPr>
              <a:t>Intuition:</a:t>
            </a:r>
            <a:r>
              <a:rPr lang="en-US" sz="1800" dirty="0">
                <a:latin typeface="Corbel" panose="020B0503020204020204" pitchFamily="34" charset="0"/>
                <a:cs typeface="Arial"/>
              </a:rPr>
              <a:t> the model is indecisive among 5 choices.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C3D3BE-1496-B273-6F15-A100ECA50CD8}"/>
                  </a:ext>
                </a:extLst>
              </p:cNvPr>
              <p:cNvSpPr txBox="1"/>
              <p:nvPr/>
            </p:nvSpPr>
            <p:spPr>
              <a:xfrm>
                <a:off x="1689868" y="1699194"/>
                <a:ext cx="5330350" cy="99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  <a:p>
                <a:pPr algn="r"/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C3D3BE-1496-B273-6F15-A100ECA50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68" y="1699194"/>
                <a:ext cx="5330350" cy="99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9C9D-9ECD-E6CC-4AAF-9A86B65C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Perplexity</a:t>
            </a:r>
            <a:r>
              <a:rPr lang="en-US" dirty="0"/>
              <a:t> is the inverse probability of the test set, normalized by the number of words: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86E-09F5-C70D-1CE1-02748DA8DE0B}"/>
                  </a:ext>
                </a:extLst>
              </p:cNvPr>
              <p:cNvSpPr txBox="1"/>
              <p:nvPr/>
            </p:nvSpPr>
            <p:spPr>
              <a:xfrm>
                <a:off x="1691914" y="1699552"/>
                <a:ext cx="5330350" cy="3524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𝐏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24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  <a:p>
                <a:pPr algn="r"/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86E-09F5-C70D-1CE1-02748DA8D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14" y="1699552"/>
                <a:ext cx="5330350" cy="3524747"/>
              </a:xfrm>
              <a:prstGeom prst="rect">
                <a:avLst/>
              </a:prstGeom>
              <a:blipFill>
                <a:blip r:embed="rId2"/>
                <a:stretch>
                  <a:fillRect b="-3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F0BDF5-8A81-F389-CA31-22B55D4A152C}"/>
              </a:ext>
            </a:extLst>
          </p:cNvPr>
          <p:cNvSpPr txBox="1"/>
          <p:nvPr/>
        </p:nvSpPr>
        <p:spPr>
          <a:xfrm>
            <a:off x="7591710" y="3780221"/>
            <a:ext cx="1398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(the chain rule)</a:t>
            </a:r>
          </a:p>
        </p:txBody>
      </p:sp>
    </p:spTree>
    <p:extLst>
      <p:ext uri="{BB962C8B-B14F-4D97-AF65-F5344CB8AC3E}">
        <p14:creationId xmlns:p14="http://schemas.microsoft.com/office/powerpoint/2010/main" val="28460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9C9D-9ECD-E6CC-4AAF-9A86B65C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646889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Perplexity</a:t>
            </a:r>
            <a:r>
              <a:rPr lang="en-US" dirty="0"/>
              <a:t> for n-grams: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Bi-grams </a:t>
            </a:r>
            <a:r>
              <a:rPr lang="en-US" sz="1050" dirty="0"/>
              <a:t>(2</a:t>
            </a:r>
            <a:r>
              <a:rPr lang="en-US" sz="1050" baseline="30000" dirty="0"/>
              <a:t>nd</a:t>
            </a:r>
            <a:r>
              <a:rPr lang="en-US" sz="1050" dirty="0"/>
              <a:t> order Markov assumption)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Tri-grams </a:t>
            </a:r>
            <a:r>
              <a:rPr lang="en-US" sz="1050" dirty="0"/>
              <a:t>(3</a:t>
            </a:r>
            <a:r>
              <a:rPr lang="en-US" sz="1050" baseline="30000" dirty="0"/>
              <a:t>rd</a:t>
            </a:r>
            <a:r>
              <a:rPr lang="en-US" sz="1050" dirty="0"/>
              <a:t> order Markov assumption)</a:t>
            </a:r>
            <a:r>
              <a:rPr lang="en-US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86E-09F5-C70D-1CE1-02748DA8DE0B}"/>
                  </a:ext>
                </a:extLst>
              </p:cNvPr>
              <p:cNvSpPr txBox="1"/>
              <p:nvPr/>
            </p:nvSpPr>
            <p:spPr>
              <a:xfrm>
                <a:off x="2248116" y="2338272"/>
                <a:ext cx="6951083" cy="128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86E-09F5-C70D-1CE1-02748DA8D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16" y="2338272"/>
                <a:ext cx="6951083" cy="1289712"/>
              </a:xfrm>
              <a:prstGeom prst="rect">
                <a:avLst/>
              </a:prstGeom>
              <a:blipFill>
                <a:blip r:embed="rId2"/>
                <a:stretch>
                  <a:fillRect t="-59804" b="-10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BC0901-035C-DC15-F617-91C96A1AFB88}"/>
                  </a:ext>
                </a:extLst>
              </p:cNvPr>
              <p:cNvSpPr txBox="1"/>
              <p:nvPr/>
            </p:nvSpPr>
            <p:spPr>
              <a:xfrm>
                <a:off x="2507293" y="3635639"/>
                <a:ext cx="6951083" cy="128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BC0901-035C-DC15-F617-91C96A1A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93" y="3635639"/>
                <a:ext cx="6951083" cy="1289712"/>
              </a:xfrm>
              <a:prstGeom prst="rect">
                <a:avLst/>
              </a:prstGeom>
              <a:blipFill>
                <a:blip r:embed="rId3"/>
                <a:stretch>
                  <a:fillRect t="-59804" b="-10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34F4A-94C8-F94E-E6CC-80B6DEBC6F39}"/>
                  </a:ext>
                </a:extLst>
              </p:cNvPr>
              <p:cNvSpPr txBox="1"/>
              <p:nvPr/>
            </p:nvSpPr>
            <p:spPr>
              <a:xfrm>
                <a:off x="3417881" y="1045056"/>
                <a:ext cx="4572000" cy="128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734F4A-94C8-F94E-E6CC-80B6DEBC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81" y="1045056"/>
                <a:ext cx="4572000" cy="1289712"/>
              </a:xfrm>
              <a:prstGeom prst="rect">
                <a:avLst/>
              </a:prstGeom>
              <a:blipFill>
                <a:blip r:embed="rId4"/>
                <a:stretch>
                  <a:fillRect t="-59804" b="-10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9C9D-9ECD-E6CC-4AAF-9A86B65C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we prefer to use </a:t>
            </a:r>
            <a:r>
              <a:rPr lang="en-US" dirty="0">
                <a:solidFill>
                  <a:srgbClr val="C00000"/>
                </a:solidFill>
              </a:rPr>
              <a:t>log</a:t>
            </a:r>
            <a:r>
              <a:rPr lang="en-US" dirty="0"/>
              <a:t>-probabilities  </a:t>
            </a:r>
          </a:p>
          <a:p>
            <a:r>
              <a:rPr lang="en-US" dirty="0"/>
              <a:t>We can rewrite perplexity formula in terms of log-probs: 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D0A39F-3037-3541-AB7E-1DABE5B62082}"/>
                  </a:ext>
                </a:extLst>
              </p:cNvPr>
              <p:cNvSpPr txBox="1"/>
              <p:nvPr/>
            </p:nvSpPr>
            <p:spPr>
              <a:xfrm>
                <a:off x="422862" y="3593159"/>
                <a:ext cx="853945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D0A39F-3037-3541-AB7E-1DABE5B62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" y="3593159"/>
                <a:ext cx="8539456" cy="615874"/>
              </a:xfrm>
              <a:prstGeom prst="rect">
                <a:avLst/>
              </a:prstGeom>
              <a:blipFill>
                <a:blip r:embed="rId2"/>
                <a:stretch>
                  <a:fillRect l="-594" t="-80000" r="-446" b="-1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6E2AC0-7BC9-133B-8E82-97AF13F5AA27}"/>
                  </a:ext>
                </a:extLst>
              </p:cNvPr>
              <p:cNvSpPr txBox="1"/>
              <p:nvPr/>
            </p:nvSpPr>
            <p:spPr>
              <a:xfrm>
                <a:off x="5450155" y="2274156"/>
                <a:ext cx="3294275" cy="64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ad>
                                <m:ra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𝐏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&lt;</m:t>
                                                  </m:r>
                                                  <m: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den>
                                      </m:f>
                                    </m:e>
                                  </m:nary>
                                </m:e>
                              </m:rad>
                            </m:e>
                          </m:func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6E2AC0-7BC9-133B-8E82-97AF13F5A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55" y="2274156"/>
                <a:ext cx="3294275" cy="646652"/>
              </a:xfrm>
              <a:prstGeom prst="rect">
                <a:avLst/>
              </a:prstGeom>
              <a:blipFill>
                <a:blip r:embed="rId3"/>
                <a:stretch>
                  <a:fillRect t="-35294" b="-5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64D330-4CA6-13BA-BF5C-265F09212013}"/>
                  </a:ext>
                </a:extLst>
              </p:cNvPr>
              <p:cNvSpPr txBox="1"/>
              <p:nvPr/>
            </p:nvSpPr>
            <p:spPr>
              <a:xfrm>
                <a:off x="966674" y="2043972"/>
                <a:ext cx="4572000" cy="1289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64D330-4CA6-13BA-BF5C-265F0921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74" y="2043972"/>
                <a:ext cx="4572000" cy="1289712"/>
              </a:xfrm>
              <a:prstGeom prst="rect">
                <a:avLst/>
              </a:prstGeom>
              <a:blipFill>
                <a:blip r:embed="rId4"/>
                <a:stretch>
                  <a:fillRect t="-58252" b="-100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470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9C9D-9ECD-E6CC-4AAF-9A86B65C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we prefer to use </a:t>
            </a:r>
            <a:r>
              <a:rPr lang="en-US" dirty="0">
                <a:solidFill>
                  <a:srgbClr val="C00000"/>
                </a:solidFill>
              </a:rPr>
              <a:t>log</a:t>
            </a:r>
            <a:r>
              <a:rPr lang="en-US" dirty="0"/>
              <a:t>-probabilities  </a:t>
            </a:r>
          </a:p>
          <a:p>
            <a:r>
              <a:rPr lang="en-US" dirty="0"/>
              <a:t>We can rewrite perplexity formula in terms of log-probs: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F05D3-6670-2EBA-176D-2715BF8A4ABF}"/>
                  </a:ext>
                </a:extLst>
              </p:cNvPr>
              <p:cNvSpPr txBox="1"/>
              <p:nvPr/>
            </p:nvSpPr>
            <p:spPr>
              <a:xfrm>
                <a:off x="468966" y="2110147"/>
                <a:ext cx="853945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F05D3-6670-2EBA-176D-2715BF8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6" y="2110147"/>
                <a:ext cx="8539456" cy="615874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71F950-364D-4DD6-92DE-EB606C768C7A}"/>
              </a:ext>
            </a:extLst>
          </p:cNvPr>
          <p:cNvSpPr txBox="1"/>
          <p:nvPr/>
        </p:nvSpPr>
        <p:spPr>
          <a:xfrm>
            <a:off x="5640081" y="3040286"/>
            <a:ext cx="2971366" cy="926992"/>
          </a:xfrm>
          <a:prstGeom prst="wedgeRoundRectCallout">
            <a:avLst>
              <a:gd name="adj1" fmla="val -25902"/>
              <a:gd name="adj2" fmla="val -73347"/>
              <a:gd name="adj3" fmla="val 16667"/>
            </a:avLst>
          </a:prstGeom>
          <a:solidFill>
            <a:srgbClr val="ECEEFD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165100" marR="157480" algn="ctr">
              <a:lnSpc>
                <a:spcPct val="101899"/>
              </a:lnSpc>
              <a:spcBef>
                <a:spcPts val="245"/>
              </a:spcBef>
            </a:pPr>
            <a:r>
              <a:rPr lang="en-US" sz="1800" dirty="0">
                <a:latin typeface="Corbel" panose="020B0503020204020204" pitchFamily="34" charset="0"/>
                <a:cs typeface="Arial"/>
              </a:rPr>
              <a:t>Can be interpreted as cross-entropy between LM prob and language prob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4FACC-4DC6-3122-3502-EE0EA089B9D6}"/>
              </a:ext>
            </a:extLst>
          </p:cNvPr>
          <p:cNvSpPr txBox="1"/>
          <p:nvPr/>
        </p:nvSpPr>
        <p:spPr>
          <a:xfrm>
            <a:off x="420951" y="2949108"/>
            <a:ext cx="4565987" cy="1815882"/>
          </a:xfrm>
          <a:prstGeom prst="rect">
            <a:avLst/>
          </a:prstGeom>
          <a:solidFill>
            <a:srgbClr val="000000">
              <a:alpha val="5882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89A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getting loss using cross entropy</a:t>
            </a:r>
            <a:r>
              <a:rPr lang="en-US" sz="1600" dirty="0">
                <a:solidFill>
                  <a:srgbClr val="289A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loss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F.cross_entropy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(output, target) </a:t>
            </a:r>
          </a:p>
          <a:p>
            <a:endParaRPr lang="en-US" sz="16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289A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calculating perplexity</a:t>
            </a:r>
            <a:r>
              <a:rPr lang="en-US" sz="1600" dirty="0">
                <a:solidFill>
                  <a:srgbClr val="289A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perplexity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torch.exp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(loss) </a:t>
            </a:r>
          </a:p>
          <a:p>
            <a:endParaRPr lang="en-US" sz="16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89A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'Loss:'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loss, </a:t>
            </a:r>
            <a:r>
              <a:rPr lang="en-US" sz="1600" dirty="0">
                <a:solidFill>
                  <a:srgbClr val="289A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'PP:'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perplexity) </a:t>
            </a:r>
          </a:p>
        </p:txBody>
      </p:sp>
    </p:spTree>
    <p:extLst>
      <p:ext uri="{BB962C8B-B14F-4D97-AF65-F5344CB8AC3E}">
        <p14:creationId xmlns:p14="http://schemas.microsoft.com/office/powerpoint/2010/main" val="393562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A026-54CF-66E6-1758-A65C03FB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79C9D-9ECD-E6CC-4AAF-9A86B65C6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practice, we prefer to use </a:t>
                </a:r>
                <a:r>
                  <a:rPr lang="en-US" dirty="0">
                    <a:solidFill>
                      <a:srgbClr val="C00000"/>
                    </a:solidFill>
                  </a:rPr>
                  <a:t>log</a:t>
                </a:r>
                <a:r>
                  <a:rPr lang="en-US" dirty="0"/>
                  <a:t>-probabilities  </a:t>
                </a:r>
              </a:p>
              <a:p>
                <a:r>
                  <a:rPr lang="en-US" dirty="0"/>
                  <a:t>We can rewrite perplexity formula in terms of log-probs: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Quiz:</a:t>
                </a:r>
                <a:r>
                  <a:rPr lang="en-US" dirty="0">
                    <a:solidFill>
                      <a:schemeClr val="tx1"/>
                    </a:solidFill>
                  </a:rPr>
                  <a:t> let’s suppose we have a sentence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it’s fixed. Our model will correctly guess each word with probability 1/5. What is perplexity of our model? 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79C9D-9ECD-E6CC-4AAF-9A86B65C6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F05D3-6670-2EBA-176D-2715BF8A4ABF}"/>
                  </a:ext>
                </a:extLst>
              </p:cNvPr>
              <p:cNvSpPr txBox="1"/>
              <p:nvPr/>
            </p:nvSpPr>
            <p:spPr>
              <a:xfrm>
                <a:off x="468966" y="2110147"/>
                <a:ext cx="853945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EF05D3-6670-2EBA-176D-2715BF8A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6" y="2110147"/>
                <a:ext cx="8539456" cy="615874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412CF7-D0F1-A13B-53BF-7872F2F58B86}"/>
                  </a:ext>
                </a:extLst>
              </p:cNvPr>
              <p:cNvSpPr txBox="1"/>
              <p:nvPr/>
            </p:nvSpPr>
            <p:spPr>
              <a:xfrm>
                <a:off x="468966" y="4033226"/>
                <a:ext cx="8206068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=5 </m:t>
                      </m:r>
                    </m:oMath>
                  </m:oMathPara>
                </a14:m>
                <a:endParaRPr lang="en-US" sz="1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412CF7-D0F1-A13B-53BF-7872F2F5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6" y="4033226"/>
                <a:ext cx="8206068" cy="620234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6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A92A-CCA8-F38E-29C5-EA8A4742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4BDC-4675-601A-AF6F-255447C8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885690"/>
          </a:xfrm>
        </p:spPr>
        <p:txBody>
          <a:bodyPr>
            <a:normAutofit/>
          </a:bodyPr>
          <a:lstStyle/>
          <a:p>
            <a:r>
              <a:rPr lang="en-US" sz="2000" dirty="0"/>
              <a:t>Directly we train models on “conditionals”: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1DE9007A-17D9-3CF0-0E35-0F6593BA904A}"/>
              </a:ext>
            </a:extLst>
          </p:cNvPr>
          <p:cNvSpPr/>
          <p:nvPr/>
        </p:nvSpPr>
        <p:spPr>
          <a:xfrm rot="16200000" flipH="1">
            <a:off x="7245296" y="967271"/>
            <a:ext cx="154158" cy="1688950"/>
          </a:xfrm>
          <a:prstGeom prst="leftBrace">
            <a:avLst>
              <a:gd name="adj1" fmla="val 146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325365A-E8C7-57E7-0F4E-8F602FC8E205}"/>
              </a:ext>
            </a:extLst>
          </p:cNvPr>
          <p:cNvSpPr/>
          <p:nvPr/>
        </p:nvSpPr>
        <p:spPr>
          <a:xfrm rot="16200000" flipH="1">
            <a:off x="6068834" y="1562738"/>
            <a:ext cx="154159" cy="475137"/>
          </a:xfrm>
          <a:prstGeom prst="leftBrace">
            <a:avLst>
              <a:gd name="adj1" fmla="val 146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7E74E-ABA6-7E06-D9EC-D9D051DC3927}"/>
              </a:ext>
            </a:extLst>
          </p:cNvPr>
          <p:cNvSpPr/>
          <p:nvPr/>
        </p:nvSpPr>
        <p:spPr>
          <a:xfrm>
            <a:off x="6926638" y="1422726"/>
            <a:ext cx="750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5ED3"/>
                </a:solidFill>
                <a:latin typeface="Corbel" panose="020B0503020204020204" pitchFamily="34" charset="0"/>
              </a:rPr>
              <a:t>context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57AED-D116-4D0C-26CD-A60B35EBA1FB}"/>
              </a:ext>
            </a:extLst>
          </p:cNvPr>
          <p:cNvSpPr/>
          <p:nvPr/>
        </p:nvSpPr>
        <p:spPr>
          <a:xfrm>
            <a:off x="5865503" y="1258268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5ED3"/>
                </a:solidFill>
                <a:latin typeface="Corbel" panose="020B0503020204020204" pitchFamily="34" charset="0"/>
              </a:rPr>
              <a:t>next </a:t>
            </a:r>
            <a:br>
              <a:rPr lang="en-US" dirty="0">
                <a:solidFill>
                  <a:srgbClr val="255ED3"/>
                </a:solidFill>
                <a:latin typeface="Corbel" panose="020B0503020204020204" pitchFamily="34" charset="0"/>
              </a:rPr>
            </a:br>
            <a:r>
              <a:rPr lang="en-US" dirty="0">
                <a:solidFill>
                  <a:srgbClr val="255ED3"/>
                </a:solidFill>
                <a:latin typeface="Corbel" panose="020B0503020204020204" pitchFamily="34" charset="0"/>
              </a:rPr>
              <a:t>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1602C3-2E8A-6E37-34CE-AFF6372368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8823" y="1748345"/>
                <a:ext cx="3074083" cy="869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rbe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Corbe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Corbel"/>
                    <a:ea typeface="Corbel"/>
                    <a:cs typeface="Corbel"/>
                    <a:sym typeface="Corbel"/>
                  </a:defRPr>
                </a:lvl9pPr>
              </a:lstStyle>
              <a:p>
                <a:pPr marL="0" indent="0" algn="ctr">
                  <a:buFont typeface="Corbel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P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11602C3-2E8A-6E37-34CE-AFF63723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3" y="1748345"/>
                <a:ext cx="3074083" cy="869387"/>
              </a:xfrm>
              <a:prstGeom prst="rect">
                <a:avLst/>
              </a:prstGeom>
              <a:blipFill>
                <a:blip r:embed="rId2"/>
                <a:stretch>
                  <a:fillRect r="-2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FD371DFD-A534-EC8F-D806-88F8BCB4432B}"/>
              </a:ext>
            </a:extLst>
          </p:cNvPr>
          <p:cNvSpPr/>
          <p:nvPr/>
        </p:nvSpPr>
        <p:spPr>
          <a:xfrm>
            <a:off x="3813509" y="2764876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446213F-7792-73C4-C50B-8447F13E1A9F}"/>
              </a:ext>
            </a:extLst>
          </p:cNvPr>
          <p:cNvSpPr/>
          <p:nvPr/>
        </p:nvSpPr>
        <p:spPr>
          <a:xfrm>
            <a:off x="5863357" y="2730171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C65F08-35B7-B424-81A1-42D2C2AA60B0}"/>
              </a:ext>
            </a:extLst>
          </p:cNvPr>
          <p:cNvSpPr txBox="1"/>
          <p:nvPr/>
        </p:nvSpPr>
        <p:spPr>
          <a:xfrm>
            <a:off x="718937" y="2874143"/>
            <a:ext cx="287774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“The cat sat on the </a:t>
            </a:r>
            <a:r>
              <a:rPr lang="en-US" sz="1400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[MASK]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E966C4-2BA7-A490-D4D4-AF1793EA14D8}"/>
              </a:ext>
            </a:extLst>
          </p:cNvPr>
          <p:cNvGrpSpPr/>
          <p:nvPr/>
        </p:nvGrpSpPr>
        <p:grpSpPr>
          <a:xfrm>
            <a:off x="6582378" y="2433339"/>
            <a:ext cx="1384431" cy="1016534"/>
            <a:chOff x="6053458" y="1801327"/>
            <a:chExt cx="1384431" cy="1016534"/>
          </a:xfrm>
        </p:grpSpPr>
        <p:pic>
          <p:nvPicPr>
            <p:cNvPr id="24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EDC8C3EA-E860-05F6-9336-3084FEB96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8EBE3E-1F62-8BBD-398C-3FE66DD0C8B5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CDB4-2808-BDFD-00C6-2F02B1CBAAB4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ED935AB-63E0-0C2A-ADF1-1B03E8343778}"/>
              </a:ext>
            </a:extLst>
          </p:cNvPr>
          <p:cNvSpPr/>
          <p:nvPr/>
        </p:nvSpPr>
        <p:spPr>
          <a:xfrm>
            <a:off x="4510753" y="2686758"/>
            <a:ext cx="1180334" cy="6346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i="1" dirty="0">
                <a:latin typeface="Merriweather Sans" panose="02000503060000020004" pitchFamily="2" charset="77"/>
              </a:rPr>
              <a:t>Some </a:t>
            </a:r>
            <a:br>
              <a:rPr lang="en-US" i="1" dirty="0">
                <a:latin typeface="Merriweather Sans" panose="02000503060000020004" pitchFamily="2" charset="77"/>
              </a:rPr>
            </a:br>
            <a:r>
              <a:rPr lang="en-US" i="1" dirty="0">
                <a:latin typeface="Merriweather Sans" panose="02000503060000020004" pitchFamily="2" charset="77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59588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8F81-CFE1-A3B6-3A65-CD3A8D22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Metric for Language Modeling: </a:t>
            </a:r>
            <a:r>
              <a:rPr lang="en-US" dirty="0">
                <a:solidFill>
                  <a:srgbClr val="C00000"/>
                </a:solidFill>
              </a:rPr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DE51F-4685-7B9E-1C3F-0EABE3033B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1800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18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20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2200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sz="2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uninformative</a:t>
                </a:r>
                <a:r>
                  <a:rPr lang="en-US" sz="2200" b="0" i="0" dirty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br>
                  <a:rPr lang="en-US" sz="2200" b="0" i="0" dirty="0">
                    <a:latin typeface="Cambria Math" panose="02040503050406030204" pitchFamily="18" charset="0"/>
                  </a:rPr>
                </a:br>
                <a:endParaRPr lang="en-US" sz="22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20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is </a:t>
                </a:r>
                <a:r>
                  <a:rPr lang="en-US" sz="22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exact</a:t>
                </a:r>
                <a:r>
                  <a:rPr lang="en-US" sz="2200" dirty="0">
                    <a:latin typeface="Cambria Math" panose="020405030504060302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DE51F-4685-7B9E-1C3F-0EABE3033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AD647-92DB-FC04-FCED-D6F1E45C17BD}"/>
                  </a:ext>
                </a:extLst>
              </p:cNvPr>
              <p:cNvSpPr txBox="1"/>
              <p:nvPr/>
            </p:nvSpPr>
            <p:spPr>
              <a:xfrm>
                <a:off x="2211152" y="2194651"/>
                <a:ext cx="6803674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2000" smtClean="0">
                        <a:latin typeface="Cambria Math" panose="02040503050406030204" pitchFamily="18" charset="0"/>
                      </a:rPr>
                      <m:t>  ⇒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00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5AD647-92DB-FC04-FCED-D6F1E45C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52" y="2194651"/>
                <a:ext cx="6803674" cy="650371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C625C-04A4-FF20-618C-3399DE85E1CF}"/>
                  </a:ext>
                </a:extLst>
              </p:cNvPr>
              <p:cNvSpPr txBox="1"/>
              <p:nvPr/>
            </p:nvSpPr>
            <p:spPr>
              <a:xfrm>
                <a:off x="2381821" y="3098850"/>
                <a:ext cx="6736111" cy="513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=1  ⇒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00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C625C-04A4-FF20-618C-3399DE85E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21" y="3098850"/>
                <a:ext cx="6736111" cy="513089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B876CA-4448-6BD5-CC8E-2FB3C41D2809}"/>
              </a:ext>
            </a:extLst>
          </p:cNvPr>
          <p:cNvSpPr/>
          <p:nvPr/>
        </p:nvSpPr>
        <p:spPr>
          <a:xfrm>
            <a:off x="787051" y="4008873"/>
            <a:ext cx="4754757" cy="740518"/>
          </a:xfrm>
          <a:prstGeom prst="roundRect">
            <a:avLst>
              <a:gd name="adj" fmla="val 5867"/>
            </a:avLst>
          </a:prstGeom>
          <a:solidFill>
            <a:srgbClr val="D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orbel" panose="020B0503020204020204" pitchFamily="34" charset="0"/>
              </a:rPr>
              <a:t>Perplexity is a measure of model’s 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uncertainty about next word </a:t>
            </a:r>
            <a:r>
              <a:rPr lang="en-US" sz="1800" i="1" dirty="0">
                <a:latin typeface="Corbel" panose="020B0503020204020204" pitchFamily="34" charset="0"/>
              </a:rPr>
              <a:t>(aka 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”average branching factor”</a:t>
            </a:r>
            <a:r>
              <a:rPr lang="en-US" sz="1800" i="1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B63110A-58E7-E753-FFB5-A072C7550C44}"/>
              </a:ext>
            </a:extLst>
          </p:cNvPr>
          <p:cNvSpPr/>
          <p:nvPr/>
        </p:nvSpPr>
        <p:spPr>
          <a:xfrm>
            <a:off x="6436746" y="3991025"/>
            <a:ext cx="2097024" cy="742998"/>
          </a:xfrm>
          <a:prstGeom prst="roundRect">
            <a:avLst>
              <a:gd name="adj" fmla="val 5867"/>
            </a:avLst>
          </a:prstGeom>
          <a:solidFill>
            <a:srgbClr val="D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orbel" panose="020B0503020204020204" pitchFamily="34" charset="0"/>
              </a:rPr>
              <a:t>Perplexity ranges  between 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1 </a:t>
            </a:r>
            <a:r>
              <a:rPr lang="en-US" sz="1800" i="1" dirty="0">
                <a:latin typeface="Corbel" panose="020B0503020204020204" pitchFamily="34" charset="0"/>
              </a:rPr>
              <a:t>and</a:t>
            </a:r>
            <a:r>
              <a:rPr lang="en-US" sz="1800" i="1" dirty="0">
                <a:solidFill>
                  <a:srgbClr val="C00000"/>
                </a:solidFill>
                <a:latin typeface="Corbel" panose="020B0503020204020204" pitchFamily="34" charset="0"/>
              </a:rPr>
              <a:t> |V|</a:t>
            </a:r>
            <a:r>
              <a:rPr lang="en-US" sz="1800" i="1" dirty="0"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4A0F5-875D-6942-A512-4C2F9F7B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304BD-4909-6AF3-7CF6-6A07538F2BE8}"/>
                  </a:ext>
                </a:extLst>
              </p:cNvPr>
              <p:cNvSpPr txBox="1"/>
              <p:nvPr/>
            </p:nvSpPr>
            <p:spPr>
              <a:xfrm>
                <a:off x="474440" y="1091251"/>
                <a:ext cx="853945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ppl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𝐏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304BD-4909-6AF3-7CF6-6A07538F2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0" y="1091251"/>
                <a:ext cx="8539456" cy="615874"/>
              </a:xfrm>
              <a:prstGeom prst="rect">
                <a:avLst/>
              </a:prstGeom>
              <a:blipFill>
                <a:blip r:embed="rId6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01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1446-A242-68A2-2963-4A7B8031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Lower perplexity == Better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D2CD-D516-6106-59AB-C46FF63A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38 million words, test 1.5	million words, Wall	Street Journal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1074F7-FE36-980A-3911-CAE1DF7EE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94253"/>
              </p:ext>
            </p:extLst>
          </p:nvPr>
        </p:nvGraphicFramePr>
        <p:xfrm>
          <a:off x="1106502" y="2277512"/>
          <a:ext cx="693891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8206">
                  <a:extLst>
                    <a:ext uri="{9D8B030D-6E8A-4147-A177-3AD203B41FA5}">
                      <a16:colId xmlns:a16="http://schemas.microsoft.com/office/drawing/2014/main" val="2350627623"/>
                    </a:ext>
                  </a:extLst>
                </a:gridCol>
                <a:gridCol w="1698217">
                  <a:extLst>
                    <a:ext uri="{9D8B030D-6E8A-4147-A177-3AD203B41FA5}">
                      <a16:colId xmlns:a16="http://schemas.microsoft.com/office/drawing/2014/main" val="2067441801"/>
                    </a:ext>
                  </a:extLst>
                </a:gridCol>
                <a:gridCol w="1369668">
                  <a:extLst>
                    <a:ext uri="{9D8B030D-6E8A-4147-A177-3AD203B41FA5}">
                      <a16:colId xmlns:a16="http://schemas.microsoft.com/office/drawing/2014/main" val="3076776766"/>
                    </a:ext>
                  </a:extLst>
                </a:gridCol>
                <a:gridCol w="1412822">
                  <a:extLst>
                    <a:ext uri="{9D8B030D-6E8A-4147-A177-3AD203B41FA5}">
                      <a16:colId xmlns:a16="http://schemas.microsoft.com/office/drawing/2014/main" val="980906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N-</a:t>
                      </a:r>
                      <a:r>
                        <a:rPr lang="en-US" sz="1800" b="1" spc="-50" dirty="0">
                          <a:solidFill>
                            <a:srgbClr val="FFFFFF"/>
                          </a:solidFill>
                        </a:rPr>
                        <a:t>gram </a:t>
                      </a:r>
                      <a:r>
                        <a:rPr lang="en-US" sz="1800" b="1" spc="-10" dirty="0">
                          <a:solidFill>
                            <a:srgbClr val="FFFFFF"/>
                          </a:solidFill>
                        </a:rPr>
                        <a:t>Order</a:t>
                      </a:r>
                      <a:endParaRPr lang="en-US" sz="1800" dirty="0"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Unigram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Bigram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Trigram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08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spc="-10" dirty="0">
                          <a:latin typeface="Trebuchet MS"/>
                          <a:cs typeface="Trebuchet MS"/>
                        </a:rPr>
                        <a:t>Perplexity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25" dirty="0">
                          <a:latin typeface="Trebuchet MS"/>
                          <a:cs typeface="Trebuchet MS"/>
                        </a:rPr>
                        <a:t>962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25" dirty="0">
                          <a:latin typeface="Trebuchet MS"/>
                          <a:cs typeface="Trebuchet MS"/>
                        </a:rPr>
                        <a:t>170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25" dirty="0">
                          <a:latin typeface="Trebuchet MS"/>
                          <a:cs typeface="Trebuchet MS"/>
                        </a:rPr>
                        <a:t>109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0903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0ED4D3-C8D6-D6AD-A12B-C382A0898F16}"/>
              </a:ext>
            </a:extLst>
          </p:cNvPr>
          <p:cNvSpPr txBox="1"/>
          <p:nvPr/>
        </p:nvSpPr>
        <p:spPr>
          <a:xfrm>
            <a:off x="1906825" y="4855074"/>
            <a:ext cx="5330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 err="1">
                <a:latin typeface="Corbel" panose="020B0503020204020204" pitchFamily="34" charset="0"/>
              </a:rPr>
              <a:t>Jurafsky</a:t>
            </a:r>
            <a:r>
              <a:rPr lang="en-US" sz="1000" dirty="0">
                <a:latin typeface="Corbel" panose="020B0503020204020204" pitchFamily="34" charset="0"/>
              </a:rPr>
              <a:t> &amp; Martin: 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https://web.stanford.edu/~jurafsky/slp3/3.pdf</a:t>
            </a:r>
            <a:r>
              <a:rPr lang="en-US" sz="1000" dirty="0">
                <a:latin typeface="Corbel" panose="020B0503020204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8849805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543-5B6B-4723-D5D8-EFC27740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One Deal With Zeros?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DCA69-FEBA-CDE7-83A4-CE0F5E855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180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ppl would go 🤯 !! (division by zero)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DCA69-FEBA-CDE7-83A4-CE0F5E855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DD9AED-A457-4CBF-3FCF-93EFBC99B19C}"/>
                  </a:ext>
                </a:extLst>
              </p:cNvPr>
              <p:cNvSpPr txBox="1"/>
              <p:nvPr/>
            </p:nvSpPr>
            <p:spPr>
              <a:xfrm>
                <a:off x="1596093" y="1087035"/>
                <a:ext cx="5560319" cy="1529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ppl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240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DD9AED-A457-4CBF-3FCF-93EFBC99B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93" y="1087035"/>
                <a:ext cx="5560319" cy="1529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02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543-5B6B-4723-D5D8-EFC27740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One Deal With Zeros?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DCA69-FEBA-CDE7-83A4-CE0F5E85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Training set:				Test set:</a:t>
            </a:r>
          </a:p>
          <a:p>
            <a:pPr marL="11430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6C711-1466-87F8-6A53-2024EEB8A8E1}"/>
              </a:ext>
            </a:extLst>
          </p:cNvPr>
          <p:cNvSpPr txBox="1"/>
          <p:nvPr/>
        </p:nvSpPr>
        <p:spPr>
          <a:xfrm>
            <a:off x="1906825" y="4860017"/>
            <a:ext cx="5330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[Dan </a:t>
            </a:r>
            <a:r>
              <a:rPr lang="en-US" sz="1000" dirty="0" err="1">
                <a:latin typeface="Corbel" panose="020B0503020204020204" pitchFamily="34" charset="0"/>
              </a:rPr>
              <a:t>Jurafsky</a:t>
            </a:r>
            <a:r>
              <a:rPr lang="en-US" sz="1000" dirty="0">
                <a:latin typeface="Corbel" panose="020B0503020204020204" pitchFamily="34" charset="0"/>
              </a:rPr>
              <a:t>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88136-34E7-8680-5DE2-39694A42BD13}"/>
              </a:ext>
            </a:extLst>
          </p:cNvPr>
          <p:cNvSpPr txBox="1"/>
          <p:nvPr/>
        </p:nvSpPr>
        <p:spPr>
          <a:xfrm>
            <a:off x="539332" y="2094696"/>
            <a:ext cx="45309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allegations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reports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claims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AC65B-FDAB-E7F2-1CF9-3533CE533EA8}"/>
              </a:ext>
            </a:extLst>
          </p:cNvPr>
          <p:cNvSpPr txBox="1"/>
          <p:nvPr/>
        </p:nvSpPr>
        <p:spPr>
          <a:xfrm>
            <a:off x="4971708" y="2412809"/>
            <a:ext cx="4530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offer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 denied the 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8009A-56D9-DF41-2892-C9F49A232826}"/>
              </a:ext>
            </a:extLst>
          </p:cNvPr>
          <p:cNvSpPr txBox="1"/>
          <p:nvPr/>
        </p:nvSpPr>
        <p:spPr>
          <a:xfrm>
            <a:off x="2195655" y="3837136"/>
            <a:ext cx="4752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rbel" panose="020B0503020204020204" pitchFamily="34" charset="0"/>
              </a:rPr>
              <a:t>P</a:t>
            </a:r>
            <a:r>
              <a:rPr lang="en-US" sz="2800" dirty="0">
                <a:latin typeface="Corbel" panose="020B0503020204020204" pitchFamily="34" charset="0"/>
              </a:rPr>
              <a:t>(offer| denied the) = 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692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543-5B6B-4723-D5D8-EFC27740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One Deal With Zeros?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DCA69-FEBA-CDE7-83A4-CE0F5E85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Actually, how common are zero-probabilities? 🤔</a:t>
            </a:r>
          </a:p>
          <a:p>
            <a:r>
              <a:rPr lang="en-US" b="1" dirty="0">
                <a:solidFill>
                  <a:schemeClr val="tx1"/>
                </a:solidFill>
              </a:rPr>
              <a:t>Example:</a:t>
            </a:r>
            <a:r>
              <a:rPr lang="en-US" dirty="0">
                <a:solidFill>
                  <a:schemeClr val="tx1"/>
                </a:solidFill>
              </a:rPr>
              <a:t> Shakespeare as text corpus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n=884,647 tokens (the length of Shakespeare writing),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|V|=29,066 (the size vocab used by </a:t>
            </a:r>
            <a:r>
              <a:rPr lang="en-US" sz="1600" dirty="0" err="1">
                <a:solidFill>
                  <a:schemeClr val="tx1"/>
                </a:solidFill>
              </a:rPr>
              <a:t>Shakespear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Shakespeare produced ~300,000 bigrams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Out of |V|^2= 844 million possible bigrams (some of them don’t make sense, but ok!)</a:t>
            </a:r>
          </a:p>
          <a:p>
            <a:r>
              <a:rPr lang="en-US" dirty="0">
                <a:solidFill>
                  <a:schemeClr val="tx1"/>
                </a:solidFill>
              </a:rPr>
              <a:t>So, </a:t>
            </a:r>
            <a:r>
              <a:rPr lang="en-US" dirty="0">
                <a:solidFill>
                  <a:srgbClr val="C00000"/>
                </a:solidFill>
              </a:rPr>
              <a:t>99.96%</a:t>
            </a:r>
            <a:r>
              <a:rPr lang="en-US" dirty="0">
                <a:solidFill>
                  <a:schemeClr val="tx1"/>
                </a:solidFill>
              </a:rPr>
              <a:t> of the possible bigrams are </a:t>
            </a:r>
            <a:r>
              <a:rPr lang="en-US" dirty="0">
                <a:solidFill>
                  <a:srgbClr val="C00000"/>
                </a:solidFill>
              </a:rPr>
              <a:t>never seen </a:t>
            </a:r>
            <a:r>
              <a:rPr lang="en-US" dirty="0">
                <a:solidFill>
                  <a:schemeClr val="tx1"/>
                </a:solidFill>
              </a:rPr>
              <a:t>(have zero entries in the table)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6C711-1466-87F8-6A53-2024EEB8A8E1}"/>
              </a:ext>
            </a:extLst>
          </p:cNvPr>
          <p:cNvSpPr txBox="1"/>
          <p:nvPr/>
        </p:nvSpPr>
        <p:spPr>
          <a:xfrm>
            <a:off x="1906825" y="4860017"/>
            <a:ext cx="5330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[Mohit </a:t>
            </a:r>
            <a:r>
              <a:rPr lang="en-US" sz="1000" dirty="0" err="1">
                <a:latin typeface="Corbel" panose="020B0503020204020204" pitchFamily="34" charset="0"/>
              </a:rPr>
              <a:t>Iyyer</a:t>
            </a:r>
            <a:r>
              <a:rPr lang="en-US" sz="1000" dirty="0">
                <a:latin typeface="Corbel" panose="020B0503020204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897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1543-5B6B-4723-D5D8-EFC27740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One Deal With Zeros? Smoothing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6C711-1466-87F8-6A53-2024EEB8A8E1}"/>
              </a:ext>
            </a:extLst>
          </p:cNvPr>
          <p:cNvSpPr txBox="1"/>
          <p:nvPr/>
        </p:nvSpPr>
        <p:spPr>
          <a:xfrm>
            <a:off x="1906825" y="4860017"/>
            <a:ext cx="5330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orbel" panose="020B0503020204020204" pitchFamily="34" charset="0"/>
              </a:rPr>
              <a:t>[Dan Klein] 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3D6CC00D-78B0-A1AB-41D2-6A307549F62A}"/>
              </a:ext>
            </a:extLst>
          </p:cNvPr>
          <p:cNvSpPr txBox="1">
            <a:spLocks/>
          </p:cNvSpPr>
          <p:nvPr/>
        </p:nvSpPr>
        <p:spPr>
          <a:xfrm>
            <a:off x="175214" y="1152475"/>
            <a:ext cx="5053840" cy="3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When we have </a:t>
            </a:r>
            <a:r>
              <a:rPr lang="en-US" dirty="0">
                <a:solidFill>
                  <a:srgbClr val="C00000"/>
                </a:solidFill>
              </a:rPr>
              <a:t>sparse statistics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3 allegations, 2 reports,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 claims, 1 request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7 total</a:t>
            </a:r>
          </a:p>
          <a:p>
            <a:pPr marL="114300" indent="0">
              <a:buNone/>
            </a:pP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Steal probability</a:t>
            </a:r>
            <a:r>
              <a:rPr lang="en-US" dirty="0">
                <a:solidFill>
                  <a:schemeClr val="tx1"/>
                </a:solidFill>
              </a:rPr>
              <a:t> mass to generalize better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2.5 allegations, 1.5 reports,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0.5 claims, 0.5 request, 2 other =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7 total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4D342E9-2EA0-AC04-0757-84595E788ABF}"/>
                  </a:ext>
                </a:extLst>
              </p:cNvPr>
              <p:cNvSpPr txBox="1"/>
              <p:nvPr/>
            </p:nvSpPr>
            <p:spPr>
              <a:xfrm>
                <a:off x="5713631" y="1055169"/>
                <a:ext cx="28663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count</m:t>
                      </m:r>
                      <m:r>
                        <a:rPr lang="en-US" sz="1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(“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denied</m:t>
                      </m:r>
                      <m: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”+ 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4D342E9-2EA0-AC04-0757-84595E788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631" y="1055169"/>
                <a:ext cx="2866398" cy="338554"/>
              </a:xfrm>
              <a:prstGeom prst="rect">
                <a:avLst/>
              </a:prstGeom>
              <a:blipFill>
                <a:blip r:embed="rId2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Content Placeholder 72" descr="Chart, bar chart&#10;&#10;Description automatically generated">
            <a:extLst>
              <a:ext uri="{FF2B5EF4-FFF2-40B4-BE49-F238E27FC236}">
                <a16:creationId xmlns:a16="http://schemas.microsoft.com/office/drawing/2014/main" id="{E9ECBC4B-0513-8DDE-31C6-D4055CA13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0512" y="1393723"/>
            <a:ext cx="3481788" cy="34163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847772-C5B8-168E-613A-E23EC3408EAE}"/>
                  </a:ext>
                </a:extLst>
              </p:cNvPr>
              <p:cNvSpPr txBox="1"/>
              <p:nvPr/>
            </p:nvSpPr>
            <p:spPr>
              <a:xfrm>
                <a:off x="5974174" y="2794096"/>
                <a:ext cx="23453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847772-C5B8-168E-613A-E23EC340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74" y="2794096"/>
                <a:ext cx="234531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531C9B-AFB9-BF8B-E63F-BA413882EB4C}"/>
                  </a:ext>
                </a:extLst>
              </p:cNvPr>
              <p:cNvSpPr txBox="1"/>
              <p:nvPr/>
            </p:nvSpPr>
            <p:spPr>
              <a:xfrm>
                <a:off x="5974174" y="4714534"/>
                <a:ext cx="23453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531C9B-AFB9-BF8B-E63F-BA413882E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74" y="4714534"/>
                <a:ext cx="23453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365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8B2A-BB13-61B1-0EB4-DB394896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E66B-A8E8-E4F4-C90B-3CF67DED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99" y="1152475"/>
            <a:ext cx="8668037" cy="3416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Language Models (LM):</a:t>
            </a:r>
            <a:r>
              <a:rPr lang="en-US" dirty="0">
                <a:solidFill>
                  <a:schemeClr val="tx1"/>
                </a:solidFill>
              </a:rPr>
              <a:t> distributions over language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N-gram:</a:t>
            </a:r>
            <a:r>
              <a:rPr lang="en-US" dirty="0">
                <a:solidFill>
                  <a:schemeClr val="tx1"/>
                </a:solidFill>
              </a:rPr>
              <a:t> language modeling via counting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Models size O(exp(n)) — not good 😔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Challenge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>
                <a:solidFill>
                  <a:schemeClr val="tx1"/>
                </a:solidFill>
              </a:rPr>
              <a:t> N’s: </a:t>
            </a:r>
            <a:r>
              <a:rPr lang="en-US" dirty="0">
                <a:solidFill>
                  <a:srgbClr val="C00000"/>
                </a:solidFill>
              </a:rPr>
              <a:t>sparsity</a:t>
            </a:r>
            <a:r>
              <a:rPr lang="en-US" dirty="0">
                <a:solidFill>
                  <a:schemeClr val="tx1"/>
                </a:solidFill>
              </a:rPr>
              <a:t> problem — many zero counts/probs. </a:t>
            </a:r>
          </a:p>
          <a:p>
            <a:r>
              <a:rPr lang="en-US" dirty="0">
                <a:solidFill>
                  <a:srgbClr val="C00000"/>
                </a:solidFill>
              </a:rPr>
              <a:t>Challenge</a:t>
            </a:r>
            <a:r>
              <a:rPr lang="en-US" dirty="0">
                <a:solidFill>
                  <a:schemeClr val="tx1"/>
                </a:solidFill>
              </a:rPr>
              <a:t> with </a:t>
            </a:r>
            <a:r>
              <a:rPr lang="en-US" dirty="0">
                <a:solidFill>
                  <a:srgbClr val="C00000"/>
                </a:solidFill>
              </a:rPr>
              <a:t>small</a:t>
            </a:r>
            <a:r>
              <a:rPr lang="en-US" dirty="0">
                <a:solidFill>
                  <a:schemeClr val="tx1"/>
                </a:solidFill>
              </a:rPr>
              <a:t> N’s: not very informative and lack of long-range dependencies.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N-Gram Language Models, A Historical Highlight </a:t>
            </a:r>
            <a:endParaRPr dirty="0"/>
          </a:p>
        </p:txBody>
      </p:sp>
      <p:sp>
        <p:nvSpPr>
          <p:cNvPr id="286" name="Google Shape;286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" dirty="0"/>
              <a:t>Probabilistic n-gram models of text generation </a:t>
            </a:r>
            <a:r>
              <a:rPr lang="en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Jelinek+ 1980’s, …]</a:t>
            </a:r>
            <a:endParaRPr lang="en" dirty="0"/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Applications: Speech Recognition, Machine Translation</a:t>
            </a:r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endParaRPr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577478-D1C1-D771-ED20-9A62BD810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23" y="2085405"/>
            <a:ext cx="7188926" cy="27834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1910C-554B-D41F-8660-404247A9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1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modeling: definitions and history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 with counting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Measuring language modeling quality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Language Modeling with feed-forward networks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5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Counting (N-Gram) to Neural Models</a:t>
            </a:r>
            <a:endParaRPr dirty="0"/>
          </a:p>
        </p:txBody>
      </p:sp>
      <p:sp>
        <p:nvSpPr>
          <p:cNvPr id="286" name="Google Shape;286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" dirty="0"/>
              <a:t>Probabilistic n-gram models of text generation </a:t>
            </a:r>
            <a:r>
              <a:rPr lang="en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Jelinek+ 1980’s, …]</a:t>
            </a:r>
            <a:endParaRPr lang="en" dirty="0"/>
          </a:p>
          <a:p>
            <a:pPr marL="914400"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Applications: Speech Recognition, Machine Translation</a:t>
            </a:r>
            <a:br>
              <a:rPr lang="en" dirty="0"/>
            </a:br>
            <a:endParaRPr lang="en" dirty="0"/>
          </a:p>
          <a:p>
            <a:pPr marL="457200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“Shallow” statistical/neural language models (2000’s) </a:t>
            </a:r>
            <a:r>
              <a:rPr lang="en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Bengio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+ 1999 &amp; 2001, …]</a:t>
            </a:r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CA2F24B-3B70-59F7-4DE2-F366BC2F7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03" y="2617190"/>
            <a:ext cx="5642681" cy="2150073"/>
          </a:xfrm>
          <a:prstGeom prst="rect">
            <a:avLst/>
          </a:prstGeom>
        </p:spPr>
      </p:pic>
      <p:sp>
        <p:nvSpPr>
          <p:cNvPr id="7" name="Google Shape;312;p51">
            <a:extLst>
              <a:ext uri="{FF2B5EF4-FFF2-40B4-BE49-F238E27FC236}">
                <a16:creationId xmlns:a16="http://schemas.microsoft.com/office/drawing/2014/main" id="{4336C621-F8F6-F30D-473D-74EDD6BA2B19}"/>
              </a:ext>
            </a:extLst>
          </p:cNvPr>
          <p:cNvSpPr txBox="1"/>
          <p:nvPr/>
        </p:nvSpPr>
        <p:spPr>
          <a:xfrm>
            <a:off x="573456" y="2974115"/>
            <a:ext cx="147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rbel" panose="020B0503020204020204" pitchFamily="34" charset="0"/>
                <a:ea typeface="Source Sans Pro"/>
                <a:cs typeface="Source Sans Pro"/>
                <a:sym typeface="Source Sans Pro"/>
              </a:rPr>
              <a:t>NeurIPS</a:t>
            </a:r>
            <a:r>
              <a:rPr lang="en" dirty="0">
                <a:latin typeface="Corbel" panose="020B0503020204020204" pitchFamily="34" charset="0"/>
                <a:ea typeface="Source Sans Pro"/>
                <a:cs typeface="Source Sans Pro"/>
                <a:sym typeface="Source Sans Pro"/>
              </a:rPr>
              <a:t> 2000</a:t>
            </a:r>
            <a:endParaRPr dirty="0">
              <a:latin typeface="Corbel" panose="020B0503020204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F66FD-A2B3-C59B-9B50-F4DFDAC2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A92A-CCA8-F38E-29C5-EA8A4742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LMs as Implicit Joint Distribution of Language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A4BDC-4675-601A-AF6F-255447C8D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46125"/>
                <a:ext cx="8520600" cy="388569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Though implicitly we are learning the full </a:t>
                </a:r>
                <a:br>
                  <a:rPr lang="en-US" sz="2000" dirty="0"/>
                </a:br>
                <a:r>
                  <a:rPr lang="en-US" sz="2000" dirty="0"/>
                  <a:t>distribution over the language: </a:t>
                </a:r>
              </a:p>
              <a:p>
                <a:pPr lvl="1"/>
                <a:r>
                  <a:rPr lang="en-US" sz="2000" dirty="0"/>
                  <a:t>Remember the chain rule: </a:t>
                </a:r>
                <a:r>
                  <a:rPr lang="en-US" sz="2000" b="1" dirty="0">
                    <a:latin typeface="Corbel" panose="020B0503020204020204" pitchFamily="34" charset="0"/>
                  </a:rPr>
                  <a:t>P</a:t>
                </a:r>
                <a:r>
                  <a:rPr lang="en-US" sz="2000" dirty="0"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Corbel" panose="020B0503020204020204" pitchFamily="34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Language Modeling </a:t>
                </a:r>
                <a:r>
                  <a:rPr lang="en-US" sz="2000" dirty="0">
                    <a:latin typeface="Corbel" panose="020B0503020204020204" pitchFamily="34" charset="0"/>
                  </a:rPr>
                  <a:t>≜ learning prob distribution over language sequence.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9A4BDC-4675-601A-AF6F-255447C8D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46125"/>
                <a:ext cx="8520600" cy="3885690"/>
              </a:xfrm>
              <a:blipFill>
                <a:blip r:embed="rId2"/>
                <a:stretch>
                  <a:fillRect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30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CBB357-581A-AEE8-334F-B64DF799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embeddings of the context, predict the word on the right side. </a:t>
            </a:r>
          </a:p>
          <a:p>
            <a:pPr lvl="1"/>
            <a:r>
              <a:rPr lang="en-US" dirty="0"/>
              <a:t>Dropping the right context for simplicity -- not a fundamental limitation. </a:t>
            </a:r>
          </a:p>
          <a:p>
            <a:endParaRPr lang="en-US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5671649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4753305" y="4073918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3787470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3028632" y="4085347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B30BE311-72EF-FDB4-B344-A52ECC5DBAC8}"/>
              </a:ext>
            </a:extLst>
          </p:cNvPr>
          <p:cNvCxnSpPr>
            <a:stCxn id="11" idx="0"/>
            <a:endCxn id="13" idx="0"/>
          </p:cNvCxnSpPr>
          <p:nvPr/>
        </p:nvCxnSpPr>
        <p:spPr>
          <a:xfrm rot="16200000" flipV="1">
            <a:off x="5123895" y="3168976"/>
            <a:ext cx="5716" cy="1815599"/>
          </a:xfrm>
          <a:prstGeom prst="curvedConnector3">
            <a:avLst>
              <a:gd name="adj1" fmla="val 9123216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1512D110-D854-9BC4-2B54-873D891C8E92}"/>
              </a:ext>
            </a:extLst>
          </p:cNvPr>
          <p:cNvCxnSpPr>
            <a:cxnSpLocks/>
            <a:stCxn id="11" idx="0"/>
            <a:endCxn id="12" idx="0"/>
          </p:cNvCxnSpPr>
          <p:nvPr/>
        </p:nvCxnSpPr>
        <p:spPr>
          <a:xfrm rot="16200000" flipV="1">
            <a:off x="5573951" y="3619032"/>
            <a:ext cx="5716" cy="915487"/>
          </a:xfrm>
          <a:prstGeom prst="curvedConnector3">
            <a:avLst>
              <a:gd name="adj1" fmla="val 409930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2245162" y="4085347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AC011FE-C113-9CDF-4F7C-0B0EA0E37A4E}"/>
              </a:ext>
            </a:extLst>
          </p:cNvPr>
          <p:cNvCxnSpPr>
            <a:cxnSpLocks/>
            <a:stCxn id="11" idx="0"/>
            <a:endCxn id="14" idx="0"/>
          </p:cNvCxnSpPr>
          <p:nvPr/>
        </p:nvCxnSpPr>
        <p:spPr>
          <a:xfrm rot="16200000" flipH="1" flipV="1">
            <a:off x="4678883" y="2729677"/>
            <a:ext cx="5713" cy="2705625"/>
          </a:xfrm>
          <a:prstGeom prst="curvedConnector3">
            <a:avLst>
              <a:gd name="adj1" fmla="val -10860949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11" idx="0"/>
            <a:endCxn id="25" idx="0"/>
          </p:cNvCxnSpPr>
          <p:nvPr/>
        </p:nvCxnSpPr>
        <p:spPr>
          <a:xfrm rot="16200000" flipH="1" flipV="1">
            <a:off x="4287148" y="2337942"/>
            <a:ext cx="5713" cy="3489095"/>
          </a:xfrm>
          <a:prstGeom prst="curvedConnector3">
            <a:avLst>
              <a:gd name="adj1" fmla="val -12385279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13">
            <a:extLst>
              <a:ext uri="{FF2B5EF4-FFF2-40B4-BE49-F238E27FC236}">
                <a16:creationId xmlns:a16="http://schemas.microsoft.com/office/drawing/2014/main" id="{2D225A69-237B-41E4-328D-59E00232739C}"/>
              </a:ext>
            </a:extLst>
          </p:cNvPr>
          <p:cNvSpPr/>
          <p:nvPr/>
        </p:nvSpPr>
        <p:spPr>
          <a:xfrm>
            <a:off x="2310938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413806C5-B797-D2AD-A50C-D05043E5BAFB}"/>
              </a:ext>
            </a:extLst>
          </p:cNvPr>
          <p:cNvSpPr txBox="1"/>
          <p:nvPr/>
        </p:nvSpPr>
        <p:spPr>
          <a:xfrm>
            <a:off x="2610193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AB020CE1-B4D9-0C6C-2E41-0E5189BF2A5A}"/>
              </a:ext>
            </a:extLst>
          </p:cNvPr>
          <p:cNvSpPr/>
          <p:nvPr/>
        </p:nvSpPr>
        <p:spPr>
          <a:xfrm>
            <a:off x="5734511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47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CBB357-581A-AEE8-334F-B64DF799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embeddings of the context, predict the word on the right side. </a:t>
            </a:r>
          </a:p>
          <a:p>
            <a:pPr lvl="1"/>
            <a:r>
              <a:rPr lang="en-US" dirty="0"/>
              <a:t>Dropping the right context for simplicity -- not a fundamental limitation. </a:t>
            </a:r>
          </a:p>
          <a:p>
            <a:pPr lvl="1"/>
            <a:endParaRPr lang="en-US" dirty="0"/>
          </a:p>
          <a:p>
            <a:r>
              <a:rPr lang="en-US" dirty="0"/>
              <a:t>Discard anything beyond its context window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5671649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4814777" y="4081602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3787470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3005580" y="4069979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B30BE311-72EF-FDB4-B344-A52ECC5DBAC8}"/>
              </a:ext>
            </a:extLst>
          </p:cNvPr>
          <p:cNvCxnSpPr>
            <a:stCxn id="11" idx="0"/>
            <a:endCxn id="13" idx="0"/>
          </p:cNvCxnSpPr>
          <p:nvPr/>
        </p:nvCxnSpPr>
        <p:spPr>
          <a:xfrm rot="16200000" flipV="1">
            <a:off x="5123895" y="3168976"/>
            <a:ext cx="5716" cy="1815599"/>
          </a:xfrm>
          <a:prstGeom prst="curvedConnector3">
            <a:avLst>
              <a:gd name="adj1" fmla="val 9123216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1512D110-D854-9BC4-2B54-873D891C8E92}"/>
              </a:ext>
            </a:extLst>
          </p:cNvPr>
          <p:cNvCxnSpPr>
            <a:cxnSpLocks/>
            <a:stCxn id="11" idx="0"/>
            <a:endCxn id="12" idx="0"/>
          </p:cNvCxnSpPr>
          <p:nvPr/>
        </p:nvCxnSpPr>
        <p:spPr>
          <a:xfrm rot="16200000" flipH="1" flipV="1">
            <a:off x="5606561" y="3653610"/>
            <a:ext cx="1968" cy="854015"/>
          </a:xfrm>
          <a:prstGeom prst="curvedConnector3">
            <a:avLst>
              <a:gd name="adj1" fmla="val -11615854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2176006" y="4069979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AC011FE-C113-9CDF-4F7C-0B0EA0E37A4E}"/>
              </a:ext>
            </a:extLst>
          </p:cNvPr>
          <p:cNvCxnSpPr>
            <a:cxnSpLocks/>
            <a:stCxn id="11" idx="0"/>
            <a:endCxn id="14" idx="0"/>
          </p:cNvCxnSpPr>
          <p:nvPr/>
        </p:nvCxnSpPr>
        <p:spPr>
          <a:xfrm rot="16200000" flipV="1">
            <a:off x="4665387" y="2710468"/>
            <a:ext cx="9655" cy="2728677"/>
          </a:xfrm>
          <a:prstGeom prst="curvedConnector3">
            <a:avLst>
              <a:gd name="adj1" fmla="val 6446991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11" idx="0"/>
            <a:endCxn id="25" idx="0"/>
          </p:cNvCxnSpPr>
          <p:nvPr/>
        </p:nvCxnSpPr>
        <p:spPr>
          <a:xfrm rot="16200000" flipV="1">
            <a:off x="4250600" y="2295681"/>
            <a:ext cx="9655" cy="3558251"/>
          </a:xfrm>
          <a:prstGeom prst="curvedConnector3">
            <a:avLst>
              <a:gd name="adj1" fmla="val 7322434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13">
            <a:extLst>
              <a:ext uri="{FF2B5EF4-FFF2-40B4-BE49-F238E27FC236}">
                <a16:creationId xmlns:a16="http://schemas.microsoft.com/office/drawing/2014/main" id="{2D225A69-237B-41E4-328D-59E00232739C}"/>
              </a:ext>
            </a:extLst>
          </p:cNvPr>
          <p:cNvSpPr/>
          <p:nvPr/>
        </p:nvSpPr>
        <p:spPr>
          <a:xfrm>
            <a:off x="2310938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413806C5-B797-D2AD-A50C-D05043E5BAFB}"/>
              </a:ext>
            </a:extLst>
          </p:cNvPr>
          <p:cNvSpPr txBox="1"/>
          <p:nvPr/>
        </p:nvSpPr>
        <p:spPr>
          <a:xfrm>
            <a:off x="2610193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AB020CE1-B4D9-0C6C-2E41-0E5189BF2A5A}"/>
              </a:ext>
            </a:extLst>
          </p:cNvPr>
          <p:cNvSpPr/>
          <p:nvPr/>
        </p:nvSpPr>
        <p:spPr>
          <a:xfrm>
            <a:off x="5734511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52D8CAF-0515-F1B9-031A-E172177E8680}"/>
              </a:ext>
            </a:extLst>
          </p:cNvPr>
          <p:cNvSpPr/>
          <p:nvPr/>
        </p:nvSpPr>
        <p:spPr>
          <a:xfrm>
            <a:off x="108366" y="4453965"/>
            <a:ext cx="190458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6CDAE9AA-621B-2534-9CCA-F4E5BEB91251}"/>
              </a:ext>
            </a:extLst>
          </p:cNvPr>
          <p:cNvSpPr txBox="1"/>
          <p:nvPr/>
        </p:nvSpPr>
        <p:spPr>
          <a:xfrm>
            <a:off x="763776" y="4523677"/>
            <a:ext cx="611805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discard</a:t>
            </a:r>
            <a:endParaRPr lang="en-US" sz="2025" spc="-17" baseline="1543" dirty="0">
              <a:solidFill>
                <a:srgbClr val="C0000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1673B-6E8D-7ADC-55F9-C3150C0ACC5B}"/>
              </a:ext>
            </a:extLst>
          </p:cNvPr>
          <p:cNvSpPr txBox="1"/>
          <p:nvPr/>
        </p:nvSpPr>
        <p:spPr>
          <a:xfrm>
            <a:off x="116609" y="4043306"/>
            <a:ext cx="208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trike="sngStrike" dirty="0">
                <a:solidFill>
                  <a:srgbClr val="C00000"/>
                </a:solidFill>
                <a:latin typeface="Corbel" panose="020B0503020204020204" pitchFamily="34" charset="0"/>
              </a:rPr>
              <a:t>blah    blah    blah     blah     </a:t>
            </a:r>
          </a:p>
        </p:txBody>
      </p:sp>
    </p:spTree>
    <p:extLst>
      <p:ext uri="{BB962C8B-B14F-4D97-AF65-F5344CB8AC3E}">
        <p14:creationId xmlns:p14="http://schemas.microsoft.com/office/powerpoint/2010/main" val="1454003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6CBB357-581A-AEE8-334F-B64DF7996C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embeddings of the </a:t>
                </a:r>
                <a:r>
                  <a:rPr lang="en-US" dirty="0">
                    <a:solidFill>
                      <a:srgbClr val="E400D9"/>
                    </a:solidFill>
                  </a:rPr>
                  <a:t>context</a:t>
                </a:r>
                <a:r>
                  <a:rPr lang="en-US" dirty="0"/>
                  <a:t>, predict a </a:t>
                </a:r>
                <a:r>
                  <a:rPr lang="en-US" dirty="0">
                    <a:solidFill>
                      <a:srgbClr val="C00000"/>
                    </a:solidFill>
                  </a:rPr>
                  <a:t>target word </a:t>
                </a:r>
                <a:r>
                  <a:rPr lang="en-US" dirty="0"/>
                  <a:t>on the right side. </a:t>
                </a:r>
              </a:p>
              <a:p>
                <a:pPr lvl="1"/>
                <a:r>
                  <a:rPr lang="en-US" dirty="0"/>
                  <a:t>Dropping the right context for simplicity -- not a fundamental limitation. </a:t>
                </a:r>
              </a:p>
              <a:p>
                <a:r>
                  <a:rPr lang="en-US" dirty="0"/>
                  <a:t>Training this model is basically optimizing its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6C7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such that it assigns </a:t>
                </a:r>
                <a:br>
                  <a:rPr lang="en-US" dirty="0"/>
                </a:br>
                <a:r>
                  <a:rPr lang="en-US" dirty="0"/>
                  <a:t>high probability to the </a:t>
                </a:r>
                <a:r>
                  <a:rPr lang="en-US" dirty="0">
                    <a:solidFill>
                      <a:srgbClr val="C00000"/>
                    </a:solidFill>
                  </a:rPr>
                  <a:t>target word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6CBB357-581A-AEE8-334F-B64DF7996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5671649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4813532" y="408248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3787470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2994919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2310938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2610193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2165666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2158395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2165666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299491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3918657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488730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54B4D-1791-9AE5-F00D-C84A2C1FB594}"/>
                  </a:ext>
                </a:extLst>
              </p:cNvPr>
              <p:cNvSpPr txBox="1"/>
              <p:nvPr/>
            </p:nvSpPr>
            <p:spPr>
              <a:xfrm>
                <a:off x="1149349" y="3068362"/>
                <a:ext cx="6270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FFN</m:t>
                      </m:r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US" sz="3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854B4D-1791-9AE5-F00D-C84A2C1F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49" y="3068362"/>
                <a:ext cx="627074" cy="492443"/>
              </a:xfrm>
              <a:prstGeom prst="rect">
                <a:avLst/>
              </a:prstGeom>
              <a:blipFill>
                <a:blip r:embed="rId3"/>
                <a:stretch>
                  <a:fillRect r="-5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E26337-DADC-6028-F7CB-2E7D0CEA24F3}"/>
                  </a:ext>
                </a:extLst>
              </p:cNvPr>
              <p:cNvSpPr txBox="1"/>
              <p:nvPr/>
            </p:nvSpPr>
            <p:spPr>
              <a:xfrm>
                <a:off x="5624141" y="3070559"/>
                <a:ext cx="6270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06C7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E26337-DADC-6028-F7CB-2E7D0CEA2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41" y="3070559"/>
                <a:ext cx="62707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2987648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3908299" y="3763263"/>
            <a:ext cx="621307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4868509" y="3763394"/>
            <a:ext cx="629878" cy="83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5734511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2906847" y="3623985"/>
            <a:ext cx="171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5663F002-0D23-1DC7-BEE3-263EA9978632}"/>
              </a:ext>
            </a:extLst>
          </p:cNvPr>
          <p:cNvSpPr/>
          <p:nvPr/>
        </p:nvSpPr>
        <p:spPr>
          <a:xfrm>
            <a:off x="4599095" y="2477129"/>
            <a:ext cx="1860737" cy="549668"/>
          </a:xfrm>
          <a:prstGeom prst="wedgeRoundRectCallout">
            <a:avLst>
              <a:gd name="adj1" fmla="val 20972"/>
              <a:gd name="adj2" fmla="val 65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Trainable parameters of neural network </a:t>
            </a:r>
          </a:p>
        </p:txBody>
      </p:sp>
      <p:pic>
        <p:nvPicPr>
          <p:cNvPr id="57" name="Picture 2" descr="Word frequency in titles of all articles with Frequency &gt;= 10 Figure 2... |  Download Scientific Diagram">
            <a:extLst>
              <a:ext uri="{FF2B5EF4-FFF2-40B4-BE49-F238E27FC236}">
                <a16:creationId xmlns:a16="http://schemas.microsoft.com/office/drawing/2014/main" id="{6AF7D0C2-94B8-71A7-1E53-6E06ADD76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4" t="8585" r="65769" b="30524"/>
          <a:stretch/>
        </p:blipFill>
        <p:spPr bwMode="auto">
          <a:xfrm rot="5400000">
            <a:off x="7439037" y="2715768"/>
            <a:ext cx="1650003" cy="14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49FCE7-8DC4-E8D2-C066-EDB30B3CB653}"/>
              </a:ext>
            </a:extLst>
          </p:cNvPr>
          <p:cNvSpPr txBox="1"/>
          <p:nvPr/>
        </p:nvSpPr>
        <p:spPr>
          <a:xfrm>
            <a:off x="7219077" y="2302333"/>
            <a:ext cx="1848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P</a:t>
            </a:r>
            <a:r>
              <a:rPr lang="en-US" dirty="0">
                <a:latin typeface="Corbel" panose="020B0503020204020204" pitchFamily="34" charset="0"/>
              </a:rPr>
              <a:t>robs over vocabulary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B93308-28F7-23E4-49E5-F889A26F62E8}"/>
              </a:ext>
            </a:extLst>
          </p:cNvPr>
          <p:cNvSpPr txBox="1"/>
          <p:nvPr/>
        </p:nvSpPr>
        <p:spPr>
          <a:xfrm>
            <a:off x="6608833" y="2632865"/>
            <a:ext cx="953286" cy="167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mat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ant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chair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6284185" y="3167148"/>
            <a:ext cx="553302" cy="387550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 err="1">
                <a:latin typeface="Corbel" panose="020B0503020204020204" pitchFamily="34" charset="0"/>
              </a:rPr>
              <a:t>Bengio</a:t>
            </a:r>
            <a:r>
              <a:rPr lang="en-US" sz="1050" dirty="0">
                <a:latin typeface="Corbel" panose="020B0503020204020204" pitchFamily="34" charset="0"/>
              </a:rPr>
              <a:t> et al. 2003]</a:t>
            </a:r>
          </a:p>
        </p:txBody>
      </p:sp>
    </p:spTree>
    <p:extLst>
      <p:ext uri="{BB962C8B-B14F-4D97-AF65-F5344CB8AC3E}">
        <p14:creationId xmlns:p14="http://schemas.microsoft.com/office/powerpoint/2010/main" val="4201235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CBB357-581A-AEE8-334F-B64DF7996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actually a pretty good model!  </a:t>
            </a:r>
          </a:p>
          <a:p>
            <a:r>
              <a:rPr lang="en-US" dirty="0"/>
              <a:t>It will also lay the foundation for the future models (e.g., transformers, ...) </a:t>
            </a:r>
          </a:p>
          <a:p>
            <a:r>
              <a:rPr lang="en-US" dirty="0"/>
              <a:t>But first we need to figure out how to train neural networks! 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5671649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4813532" y="408248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3787470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2994919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2310938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2610193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2165666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2158395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2165666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299491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3918657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488730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E26337-DADC-6028-F7CB-2E7D0CEA24F3}"/>
                  </a:ext>
                </a:extLst>
              </p:cNvPr>
              <p:cNvSpPr txBox="1"/>
              <p:nvPr/>
            </p:nvSpPr>
            <p:spPr>
              <a:xfrm>
                <a:off x="5624141" y="3070559"/>
                <a:ext cx="6270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0006C7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E26337-DADC-6028-F7CB-2E7D0CEA2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41" y="3070559"/>
                <a:ext cx="62707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2987648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3908299" y="3763263"/>
            <a:ext cx="621307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4868509" y="3763394"/>
            <a:ext cx="629878" cy="83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5734511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2906847" y="3623985"/>
            <a:ext cx="171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54" name="Rounded Rectangular Callout 53">
            <a:extLst>
              <a:ext uri="{FF2B5EF4-FFF2-40B4-BE49-F238E27FC236}">
                <a16:creationId xmlns:a16="http://schemas.microsoft.com/office/drawing/2014/main" id="{5663F002-0D23-1DC7-BEE3-263EA9978632}"/>
              </a:ext>
            </a:extLst>
          </p:cNvPr>
          <p:cNvSpPr/>
          <p:nvPr/>
        </p:nvSpPr>
        <p:spPr>
          <a:xfrm>
            <a:off x="4599095" y="2477129"/>
            <a:ext cx="1860737" cy="549668"/>
          </a:xfrm>
          <a:prstGeom prst="wedgeRoundRectCallout">
            <a:avLst>
              <a:gd name="adj1" fmla="val 20972"/>
              <a:gd name="adj2" fmla="val 65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Trainable parameters of neural network </a:t>
            </a:r>
          </a:p>
        </p:txBody>
      </p:sp>
      <p:pic>
        <p:nvPicPr>
          <p:cNvPr id="57" name="Picture 2" descr="Word frequency in titles of all articles with Frequency &gt;= 10 Figure 2... |  Download Scientific Diagram">
            <a:extLst>
              <a:ext uri="{FF2B5EF4-FFF2-40B4-BE49-F238E27FC236}">
                <a16:creationId xmlns:a16="http://schemas.microsoft.com/office/drawing/2014/main" id="{6AF7D0C2-94B8-71A7-1E53-6E06ADD76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4" t="8585" r="65769" b="30524"/>
          <a:stretch/>
        </p:blipFill>
        <p:spPr bwMode="auto">
          <a:xfrm rot="5400000">
            <a:off x="7439037" y="2715768"/>
            <a:ext cx="1650003" cy="14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949FCE7-8DC4-E8D2-C066-EDB30B3CB653}"/>
              </a:ext>
            </a:extLst>
          </p:cNvPr>
          <p:cNvSpPr txBox="1"/>
          <p:nvPr/>
        </p:nvSpPr>
        <p:spPr>
          <a:xfrm>
            <a:off x="7219077" y="2302333"/>
            <a:ext cx="1848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P</a:t>
            </a:r>
            <a:r>
              <a:rPr lang="en-US" dirty="0">
                <a:latin typeface="Corbel" panose="020B0503020204020204" pitchFamily="34" charset="0"/>
              </a:rPr>
              <a:t>robs over vocabulary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B93308-28F7-23E4-49E5-F889A26F62E8}"/>
              </a:ext>
            </a:extLst>
          </p:cNvPr>
          <p:cNvSpPr txBox="1"/>
          <p:nvPr/>
        </p:nvSpPr>
        <p:spPr>
          <a:xfrm>
            <a:off x="6608833" y="2632865"/>
            <a:ext cx="953286" cy="167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mat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ant</a:t>
            </a:r>
          </a:p>
          <a:p>
            <a:pPr algn="r">
              <a:lnSpc>
                <a:spcPct val="15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chair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6284185" y="3167148"/>
            <a:ext cx="553302" cy="387550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 err="1">
                <a:latin typeface="Corbel" panose="020B0503020204020204" pitchFamily="34" charset="0"/>
              </a:rPr>
              <a:t>Bengio</a:t>
            </a:r>
            <a:r>
              <a:rPr lang="en-US" sz="1050" dirty="0">
                <a:latin typeface="Corbel" panose="020B0503020204020204" pitchFamily="34" charset="0"/>
              </a:rPr>
              <a:t> et al. 2003]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A9B6B7-87E7-F03B-93B5-88C6790A6C9F}"/>
                  </a:ext>
                </a:extLst>
              </p:cNvPr>
              <p:cNvSpPr txBox="1"/>
              <p:nvPr/>
            </p:nvSpPr>
            <p:spPr>
              <a:xfrm>
                <a:off x="1149349" y="3068362"/>
                <a:ext cx="62707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FFN</m:t>
                      </m:r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 (</m:t>
                      </m:r>
                    </m:oMath>
                  </m:oMathPara>
                </a14:m>
                <a:endParaRPr lang="en-US" sz="3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A9B6B7-87E7-F03B-93B5-88C6790A6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349" y="3068362"/>
                <a:ext cx="627074" cy="492443"/>
              </a:xfrm>
              <a:prstGeom prst="rect">
                <a:avLst/>
              </a:prstGeom>
              <a:blipFill>
                <a:blip r:embed="rId5"/>
                <a:stretch>
                  <a:fillRect r="-5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253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5671649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4813532" y="408248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3787470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2994919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2310938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2610193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2165666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2158395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2165666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299491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3918657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4887309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2987648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3908299" y="3763263"/>
            <a:ext cx="621307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4868509" y="3763394"/>
            <a:ext cx="629878" cy="83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5734511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2906847" y="3623985"/>
            <a:ext cx="171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 err="1">
                <a:latin typeface="Corbel" panose="020B0503020204020204" pitchFamily="34" charset="0"/>
              </a:rPr>
              <a:t>Bengio</a:t>
            </a:r>
            <a:r>
              <a:rPr lang="en-US" sz="1050" dirty="0">
                <a:latin typeface="Corbel" panose="020B0503020204020204" pitchFamily="34" charset="0"/>
              </a:rPr>
              <a:t> et al. 2003]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906E18-97F9-36C9-5C8C-176945CCE472}"/>
              </a:ext>
            </a:extLst>
          </p:cNvPr>
          <p:cNvSpPr/>
          <p:nvPr/>
        </p:nvSpPr>
        <p:spPr>
          <a:xfrm>
            <a:off x="2094374" y="3116938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EE9AC-78B0-75FC-FF94-25F297317192}"/>
              </a:ext>
            </a:extLst>
          </p:cNvPr>
          <p:cNvSpPr txBox="1"/>
          <p:nvPr/>
        </p:nvSpPr>
        <p:spPr>
          <a:xfrm>
            <a:off x="1955735" y="2863507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AFE2CE3-7E8F-F962-D9FE-F643CEE2FA41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rot="5400000">
            <a:off x="3454269" y="2718213"/>
            <a:ext cx="794585" cy="286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282854-561A-6006-00FF-16651EE01917}"/>
              </a:ext>
            </a:extLst>
          </p:cNvPr>
          <p:cNvSpPr/>
          <p:nvPr/>
        </p:nvSpPr>
        <p:spPr>
          <a:xfrm>
            <a:off x="2877776" y="2112803"/>
            <a:ext cx="1950434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O O O O O O O O O O O O 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BAF230C-071F-04F3-F6AF-977B62679C50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 rot="5400000">
            <a:off x="3468541" y="1728168"/>
            <a:ext cx="769088" cy="18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E47F6D-3175-CF64-5A19-4357FB0D3FE4}"/>
              </a:ext>
            </a:extLst>
          </p:cNvPr>
          <p:cNvGrpSpPr/>
          <p:nvPr/>
        </p:nvGrpSpPr>
        <p:grpSpPr>
          <a:xfrm>
            <a:off x="1381825" y="918807"/>
            <a:ext cx="1384431" cy="1016534"/>
            <a:chOff x="6053458" y="1801327"/>
            <a:chExt cx="1384431" cy="1016534"/>
          </a:xfrm>
        </p:grpSpPr>
        <p:pic>
          <p:nvPicPr>
            <p:cNvPr id="19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D36CD42-6CD5-C2AD-9EAD-A2549D940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885C1-3463-AB34-8907-D355B1D9EC5A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435694-E41D-DE0A-B8F8-EA3786BDEC40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FE2BE9-3166-4629-1D08-4988B48ABCC6}"/>
              </a:ext>
            </a:extLst>
          </p:cNvPr>
          <p:cNvSpPr/>
          <p:nvPr/>
        </p:nvSpPr>
        <p:spPr>
          <a:xfrm>
            <a:off x="3482232" y="1136666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418155E-8700-25FC-E96E-A16E5685E447}"/>
              </a:ext>
            </a:extLst>
          </p:cNvPr>
          <p:cNvSpPr/>
          <p:nvPr/>
        </p:nvSpPr>
        <p:spPr>
          <a:xfrm rot="10800000">
            <a:off x="2788061" y="1229569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/>
              <p:nvPr/>
            </p:nvSpPr>
            <p:spPr>
              <a:xfrm>
                <a:off x="3916545" y="2557411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545" y="2557411"/>
                <a:ext cx="445057" cy="307777"/>
              </a:xfrm>
              <a:prstGeom prst="rect">
                <a:avLst/>
              </a:prstGeom>
              <a:blipFill>
                <a:blip r:embed="rId4"/>
                <a:stretch>
                  <a:fillRect l="-9589" r="-27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/>
              <p:nvPr/>
            </p:nvSpPr>
            <p:spPr>
              <a:xfrm>
                <a:off x="3923230" y="1561772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30" y="1561772"/>
                <a:ext cx="445057" cy="307777"/>
              </a:xfrm>
              <a:prstGeom prst="rect">
                <a:avLst/>
              </a:prstGeom>
              <a:blipFill>
                <a:blip r:embed="rId5"/>
                <a:stretch>
                  <a:fillRect l="-12329" r="-274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FE2294-34F4-CC7E-2616-22AD562C6297}"/>
                  </a:ext>
                </a:extLst>
              </p:cNvPr>
              <p:cNvSpPr txBox="1"/>
              <p:nvPr/>
            </p:nvSpPr>
            <p:spPr>
              <a:xfrm>
                <a:off x="6245710" y="2971229"/>
                <a:ext cx="2430537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289A00"/>
                    </a:solidFill>
                    <a:latin typeface="Corbel" panose="020B0503020204020204" pitchFamily="34" charset="0"/>
                  </a:rPr>
                  <a:t>concatenated word embeddings</a:t>
                </a:r>
                <a:endParaRPr lang="en-US" sz="1100" b="0" i="1" dirty="0">
                  <a:solidFill>
                    <a:srgbClr val="289A00"/>
                  </a:solidFill>
                  <a:latin typeface="Corbel" panose="020B05030202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FE2294-34F4-CC7E-2616-22AD562C6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10" y="2971229"/>
                <a:ext cx="2430537" cy="523220"/>
              </a:xfrm>
              <a:prstGeom prst="rect">
                <a:avLst/>
              </a:prstGeom>
              <a:blipFill>
                <a:blip r:embed="rId6"/>
                <a:stretch>
                  <a:fillRect l="-4523" t="-10465" r="-2010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CF9791-7690-53D4-AAED-ADD35C479369}"/>
                  </a:ext>
                </a:extLst>
              </p:cNvPr>
              <p:cNvSpPr txBox="1"/>
              <p:nvPr/>
            </p:nvSpPr>
            <p:spPr>
              <a:xfrm>
                <a:off x="6786682" y="1910661"/>
                <a:ext cx="1379865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hidden layer</a:t>
                </a:r>
                <a:endParaRPr lang="en-US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ACF9791-7690-53D4-AAED-ADD35C47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682" y="1910661"/>
                <a:ext cx="1379865" cy="523220"/>
              </a:xfrm>
              <a:prstGeom prst="rect">
                <a:avLst/>
              </a:prstGeom>
              <a:blipFill>
                <a:blip r:embed="rId7"/>
                <a:stretch>
                  <a:fillRect l="-3524" t="-9302" r="-5286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409C42-0EEC-C9C8-4CD8-84FC4AAEB59B}"/>
                  </a:ext>
                </a:extLst>
              </p:cNvPr>
              <p:cNvSpPr txBox="1"/>
              <p:nvPr/>
            </p:nvSpPr>
            <p:spPr>
              <a:xfrm>
                <a:off x="6413020" y="982398"/>
                <a:ext cx="20951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output distribution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409C42-0EEC-C9C8-4CD8-84FC4AAEB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20" y="982398"/>
                <a:ext cx="2095124" cy="553998"/>
              </a:xfrm>
              <a:prstGeom prst="rect">
                <a:avLst/>
              </a:prstGeom>
              <a:blipFill>
                <a:blip r:embed="rId8"/>
                <a:stretch>
                  <a:fillRect l="-2326" t="-10989" r="-3488" b="-20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67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C446B64-797A-51C6-F4FE-6BB0DDE4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4505212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B050"/>
                </a:solidFill>
              </a:rPr>
              <a:t>Improvements</a:t>
            </a:r>
            <a:r>
              <a:rPr lang="en-US" dirty="0"/>
              <a:t> over n-gram LM:</a:t>
            </a:r>
          </a:p>
          <a:p>
            <a:r>
              <a:rPr lang="en-US" dirty="0"/>
              <a:t>Tackles the sparsity problem</a:t>
            </a:r>
          </a:p>
          <a:p>
            <a:r>
              <a:rPr lang="en-US" dirty="0"/>
              <a:t>Model size is O(n) not O(exp(n)) — </a:t>
            </a:r>
            <a:br>
              <a:rPr lang="en-US" dirty="0"/>
            </a:br>
            <a:r>
              <a:rPr lang="en-US" dirty="0"/>
              <a:t>n being the window size.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LM: Compared to N-Grams 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8201295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7343178" y="408248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6317116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5524565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4840584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5139839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695312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4688041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695312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5524565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6448303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7416955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5517294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6437945" y="3763263"/>
            <a:ext cx="621307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7398155" y="3763394"/>
            <a:ext cx="629878" cy="83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8264157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5436493" y="3623985"/>
            <a:ext cx="171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 err="1">
                <a:latin typeface="Corbel" panose="020B0503020204020204" pitchFamily="34" charset="0"/>
              </a:rPr>
              <a:t>Bengio</a:t>
            </a:r>
            <a:r>
              <a:rPr lang="en-US" sz="1050" dirty="0">
                <a:latin typeface="Corbel" panose="020B0503020204020204" pitchFamily="34" charset="0"/>
              </a:rPr>
              <a:t> et al. 2003, notes from Richard </a:t>
            </a:r>
            <a:r>
              <a:rPr lang="en-US" sz="1050" dirty="0" err="1">
                <a:latin typeface="Corbel" panose="020B0503020204020204" pitchFamily="34" charset="0"/>
              </a:rPr>
              <a:t>Socher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906E18-97F9-36C9-5C8C-176945CCE472}"/>
              </a:ext>
            </a:extLst>
          </p:cNvPr>
          <p:cNvSpPr/>
          <p:nvPr/>
        </p:nvSpPr>
        <p:spPr>
          <a:xfrm>
            <a:off x="4624020" y="3116938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EE9AC-78B0-75FC-FF94-25F297317192}"/>
              </a:ext>
            </a:extLst>
          </p:cNvPr>
          <p:cNvSpPr txBox="1"/>
          <p:nvPr/>
        </p:nvSpPr>
        <p:spPr>
          <a:xfrm>
            <a:off x="4485381" y="2863507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AFE2CE3-7E8F-F962-D9FE-F643CEE2FA41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rot="5400000">
            <a:off x="5983915" y="2718213"/>
            <a:ext cx="794585" cy="286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282854-561A-6006-00FF-16651EE01917}"/>
              </a:ext>
            </a:extLst>
          </p:cNvPr>
          <p:cNvSpPr/>
          <p:nvPr/>
        </p:nvSpPr>
        <p:spPr>
          <a:xfrm>
            <a:off x="5407422" y="2112803"/>
            <a:ext cx="1950434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O O O O O O O O O O O O 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BAF230C-071F-04F3-F6AF-977B62679C50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 rot="5400000">
            <a:off x="5998187" y="1728168"/>
            <a:ext cx="769088" cy="18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E47F6D-3175-CF64-5A19-4357FB0D3FE4}"/>
              </a:ext>
            </a:extLst>
          </p:cNvPr>
          <p:cNvGrpSpPr/>
          <p:nvPr/>
        </p:nvGrpSpPr>
        <p:grpSpPr>
          <a:xfrm>
            <a:off x="3911471" y="918807"/>
            <a:ext cx="1384431" cy="1016534"/>
            <a:chOff x="6053458" y="1801327"/>
            <a:chExt cx="1384431" cy="1016534"/>
          </a:xfrm>
        </p:grpSpPr>
        <p:pic>
          <p:nvPicPr>
            <p:cNvPr id="19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D36CD42-6CD5-C2AD-9EAD-A2549D940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885C1-3463-AB34-8907-D355B1D9EC5A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435694-E41D-DE0A-B8F8-EA3786BDEC40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FE2BE9-3166-4629-1D08-4988B48ABCC6}"/>
              </a:ext>
            </a:extLst>
          </p:cNvPr>
          <p:cNvSpPr/>
          <p:nvPr/>
        </p:nvSpPr>
        <p:spPr>
          <a:xfrm>
            <a:off x="6011878" y="1136666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418155E-8700-25FC-E96E-A16E5685E447}"/>
              </a:ext>
            </a:extLst>
          </p:cNvPr>
          <p:cNvSpPr/>
          <p:nvPr/>
        </p:nvSpPr>
        <p:spPr>
          <a:xfrm rot="10800000">
            <a:off x="5317707" y="1229569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/>
              <p:nvPr/>
            </p:nvSpPr>
            <p:spPr>
              <a:xfrm>
                <a:off x="6446191" y="2557411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91" y="2557411"/>
                <a:ext cx="445057" cy="307777"/>
              </a:xfrm>
              <a:prstGeom prst="rect">
                <a:avLst/>
              </a:prstGeom>
              <a:blipFill>
                <a:blip r:embed="rId5"/>
                <a:stretch>
                  <a:fillRect l="-9589" r="-27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/>
              <p:nvPr/>
            </p:nvSpPr>
            <p:spPr>
              <a:xfrm>
                <a:off x="6452876" y="1561772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76" y="1561772"/>
                <a:ext cx="445057" cy="307777"/>
              </a:xfrm>
              <a:prstGeom prst="rect">
                <a:avLst/>
              </a:prstGeom>
              <a:blipFill>
                <a:blip r:embed="rId6"/>
                <a:stretch>
                  <a:fillRect l="-12329" r="-274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F630D4C-2BE8-0787-2BDB-910845502761}"/>
              </a:ext>
            </a:extLst>
          </p:cNvPr>
          <p:cNvGrpSpPr/>
          <p:nvPr/>
        </p:nvGrpSpPr>
        <p:grpSpPr>
          <a:xfrm>
            <a:off x="313645" y="2794449"/>
            <a:ext cx="3348327" cy="1581900"/>
            <a:chOff x="320709" y="2904921"/>
            <a:chExt cx="3084718" cy="1374475"/>
          </a:xfrm>
        </p:grpSpPr>
        <p:pic>
          <p:nvPicPr>
            <p:cNvPr id="15" name="Picture 14" descr="Table&#10;&#10;Description automatically generated">
              <a:extLst>
                <a:ext uri="{FF2B5EF4-FFF2-40B4-BE49-F238E27FC236}">
                  <a16:creationId xmlns:a16="http://schemas.microsoft.com/office/drawing/2014/main" id="{D7AC7159-A8DD-ED8E-02B4-EA9640E5C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0690" r="68679"/>
            <a:stretch/>
          </p:blipFill>
          <p:spPr>
            <a:xfrm>
              <a:off x="320709" y="3458961"/>
              <a:ext cx="1846840" cy="820435"/>
            </a:xfrm>
            <a:prstGeom prst="rect">
              <a:avLst/>
            </a:prstGeom>
          </p:spPr>
        </p:pic>
        <p:pic>
          <p:nvPicPr>
            <p:cNvPr id="24" name="Picture 23" descr="Table&#10;&#10;Description automatically generated">
              <a:extLst>
                <a:ext uri="{FF2B5EF4-FFF2-40B4-BE49-F238E27FC236}">
                  <a16:creationId xmlns:a16="http://schemas.microsoft.com/office/drawing/2014/main" id="{A34603AF-C190-D4D3-7AD7-2156678BE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573" b="65512"/>
            <a:stretch/>
          </p:blipFill>
          <p:spPr>
            <a:xfrm>
              <a:off x="2138747" y="2905957"/>
              <a:ext cx="1263431" cy="573825"/>
            </a:xfrm>
            <a:prstGeom prst="rect">
              <a:avLst/>
            </a:prstGeom>
          </p:spPr>
        </p:pic>
        <p:pic>
          <p:nvPicPr>
            <p:cNvPr id="31" name="Picture 30" descr="Table&#10;&#10;Description automatically generated">
              <a:extLst>
                <a:ext uri="{FF2B5EF4-FFF2-40B4-BE49-F238E27FC236}">
                  <a16:creationId xmlns:a16="http://schemas.microsoft.com/office/drawing/2014/main" id="{51DD72CF-3D5F-BCCC-85E0-50B4D5875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8679" b="65450"/>
            <a:stretch/>
          </p:blipFill>
          <p:spPr>
            <a:xfrm>
              <a:off x="320709" y="2904921"/>
              <a:ext cx="1846840" cy="574861"/>
            </a:xfrm>
            <a:prstGeom prst="rect">
              <a:avLst/>
            </a:prstGeom>
          </p:spPr>
        </p:pic>
        <p:pic>
          <p:nvPicPr>
            <p:cNvPr id="35" name="Picture 34" descr="Table&#10;&#10;Description automatically generated">
              <a:extLst>
                <a:ext uri="{FF2B5EF4-FFF2-40B4-BE49-F238E27FC236}">
                  <a16:creationId xmlns:a16="http://schemas.microsoft.com/office/drawing/2014/main" id="{34C1B4CB-1117-26F4-7E14-D6F709E4C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573" t="50371"/>
            <a:stretch/>
          </p:blipFill>
          <p:spPr>
            <a:xfrm>
              <a:off x="2141996" y="3453385"/>
              <a:ext cx="1263431" cy="825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941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CC446B64-797A-51C6-F4FE-6BB0DDE41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52474"/>
                <a:ext cx="4505212" cy="3782111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Improvements</a:t>
                </a:r>
                <a:r>
                  <a:rPr lang="en-US" dirty="0"/>
                  <a:t> over n-gram LM:</a:t>
                </a:r>
              </a:p>
              <a:p>
                <a:r>
                  <a:rPr lang="en-US" dirty="0"/>
                  <a:t>Tackles the sparsity problem</a:t>
                </a:r>
              </a:p>
              <a:p>
                <a:r>
                  <a:rPr lang="en-US" dirty="0"/>
                  <a:t>Model size is O(n) not O(exp(n)) — </a:t>
                </a:r>
                <a:br>
                  <a:rPr lang="en-US" dirty="0"/>
                </a:br>
                <a:r>
                  <a:rPr lang="en-US" dirty="0"/>
                  <a:t>n being the window size. 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Remaining </a:t>
                </a:r>
                <a:r>
                  <a:rPr lang="en-US" dirty="0">
                    <a:solidFill>
                      <a:srgbClr val="C00000"/>
                    </a:solidFill>
                  </a:rPr>
                  <a:t>problems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Fixed window is too small</a:t>
                </a:r>
              </a:p>
              <a:p>
                <a:r>
                  <a:rPr lang="en-US" dirty="0"/>
                  <a:t>Enlarging window enlarges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/>
                  <a:t> — Window can never be large enough!</a:t>
                </a:r>
              </a:p>
              <a:p>
                <a:r>
                  <a:rPr lang="en-US" dirty="0"/>
                  <a:t>It’s not deep enough to capture nuanced contextual meanings </a:t>
                </a:r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CC446B64-797A-51C6-F4FE-6BB0DDE41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52474"/>
                <a:ext cx="4505212" cy="3782111"/>
              </a:xfrm>
              <a:blipFill>
                <a:blip r:embed="rId2"/>
                <a:stretch>
                  <a:fillRect r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LM: Compared to N-Grams 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8201295" y="407963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7343178" y="408248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6317116" y="407391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5524565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4840584" y="445396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5139839" y="4524508"/>
            <a:ext cx="4941943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695312" y="406774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4688041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695312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5524565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6448303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7416955" y="324306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5400000">
            <a:off x="5517294" y="3760177"/>
            <a:ext cx="615132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6437945" y="3763263"/>
            <a:ext cx="621307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7398155" y="3763394"/>
            <a:ext cx="629878" cy="83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8264157" y="446539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5436493" y="3623985"/>
            <a:ext cx="171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 err="1">
                <a:latin typeface="Corbel" panose="020B0503020204020204" pitchFamily="34" charset="0"/>
              </a:rPr>
              <a:t>Bengio</a:t>
            </a:r>
            <a:r>
              <a:rPr lang="en-US" sz="1050" dirty="0">
                <a:latin typeface="Corbel" panose="020B0503020204020204" pitchFamily="34" charset="0"/>
              </a:rPr>
              <a:t> et al. 2003, notes from Richard </a:t>
            </a:r>
            <a:r>
              <a:rPr lang="en-US" sz="1050" dirty="0" err="1">
                <a:latin typeface="Corbel" panose="020B0503020204020204" pitchFamily="34" charset="0"/>
              </a:rPr>
              <a:t>Socher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906E18-97F9-36C9-5C8C-176945CCE472}"/>
              </a:ext>
            </a:extLst>
          </p:cNvPr>
          <p:cNvSpPr/>
          <p:nvPr/>
        </p:nvSpPr>
        <p:spPr>
          <a:xfrm>
            <a:off x="4624020" y="3116938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EE9AC-78B0-75FC-FF94-25F297317192}"/>
              </a:ext>
            </a:extLst>
          </p:cNvPr>
          <p:cNvSpPr txBox="1"/>
          <p:nvPr/>
        </p:nvSpPr>
        <p:spPr>
          <a:xfrm>
            <a:off x="4485381" y="2863507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AFE2CE3-7E8F-F962-D9FE-F643CEE2FA41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rot="5400000">
            <a:off x="5983915" y="2718213"/>
            <a:ext cx="794585" cy="286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282854-561A-6006-00FF-16651EE01917}"/>
              </a:ext>
            </a:extLst>
          </p:cNvPr>
          <p:cNvSpPr/>
          <p:nvPr/>
        </p:nvSpPr>
        <p:spPr>
          <a:xfrm>
            <a:off x="5407422" y="2112803"/>
            <a:ext cx="1950434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O O O O O O O O O O O O 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BAF230C-071F-04F3-F6AF-977B62679C50}"/>
              </a:ext>
            </a:extLst>
          </p:cNvPr>
          <p:cNvCxnSpPr>
            <a:cxnSpLocks/>
            <a:stCxn id="22" idx="2"/>
            <a:endCxn id="9" idx="0"/>
          </p:cNvCxnSpPr>
          <p:nvPr/>
        </p:nvCxnSpPr>
        <p:spPr>
          <a:xfrm rot="5400000">
            <a:off x="5998187" y="1728168"/>
            <a:ext cx="769088" cy="18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E47F6D-3175-CF64-5A19-4357FB0D3FE4}"/>
              </a:ext>
            </a:extLst>
          </p:cNvPr>
          <p:cNvGrpSpPr/>
          <p:nvPr/>
        </p:nvGrpSpPr>
        <p:grpSpPr>
          <a:xfrm>
            <a:off x="3911471" y="918807"/>
            <a:ext cx="1384431" cy="1016534"/>
            <a:chOff x="6053458" y="1801327"/>
            <a:chExt cx="1384431" cy="1016534"/>
          </a:xfrm>
        </p:grpSpPr>
        <p:pic>
          <p:nvPicPr>
            <p:cNvPr id="19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D36CD42-6CD5-C2AD-9EAD-A2549D940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3885C1-3463-AB34-8907-D355B1D9EC5A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435694-E41D-DE0A-B8F8-EA3786BDEC40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FE2BE9-3166-4629-1D08-4988B48ABCC6}"/>
              </a:ext>
            </a:extLst>
          </p:cNvPr>
          <p:cNvSpPr/>
          <p:nvPr/>
        </p:nvSpPr>
        <p:spPr>
          <a:xfrm>
            <a:off x="6011878" y="1136666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418155E-8700-25FC-E96E-A16E5685E447}"/>
              </a:ext>
            </a:extLst>
          </p:cNvPr>
          <p:cNvSpPr/>
          <p:nvPr/>
        </p:nvSpPr>
        <p:spPr>
          <a:xfrm rot="10800000">
            <a:off x="5317707" y="1229569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/>
              <p:nvPr/>
            </p:nvSpPr>
            <p:spPr>
              <a:xfrm>
                <a:off x="6446191" y="2557411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95B367-24D3-75BF-D2C0-7527D540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91" y="2557411"/>
                <a:ext cx="445057" cy="307777"/>
              </a:xfrm>
              <a:prstGeom prst="rect">
                <a:avLst/>
              </a:prstGeom>
              <a:blipFill>
                <a:blip r:embed="rId5"/>
                <a:stretch>
                  <a:fillRect l="-9589" r="-27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/>
              <p:nvPr/>
            </p:nvSpPr>
            <p:spPr>
              <a:xfrm>
                <a:off x="6452876" y="1561772"/>
                <a:ext cx="4450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98180-C342-F6FD-9B5C-741DD321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76" y="1561772"/>
                <a:ext cx="445057" cy="307777"/>
              </a:xfrm>
              <a:prstGeom prst="rect">
                <a:avLst/>
              </a:prstGeom>
              <a:blipFill>
                <a:blip r:embed="rId6"/>
                <a:stretch>
                  <a:fillRect l="-12329" r="-274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581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3DB4-67F1-457A-295C-A79488E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Fixed-Window Neural LM: Going Deeper </a:t>
            </a:r>
          </a:p>
        </p:txBody>
      </p:sp>
      <p:pic>
        <p:nvPicPr>
          <p:cNvPr id="26" name="Content Placeholder 25" descr="Diagram, text&#10;&#10;Description automatically generated">
            <a:extLst>
              <a:ext uri="{FF2B5EF4-FFF2-40B4-BE49-F238E27FC236}">
                <a16:creationId xmlns:a16="http://schemas.microsoft.com/office/drawing/2014/main" id="{8394A75B-8006-A678-C331-0A435C0A0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516" y="1166533"/>
            <a:ext cx="6822277" cy="397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593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79365" y="4904643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A9BBCA-858F-B83C-BE72-C0456A254D43}"/>
              </a:ext>
            </a:extLst>
          </p:cNvPr>
          <p:cNvGrpSpPr/>
          <p:nvPr/>
        </p:nvGrpSpPr>
        <p:grpSpPr>
          <a:xfrm>
            <a:off x="6236286" y="3454198"/>
            <a:ext cx="1491788" cy="1359417"/>
            <a:chOff x="6236286" y="3454198"/>
            <a:chExt cx="1491788" cy="135941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19D4842-FB2E-62FD-4D0C-56F6A354942B}"/>
                </a:ext>
              </a:extLst>
            </p:cNvPr>
            <p:cNvSpPr/>
            <p:nvPr/>
          </p:nvSpPr>
          <p:spPr>
            <a:xfrm>
              <a:off x="6236286" y="3454198"/>
              <a:ext cx="1491788" cy="1023490"/>
            </a:xfrm>
            <a:prstGeom prst="roundRect">
              <a:avLst>
                <a:gd name="adj" fmla="val 10598"/>
              </a:avLst>
            </a:prstGeom>
            <a:solidFill>
              <a:srgbClr val="FFF2D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r"/>
              <a:r>
                <a:rPr lang="en-US" sz="1100" dirty="0">
                  <a:solidFill>
                    <a:schemeClr val="tx1"/>
                  </a:solidFill>
                  <a:latin typeface="Corbel" panose="020B0503020204020204" pitchFamily="34" charset="0"/>
                </a:rPr>
                <a:t> 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808E0A3-A7BE-43F8-527F-AA683A3B631C}"/>
                </a:ext>
              </a:extLst>
            </p:cNvPr>
            <p:cNvSpPr/>
            <p:nvPr/>
          </p:nvSpPr>
          <p:spPr>
            <a:xfrm>
              <a:off x="6487448" y="3818537"/>
              <a:ext cx="1002860" cy="464000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Feed-Forward layer</a:t>
              </a:r>
            </a:p>
          </p:txBody>
        </p:sp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17BB44AE-BAEA-6891-3EDA-5B4D0417128F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 rot="5400000" flipH="1">
              <a:off x="6312511" y="3808020"/>
              <a:ext cx="839905" cy="499432"/>
            </a:xfrm>
            <a:prstGeom prst="bentConnector4">
              <a:avLst>
                <a:gd name="adj1" fmla="val 8749"/>
                <a:gd name="adj2" fmla="val 1280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0ABB36-B458-1123-2CBD-C90CC35F98A9}"/>
                </a:ext>
              </a:extLst>
            </p:cNvPr>
            <p:cNvSpPr/>
            <p:nvPr/>
          </p:nvSpPr>
          <p:spPr>
            <a:xfrm>
              <a:off x="6482748" y="3551674"/>
              <a:ext cx="1002860" cy="172217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Add &amp; Norm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6CA9AFE7-3319-114E-A732-A9AB397CCE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31344" y="4549527"/>
              <a:ext cx="521622" cy="655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D437D5-C561-BE2E-2387-290E21FBEBC9}"/>
              </a:ext>
            </a:extLst>
          </p:cNvPr>
          <p:cNvGrpSpPr/>
          <p:nvPr/>
        </p:nvGrpSpPr>
        <p:grpSpPr>
          <a:xfrm>
            <a:off x="6218442" y="2182802"/>
            <a:ext cx="1491788" cy="1359417"/>
            <a:chOff x="6218442" y="2182802"/>
            <a:chExt cx="1491788" cy="1359417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FE530D2-1C9D-3362-DD3A-EF5D6B05D9A4}"/>
                </a:ext>
              </a:extLst>
            </p:cNvPr>
            <p:cNvSpPr/>
            <p:nvPr/>
          </p:nvSpPr>
          <p:spPr>
            <a:xfrm>
              <a:off x="6218442" y="2182802"/>
              <a:ext cx="1491788" cy="1023490"/>
            </a:xfrm>
            <a:prstGeom prst="roundRect">
              <a:avLst>
                <a:gd name="adj" fmla="val 10598"/>
              </a:avLst>
            </a:prstGeom>
            <a:solidFill>
              <a:srgbClr val="FFF2D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r"/>
              <a:r>
                <a:rPr lang="en-US" sz="1100" dirty="0">
                  <a:solidFill>
                    <a:schemeClr val="tx1"/>
                  </a:solidFill>
                  <a:latin typeface="Corbel" panose="020B0503020204020204" pitchFamily="34" charset="0"/>
                </a:rPr>
                <a:t>  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16CABEB-CFC0-BEE0-4307-0A991C97EF82}"/>
                </a:ext>
              </a:extLst>
            </p:cNvPr>
            <p:cNvSpPr/>
            <p:nvPr/>
          </p:nvSpPr>
          <p:spPr>
            <a:xfrm>
              <a:off x="6469604" y="2547141"/>
              <a:ext cx="1002860" cy="464000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Feed-Forward layer</a:t>
              </a:r>
            </a:p>
          </p:txBody>
        </p: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FB6DBD6C-B99A-BBBA-F164-06919F6801AA}"/>
                </a:ext>
              </a:extLst>
            </p:cNvPr>
            <p:cNvCxnSpPr>
              <a:cxnSpLocks/>
              <a:stCxn id="40" idx="2"/>
              <a:endCxn id="44" idx="1"/>
            </p:cNvCxnSpPr>
            <p:nvPr/>
          </p:nvCxnSpPr>
          <p:spPr>
            <a:xfrm rot="5400000" flipH="1">
              <a:off x="6294667" y="2536624"/>
              <a:ext cx="839905" cy="499432"/>
            </a:xfrm>
            <a:prstGeom prst="bentConnector4">
              <a:avLst>
                <a:gd name="adj1" fmla="val 8749"/>
                <a:gd name="adj2" fmla="val 1280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2C585FEA-54C5-4104-2B3E-09842585A41E}"/>
                </a:ext>
              </a:extLst>
            </p:cNvPr>
            <p:cNvSpPr/>
            <p:nvPr/>
          </p:nvSpPr>
          <p:spPr>
            <a:xfrm>
              <a:off x="6464904" y="2280278"/>
              <a:ext cx="1002860" cy="172217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Add &amp; Norm</a:t>
              </a:r>
            </a:p>
          </p:txBody>
        </p: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FB4949BE-29D1-8D0F-0170-48568B7676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13500" y="3278131"/>
              <a:ext cx="521622" cy="655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FA14FA-C383-97EA-B239-F8F41E29F657}"/>
              </a:ext>
            </a:extLst>
          </p:cNvPr>
          <p:cNvGrpSpPr/>
          <p:nvPr/>
        </p:nvGrpSpPr>
        <p:grpSpPr>
          <a:xfrm>
            <a:off x="6211743" y="479563"/>
            <a:ext cx="1491788" cy="1806262"/>
            <a:chOff x="6211743" y="479563"/>
            <a:chExt cx="1491788" cy="1806262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E133613-A480-6DC8-ED93-B1208D693B2C}"/>
                </a:ext>
              </a:extLst>
            </p:cNvPr>
            <p:cNvSpPr/>
            <p:nvPr/>
          </p:nvSpPr>
          <p:spPr>
            <a:xfrm>
              <a:off x="6211743" y="926408"/>
              <a:ext cx="1491788" cy="1023490"/>
            </a:xfrm>
            <a:prstGeom prst="roundRect">
              <a:avLst>
                <a:gd name="adj" fmla="val 10598"/>
              </a:avLst>
            </a:prstGeom>
            <a:solidFill>
              <a:srgbClr val="FFF2D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ctr"/>
              <a:endParaRPr lang="en-US" dirty="0">
                <a:latin typeface="Corbel" panose="020B0503020204020204" pitchFamily="34" charset="0"/>
              </a:endParaRPr>
            </a:p>
            <a:p>
              <a:pPr algn="r"/>
              <a:r>
                <a:rPr lang="en-US" sz="1100" dirty="0">
                  <a:solidFill>
                    <a:schemeClr val="tx1"/>
                  </a:solidFill>
                  <a:latin typeface="Corbel" panose="020B0503020204020204" pitchFamily="34" charset="0"/>
                </a:rPr>
                <a:t>  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9F69010-B9C1-A23C-8CD7-1CEF89742393}"/>
                </a:ext>
              </a:extLst>
            </p:cNvPr>
            <p:cNvSpPr/>
            <p:nvPr/>
          </p:nvSpPr>
          <p:spPr>
            <a:xfrm>
              <a:off x="6462905" y="1290747"/>
              <a:ext cx="1002860" cy="464000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Feed-Forward layer</a:t>
              </a:r>
            </a:p>
          </p:txBody>
        </p: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D4BD563B-4CB6-CB0B-CF48-3452146512D7}"/>
                </a:ext>
              </a:extLst>
            </p:cNvPr>
            <p:cNvCxnSpPr>
              <a:cxnSpLocks/>
              <a:stCxn id="47" idx="2"/>
              <a:endCxn id="51" idx="1"/>
            </p:cNvCxnSpPr>
            <p:nvPr/>
          </p:nvCxnSpPr>
          <p:spPr>
            <a:xfrm rot="5400000" flipH="1">
              <a:off x="6287968" y="1280230"/>
              <a:ext cx="839905" cy="499432"/>
            </a:xfrm>
            <a:prstGeom prst="bentConnector4">
              <a:avLst>
                <a:gd name="adj1" fmla="val 8749"/>
                <a:gd name="adj2" fmla="val 128097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6B5FF9F-B079-2C5C-6F7D-A2559F2C5F99}"/>
                </a:ext>
              </a:extLst>
            </p:cNvPr>
            <p:cNvSpPr/>
            <p:nvPr/>
          </p:nvSpPr>
          <p:spPr>
            <a:xfrm>
              <a:off x="6458205" y="1023884"/>
              <a:ext cx="1002860" cy="172217"/>
            </a:xfrm>
            <a:prstGeom prst="roundRect">
              <a:avLst>
                <a:gd name="adj" fmla="val 105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rbel" panose="020B0503020204020204" pitchFamily="34" charset="0"/>
                </a:rPr>
                <a:t>Add &amp; Norm</a:t>
              </a:r>
            </a:p>
          </p:txBody>
        </p:sp>
        <p:cxnSp>
          <p:nvCxnSpPr>
            <p:cNvPr id="54" name="Curved Connector 53">
              <a:extLst>
                <a:ext uri="{FF2B5EF4-FFF2-40B4-BE49-F238E27FC236}">
                  <a16:creationId xmlns:a16="http://schemas.microsoft.com/office/drawing/2014/main" id="{2DE9E70B-5630-9C81-D655-44595CF5A90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06801" y="2021737"/>
              <a:ext cx="521622" cy="655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>
              <a:extLst>
                <a:ext uri="{FF2B5EF4-FFF2-40B4-BE49-F238E27FC236}">
                  <a16:creationId xmlns:a16="http://schemas.microsoft.com/office/drawing/2014/main" id="{57750552-D3B4-4FC5-7A52-4284DFEC35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13500" y="737097"/>
              <a:ext cx="521622" cy="655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Left Brace 58">
            <a:extLst>
              <a:ext uri="{FF2B5EF4-FFF2-40B4-BE49-F238E27FC236}">
                <a16:creationId xmlns:a16="http://schemas.microsoft.com/office/drawing/2014/main" id="{8D5C9D1B-F01A-C6D7-6894-D8D2140EF2FD}"/>
              </a:ext>
            </a:extLst>
          </p:cNvPr>
          <p:cNvSpPr/>
          <p:nvPr/>
        </p:nvSpPr>
        <p:spPr>
          <a:xfrm flipH="1">
            <a:off x="7985039" y="898383"/>
            <a:ext cx="154158" cy="3633055"/>
          </a:xfrm>
          <a:prstGeom prst="leftBrace">
            <a:avLst>
              <a:gd name="adj1" fmla="val 146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4DC9828-7A87-2F30-0D03-9B1CB136568D}"/>
              </a:ext>
            </a:extLst>
          </p:cNvPr>
          <p:cNvSpPr/>
          <p:nvPr/>
        </p:nvSpPr>
        <p:spPr>
          <a:xfrm>
            <a:off x="8139197" y="2566758"/>
            <a:ext cx="784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5ED3"/>
                </a:solidFill>
                <a:latin typeface="Corbel" panose="020B0503020204020204" pitchFamily="34" charset="0"/>
              </a:rPr>
              <a:t>N layers</a:t>
            </a:r>
          </a:p>
        </p:txBody>
      </p:sp>
    </p:spTree>
    <p:extLst>
      <p:ext uri="{BB962C8B-B14F-4D97-AF65-F5344CB8AC3E}">
        <p14:creationId xmlns:p14="http://schemas.microsoft.com/office/powerpoint/2010/main" val="2754277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79365" y="4904643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pic>
        <p:nvPicPr>
          <p:cNvPr id="2" name="Picture 2" descr="residual block">
            <a:extLst>
              <a:ext uri="{FF2B5EF4-FFF2-40B4-BE49-F238E27FC236}">
                <a16:creationId xmlns:a16="http://schemas.microsoft.com/office/drawing/2014/main" id="{958B3DB3-75A3-F76E-4831-6CD5B4C99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5"/>
          <a:stretch/>
        </p:blipFill>
        <p:spPr bwMode="auto">
          <a:xfrm>
            <a:off x="5727966" y="850796"/>
            <a:ext cx="2693127" cy="15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C34FE4-0B5A-4FC0-0A82-7D1DD026AD9E}"/>
              </a:ext>
            </a:extLst>
          </p:cNvPr>
          <p:cNvSpPr txBox="1"/>
          <p:nvPr/>
        </p:nvSpPr>
        <p:spPr>
          <a:xfrm>
            <a:off x="4870783" y="2394606"/>
            <a:ext cx="430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rbel" panose="020B0503020204020204" pitchFamily="34" charset="0"/>
              </a:rPr>
              <a:t>Uses </a:t>
            </a:r>
            <a:r>
              <a:rPr lang="en-US" sz="1800" b="1" dirty="0">
                <a:latin typeface="Corbel" panose="020B0503020204020204" pitchFamily="34" charset="0"/>
              </a:rPr>
              <a:t>residual connections </a:t>
            </a:r>
            <a:r>
              <a:rPr lang="en-US" sz="1800" dirty="0">
                <a:latin typeface="Corbel" panose="020B0503020204020204" pitchFamily="34" charset="0"/>
              </a:rPr>
              <a:t>(</a:t>
            </a:r>
            <a:r>
              <a:rPr lang="en-US" sz="1800" dirty="0">
                <a:latin typeface="Corbel" panose="020B0503020204020204" pitchFamily="34" charset="0"/>
                <a:hlinkClick r:id="rId6"/>
              </a:rPr>
              <a:t>He et al. 2016</a:t>
            </a:r>
            <a:r>
              <a:rPr lang="en-US" sz="1800" dirty="0">
                <a:latin typeface="Corbel" panose="020B0503020204020204" pitchFamily="34" charset="0"/>
              </a:rPr>
              <a:t>)</a:t>
            </a:r>
            <a:r>
              <a:rPr lang="en-US" sz="1800" b="1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— “information highways” between layers. (we saw them in the earlier chapter)</a:t>
            </a:r>
          </a:p>
        </p:txBody>
      </p:sp>
    </p:spTree>
    <p:extLst>
      <p:ext uri="{BB962C8B-B14F-4D97-AF65-F5344CB8AC3E}">
        <p14:creationId xmlns:p14="http://schemas.microsoft.com/office/powerpoint/2010/main" val="25784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1FDAB-D6D2-2456-F626-25E621A00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58" y="514559"/>
                <a:ext cx="8388944" cy="84001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5400" dirty="0"/>
                  <a:t>   </a:t>
                </a:r>
                <a:r>
                  <a:rPr lang="en-US" sz="5400" b="1" dirty="0"/>
                  <a:t>P</a:t>
                </a:r>
                <a:r>
                  <a:rPr lang="en-US" sz="5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54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5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5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1FDAB-D6D2-2456-F626-25E621A00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58" y="514559"/>
                <a:ext cx="8388944" cy="840010"/>
              </a:xfrm>
              <a:blipFill>
                <a:blip r:embed="rId3"/>
                <a:stretch>
                  <a:fillRect t="-12319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E7E38FB-6636-DFC8-C6CE-BB78DF9F5935}"/>
              </a:ext>
            </a:extLst>
          </p:cNvPr>
          <p:cNvSpPr txBox="1"/>
          <p:nvPr/>
        </p:nvSpPr>
        <p:spPr>
          <a:xfrm>
            <a:off x="431168" y="1522761"/>
            <a:ext cx="8036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rbel" panose="020B0503020204020204" pitchFamily="34" charset="0"/>
              </a:rPr>
              <a:t>How do we estimate these probabilities?  </a:t>
            </a:r>
          </a:p>
          <a:p>
            <a:r>
              <a:rPr lang="en-US" sz="1800" dirty="0">
                <a:solidFill>
                  <a:srgbClr val="C00000"/>
                </a:solidFill>
                <a:latin typeface="Corbel" panose="020B0503020204020204" pitchFamily="34" charset="0"/>
              </a:rPr>
              <a:t>Let’s just count! </a:t>
            </a:r>
          </a:p>
          <a:p>
            <a:endParaRPr lang="en-US" sz="1800" dirty="0">
              <a:latin typeface="Corbel" panose="020B0503020204020204" pitchFamily="34" charset="0"/>
            </a:endParaRPr>
          </a:p>
          <a:p>
            <a:endParaRPr lang="en-US" sz="18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A248A-9AE0-0E5E-F388-3A6793ED1E91}"/>
                  </a:ext>
                </a:extLst>
              </p:cNvPr>
              <p:cNvSpPr txBox="1"/>
              <p:nvPr/>
            </p:nvSpPr>
            <p:spPr>
              <a:xfrm>
                <a:off x="263739" y="2333111"/>
                <a:ext cx="8616521" cy="779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ClrTx/>
                  <a:buNone/>
                </a:pPr>
                <a:r>
                  <a:rPr lang="en-US" sz="2800" dirty="0">
                    <a:latin typeface="Corbel" panose="020B0503020204020204" pitchFamily="34" charset="0"/>
                  </a:rPr>
                  <a:t>P(mat | the cat sat on the)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(“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cat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sat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mat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”)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count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(“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cat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sat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”)</m:t>
                        </m:r>
                      </m:den>
                    </m:f>
                  </m:oMath>
                </a14:m>
                <a:endParaRPr lang="en-US" sz="28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A248A-9AE0-0E5E-F388-3A6793ED1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9" y="2333111"/>
                <a:ext cx="8616521" cy="779957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ACD82-24CB-674F-BEB0-C406B257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6">
                <a:extLst>
                  <a:ext uri="{FF2B5EF4-FFF2-40B4-BE49-F238E27FC236}">
                    <a16:creationId xmlns:a16="http://schemas.microsoft.com/office/drawing/2014/main" id="{C38D16B3-2231-3A39-0235-F4A0E68652D4}"/>
                  </a:ext>
                </a:extLst>
              </p:cNvPr>
              <p:cNvSpPr txBox="1"/>
              <p:nvPr/>
            </p:nvSpPr>
            <p:spPr>
              <a:xfrm>
                <a:off x="1454557" y="3413589"/>
                <a:ext cx="6253172" cy="151195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vert="horz" wrap="square" lIns="0" tIns="34290" rIns="0" bIns="0" rtlCol="0">
                <a:spAutoFit/>
              </a:bodyPr>
              <a:lstStyle/>
              <a:p>
                <a:pPr algn="ctr">
                  <a:spcBef>
                    <a:spcPts val="270"/>
                  </a:spcBef>
                </a:pPr>
                <a:r>
                  <a:rPr lang="en-US" sz="2000" u="sng" spc="-10" dirty="0">
                    <a:uFill>
                      <a:solidFill>
                        <a:srgbClr val="000000"/>
                      </a:solidFill>
                    </a:uFill>
                    <a:latin typeface="Corbel" panose="020B0503020204020204" pitchFamily="34" charset="0"/>
                    <a:cs typeface="Calibri"/>
                  </a:rPr>
                  <a:t>Challenge</a:t>
                </a:r>
                <a:r>
                  <a:rPr sz="2000" u="sng" spc="-10" dirty="0">
                    <a:uFill>
                      <a:solidFill>
                        <a:srgbClr val="000000"/>
                      </a:solidFill>
                    </a:uFill>
                    <a:latin typeface="Corbel" panose="020B0503020204020204" pitchFamily="34" charset="0"/>
                    <a:cs typeface="Calibri"/>
                  </a:rPr>
                  <a:t>:</a:t>
                </a:r>
                <a:r>
                  <a:rPr sz="2000" spc="-1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000" spc="-15" dirty="0">
                    <a:latin typeface="Corbel" panose="020B0503020204020204" pitchFamily="34" charset="0"/>
                    <a:cs typeface="Calibri"/>
                  </a:rPr>
                  <a:t> makes</a:t>
                </a:r>
                <a:r>
                  <a:rPr sz="20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sz="2000" spc="-5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sparsity</a:t>
                </a:r>
                <a:r>
                  <a:rPr sz="2000" spc="-10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problems</a:t>
                </a:r>
                <a:r>
                  <a:rPr sz="2000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worse.</a:t>
                </a:r>
                <a:endParaRPr sz="2000" dirty="0">
                  <a:latin typeface="Corbel" panose="020B0503020204020204" pitchFamily="34" charset="0"/>
                  <a:cs typeface="Calibri"/>
                </a:endParaRPr>
              </a:p>
              <a:p>
                <a:pPr algn="ctr"/>
                <a:r>
                  <a:rPr sz="2000" spc="-30" dirty="0">
                    <a:latin typeface="Corbel" panose="020B0503020204020204" pitchFamily="34" charset="0"/>
                    <a:cs typeface="Calibri"/>
                  </a:rPr>
                  <a:t>Typically,</a:t>
                </a:r>
                <a:r>
                  <a:rPr sz="2000" spc="-15" dirty="0">
                    <a:latin typeface="Corbel" panose="020B0503020204020204" pitchFamily="34" charset="0"/>
                    <a:cs typeface="Calibri"/>
                  </a:rPr>
                  <a:t> we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 can’t </a:t>
                </a:r>
                <a:r>
                  <a:rPr sz="2000" spc="-15" dirty="0">
                    <a:latin typeface="Corbel" panose="020B0503020204020204" pitchFamily="34" charset="0"/>
                    <a:cs typeface="Calibri"/>
                  </a:rPr>
                  <a:t>have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000" spc="-15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bigger </a:t>
                </a:r>
                <a:r>
                  <a:rPr sz="2000" dirty="0">
                    <a:latin typeface="Corbel" panose="020B0503020204020204" pitchFamily="34" charset="0"/>
                    <a:cs typeface="Calibri"/>
                  </a:rPr>
                  <a:t>than</a:t>
                </a:r>
                <a:r>
                  <a:rPr sz="2000" spc="-15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sz="2000" spc="-5" dirty="0">
                    <a:latin typeface="Corbel" panose="020B0503020204020204" pitchFamily="34" charset="0"/>
                    <a:cs typeface="Calibri"/>
                  </a:rPr>
                  <a:t>5.</a:t>
                </a:r>
                <a:endParaRPr lang="en-US" sz="2000" spc="-5" dirty="0">
                  <a:latin typeface="Corbel" panose="020B0503020204020204" pitchFamily="34" charset="0"/>
                  <a:cs typeface="Calibri"/>
                </a:endParaRPr>
              </a:p>
              <a:p>
                <a:pPr algn="ctr"/>
                <a:endParaRPr lang="en-US" sz="2000" spc="-5" dirty="0">
                  <a:latin typeface="Corbel" panose="020B0503020204020204" pitchFamily="34" charset="0"/>
                  <a:cs typeface="Calibri"/>
                </a:endParaRPr>
              </a:p>
              <a:p>
                <a:pPr algn="ctr"/>
                <a:r>
                  <a:rPr lang="en-US" sz="1800" spc="-5" dirty="0">
                    <a:latin typeface="Corbel" panose="020B0503020204020204" pitchFamily="34" charset="0"/>
                    <a:cs typeface="Calibri"/>
                  </a:rPr>
                  <a:t>Some partial solutions (e.g., smoothing and backoffs) </a:t>
                </a:r>
                <a:br>
                  <a:rPr lang="en-US" sz="1800" spc="-5" dirty="0">
                    <a:latin typeface="Corbel" panose="020B0503020204020204" pitchFamily="34" charset="0"/>
                    <a:cs typeface="Calibri"/>
                  </a:rPr>
                </a:br>
                <a:r>
                  <a:rPr lang="en-US" sz="1800" spc="-5" dirty="0">
                    <a:latin typeface="Corbel" panose="020B0503020204020204" pitchFamily="34" charset="0"/>
                    <a:cs typeface="Calibri"/>
                  </a:rPr>
                  <a:t>though still an open problem. </a:t>
                </a:r>
                <a:endParaRPr sz="1800" dirty="0">
                  <a:latin typeface="Corbel" panose="020B0503020204020204" pitchFamily="34" charset="0"/>
                  <a:cs typeface="Calibri"/>
                </a:endParaRPr>
              </a:p>
            </p:txBody>
          </p:sp>
        </mc:Choice>
        <mc:Fallback xmlns="">
          <p:sp>
            <p:nvSpPr>
              <p:cNvPr id="4" name="object 6">
                <a:extLst>
                  <a:ext uri="{FF2B5EF4-FFF2-40B4-BE49-F238E27FC236}">
                    <a16:creationId xmlns:a16="http://schemas.microsoft.com/office/drawing/2014/main" id="{C38D16B3-2231-3A39-0235-F4A0E6865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57" y="3413589"/>
                <a:ext cx="6253172" cy="1511952"/>
              </a:xfrm>
              <a:prstGeom prst="rect">
                <a:avLst/>
              </a:prstGeom>
              <a:blipFill>
                <a:blip r:embed="rId5"/>
                <a:stretch>
                  <a:fillRect t="-1976" b="-711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77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79365" y="4904643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34FE4-0B5A-4FC0-0A82-7D1DD026AD9E}"/>
              </a:ext>
            </a:extLst>
          </p:cNvPr>
          <p:cNvSpPr txBox="1"/>
          <p:nvPr/>
        </p:nvSpPr>
        <p:spPr>
          <a:xfrm>
            <a:off x="4635957" y="2087492"/>
            <a:ext cx="4231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rbel" panose="020B0503020204020204" pitchFamily="34" charset="0"/>
              </a:rPr>
              <a:t>Uses </a:t>
            </a:r>
            <a:r>
              <a:rPr lang="en-US" sz="1800" b="1" dirty="0">
                <a:latin typeface="Corbel" panose="020B0503020204020204" pitchFamily="34" charset="0"/>
              </a:rPr>
              <a:t>layer normalization </a:t>
            </a:r>
            <a:r>
              <a:rPr lang="en-US" sz="1800" dirty="0">
                <a:latin typeface="Corbel" panose="020B0503020204020204" pitchFamily="34" charset="0"/>
              </a:rPr>
              <a:t>(</a:t>
            </a:r>
            <a:r>
              <a:rPr lang="en-US" sz="1800" dirty="0">
                <a:latin typeface="Corbel" panose="020B0503020204020204" pitchFamily="34" charset="0"/>
                <a:hlinkClick r:id="rId5"/>
              </a:rPr>
              <a:t>Ba et al. 2016</a:t>
            </a:r>
            <a:r>
              <a:rPr lang="en-US" sz="1800" dirty="0">
                <a:latin typeface="Corbel" panose="020B0503020204020204" pitchFamily="34" charset="0"/>
              </a:rPr>
              <a:t>)</a:t>
            </a:r>
            <a:r>
              <a:rPr lang="en-US" sz="1800" b="1" dirty="0">
                <a:latin typeface="Corbel" panose="020B0503020204020204" pitchFamily="34" charset="0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which reduces variance across different data/batches and makes the optimization easier/faster. </a:t>
            </a:r>
          </a:p>
        </p:txBody>
      </p:sp>
    </p:spTree>
    <p:extLst>
      <p:ext uri="{BB962C8B-B14F-4D97-AF65-F5344CB8AC3E}">
        <p14:creationId xmlns:p14="http://schemas.microsoft.com/office/powerpoint/2010/main" val="3272208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79365" y="4904643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34FE4-0B5A-4FC0-0A82-7D1DD026AD9E}"/>
              </a:ext>
            </a:extLst>
          </p:cNvPr>
          <p:cNvSpPr txBox="1"/>
          <p:nvPr/>
        </p:nvSpPr>
        <p:spPr>
          <a:xfrm>
            <a:off x="4775206" y="2724554"/>
            <a:ext cx="4443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rbel" panose="020B0503020204020204" pitchFamily="34" charset="0"/>
              </a:rPr>
              <a:t>Use ADAM optimizer (</a:t>
            </a:r>
            <a:r>
              <a:rPr lang="en-US" sz="1800" dirty="0">
                <a:latin typeface="Corbel" panose="020B0503020204020204" pitchFamily="34" charset="0"/>
                <a:hlinkClick r:id="rId5"/>
              </a:rPr>
              <a:t>Kingma &amp; Ba, 2017</a:t>
            </a:r>
            <a:r>
              <a:rPr lang="en-US" sz="1800" dirty="0">
                <a:latin typeface="Corbel" panose="020B0503020204020204" pitchFamily="34" charset="0"/>
              </a:rPr>
              <a:t>), </a:t>
            </a:r>
            <a:br>
              <a:rPr lang="en-US" sz="1800" dirty="0">
                <a:latin typeface="Corbel" panose="020B0503020204020204" pitchFamily="34" charset="0"/>
              </a:rPr>
            </a:br>
            <a:r>
              <a:rPr lang="en-US" sz="1800" dirty="0">
                <a:latin typeface="Corbel" panose="020B0503020204020204" pitchFamily="34" charset="0"/>
              </a:rPr>
              <a:t>a variant of Stochastic Gradient Descent.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C4604-AA55-76D5-B070-5848706DEAA5}"/>
              </a:ext>
            </a:extLst>
          </p:cNvPr>
          <p:cNvSpPr txBox="1"/>
          <p:nvPr/>
        </p:nvSpPr>
        <p:spPr>
          <a:xfrm>
            <a:off x="4775205" y="1557123"/>
            <a:ext cx="444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rbel" panose="020B0503020204020204" pitchFamily="34" charset="0"/>
              </a:rPr>
              <a:t>Use “dropout” to avoid overfitting. </a:t>
            </a:r>
          </a:p>
        </p:txBody>
      </p:sp>
    </p:spTree>
    <p:extLst>
      <p:ext uri="{BB962C8B-B14F-4D97-AF65-F5344CB8AC3E}">
        <p14:creationId xmlns:p14="http://schemas.microsoft.com/office/powerpoint/2010/main" val="2039328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2EBE04-70A8-2303-3480-CB9BE7FEFE79}"/>
              </a:ext>
            </a:extLst>
          </p:cNvPr>
          <p:cNvSpPr txBox="1">
            <a:spLocks/>
          </p:cNvSpPr>
          <p:nvPr/>
        </p:nvSpPr>
        <p:spPr>
          <a:xfrm>
            <a:off x="4866485" y="2911792"/>
            <a:ext cx="4503656" cy="152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14300" indent="0">
              <a:buFont typeface="Corbel"/>
              <a:buNone/>
            </a:pPr>
            <a:r>
              <a:rPr lang="en-US" b="1" dirty="0"/>
              <a:t>Takeaways: 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Depth</a:t>
            </a:r>
            <a:r>
              <a:rPr lang="en-US" dirty="0"/>
              <a:t> helps </a:t>
            </a:r>
          </a:p>
          <a:p>
            <a:r>
              <a:rPr lang="en-US" dirty="0">
                <a:solidFill>
                  <a:srgbClr val="C00000"/>
                </a:solidFill>
              </a:rPr>
              <a:t>Residual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 are important </a:t>
            </a:r>
          </a:p>
          <a:p>
            <a:r>
              <a:rPr lang="en-US" dirty="0">
                <a:solidFill>
                  <a:srgbClr val="C00000"/>
                </a:solidFill>
              </a:rPr>
              <a:t>Adam</a:t>
            </a:r>
            <a:r>
              <a:rPr lang="en-US" dirty="0"/>
              <a:t> works (here) better than SGD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59142" y="4888331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869F53-8673-3EA2-E10B-443A40F993EA}"/>
              </a:ext>
            </a:extLst>
          </p:cNvPr>
          <p:cNvGrpSpPr/>
          <p:nvPr/>
        </p:nvGrpSpPr>
        <p:grpSpPr>
          <a:xfrm>
            <a:off x="4800432" y="253204"/>
            <a:ext cx="3967819" cy="2494561"/>
            <a:chOff x="665141" y="242588"/>
            <a:chExt cx="3501070" cy="219378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900194C7-75EC-C3A0-79EF-F7F3F2572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093"/>
            <a:stretch/>
          </p:blipFill>
          <p:spPr>
            <a:xfrm>
              <a:off x="665141" y="1880370"/>
              <a:ext cx="3501070" cy="556004"/>
            </a:xfrm>
            <a:prstGeom prst="rect">
              <a:avLst/>
            </a:prstGeom>
          </p:spPr>
        </p:pic>
        <p:pic>
          <p:nvPicPr>
            <p:cNvPr id="4" name="Picture 3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F15C94A9-ACFC-BD1D-E7D6-C70E0A088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278"/>
            <a:stretch/>
          </p:blipFill>
          <p:spPr>
            <a:xfrm>
              <a:off x="665141" y="242588"/>
              <a:ext cx="3501070" cy="1668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641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>
            <a:extLst>
              <a:ext uri="{FF2B5EF4-FFF2-40B4-BE49-F238E27FC236}">
                <a16:creationId xmlns:a16="http://schemas.microsoft.com/office/drawing/2014/main" id="{E7FB16E4-6739-2DBF-15E6-2FCDB8463093}"/>
              </a:ext>
            </a:extLst>
          </p:cNvPr>
          <p:cNvSpPr txBox="1"/>
          <p:nvPr/>
        </p:nvSpPr>
        <p:spPr>
          <a:xfrm>
            <a:off x="3940820" y="382654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879365" y="4271418"/>
            <a:ext cx="4051864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1350" spc="-11" dirty="0">
                <a:latin typeface="Corbel" panose="020B0503020204020204" pitchFamily="34" charset="0"/>
                <a:cs typeface="Calibri"/>
              </a:rPr>
              <a:t>    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of</a:t>
            </a:r>
            <a:r>
              <a:rPr lang="en-US"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lang="en-US" sz="1350" spc="11" dirty="0">
                <a:latin typeface="Corbel" panose="020B0503020204020204" pitchFamily="34" charset="0"/>
                <a:cs typeface="Calibri"/>
              </a:rPr>
              <a:t> 4</a:t>
            </a:r>
            <a:r>
              <a:rPr lang="en-US" sz="1350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	</a:t>
            </a:r>
            <a:r>
              <a:rPr lang="en-US" sz="1350" spc="-8" dirty="0">
                <a:latin typeface="Corbel" panose="020B0503020204020204" pitchFamily="34" charset="0"/>
                <a:cs typeface="Calibri"/>
              </a:rPr>
              <a:t>    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025" spc="11" baseline="1543" dirty="0">
                <a:latin typeface="Corbel" panose="020B0503020204020204" pitchFamily="34" charset="0"/>
                <a:cs typeface="Calibri"/>
              </a:rPr>
              <a:t>    target </a:t>
            </a: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word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6">
            <a:extLst>
              <a:ext uri="{FF2B5EF4-FFF2-40B4-BE49-F238E27FC236}">
                <a16:creationId xmlns:a16="http://schemas.microsoft.com/office/drawing/2014/main" id="{309547D8-86E6-9C8E-69FF-C57204ADD227}"/>
              </a:ext>
            </a:extLst>
          </p:cNvPr>
          <p:cNvSpPr/>
          <p:nvPr/>
        </p:nvSpPr>
        <p:spPr>
          <a:xfrm>
            <a:off x="4003682" y="4212303"/>
            <a:ext cx="600075" cy="91445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3694A1-60A6-BF65-0B45-951BAA1ED5B8}"/>
              </a:ext>
            </a:extLst>
          </p:cNvPr>
          <p:cNvSpPr txBox="1"/>
          <p:nvPr/>
        </p:nvSpPr>
        <p:spPr>
          <a:xfrm>
            <a:off x="859142" y="4888331"/>
            <a:ext cx="732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[Sun and </a:t>
            </a:r>
            <a:r>
              <a:rPr lang="en-US" sz="1050" dirty="0" err="1">
                <a:latin typeface="Corbel" panose="020B0503020204020204" pitchFamily="34" charset="0"/>
              </a:rPr>
              <a:t>Iyyer</a:t>
            </a:r>
            <a:r>
              <a:rPr lang="en-US" sz="1050" dirty="0">
                <a:latin typeface="Corbel" panose="020B0503020204020204" pitchFamily="34" charset="0"/>
              </a:rPr>
              <a:t> 2021]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1291B8-34B4-2996-9251-5D4F78E094A1}"/>
              </a:ext>
            </a:extLst>
          </p:cNvPr>
          <p:cNvGrpSpPr/>
          <p:nvPr/>
        </p:nvGrpSpPr>
        <p:grpSpPr>
          <a:xfrm>
            <a:off x="3136703" y="691033"/>
            <a:ext cx="1384431" cy="1016534"/>
            <a:chOff x="6053458" y="1801327"/>
            <a:chExt cx="1384431" cy="1016534"/>
          </a:xfrm>
        </p:grpSpPr>
        <p:pic>
          <p:nvPicPr>
            <p:cNvPr id="26" name="Picture 2" descr="Word frequency in titles of all articles with Frequency &gt;= 10 Figure 2... |  Download Scientific Diagram">
              <a:extLst>
                <a:ext uri="{FF2B5EF4-FFF2-40B4-BE49-F238E27FC236}">
                  <a16:creationId xmlns:a16="http://schemas.microsoft.com/office/drawing/2014/main" id="{C6FF27A2-3626-0553-0A67-BE8A45C609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" t="8585" r="65769" b="30524"/>
            <a:stretch/>
          </p:blipFill>
          <p:spPr bwMode="auto">
            <a:xfrm rot="5400000">
              <a:off x="6500656" y="1979281"/>
              <a:ext cx="772768" cy="74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D791FF-C24F-28FD-01E4-ED3611DF6583}"/>
                </a:ext>
              </a:extLst>
            </p:cNvPr>
            <p:cNvSpPr txBox="1"/>
            <p:nvPr/>
          </p:nvSpPr>
          <p:spPr>
            <a:xfrm>
              <a:off x="6053458" y="1934927"/>
              <a:ext cx="512696" cy="882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mat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table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bed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desk</a:t>
              </a:r>
            </a:p>
            <a:p>
              <a:pPr algn="r">
                <a:lnSpc>
                  <a:spcPct val="150000"/>
                </a:lnSpc>
              </a:pPr>
              <a:r>
                <a:rPr lang="en-US" sz="700" dirty="0">
                  <a:latin typeface="Consolas" panose="020B0609020204030204" pitchFamily="49" charset="0"/>
                  <a:cs typeface="Consolas" panose="020B0609020204030204" pitchFamily="49" charset="0"/>
                </a:rPr>
                <a:t>chair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0736D-6EE1-A577-59C9-9F1CE632C177}"/>
                </a:ext>
              </a:extLst>
            </p:cNvPr>
            <p:cNvSpPr txBox="1"/>
            <p:nvPr/>
          </p:nvSpPr>
          <p:spPr>
            <a:xfrm>
              <a:off x="6579003" y="1801327"/>
              <a:ext cx="85888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rbel" panose="020B0503020204020204" pitchFamily="34" charset="0"/>
                </a:rPr>
                <a:t>Prob</a:t>
              </a:r>
            </a:p>
          </p:txBody>
        </p:sp>
      </p:grp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39D1450C-87A8-1703-0530-11293001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51" y="434019"/>
            <a:ext cx="4158889" cy="4454312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/>
              <a:t>Effect of window size: 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Fixed-</a:t>
            </a:r>
            <a:r>
              <a:rPr lang="en-US" b="1" dirty="0" err="1"/>
              <a:t>WindowLM</a:t>
            </a:r>
            <a:r>
              <a:rPr lang="en-US" b="1" dirty="0"/>
              <a:t> (NPLM)</a:t>
            </a:r>
            <a:r>
              <a:rPr lang="en-US" dirty="0"/>
              <a:t> is better than the </a:t>
            </a:r>
            <a:r>
              <a:rPr lang="en-US" b="1" dirty="0"/>
              <a:t>Transformer </a:t>
            </a:r>
            <a:r>
              <a:rPr lang="en-US" dirty="0"/>
              <a:t>(will see them in 2 weeks!)</a:t>
            </a:r>
            <a:r>
              <a:rPr lang="en-US" b="1" dirty="0"/>
              <a:t> </a:t>
            </a:r>
            <a:r>
              <a:rPr lang="en-US" dirty="0"/>
              <a:t>with short prefixes but worse on longer ones.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CCD3BD5-83A4-129D-487E-EB696548B5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4" t="3123" r="6648" b="27898"/>
          <a:stretch/>
        </p:blipFill>
        <p:spPr>
          <a:xfrm>
            <a:off x="4803867" y="989772"/>
            <a:ext cx="3953714" cy="21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51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59F0-692C-2368-AE20-C098BA97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Fixed-Window LM in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AEBA-CBBD-9E0C-14DD-90D90182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" dirty="0">
                <a:latin typeface="Corbel" panose="020B0503020204020204" pitchFamily="34" charset="0"/>
                <a:cs typeface="Calibri"/>
              </a:rPr>
              <a:t>Fixed-Window LM</a:t>
            </a:r>
            <a:r>
              <a:rPr lang="en-US" spc="-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trained on Wikipedia:</a:t>
            </a:r>
            <a:endParaRPr lang="en-US" dirty="0">
              <a:latin typeface="Corbel" panose="020B0503020204020204" pitchFamily="34" charset="0"/>
              <a:cs typeface="Calibri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AF2D4-03C1-697C-C1CC-87226D4B5936}"/>
              </a:ext>
            </a:extLst>
          </p:cNvPr>
          <p:cNvSpPr txBox="1"/>
          <p:nvPr/>
        </p:nvSpPr>
        <p:spPr>
          <a:xfrm>
            <a:off x="612648" y="2175162"/>
            <a:ext cx="793699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9292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TBD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CE07D-3C93-2864-E7D9-EE1C5594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08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58B2-83A2-C60B-EB5F-1C26BAAF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Flashback to Word2Vec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C3DFC-A035-DE33-6622-DD6D53651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Word2Vec objective is </a:t>
            </a:r>
            <a:r>
              <a:rPr lang="en-US" dirty="0">
                <a:solidFill>
                  <a:srgbClr val="C00000"/>
                </a:solidFill>
              </a:rPr>
              <a:t>similar</a:t>
            </a:r>
            <a:r>
              <a:rPr lang="en-US" dirty="0"/>
              <a:t> to the language modeling objective. </a:t>
            </a:r>
          </a:p>
          <a:p>
            <a:r>
              <a:rPr lang="en-US" dirty="0"/>
              <a:t>Word2Vec representations are fixed </a:t>
            </a:r>
          </a:p>
          <a:p>
            <a:pPr lvl="1"/>
            <a:r>
              <a:rPr lang="en-US" dirty="0"/>
              <a:t>e.g., “play” has one vector regardless of the context. </a:t>
            </a:r>
          </a:p>
          <a:p>
            <a:r>
              <a:rPr lang="en-US" dirty="0"/>
              <a:t>In contrast, the meaning representation extracted from more advanced architectures (</a:t>
            </a:r>
            <a:r>
              <a:rPr lang="en-US" dirty="0" err="1"/>
              <a:t>e.g</a:t>
            </a:r>
            <a:r>
              <a:rPr lang="en-US" dirty="0"/>
              <a:t>, FFN-LM) is </a:t>
            </a:r>
            <a:r>
              <a:rPr lang="en-US" dirty="0">
                <a:solidFill>
                  <a:srgbClr val="C00000"/>
                </a:solidFill>
              </a:rPr>
              <a:t>contextual</a:t>
            </a:r>
            <a:r>
              <a:rPr lang="en-US" dirty="0"/>
              <a:t>. 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46320DA-6A6A-DBDB-93C9-C74B9FB4E9EC}"/>
              </a:ext>
            </a:extLst>
          </p:cNvPr>
          <p:cNvSpPr txBox="1"/>
          <p:nvPr/>
        </p:nvSpPr>
        <p:spPr>
          <a:xfrm>
            <a:off x="7163251" y="4102816"/>
            <a:ext cx="268605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104">
              <a:spcBef>
                <a:spcPts val="172"/>
              </a:spcBef>
            </a:pPr>
            <a:r>
              <a:rPr sz="1500" dirty="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D3FE723-932C-AA4F-78D2-92B61D485C62}"/>
              </a:ext>
            </a:extLst>
          </p:cNvPr>
          <p:cNvSpPr txBox="1"/>
          <p:nvPr/>
        </p:nvSpPr>
        <p:spPr>
          <a:xfrm>
            <a:off x="5995217" y="4094243"/>
            <a:ext cx="58864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580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crises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0597EF6-C262-70E9-B8D0-00F686F49237}"/>
              </a:ext>
            </a:extLst>
          </p:cNvPr>
          <p:cNvSpPr txBox="1"/>
          <p:nvPr/>
        </p:nvSpPr>
        <p:spPr>
          <a:xfrm>
            <a:off x="5109393" y="4099959"/>
            <a:ext cx="748664" cy="253435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2384" rIns="0" bIns="0" rtlCol="0">
            <a:spAutoFit/>
          </a:bodyPr>
          <a:lstStyle/>
          <a:p>
            <a:pPr marL="68580">
              <a:spcBef>
                <a:spcPts val="176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banking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996CB322-0C90-6B5E-0D2F-585757ED7DBF}"/>
              </a:ext>
            </a:extLst>
          </p:cNvPr>
          <p:cNvSpPr txBox="1"/>
          <p:nvPr/>
        </p:nvSpPr>
        <p:spPr>
          <a:xfrm>
            <a:off x="4172133" y="4099959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A1D087D6-2D9D-95D8-BC1B-B8C4CB33A6C9}"/>
              </a:ext>
            </a:extLst>
          </p:cNvPr>
          <p:cNvSpPr txBox="1"/>
          <p:nvPr/>
        </p:nvSpPr>
        <p:spPr>
          <a:xfrm>
            <a:off x="3253789" y="4094243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FD2A1B0-C7C3-A1FA-FC29-EA6E654EAC17}"/>
              </a:ext>
            </a:extLst>
          </p:cNvPr>
          <p:cNvSpPr txBox="1"/>
          <p:nvPr/>
        </p:nvSpPr>
        <p:spPr>
          <a:xfrm>
            <a:off x="2287954" y="4094243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A1822AA-7A8F-FCD3-A202-BBA9E8F8C317}"/>
              </a:ext>
            </a:extLst>
          </p:cNvPr>
          <p:cNvSpPr txBox="1"/>
          <p:nvPr/>
        </p:nvSpPr>
        <p:spPr>
          <a:xfrm>
            <a:off x="1872530" y="4105672"/>
            <a:ext cx="25717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dirty="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8529233F-4065-7349-61AE-DDC61D1B390F}"/>
              </a:ext>
            </a:extLst>
          </p:cNvPr>
          <p:cNvSpPr txBox="1"/>
          <p:nvPr/>
        </p:nvSpPr>
        <p:spPr>
          <a:xfrm>
            <a:off x="6734626" y="4102816"/>
            <a:ext cx="365760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as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125F8242-A335-3BE1-2958-EFF086B4BD0F}"/>
              </a:ext>
            </a:extLst>
          </p:cNvPr>
          <p:cNvSpPr/>
          <p:nvPr/>
        </p:nvSpPr>
        <p:spPr>
          <a:xfrm>
            <a:off x="2313015" y="4474290"/>
            <a:ext cx="1722120" cy="12001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7C56576A-07CC-45EE-2C65-4E392F4D06E9}"/>
              </a:ext>
            </a:extLst>
          </p:cNvPr>
          <p:cNvSpPr/>
          <p:nvPr/>
        </p:nvSpPr>
        <p:spPr>
          <a:xfrm>
            <a:off x="5116406" y="4500007"/>
            <a:ext cx="1514475" cy="125730"/>
          </a:xfrm>
          <a:custGeom>
            <a:avLst/>
            <a:gdLst/>
            <a:ahLst/>
            <a:cxnLst/>
            <a:rect l="l" t="t" r="r" b="b"/>
            <a:pathLst>
              <a:path w="2019300" h="167639">
                <a:moveTo>
                  <a:pt x="2019303" y="2"/>
                </a:moveTo>
                <a:lnTo>
                  <a:pt x="2018205" y="32628"/>
                </a:lnTo>
                <a:lnTo>
                  <a:pt x="2015211" y="59271"/>
                </a:lnTo>
                <a:lnTo>
                  <a:pt x="2010770" y="77235"/>
                </a:lnTo>
                <a:lnTo>
                  <a:pt x="2005333" y="83822"/>
                </a:lnTo>
                <a:lnTo>
                  <a:pt x="1008315" y="83820"/>
                </a:lnTo>
                <a:lnTo>
                  <a:pt x="1002877" y="90407"/>
                </a:lnTo>
                <a:lnTo>
                  <a:pt x="998437" y="108370"/>
                </a:lnTo>
                <a:lnTo>
                  <a:pt x="995443" y="135013"/>
                </a:lnTo>
                <a:lnTo>
                  <a:pt x="994345" y="167640"/>
                </a:lnTo>
                <a:lnTo>
                  <a:pt x="993247" y="135013"/>
                </a:lnTo>
                <a:lnTo>
                  <a:pt x="990253" y="108370"/>
                </a:lnTo>
                <a:lnTo>
                  <a:pt x="985813" y="90407"/>
                </a:lnTo>
                <a:lnTo>
                  <a:pt x="980375" y="83820"/>
                </a:lnTo>
                <a:lnTo>
                  <a:pt x="13969" y="83820"/>
                </a:lnTo>
                <a:lnTo>
                  <a:pt x="8532" y="77233"/>
                </a:lnTo>
                <a:lnTo>
                  <a:pt x="4091" y="59269"/>
                </a:lnTo>
                <a:lnTo>
                  <a:pt x="1097" y="3262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4ED3CE01-3B07-BC85-094D-1F25D311FEDE}"/>
              </a:ext>
            </a:extLst>
          </p:cNvPr>
          <p:cNvSpPr txBox="1"/>
          <p:nvPr/>
        </p:nvSpPr>
        <p:spPr>
          <a:xfrm>
            <a:off x="2475811" y="4614500"/>
            <a:ext cx="4211479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sz="1350" spc="-4" dirty="0">
                <a:latin typeface="Corbel" panose="020B0503020204020204" pitchFamily="34" charset="0"/>
                <a:cs typeface="Calibri"/>
              </a:rPr>
              <a:t>outside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	</a:t>
            </a:r>
            <a:r>
              <a:rPr sz="2025" spc="-11" baseline="1543" dirty="0">
                <a:latin typeface="Corbel" panose="020B0503020204020204" pitchFamily="34" charset="0"/>
                <a:cs typeface="Calibri"/>
              </a:rPr>
              <a:t>center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spc="-17" baseline="1543" dirty="0">
                <a:latin typeface="Corbel" panose="020B0503020204020204" pitchFamily="34" charset="0"/>
                <a:cs typeface="Calibri"/>
              </a:rPr>
              <a:t>word	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outside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 </a:t>
            </a:r>
            <a:r>
              <a:rPr sz="1350" spc="-293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of</a:t>
            </a:r>
            <a:r>
              <a:rPr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sz="1350" spc="11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2	</a:t>
            </a:r>
            <a:r>
              <a:rPr sz="2025" spc="-11" baseline="1543" dirty="0">
                <a:latin typeface="Corbel" panose="020B0503020204020204" pitchFamily="34" charset="0"/>
                <a:cs typeface="Calibri"/>
              </a:rPr>
              <a:t>at</a:t>
            </a:r>
            <a:r>
              <a:rPr sz="2025" spc="5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spc="-5" baseline="1543" dirty="0">
                <a:latin typeface="Corbel" panose="020B0503020204020204" pitchFamily="34" charset="0"/>
                <a:cs typeface="Calibri"/>
              </a:rPr>
              <a:t>position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baseline="1543" dirty="0">
                <a:latin typeface="Corbel" panose="020B0503020204020204" pitchFamily="34" charset="0"/>
                <a:cs typeface="Calibri"/>
              </a:rPr>
              <a:t>t	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sz="1350" dirty="0">
                <a:latin typeface="Corbel" panose="020B0503020204020204" pitchFamily="34" charset="0"/>
                <a:cs typeface="Calibri"/>
              </a:rPr>
              <a:t> window of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sz="1350" dirty="0">
                <a:latin typeface="Corbel" panose="020B0503020204020204" pitchFamily="34" charset="0"/>
                <a:cs typeface="Calibri"/>
              </a:rPr>
              <a:t> 2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DF5E50FA-8C75-EEAD-3456-22CED43D82E2}"/>
              </a:ext>
            </a:extLst>
          </p:cNvPr>
          <p:cNvSpPr/>
          <p:nvPr/>
        </p:nvSpPr>
        <p:spPr>
          <a:xfrm>
            <a:off x="4234995" y="4485718"/>
            <a:ext cx="600075" cy="114300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17B3707D-9EEE-85E6-EB33-BF84410EAAC6}"/>
              </a:ext>
            </a:extLst>
          </p:cNvPr>
          <p:cNvCxnSpPr>
            <a:stCxn id="7" idx="0"/>
            <a:endCxn id="9" idx="0"/>
          </p:cNvCxnSpPr>
          <p:nvPr/>
        </p:nvCxnSpPr>
        <p:spPr>
          <a:xfrm rot="16200000" flipV="1">
            <a:off x="3624379" y="3189301"/>
            <a:ext cx="5716" cy="1815599"/>
          </a:xfrm>
          <a:prstGeom prst="curvedConnector3">
            <a:avLst>
              <a:gd name="adj1" fmla="val 91232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03599866-0FED-B338-0E19-94C230296764}"/>
              </a:ext>
            </a:extLst>
          </p:cNvPr>
          <p:cNvCxnSpPr>
            <a:cxnSpLocks/>
            <a:stCxn id="7" idx="0"/>
            <a:endCxn id="5" idx="0"/>
          </p:cNvCxnSpPr>
          <p:nvPr/>
        </p:nvCxnSpPr>
        <p:spPr>
          <a:xfrm rot="5400000" flipH="1" flipV="1">
            <a:off x="5409430" y="3219849"/>
            <a:ext cx="5716" cy="1754504"/>
          </a:xfrm>
          <a:prstGeom prst="curvedConnector3">
            <a:avLst>
              <a:gd name="adj1" fmla="val 99164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E6362B60-DF8D-0A8D-5BDA-E4CFDD04D8A0}"/>
              </a:ext>
            </a:extLst>
          </p:cNvPr>
          <p:cNvCxnSpPr>
            <a:cxnSpLocks/>
            <a:stCxn id="7" idx="0"/>
            <a:endCxn id="6" idx="0"/>
          </p:cNvCxnSpPr>
          <p:nvPr/>
        </p:nvCxnSpPr>
        <p:spPr>
          <a:xfrm rot="5400000" flipH="1" flipV="1">
            <a:off x="5009380" y="3625615"/>
            <a:ext cx="12700" cy="948689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9A36F81A-9A55-B59D-89CE-51CC1D65A30F}"/>
              </a:ext>
            </a:extLst>
          </p:cNvPr>
          <p:cNvCxnSpPr>
            <a:cxnSpLocks/>
            <a:stCxn id="7" idx="0"/>
            <a:endCxn id="8" idx="0"/>
          </p:cNvCxnSpPr>
          <p:nvPr/>
        </p:nvCxnSpPr>
        <p:spPr>
          <a:xfrm rot="16200000" flipV="1">
            <a:off x="4074435" y="3639357"/>
            <a:ext cx="5716" cy="915487"/>
          </a:xfrm>
          <a:prstGeom prst="curvedConnector3">
            <a:avLst>
              <a:gd name="adj1" fmla="val 40993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20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2DA-88DE-782C-7D50-382659D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Self-Supervised Representations to Solve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874-43ED-8C0E-5941-47D06C33D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I want to train a model for sentiment analysis</a:t>
            </a:r>
          </a:p>
          <a:p>
            <a:r>
              <a:rPr lang="en-US" dirty="0"/>
              <a:t>In the past, I would simply train a supervised model on Word2Vec representation of review sentences (e.g., HW2). </a:t>
            </a:r>
          </a:p>
        </p:txBody>
      </p:sp>
      <p:sp>
        <p:nvSpPr>
          <p:cNvPr id="22" name="Magnetic Disk 21">
            <a:extLst>
              <a:ext uri="{FF2B5EF4-FFF2-40B4-BE49-F238E27FC236}">
                <a16:creationId xmlns:a16="http://schemas.microsoft.com/office/drawing/2014/main" id="{06F3107D-2304-F163-C10E-FDDB5715D2BB}"/>
              </a:ext>
            </a:extLst>
          </p:cNvPr>
          <p:cNvSpPr/>
          <p:nvPr/>
        </p:nvSpPr>
        <p:spPr>
          <a:xfrm>
            <a:off x="990854" y="4046291"/>
            <a:ext cx="1757493" cy="916461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A ton of unlabeled text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F5424BE-6B38-F974-313E-E31E03FADB75}"/>
              </a:ext>
            </a:extLst>
          </p:cNvPr>
          <p:cNvSpPr/>
          <p:nvPr/>
        </p:nvSpPr>
        <p:spPr>
          <a:xfrm>
            <a:off x="945152" y="2457721"/>
            <a:ext cx="1848896" cy="858236"/>
          </a:xfrm>
          <a:prstGeom prst="roundRect">
            <a:avLst/>
          </a:prstGeom>
          <a:solidFill>
            <a:srgbClr val="DCF9CD">
              <a:alpha val="6117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A self-supervised model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E2A125-9885-8CC5-93CD-053BD44D8C22}"/>
              </a:ext>
            </a:extLst>
          </p:cNvPr>
          <p:cNvCxnSpPr>
            <a:stCxn id="22" idx="1"/>
            <a:endCxn id="23" idx="2"/>
          </p:cNvCxnSpPr>
          <p:nvPr/>
        </p:nvCxnSpPr>
        <p:spPr>
          <a:xfrm flipH="1" flipV="1">
            <a:off x="1869600" y="3315957"/>
            <a:ext cx="1" cy="730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BC836-9B52-444C-F4D6-C227841FB5B4}"/>
              </a:ext>
            </a:extLst>
          </p:cNvPr>
          <p:cNvSpPr txBox="1"/>
          <p:nvPr/>
        </p:nvSpPr>
        <p:spPr>
          <a:xfrm>
            <a:off x="2118580" y="3011013"/>
            <a:ext cx="2507061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</a:rPr>
              <a:t>step</a:t>
            </a:r>
            <a:r>
              <a:rPr lang="en-US" sz="2400" spc="-100" dirty="0">
                <a:latin typeface="Corbel" panose="020B0503020204020204" pitchFamily="34" charset="0"/>
              </a:rPr>
              <a:t> </a:t>
            </a:r>
            <a:r>
              <a:rPr lang="en-US" sz="2400" spc="-25" dirty="0">
                <a:latin typeface="Corbel" panose="020B0503020204020204" pitchFamily="34" charset="0"/>
              </a:rPr>
              <a:t>1:</a:t>
            </a:r>
            <a:endParaRPr lang="en-US" sz="2400" dirty="0">
              <a:latin typeface="Corbel" panose="020B0503020204020204" pitchFamily="34" charset="0"/>
            </a:endParaRPr>
          </a:p>
          <a:p>
            <a:pPr marL="12065" marR="5080" algn="ctr">
              <a:spcBef>
                <a:spcPts val="100"/>
              </a:spcBef>
            </a:pPr>
            <a:r>
              <a:rPr lang="en-US" sz="2400" spc="-45" dirty="0">
                <a:latin typeface="Corbel" panose="020B0503020204020204" pitchFamily="34" charset="0"/>
              </a:rPr>
              <a:t>self-</a:t>
            </a:r>
            <a:r>
              <a:rPr lang="en-US" sz="2400" spc="-60" dirty="0">
                <a:latin typeface="Corbel" panose="020B0503020204020204" pitchFamily="34" charset="0"/>
              </a:rPr>
              <a:t>supervised </a:t>
            </a:r>
            <a:r>
              <a:rPr lang="en-US" sz="2400" spc="-10" dirty="0">
                <a:latin typeface="Corbel" panose="020B0503020204020204" pitchFamily="34" charset="0"/>
              </a:rPr>
              <a:t>pretraining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6BE9E6-B60F-5856-533A-341B70D4D82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794048" y="2886839"/>
            <a:ext cx="3356715" cy="14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22D7394-6903-3275-5EB2-4675FEEAC919}"/>
              </a:ext>
            </a:extLst>
          </p:cNvPr>
          <p:cNvSpPr/>
          <p:nvPr/>
        </p:nvSpPr>
        <p:spPr>
          <a:xfrm>
            <a:off x="6150763" y="2472265"/>
            <a:ext cx="1848896" cy="858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A self-supervised model</a:t>
            </a:r>
          </a:p>
        </p:txBody>
      </p:sp>
      <p:sp>
        <p:nvSpPr>
          <p:cNvPr id="38" name="Magnetic Disk 37">
            <a:extLst>
              <a:ext uri="{FF2B5EF4-FFF2-40B4-BE49-F238E27FC236}">
                <a16:creationId xmlns:a16="http://schemas.microsoft.com/office/drawing/2014/main" id="{17801E7E-4B9E-8108-E7A7-4F871088F6BA}"/>
              </a:ext>
            </a:extLst>
          </p:cNvPr>
          <p:cNvSpPr/>
          <p:nvPr/>
        </p:nvSpPr>
        <p:spPr>
          <a:xfrm>
            <a:off x="6196464" y="4046291"/>
            <a:ext cx="1757493" cy="91646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A ton of unlabeled text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F70498-F0F1-1E4B-ED76-39F98AAD3BB5}"/>
              </a:ext>
            </a:extLst>
          </p:cNvPr>
          <p:cNvCxnSpPr>
            <a:cxnSpLocks/>
            <a:stCxn id="38" idx="1"/>
            <a:endCxn id="37" idx="2"/>
          </p:cNvCxnSpPr>
          <p:nvPr/>
        </p:nvCxnSpPr>
        <p:spPr>
          <a:xfrm flipV="1">
            <a:off x="7075211" y="3330501"/>
            <a:ext cx="0" cy="715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5C1A543-27F8-BEF4-DD3D-8B429FF4A2A0}"/>
              </a:ext>
            </a:extLst>
          </p:cNvPr>
          <p:cNvSpPr txBox="1"/>
          <p:nvPr/>
        </p:nvSpPr>
        <p:spPr>
          <a:xfrm>
            <a:off x="4411633" y="2963705"/>
            <a:ext cx="2507061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</a:rPr>
              <a:t>step</a:t>
            </a:r>
            <a:r>
              <a:rPr lang="en-US" sz="2400" spc="-100" dirty="0">
                <a:latin typeface="Corbel" panose="020B0503020204020204" pitchFamily="34" charset="0"/>
              </a:rPr>
              <a:t> </a:t>
            </a:r>
            <a:r>
              <a:rPr lang="en-US" sz="2400" spc="-25" dirty="0">
                <a:latin typeface="Corbel" panose="020B0503020204020204" pitchFamily="34" charset="0"/>
              </a:rPr>
              <a:t>2:</a:t>
            </a:r>
            <a:endParaRPr lang="en-US" sz="2400" dirty="0">
              <a:latin typeface="Corbel" panose="020B0503020204020204" pitchFamily="34" charset="0"/>
            </a:endParaRPr>
          </a:p>
          <a:p>
            <a:pPr marL="12065" marR="5080" algn="ctr">
              <a:spcBef>
                <a:spcPts val="100"/>
              </a:spcBef>
            </a:pPr>
            <a:r>
              <a:rPr lang="en-US" sz="2400" spc="-45" dirty="0">
                <a:latin typeface="Corbel" panose="020B0503020204020204" pitchFamily="34" charset="0"/>
              </a:rPr>
              <a:t>supervised</a:t>
            </a:r>
            <a:r>
              <a:rPr lang="en-US" sz="2400" spc="-60" dirty="0">
                <a:latin typeface="Corbel" panose="020B0503020204020204" pitchFamily="34" charset="0"/>
              </a:rPr>
              <a:t> </a:t>
            </a:r>
            <a:br>
              <a:rPr lang="en-US" sz="2400" spc="-60" dirty="0">
                <a:latin typeface="Corbel" panose="020B0503020204020204" pitchFamily="34" charset="0"/>
              </a:rPr>
            </a:br>
            <a:r>
              <a:rPr lang="en-US" sz="2400" spc="-10" dirty="0">
                <a:latin typeface="Corbel" panose="020B0503020204020204" pitchFamily="34" charset="0"/>
              </a:rPr>
              <a:t>fine-tuning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8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1874-43ED-8C0E-5941-47D06C33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629891"/>
            <a:ext cx="85206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Contextual representation of LMs</a:t>
            </a:r>
            <a:r>
              <a:rPr lang="en-US" sz="2000" dirty="0"/>
              <a:t> is much </a:t>
            </a:r>
            <a:r>
              <a:rPr lang="en-US" sz="2000" b="1" dirty="0">
                <a:solidFill>
                  <a:srgbClr val="C00000"/>
                </a:solidFill>
              </a:rPr>
              <a:t>stronger</a:t>
            </a:r>
            <a:r>
              <a:rPr lang="en-US" sz="2000" dirty="0"/>
              <a:t> than word-level ones. </a:t>
            </a:r>
          </a:p>
          <a:p>
            <a:pPr marL="114300" indent="0">
              <a:buNone/>
            </a:pPr>
            <a:r>
              <a:rPr lang="en-US" sz="2000" dirty="0"/>
              <a:t>Now that we have Fixed-Window LM, we can use it to build better classifiers! </a:t>
            </a:r>
          </a:p>
        </p:txBody>
      </p:sp>
      <p:sp>
        <p:nvSpPr>
          <p:cNvPr id="22" name="Magnetic Disk 21">
            <a:extLst>
              <a:ext uri="{FF2B5EF4-FFF2-40B4-BE49-F238E27FC236}">
                <a16:creationId xmlns:a16="http://schemas.microsoft.com/office/drawing/2014/main" id="{06F3107D-2304-F163-C10E-FDDB5715D2BB}"/>
              </a:ext>
            </a:extLst>
          </p:cNvPr>
          <p:cNvSpPr/>
          <p:nvPr/>
        </p:nvSpPr>
        <p:spPr>
          <a:xfrm>
            <a:off x="990854" y="4046291"/>
            <a:ext cx="1757493" cy="916461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A ton of unlabeled text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F5424BE-6B38-F974-313E-E31E03FADB75}"/>
              </a:ext>
            </a:extLst>
          </p:cNvPr>
          <p:cNvSpPr/>
          <p:nvPr/>
        </p:nvSpPr>
        <p:spPr>
          <a:xfrm>
            <a:off x="945152" y="2457721"/>
            <a:ext cx="1848896" cy="858236"/>
          </a:xfrm>
          <a:prstGeom prst="roundRect">
            <a:avLst/>
          </a:prstGeom>
          <a:solidFill>
            <a:srgbClr val="DCF9CD">
              <a:alpha val="6117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A self-supervised model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E2A125-9885-8CC5-93CD-053BD44D8C22}"/>
              </a:ext>
            </a:extLst>
          </p:cNvPr>
          <p:cNvCxnSpPr>
            <a:stCxn id="22" idx="1"/>
            <a:endCxn id="23" idx="2"/>
          </p:cNvCxnSpPr>
          <p:nvPr/>
        </p:nvCxnSpPr>
        <p:spPr>
          <a:xfrm flipH="1" flipV="1">
            <a:off x="1869600" y="3315957"/>
            <a:ext cx="1" cy="7303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0BC836-9B52-444C-F4D6-C227841FB5B4}"/>
              </a:ext>
            </a:extLst>
          </p:cNvPr>
          <p:cNvSpPr txBox="1"/>
          <p:nvPr/>
        </p:nvSpPr>
        <p:spPr>
          <a:xfrm>
            <a:off x="2118580" y="3011013"/>
            <a:ext cx="2507061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</a:rPr>
              <a:t>step</a:t>
            </a:r>
            <a:r>
              <a:rPr lang="en-US" sz="2400" spc="-100" dirty="0">
                <a:latin typeface="Corbel" panose="020B0503020204020204" pitchFamily="34" charset="0"/>
              </a:rPr>
              <a:t> </a:t>
            </a:r>
            <a:r>
              <a:rPr lang="en-US" sz="2400" spc="-25" dirty="0">
                <a:latin typeface="Corbel" panose="020B0503020204020204" pitchFamily="34" charset="0"/>
              </a:rPr>
              <a:t>1:</a:t>
            </a:r>
            <a:endParaRPr lang="en-US" sz="2400" dirty="0">
              <a:latin typeface="Corbel" panose="020B0503020204020204" pitchFamily="34" charset="0"/>
            </a:endParaRPr>
          </a:p>
          <a:p>
            <a:pPr marL="12065" marR="5080" algn="ctr">
              <a:spcBef>
                <a:spcPts val="100"/>
              </a:spcBef>
            </a:pPr>
            <a:r>
              <a:rPr lang="en-US" sz="2400" spc="-45" dirty="0">
                <a:latin typeface="Corbel" panose="020B0503020204020204" pitchFamily="34" charset="0"/>
              </a:rPr>
              <a:t>self-</a:t>
            </a:r>
            <a:r>
              <a:rPr lang="en-US" sz="2400" spc="-60" dirty="0">
                <a:latin typeface="Corbel" panose="020B0503020204020204" pitchFamily="34" charset="0"/>
              </a:rPr>
              <a:t>supervised </a:t>
            </a:r>
            <a:r>
              <a:rPr lang="en-US" sz="2400" spc="-10" dirty="0">
                <a:latin typeface="Corbel" panose="020B0503020204020204" pitchFamily="34" charset="0"/>
              </a:rPr>
              <a:t>pretraining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6BE9E6-B60F-5856-533A-341B70D4D82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794048" y="2886839"/>
            <a:ext cx="3356715" cy="14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22D7394-6903-3275-5EB2-4675FEEAC919}"/>
              </a:ext>
            </a:extLst>
          </p:cNvPr>
          <p:cNvSpPr/>
          <p:nvPr/>
        </p:nvSpPr>
        <p:spPr>
          <a:xfrm>
            <a:off x="6150763" y="2472265"/>
            <a:ext cx="1848896" cy="858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rbel" panose="020B0503020204020204" pitchFamily="34" charset="0"/>
              </a:rPr>
              <a:t>A self-supervised model</a:t>
            </a:r>
          </a:p>
        </p:txBody>
      </p:sp>
      <p:sp>
        <p:nvSpPr>
          <p:cNvPr id="38" name="Magnetic Disk 37">
            <a:extLst>
              <a:ext uri="{FF2B5EF4-FFF2-40B4-BE49-F238E27FC236}">
                <a16:creationId xmlns:a16="http://schemas.microsoft.com/office/drawing/2014/main" id="{17801E7E-4B9E-8108-E7A7-4F871088F6BA}"/>
              </a:ext>
            </a:extLst>
          </p:cNvPr>
          <p:cNvSpPr/>
          <p:nvPr/>
        </p:nvSpPr>
        <p:spPr>
          <a:xfrm>
            <a:off x="6196464" y="4046291"/>
            <a:ext cx="1757493" cy="916461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A ton of unlabeled text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F70498-F0F1-1E4B-ED76-39F98AAD3BB5}"/>
              </a:ext>
            </a:extLst>
          </p:cNvPr>
          <p:cNvCxnSpPr>
            <a:cxnSpLocks/>
            <a:stCxn id="38" idx="1"/>
            <a:endCxn id="37" idx="2"/>
          </p:cNvCxnSpPr>
          <p:nvPr/>
        </p:nvCxnSpPr>
        <p:spPr>
          <a:xfrm flipV="1">
            <a:off x="7075211" y="3330501"/>
            <a:ext cx="0" cy="715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5C1A543-27F8-BEF4-DD3D-8B429FF4A2A0}"/>
              </a:ext>
            </a:extLst>
          </p:cNvPr>
          <p:cNvSpPr txBox="1"/>
          <p:nvPr/>
        </p:nvSpPr>
        <p:spPr>
          <a:xfrm>
            <a:off x="4352091" y="2963705"/>
            <a:ext cx="2507061" cy="1213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</a:rPr>
              <a:t>step</a:t>
            </a:r>
            <a:r>
              <a:rPr lang="en-US" sz="2400" spc="-100" dirty="0">
                <a:latin typeface="Corbel" panose="020B0503020204020204" pitchFamily="34" charset="0"/>
              </a:rPr>
              <a:t> </a:t>
            </a:r>
            <a:r>
              <a:rPr lang="en-US" sz="2400" spc="-25" dirty="0">
                <a:latin typeface="Corbel" panose="020B0503020204020204" pitchFamily="34" charset="0"/>
              </a:rPr>
              <a:t>2:</a:t>
            </a:r>
            <a:endParaRPr lang="en-US" sz="2400" dirty="0">
              <a:latin typeface="Corbel" panose="020B0503020204020204" pitchFamily="34" charset="0"/>
            </a:endParaRPr>
          </a:p>
          <a:p>
            <a:pPr marL="12065" marR="5080" algn="ctr">
              <a:spcBef>
                <a:spcPts val="100"/>
              </a:spcBef>
            </a:pPr>
            <a:r>
              <a:rPr lang="en-US" sz="2400" spc="-45" dirty="0">
                <a:latin typeface="Corbel" panose="020B0503020204020204" pitchFamily="34" charset="0"/>
              </a:rPr>
              <a:t>supervised</a:t>
            </a:r>
            <a:r>
              <a:rPr lang="en-US" sz="2400" spc="-60" dirty="0">
                <a:latin typeface="Corbel" panose="020B0503020204020204" pitchFamily="34" charset="0"/>
              </a:rPr>
              <a:t> </a:t>
            </a:r>
            <a:br>
              <a:rPr lang="en-US" sz="2400" spc="-60" dirty="0">
                <a:latin typeface="Corbel" panose="020B0503020204020204" pitchFamily="34" charset="0"/>
              </a:rPr>
            </a:br>
            <a:r>
              <a:rPr lang="en-US" sz="2400" spc="-10" dirty="0">
                <a:latin typeface="Corbel" panose="020B0503020204020204" pitchFamily="34" charset="0"/>
              </a:rPr>
              <a:t>fine-tuning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1DEC6C-A715-7F39-5861-F7F1C0A5C0FA}"/>
              </a:ext>
            </a:extLst>
          </p:cNvPr>
          <p:cNvSpPr/>
          <p:nvPr/>
        </p:nvSpPr>
        <p:spPr>
          <a:xfrm>
            <a:off x="598935" y="2267611"/>
            <a:ext cx="3726670" cy="275884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25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162552B8-DDE1-8C4B-F39E-540F6341B7CA}"/>
              </a:ext>
            </a:extLst>
          </p:cNvPr>
          <p:cNvSpPr txBox="1"/>
          <p:nvPr/>
        </p:nvSpPr>
        <p:spPr>
          <a:xfrm>
            <a:off x="3082703" y="3829399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9DC00BB-77AC-A1E0-93D8-476E6EF621A1}"/>
              </a:ext>
            </a:extLst>
          </p:cNvPr>
          <p:cNvSpPr txBox="1"/>
          <p:nvPr/>
        </p:nvSpPr>
        <p:spPr>
          <a:xfrm>
            <a:off x="2056641" y="382082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DC9FA5B-707C-3FCB-865A-4177FA509699}"/>
              </a:ext>
            </a:extLst>
          </p:cNvPr>
          <p:cNvSpPr txBox="1"/>
          <p:nvPr/>
        </p:nvSpPr>
        <p:spPr>
          <a:xfrm>
            <a:off x="1264090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our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487E0EA-221F-1366-C88D-AA55087C62F6}"/>
              </a:ext>
            </a:extLst>
          </p:cNvPr>
          <p:cNvSpPr/>
          <p:nvPr/>
        </p:nvSpPr>
        <p:spPr>
          <a:xfrm>
            <a:off x="580109" y="4200875"/>
            <a:ext cx="3223713" cy="9144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2FBF3C8-72DA-2AE3-652E-69E289B38DAE}"/>
              </a:ext>
            </a:extLst>
          </p:cNvPr>
          <p:cNvSpPr txBox="1"/>
          <p:nvPr/>
        </p:nvSpPr>
        <p:spPr>
          <a:xfrm>
            <a:off x="1140723" y="4283859"/>
            <a:ext cx="2010028" cy="22538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 algn="ctr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movie reviews 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000C1D-9AAA-E89C-210B-0212A2F736B8}"/>
              </a:ext>
            </a:extLst>
          </p:cNvPr>
          <p:cNvSpPr txBox="1"/>
          <p:nvPr/>
        </p:nvSpPr>
        <p:spPr>
          <a:xfrm>
            <a:off x="434837" y="3814653"/>
            <a:ext cx="60059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 algn="ctr">
              <a:spcBef>
                <a:spcPts val="169"/>
              </a:spcBef>
            </a:pPr>
            <a:r>
              <a:rPr lang="en-US" sz="1500" dirty="0">
                <a:latin typeface="Corbel" panose="020B0503020204020204" pitchFamily="34" charset="0"/>
                <a:cs typeface="Calibri"/>
              </a:rPr>
              <a:t>and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9F5F9B-DC09-4414-1E8D-A910C0555F58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16200000" flipH="1">
            <a:off x="423484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CAD4E7-CB28-E65F-8147-CCBBB26D7E6E}"/>
              </a:ext>
            </a:extLst>
          </p:cNvPr>
          <p:cNvSpPr/>
          <p:nvPr/>
        </p:nvSpPr>
        <p:spPr>
          <a:xfrm>
            <a:off x="426673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B9C6D4-A513-5EC7-6CCB-2EA4CFE9DBF4}"/>
              </a:ext>
            </a:extLst>
          </p:cNvPr>
          <p:cNvSpPr/>
          <p:nvPr/>
        </p:nvSpPr>
        <p:spPr>
          <a:xfrm>
            <a:off x="125592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34219-5370-7FEA-E2C3-2A149D0ABA91}"/>
              </a:ext>
            </a:extLst>
          </p:cNvPr>
          <p:cNvSpPr/>
          <p:nvPr/>
        </p:nvSpPr>
        <p:spPr>
          <a:xfrm>
            <a:off x="2179664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2EA24B-FE57-9120-84C6-7CC56FF38E45}"/>
              </a:ext>
            </a:extLst>
          </p:cNvPr>
          <p:cNvSpPr/>
          <p:nvPr/>
        </p:nvSpPr>
        <p:spPr>
          <a:xfrm>
            <a:off x="3148316" y="2989971"/>
            <a:ext cx="600590" cy="209550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none" dirty="0">
                <a:solidFill>
                  <a:schemeClr val="tx1"/>
                </a:solidFill>
                <a:latin typeface="Corbel" panose="020B0503020204020204" pitchFamily="34" charset="0"/>
              </a:rPr>
              <a:t>O O O 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B9593F31-247D-8006-E6DF-A6F75A365014}"/>
              </a:ext>
            </a:extLst>
          </p:cNvPr>
          <p:cNvCxnSpPr>
            <a:cxnSpLocks/>
            <a:stCxn id="32" idx="2"/>
            <a:endCxn id="14" idx="0"/>
          </p:cNvCxnSpPr>
          <p:nvPr/>
        </p:nvCxnSpPr>
        <p:spPr>
          <a:xfrm rot="16200000" flipH="1">
            <a:off x="1252737" y="3503005"/>
            <a:ext cx="615132" cy="816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4910F773-5BF7-A3D0-5FEC-E9D17924F6CE}"/>
              </a:ext>
            </a:extLst>
          </p:cNvPr>
          <p:cNvCxnSpPr>
            <a:cxnSpLocks/>
            <a:stCxn id="33" idx="2"/>
            <a:endCxn id="13" idx="0"/>
          </p:cNvCxnSpPr>
          <p:nvPr/>
        </p:nvCxnSpPr>
        <p:spPr>
          <a:xfrm rot="16200000" flipH="1">
            <a:off x="2173388" y="3506091"/>
            <a:ext cx="621307" cy="816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C48592BC-A5EB-C3F3-D7DC-4E54BD39ED2A}"/>
              </a:ext>
            </a:extLst>
          </p:cNvPr>
          <p:cNvCxnSpPr>
            <a:cxnSpLocks/>
            <a:stCxn id="34" idx="2"/>
            <a:endCxn id="12" idx="0"/>
          </p:cNvCxnSpPr>
          <p:nvPr/>
        </p:nvCxnSpPr>
        <p:spPr>
          <a:xfrm rot="5400000">
            <a:off x="3133598" y="3514386"/>
            <a:ext cx="629878" cy="14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3B1CD3-1C8D-E3B2-2E7E-3942C2651905}"/>
              </a:ext>
            </a:extLst>
          </p:cNvPr>
          <p:cNvSpPr txBox="1"/>
          <p:nvPr/>
        </p:nvSpPr>
        <p:spPr>
          <a:xfrm>
            <a:off x="1176018" y="3438418"/>
            <a:ext cx="171337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lookup </a:t>
            </a:r>
            <a:r>
              <a:rPr lang="en-US" dirty="0">
                <a:latin typeface="Corbel" panose="020B0503020204020204" pitchFamily="34" charset="0"/>
              </a:rPr>
              <a:t>embeddings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B9F8540A-3473-597A-2691-F34FD21D9BE2}"/>
              </a:ext>
            </a:extLst>
          </p:cNvPr>
          <p:cNvSpPr/>
          <p:nvPr/>
        </p:nvSpPr>
        <p:spPr>
          <a:xfrm>
            <a:off x="2581733" y="799631"/>
            <a:ext cx="553302" cy="197505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4FB017A-C3BA-B47D-D8C6-2BA219698E45}"/>
              </a:ext>
            </a:extLst>
          </p:cNvPr>
          <p:cNvSpPr/>
          <p:nvPr/>
        </p:nvSpPr>
        <p:spPr>
          <a:xfrm>
            <a:off x="1313074" y="1514182"/>
            <a:ext cx="1491788" cy="1023490"/>
          </a:xfrm>
          <a:prstGeom prst="roundRect">
            <a:avLst>
              <a:gd name="adj" fmla="val 10598"/>
            </a:avLst>
          </a:prstGeom>
          <a:solidFill>
            <a:srgbClr val="FFF2D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ctr"/>
            <a:endParaRPr lang="en-US" dirty="0">
              <a:latin typeface="Corbel" panose="020B0503020204020204" pitchFamily="34" charset="0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en-US" sz="1100" dirty="0" err="1">
                <a:solidFill>
                  <a:schemeClr val="tx1"/>
                </a:solidFill>
                <a:latin typeface="Corbel" panose="020B0503020204020204" pitchFamily="34" charset="0"/>
              </a:rPr>
              <a:t>xN</a:t>
            </a:r>
            <a:endParaRPr lang="en-US" sz="1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9D3518D-EE02-6C72-8447-D4EFF5FDC58E}"/>
              </a:ext>
            </a:extLst>
          </p:cNvPr>
          <p:cNvSpPr/>
          <p:nvPr/>
        </p:nvSpPr>
        <p:spPr>
          <a:xfrm>
            <a:off x="1564236" y="1878521"/>
            <a:ext cx="1002860" cy="464000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Feed-Forward layer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AB3C22D-0E47-D11C-4B11-40EBD10DF06F}"/>
              </a:ext>
            </a:extLst>
          </p:cNvPr>
          <p:cNvSpPr/>
          <p:nvPr/>
        </p:nvSpPr>
        <p:spPr>
          <a:xfrm>
            <a:off x="303358" y="2864143"/>
            <a:ext cx="3511509" cy="453793"/>
          </a:xfrm>
          <a:prstGeom prst="roundRect">
            <a:avLst/>
          </a:prstGeom>
          <a:noFill/>
          <a:ln w="28575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193E0557-AD92-E4C6-3077-AA778171C562}"/>
              </a:ext>
            </a:extLst>
          </p:cNvPr>
          <p:cNvCxnSpPr>
            <a:cxnSpLocks/>
            <a:stCxn id="65" idx="2"/>
            <a:endCxn id="69" idx="0"/>
          </p:cNvCxnSpPr>
          <p:nvPr/>
        </p:nvCxnSpPr>
        <p:spPr>
          <a:xfrm rot="5400000">
            <a:off x="1801579" y="2600056"/>
            <a:ext cx="521622" cy="655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F5CD49-DB53-B974-B2EB-517F123FB81A}"/>
              </a:ext>
            </a:extLst>
          </p:cNvPr>
          <p:cNvSpPr txBox="1"/>
          <p:nvPr/>
        </p:nvSpPr>
        <p:spPr>
          <a:xfrm>
            <a:off x="164719" y="2610712"/>
            <a:ext cx="11285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spc="-11" dirty="0">
                <a:latin typeface="Corbel" panose="020B0503020204020204" pitchFamily="34" charset="0"/>
                <a:cs typeface="Calibri"/>
              </a:rPr>
              <a:t>concatenate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BAB6BD68-524C-3719-CE04-CC86536BDCEB}"/>
              </a:ext>
            </a:extLst>
          </p:cNvPr>
          <p:cNvCxnSpPr>
            <a:cxnSpLocks/>
            <a:stCxn id="64" idx="2"/>
            <a:endCxn id="67" idx="1"/>
          </p:cNvCxnSpPr>
          <p:nvPr/>
        </p:nvCxnSpPr>
        <p:spPr>
          <a:xfrm rot="5400000" flipH="1">
            <a:off x="1389299" y="1868004"/>
            <a:ext cx="839905" cy="499432"/>
          </a:xfrm>
          <a:prstGeom prst="bentConnector4">
            <a:avLst>
              <a:gd name="adj1" fmla="val 8749"/>
              <a:gd name="adj2" fmla="val 12809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79F98-11F2-6FCC-F7EC-0BB892A63DAC}"/>
              </a:ext>
            </a:extLst>
          </p:cNvPr>
          <p:cNvSpPr/>
          <p:nvPr/>
        </p:nvSpPr>
        <p:spPr>
          <a:xfrm>
            <a:off x="1689084" y="1192510"/>
            <a:ext cx="741888" cy="199064"/>
          </a:xfrm>
          <a:prstGeom prst="roundRect">
            <a:avLst>
              <a:gd name="adj" fmla="val 10598"/>
            </a:avLst>
          </a:prstGeom>
          <a:solidFill>
            <a:srgbClr val="CDEC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Linear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425748-4FC7-F72B-B465-283C7C4752D8}"/>
              </a:ext>
            </a:extLst>
          </p:cNvPr>
          <p:cNvSpPr/>
          <p:nvPr/>
        </p:nvSpPr>
        <p:spPr>
          <a:xfrm>
            <a:off x="1689085" y="807421"/>
            <a:ext cx="741887" cy="207049"/>
          </a:xfrm>
          <a:prstGeom prst="roundRect">
            <a:avLst>
              <a:gd name="adj" fmla="val 10598"/>
            </a:avLst>
          </a:prstGeom>
          <a:solidFill>
            <a:srgbClr val="FACD9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Softmax</a:t>
            </a:r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7A516BD-2D1F-B761-E525-AE1BC5283A63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1814862" y="1633354"/>
            <a:ext cx="486947" cy="338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613172E-5DFF-66FF-6789-631CCB191632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5400000">
            <a:off x="1971009" y="1103490"/>
            <a:ext cx="178040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39D1450C-87A8-1703-0530-11293001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673" y="434019"/>
            <a:ext cx="4486368" cy="4454312"/>
          </a:xfrm>
        </p:spPr>
        <p:txBody>
          <a:bodyPr>
            <a:normAutofit/>
          </a:bodyPr>
          <a:lstStyle/>
          <a:p>
            <a:r>
              <a:rPr lang="en-US" sz="1600" dirty="0"/>
              <a:t>We can use the parameters  this pre-trained model as initialization for a classifier. </a:t>
            </a:r>
          </a:p>
          <a:p>
            <a:endParaRPr lang="en-US" sz="1600" dirty="0"/>
          </a:p>
          <a:p>
            <a:r>
              <a:rPr lang="en-US" sz="1600" dirty="0"/>
              <a:t>For example, a classifier for mapping movie reviews to their sentiments. </a:t>
            </a:r>
          </a:p>
          <a:p>
            <a:endParaRPr lang="en-US" sz="1600" dirty="0"/>
          </a:p>
          <a:p>
            <a:r>
              <a:rPr lang="en-US" sz="1600" dirty="0"/>
              <a:t>Challenge: how to handle long sentences? </a:t>
            </a:r>
          </a:p>
          <a:p>
            <a:pPr lvl="1"/>
            <a:r>
              <a:rPr lang="en-US" sz="1200" dirty="0"/>
              <a:t>Repeated use of this classifier on moving window </a:t>
            </a:r>
          </a:p>
          <a:p>
            <a:pPr lvl="1"/>
            <a:r>
              <a:rPr lang="en-US" sz="1200" dirty="0"/>
              <a:t>More principled approaches later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B89963-632E-34DA-6A01-7C461BE86AC5}"/>
              </a:ext>
            </a:extLst>
          </p:cNvPr>
          <p:cNvSpPr/>
          <p:nvPr/>
        </p:nvSpPr>
        <p:spPr>
          <a:xfrm>
            <a:off x="1559536" y="1611658"/>
            <a:ext cx="1002860" cy="172217"/>
          </a:xfrm>
          <a:prstGeom prst="roundRect">
            <a:avLst>
              <a:gd name="adj" fmla="val 1059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rbel" panose="020B0503020204020204" pitchFamily="34" charset="0"/>
              </a:rPr>
              <a:t>Add &amp; Norm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C341BD95-8C76-79B5-0DBC-9281DD7BB1F4}"/>
              </a:ext>
            </a:extLst>
          </p:cNvPr>
          <p:cNvSpPr txBox="1"/>
          <p:nvPr/>
        </p:nvSpPr>
        <p:spPr>
          <a:xfrm>
            <a:off x="2532670" y="526241"/>
            <a:ext cx="2010028" cy="635751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 algn="ctr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positive </a:t>
            </a:r>
            <a:br>
              <a:rPr lang="en-US" sz="2025" spc="-17" baseline="1543" dirty="0">
                <a:latin typeface="Corbel" panose="020B0503020204020204" pitchFamily="34" charset="0"/>
                <a:cs typeface="Calibri"/>
              </a:rPr>
            </a:b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or </a:t>
            </a:r>
            <a:br>
              <a:rPr lang="en-US" sz="2025" spc="-17" baseline="1543" dirty="0">
                <a:latin typeface="Corbel" panose="020B0503020204020204" pitchFamily="34" charset="0"/>
                <a:cs typeface="Calibri"/>
              </a:rPr>
            </a:br>
            <a:r>
              <a:rPr lang="en-US" sz="2025" spc="-17" baseline="1543" dirty="0">
                <a:latin typeface="Corbel" panose="020B0503020204020204" pitchFamily="34" charset="0"/>
                <a:cs typeface="Calibri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79684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7F4B-4BAA-E746-DF47-AEA7A534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F2F6-1707-9AFB-A7BD-AF7FE5E1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Language Modeling (LM)</a:t>
            </a:r>
            <a:r>
              <a:rPr lang="en-US" dirty="0"/>
              <a:t>, a useful predictive objective for language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Perplexity</a:t>
            </a:r>
            <a:r>
              <a:rPr lang="en-US" dirty="0"/>
              <a:t>, a measure of an LM’s predictive ability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N-gram models</a:t>
            </a:r>
            <a:r>
              <a:rPr lang="en-US" dirty="0"/>
              <a:t> (~1980 to early 2000’s),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Early instances of LMs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Difficult to scale to large window sizes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FFN-LMs </a:t>
            </a:r>
            <a:r>
              <a:rPr lang="en-US" dirty="0"/>
              <a:t>(early and mid-2000’s ),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Effective predictive models based on feed-forward networks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Difficulty in long-range dependencies 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A3C52-92FB-4560-6995-BDCF6A97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CD914191-9880-A6C9-390C-D926BB82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N-gram Language Models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FDAB-D6D2-2456-F626-25E621A0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Corbel" panose="020B0503020204020204" pitchFamily="34" charset="0"/>
              </a:rPr>
              <a:t>Terminology: </a:t>
            </a:r>
            <a:r>
              <a:rPr lang="en-US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latin typeface="Corbel" panose="020B0503020204020204" pitchFamily="34" charset="0"/>
              </a:rPr>
              <a:t>-gram</a:t>
            </a:r>
            <a:r>
              <a:rPr lang="en-US" sz="2000" dirty="0">
                <a:latin typeface="Corbel" panose="020B0503020204020204" pitchFamily="34" charset="0"/>
              </a:rPr>
              <a:t> is a chunk of </a:t>
            </a:r>
            <a:r>
              <a:rPr lang="en-US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n</a:t>
            </a:r>
            <a:r>
              <a:rPr lang="en-US" sz="2000" dirty="0">
                <a:latin typeface="Corbel" panose="020B0503020204020204" pitchFamily="34" charset="0"/>
              </a:rPr>
              <a:t> consecutive words: 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  <a:latin typeface="Corbel" panose="020B0503020204020204" pitchFamily="34" charset="0"/>
              </a:rPr>
              <a:t>uni</a:t>
            </a:r>
            <a:r>
              <a:rPr lang="en-US" sz="1600" dirty="0">
                <a:latin typeface="Corbel" panose="020B0503020204020204" pitchFamily="34" charset="0"/>
              </a:rPr>
              <a:t>grams: “cat”, “mat”, “sat”, …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  <a:latin typeface="Corbel" panose="020B0503020204020204" pitchFamily="34" charset="0"/>
              </a:rPr>
              <a:t>bi</a:t>
            </a:r>
            <a:r>
              <a:rPr lang="en-US" sz="1600" dirty="0">
                <a:latin typeface="Corbel" panose="020B0503020204020204" pitchFamily="34" charset="0"/>
              </a:rPr>
              <a:t>grams: “the cat”, “cat sat”, “sat on”, …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  <a:latin typeface="Corbel" panose="020B0503020204020204" pitchFamily="34" charset="0"/>
              </a:rPr>
              <a:t>tri</a:t>
            </a:r>
            <a:r>
              <a:rPr lang="en-US" sz="1600" dirty="0">
                <a:latin typeface="Corbel" panose="020B0503020204020204" pitchFamily="34" charset="0"/>
              </a:rPr>
              <a:t>grams: “the cat sat”, “cat sat on”, “sat on the”, …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  <a:latin typeface="Corbel" panose="020B0503020204020204" pitchFamily="34" charset="0"/>
              </a:rPr>
              <a:t>four</a:t>
            </a:r>
            <a:r>
              <a:rPr lang="en-US" sz="1600" dirty="0">
                <a:latin typeface="Corbel" panose="020B0503020204020204" pitchFamily="34" charset="0"/>
              </a:rPr>
              <a:t>-grams: “the cat sat on”, “cat sat on the”, “sat on the mat”, …</a:t>
            </a:r>
            <a:r>
              <a:rPr lang="en-US" sz="1600" dirty="0"/>
              <a:t>   </a:t>
            </a:r>
            <a:br>
              <a:rPr lang="en-US" sz="1600" dirty="0"/>
            </a:br>
            <a:endParaRPr lang="en-US" sz="2400" dirty="0"/>
          </a:p>
          <a:p>
            <a:r>
              <a:rPr lang="en-US" sz="2400" i="1" dirty="0">
                <a:solidFill>
                  <a:srgbClr val="0070C0"/>
                </a:solidFill>
                <a:latin typeface="Corbel" panose="020B0503020204020204" pitchFamily="34" charset="0"/>
              </a:rPr>
              <a:t>n</a:t>
            </a:r>
            <a:r>
              <a:rPr lang="en-US" sz="2400" dirty="0"/>
              <a:t>-gram language 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312CCC-5482-11FA-F3F7-5CCB805E42F8}"/>
                  </a:ext>
                </a:extLst>
              </p:cNvPr>
              <p:cNvSpPr txBox="1"/>
              <p:nvPr/>
            </p:nvSpPr>
            <p:spPr>
              <a:xfrm>
                <a:off x="1323963" y="3974600"/>
                <a:ext cx="6163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400" dirty="0">
                    <a:latin typeface="Corbel" panose="020B0503020204020204" pitchFamily="34" charset="0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312CCC-5482-11FA-F3F7-5CCB805E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63" y="3974600"/>
                <a:ext cx="6163056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1" name="object 14">
            <a:extLst>
              <a:ext uri="{FF2B5EF4-FFF2-40B4-BE49-F238E27FC236}">
                <a16:creationId xmlns:a16="http://schemas.microsoft.com/office/drawing/2014/main" id="{CF10F8ED-3CA9-B792-DB29-97FD2936DDE0}"/>
              </a:ext>
            </a:extLst>
          </p:cNvPr>
          <p:cNvSpPr/>
          <p:nvPr/>
        </p:nvSpPr>
        <p:spPr>
          <a:xfrm>
            <a:off x="4991136" y="3758606"/>
            <a:ext cx="1981200" cy="241300"/>
          </a:xfrm>
          <a:custGeom>
            <a:avLst/>
            <a:gdLst/>
            <a:ahLst/>
            <a:cxnLst/>
            <a:rect l="l" t="t" r="r" b="b"/>
            <a:pathLst>
              <a:path w="1981200" h="241300">
                <a:moveTo>
                  <a:pt x="0" y="240945"/>
                </a:moveTo>
                <a:lnTo>
                  <a:pt x="8331" y="194051"/>
                </a:lnTo>
                <a:lnTo>
                  <a:pt x="31053" y="155757"/>
                </a:lnTo>
                <a:lnTo>
                  <a:pt x="64754" y="129938"/>
                </a:lnTo>
                <a:lnTo>
                  <a:pt x="106024" y="120471"/>
                </a:lnTo>
                <a:lnTo>
                  <a:pt x="884576" y="120473"/>
                </a:lnTo>
                <a:lnTo>
                  <a:pt x="925845" y="111006"/>
                </a:lnTo>
                <a:lnTo>
                  <a:pt x="959546" y="85187"/>
                </a:lnTo>
                <a:lnTo>
                  <a:pt x="982268" y="46893"/>
                </a:lnTo>
                <a:lnTo>
                  <a:pt x="990600" y="0"/>
                </a:lnTo>
                <a:lnTo>
                  <a:pt x="998931" y="46893"/>
                </a:lnTo>
                <a:lnTo>
                  <a:pt x="1021653" y="85187"/>
                </a:lnTo>
                <a:lnTo>
                  <a:pt x="1055354" y="111006"/>
                </a:lnTo>
                <a:lnTo>
                  <a:pt x="1096623" y="120473"/>
                </a:lnTo>
                <a:lnTo>
                  <a:pt x="1875176" y="120473"/>
                </a:lnTo>
                <a:lnTo>
                  <a:pt x="1916445" y="129941"/>
                </a:lnTo>
                <a:lnTo>
                  <a:pt x="1950146" y="155759"/>
                </a:lnTo>
                <a:lnTo>
                  <a:pt x="1972868" y="194053"/>
                </a:lnTo>
                <a:lnTo>
                  <a:pt x="1981200" y="240947"/>
                </a:lnTo>
              </a:path>
            </a:pathLst>
          </a:custGeom>
          <a:ln w="2857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Box 5124">
                <a:extLst>
                  <a:ext uri="{FF2B5EF4-FFF2-40B4-BE49-F238E27FC236}">
                    <a16:creationId xmlns:a16="http://schemas.microsoft.com/office/drawing/2014/main" id="{ACD07922-139F-2EA2-41AD-DCE296700B22}"/>
                  </a:ext>
                </a:extLst>
              </p:cNvPr>
              <p:cNvSpPr txBox="1"/>
              <p:nvPr/>
            </p:nvSpPr>
            <p:spPr>
              <a:xfrm>
                <a:off x="5031275" y="3406524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latin typeface="Corbel" panose="020B0503020204020204" pitchFamily="34" charset="0"/>
                  </a:rPr>
                  <a:t> elements</a:t>
                </a:r>
              </a:p>
            </p:txBody>
          </p:sp>
        </mc:Choice>
        <mc:Fallback xmlns="">
          <p:sp>
            <p:nvSpPr>
              <p:cNvPr id="5125" name="TextBox 5124">
                <a:extLst>
                  <a:ext uri="{FF2B5EF4-FFF2-40B4-BE49-F238E27FC236}">
                    <a16:creationId xmlns:a16="http://schemas.microsoft.com/office/drawing/2014/main" id="{ACD07922-139F-2EA2-41AD-DCE29670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275" y="3406524"/>
                <a:ext cx="19812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A2180-36F0-B4DC-1D98-67B2C00A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3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EC7B-0B11-4DBC-5385-2540808C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Changed from N-Gram LMs to Neural LMs?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F86C-826A-3C1A-BE54-1AFCEE63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source of Neural LM’s </a:t>
            </a:r>
            <a:r>
              <a:rPr lang="en-US" dirty="0">
                <a:solidFill>
                  <a:srgbClr val="C00000"/>
                </a:solidFill>
              </a:rPr>
              <a:t>strength</a:t>
            </a:r>
            <a:r>
              <a:rPr lang="en-US" dirty="0"/>
              <a:t>? </a:t>
            </a:r>
          </a:p>
          <a:p>
            <a:r>
              <a:rPr lang="en-US" dirty="0"/>
              <a:t>Why </a:t>
            </a:r>
            <a:r>
              <a:rPr lang="en-US" dirty="0">
                <a:solidFill>
                  <a:srgbClr val="C00000"/>
                </a:solidFill>
              </a:rPr>
              <a:t>sparsity </a:t>
            </a:r>
            <a:r>
              <a:rPr lang="en-US" dirty="0"/>
              <a:t>is less of an issue for Neural LMs? </a:t>
            </a:r>
          </a:p>
          <a:p>
            <a:endParaRPr lang="en-US" dirty="0"/>
          </a:p>
          <a:p>
            <a:r>
              <a:rPr lang="en-US" b="1" dirty="0"/>
              <a:t>Answer:</a:t>
            </a:r>
            <a:r>
              <a:rPr lang="en-US" dirty="0"/>
              <a:t> In n-grams, we treat all prefixes independently of each other! (even those that are semantically similar)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0E19C-F65F-07AB-C8D8-131F3EA459FA}"/>
              </a:ext>
            </a:extLst>
          </p:cNvPr>
          <p:cNvSpPr txBox="1"/>
          <p:nvPr/>
        </p:nvSpPr>
        <p:spPr>
          <a:xfrm>
            <a:off x="361381" y="2988531"/>
            <a:ext cx="451470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students opened their ___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pupils opened their ___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scholars opened their ___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undergraduates opened their ___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students turned the pages of their ___ students attentively perused their ___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38513-9940-C156-5D57-FD1A7324919A}"/>
              </a:ext>
            </a:extLst>
          </p:cNvPr>
          <p:cNvSpPr txBox="1"/>
          <p:nvPr/>
        </p:nvSpPr>
        <p:spPr>
          <a:xfrm>
            <a:off x="5231990" y="3034108"/>
            <a:ext cx="3348040" cy="1724727"/>
          </a:xfrm>
          <a:prstGeom prst="wedgeRoundRectCallout">
            <a:avLst>
              <a:gd name="adj1" fmla="val -59181"/>
              <a:gd name="adj2" fmla="val -22420"/>
              <a:gd name="adj3" fmla="val 16667"/>
            </a:avLst>
          </a:prstGeom>
          <a:solidFill>
            <a:srgbClr val="DCECFF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165100" marR="157480" algn="ctr">
              <a:lnSpc>
                <a:spcPct val="101899"/>
              </a:lnSpc>
              <a:spcBef>
                <a:spcPts val="245"/>
              </a:spcBef>
            </a:pPr>
            <a:r>
              <a:rPr lang="en-US" sz="2000" dirty="0">
                <a:latin typeface="Corbel" panose="020B0503020204020204" pitchFamily="34" charset="0"/>
                <a:cs typeface="Arial"/>
              </a:rPr>
              <a:t>Neural LMs are able to share information across these semantically-similar prefixes and overcome the sparsity issue. </a:t>
            </a:r>
          </a:p>
        </p:txBody>
      </p:sp>
    </p:spTree>
    <p:extLst>
      <p:ext uri="{BB962C8B-B14F-4D97-AF65-F5344CB8AC3E}">
        <p14:creationId xmlns:p14="http://schemas.microsoft.com/office/powerpoint/2010/main" val="967055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38F1-D3B3-931D-C787-865A7455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of both worlds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561A-6A59-7654-4BB3-DFB56A37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928672"/>
            <a:ext cx="8520600" cy="341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n-grams are easy to compute for small ”n”. </a:t>
            </a:r>
          </a:p>
          <a:p>
            <a:r>
              <a:rPr lang="en-US" dirty="0">
                <a:solidFill>
                  <a:schemeClr val="tx1"/>
                </a:solidFill>
              </a:rPr>
              <a:t>Why waste energy to make neural-LMs [re]learn these statistics? </a:t>
            </a:r>
          </a:p>
          <a:p>
            <a:r>
              <a:rPr lang="en-US" dirty="0">
                <a:solidFill>
                  <a:schemeClr val="tx1"/>
                </a:solidFill>
              </a:rPr>
              <a:t>Li et al. 2022 propose learning neural LMs to fits the residual between an n-gram LM and real-data distribution. </a:t>
            </a:r>
          </a:p>
          <a:p>
            <a:r>
              <a:rPr lang="en-US" dirty="0">
                <a:solidFill>
                  <a:schemeClr val="tx1"/>
                </a:solidFill>
              </a:rPr>
              <a:t>Allows the neural part to focus on the deeper understanding of language.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7019B-6F1E-FA64-94D1-FC93C06CC0EE}"/>
              </a:ext>
            </a:extLst>
          </p:cNvPr>
          <p:cNvSpPr txBox="1"/>
          <p:nvPr/>
        </p:nvSpPr>
        <p:spPr>
          <a:xfrm>
            <a:off x="1835194" y="4897279"/>
            <a:ext cx="6135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orbel" panose="020B0503020204020204" pitchFamily="34" charset="0"/>
              </a:rPr>
              <a:t>[</a:t>
            </a:r>
            <a:r>
              <a:rPr lang="en-US" sz="1000" dirty="0">
                <a:latin typeface="Corbel" panose="020B0503020204020204" pitchFamily="34" charset="0"/>
                <a:hlinkClick r:id="rId2"/>
              </a:rPr>
              <a:t>N-gram Is Back: Residual Learning of Neural Text Generation with n-gram Language Model, Li et al. 2022</a:t>
            </a:r>
            <a:r>
              <a:rPr lang="en-US" sz="10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739D44D-29BA-AF7D-03AB-E568BD42C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6" b="22469"/>
          <a:stretch/>
        </p:blipFill>
        <p:spPr>
          <a:xfrm>
            <a:off x="468118" y="2636872"/>
            <a:ext cx="8108907" cy="21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32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8B2A-BB13-61B1-0EB4-DB394896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Thus Far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E66B-A8E8-E4F4-C90B-3CF67DED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99" y="1152475"/>
            <a:ext cx="8668037" cy="3416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Language Models (LM):</a:t>
            </a:r>
            <a:r>
              <a:rPr lang="en-US" sz="2000" dirty="0">
                <a:solidFill>
                  <a:schemeClr val="tx1"/>
                </a:solidFill>
              </a:rPr>
              <a:t> distributions over language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N-gram:</a:t>
            </a:r>
            <a:r>
              <a:rPr lang="en-US" sz="2000" dirty="0">
                <a:solidFill>
                  <a:schemeClr val="tx1"/>
                </a:solidFill>
              </a:rPr>
              <a:t> language modeling via counting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Neural Language Models: </a:t>
            </a:r>
            <a:r>
              <a:rPr lang="en-US" sz="2000" dirty="0">
                <a:solidFill>
                  <a:schemeClr val="tx1"/>
                </a:solidFill>
              </a:rPr>
              <a:t>neural networks trained with LM objective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Fixed-window Neural LM: </a:t>
            </a:r>
            <a:r>
              <a:rPr lang="en-US" sz="2000" dirty="0">
                <a:solidFill>
                  <a:schemeClr val="tx1"/>
                </a:solidFill>
              </a:rPr>
              <a:t>first of many LMs we will see in this class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Key question: </a:t>
            </a:r>
            <a:r>
              <a:rPr lang="en-US" sz="2000" dirty="0">
                <a:solidFill>
                  <a:schemeClr val="tx1"/>
                </a:solidFill>
              </a:rPr>
              <a:t>how to better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capture long-range dependencies?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84B70BC-8024-26F1-57C2-735EC4D4F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4" t="3123" r="6648" b="27898"/>
          <a:stretch/>
        </p:blipFill>
        <p:spPr>
          <a:xfrm>
            <a:off x="4645717" y="2800201"/>
            <a:ext cx="3953714" cy="21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modeling: definitions and history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Language modeling with counting 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Measuring language modeling quality 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Language Modeling with feed-forward networks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0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3B2-1AB7-2CE7-1824-0295B567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from N-Gram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1BD2-AF1C-670C-A449-7C856D47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indent="-285750">
              <a:lnSpc>
                <a:spcPts val="2725"/>
              </a:lnSpc>
              <a:spcBef>
                <a:spcPts val="100"/>
              </a:spcBef>
              <a:buClr>
                <a:srgbClr val="8C1515"/>
              </a:buClr>
              <a:tabLst>
                <a:tab pos="354965" algn="l"/>
                <a:tab pos="355600" algn="l"/>
              </a:tabLst>
            </a:pPr>
            <a:r>
              <a:rPr lang="en-US" spc="-5" dirty="0">
                <a:latin typeface="Corbel" panose="020B0503020204020204" pitchFamily="34" charset="0"/>
                <a:cs typeface="Calibri"/>
              </a:rPr>
              <a:t>You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can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build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a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simple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b="1" spc="-5" dirty="0">
                <a:solidFill>
                  <a:schemeClr val="accent1"/>
                </a:solidFill>
                <a:latin typeface="Corbel" panose="020B0503020204020204" pitchFamily="34" charset="0"/>
                <a:cs typeface="Calibri"/>
              </a:rPr>
              <a:t>tri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gram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Language</a:t>
            </a:r>
            <a:r>
              <a:rPr lang="en-US" spc="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Model</a:t>
            </a:r>
            <a:r>
              <a:rPr lang="en-US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over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a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1.7</a:t>
            </a:r>
            <a:r>
              <a:rPr lang="en-US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million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words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corpus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in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a</a:t>
            </a:r>
            <a:r>
              <a:rPr lang="en-US" spc="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few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dirty="0">
                <a:latin typeface="Corbel" panose="020B0503020204020204" pitchFamily="34" charset="0"/>
                <a:cs typeface="Calibri"/>
              </a:rPr>
              <a:t>seconds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on</a:t>
            </a:r>
            <a:r>
              <a:rPr lang="en-US" spc="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your</a:t>
            </a:r>
            <a:r>
              <a:rPr lang="en-US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pc="-5" dirty="0">
                <a:latin typeface="Corbel" panose="020B0503020204020204" pitchFamily="34" charset="0"/>
                <a:cs typeface="Calibri"/>
              </a:rPr>
              <a:t>laptop*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D1BD82-F376-D9B4-CEF8-0C32CD88EF37}"/>
              </a:ext>
            </a:extLst>
          </p:cNvPr>
          <p:cNvSpPr txBox="1"/>
          <p:nvPr/>
        </p:nvSpPr>
        <p:spPr>
          <a:xfrm>
            <a:off x="282633" y="4767263"/>
            <a:ext cx="5471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yourself:</a:t>
            </a:r>
            <a:r>
              <a:rPr sz="1400" spc="25" dirty="0">
                <a:solidFill>
                  <a:srgbClr val="4198B5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4198B5"/>
                </a:solidFill>
                <a:uFill>
                  <a:solidFill>
                    <a:srgbClr val="4198B5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https://nlpforhackers.io/language-models/</a:t>
            </a:r>
            <a:endParaRPr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C110-1201-11F3-2FAA-C2860694A9D3}"/>
              </a:ext>
            </a:extLst>
          </p:cNvPr>
          <p:cNvSpPr txBox="1"/>
          <p:nvPr/>
        </p:nvSpPr>
        <p:spPr>
          <a:xfrm>
            <a:off x="6163056" y="4748975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from Chris Manning]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93D689F-8388-942E-968C-5E3BC830A03E}"/>
              </a:ext>
            </a:extLst>
          </p:cNvPr>
          <p:cNvSpPr txBox="1"/>
          <p:nvPr/>
        </p:nvSpPr>
        <p:spPr>
          <a:xfrm>
            <a:off x="800501" y="2346808"/>
            <a:ext cx="234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9815" algn="l"/>
              </a:tabLst>
            </a:pPr>
            <a:r>
              <a:rPr sz="2400" dirty="0">
                <a:latin typeface="Consolas" panose="020B0609020204030204" pitchFamily="49" charset="0"/>
                <a:cs typeface="Consolas" panose="020B0609020204030204" pitchFamily="49" charset="0"/>
              </a:rPr>
              <a:t>today</a:t>
            </a:r>
            <a:r>
              <a:rPr sz="2400" spc="-4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endParaRPr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E7C6DD5-FFAD-2121-1704-E101ED4427D3}"/>
              </a:ext>
            </a:extLst>
          </p:cNvPr>
          <p:cNvSpPr txBox="1"/>
          <p:nvPr/>
        </p:nvSpPr>
        <p:spPr>
          <a:xfrm>
            <a:off x="5551850" y="3848370"/>
            <a:ext cx="284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Otherwise,</a:t>
            </a: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seems</a:t>
            </a:r>
            <a:r>
              <a:rPr sz="1800" spc="-1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reasonable!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1E17E85-EDD5-0D65-D715-CA4D75D89A05}"/>
              </a:ext>
            </a:extLst>
          </p:cNvPr>
          <p:cNvSpPr txBox="1"/>
          <p:nvPr/>
        </p:nvSpPr>
        <p:spPr>
          <a:xfrm>
            <a:off x="1279986" y="3163556"/>
            <a:ext cx="1547653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9225" marR="5080" indent="-13716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get probability </a:t>
            </a:r>
            <a:r>
              <a:rPr sz="1800" spc="-39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distribution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C5ED475-A253-32DD-777C-AC877FC68221}"/>
              </a:ext>
            </a:extLst>
          </p:cNvPr>
          <p:cNvSpPr txBox="1"/>
          <p:nvPr/>
        </p:nvSpPr>
        <p:spPr>
          <a:xfrm>
            <a:off x="5775108" y="2694051"/>
            <a:ext cx="2262468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 panose="020B0503020204020204" pitchFamily="34" charset="0"/>
                <a:cs typeface="Calibri"/>
              </a:rPr>
              <a:t>Sparsity problem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: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not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much 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granularity </a:t>
            </a:r>
            <a:r>
              <a:rPr sz="1800" spc="-39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in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the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probability distribution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8C3F75C-C9F4-CE80-C94A-31B608C162FB}"/>
              </a:ext>
            </a:extLst>
          </p:cNvPr>
          <p:cNvCxnSpPr/>
          <p:nvPr/>
        </p:nvCxnSpPr>
        <p:spPr>
          <a:xfrm rot="16200000" flipH="1">
            <a:off x="2776347" y="2920365"/>
            <a:ext cx="875538" cy="649224"/>
          </a:xfrm>
          <a:prstGeom prst="bentConnector3">
            <a:avLst>
              <a:gd name="adj1" fmla="val 1011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56524F-39F0-02C5-5E7E-81902D36E766}"/>
              </a:ext>
            </a:extLst>
          </p:cNvPr>
          <p:cNvSpPr txBox="1"/>
          <p:nvPr/>
        </p:nvSpPr>
        <p:spPr>
          <a:xfrm>
            <a:off x="3543014" y="3054330"/>
            <a:ext cx="213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 	0.153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bank 	0.153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price 	0.077 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italian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	0.039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emirate 	0.039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61877-92BC-5AC2-F3D8-DD3CF6FA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B3B2-1AB7-2CE7-1824-0295B567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from N-Gram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1BD2-AF1C-670C-A449-7C856D47D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indent="-285750">
              <a:lnSpc>
                <a:spcPts val="2725"/>
              </a:lnSpc>
              <a:spcBef>
                <a:spcPts val="100"/>
              </a:spcBef>
              <a:buClr>
                <a:srgbClr val="8C1515"/>
              </a:buClr>
              <a:tabLst>
                <a:tab pos="354965" algn="l"/>
                <a:tab pos="355600" algn="l"/>
              </a:tabLst>
            </a:pPr>
            <a:r>
              <a:rPr lang="en-US" spc="-5" dirty="0">
                <a:latin typeface="Corbel" panose="020B0503020204020204" pitchFamily="34" charset="0"/>
                <a:cs typeface="Calibri"/>
              </a:rPr>
              <a:t>Now we can sample from this mode: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D1BD82-F376-D9B4-CEF8-0C32CD88EF37}"/>
              </a:ext>
            </a:extLst>
          </p:cNvPr>
          <p:cNvSpPr txBox="1"/>
          <p:nvPr/>
        </p:nvSpPr>
        <p:spPr>
          <a:xfrm>
            <a:off x="282633" y="4767263"/>
            <a:ext cx="54710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yourself:</a:t>
            </a:r>
            <a:r>
              <a:rPr sz="1400" spc="25" dirty="0">
                <a:solidFill>
                  <a:srgbClr val="4198B5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4198B5"/>
                </a:solidFill>
                <a:uFill>
                  <a:solidFill>
                    <a:srgbClr val="4198B5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https://nlpforhackers.io/language-models/</a:t>
            </a:r>
            <a:endParaRPr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FC110-1201-11F3-2FAA-C2860694A9D3}"/>
              </a:ext>
            </a:extLst>
          </p:cNvPr>
          <p:cNvSpPr txBox="1"/>
          <p:nvPr/>
        </p:nvSpPr>
        <p:spPr>
          <a:xfrm>
            <a:off x="6163056" y="4748975"/>
            <a:ext cx="2478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alibri"/>
              </a:rPr>
              <a:t>[adopted from Chris Manning]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93D689F-8388-942E-968C-5E3BC830A03E}"/>
              </a:ext>
            </a:extLst>
          </p:cNvPr>
          <p:cNvSpPr txBox="1"/>
          <p:nvPr/>
        </p:nvSpPr>
        <p:spPr>
          <a:xfrm>
            <a:off x="800501" y="2346808"/>
            <a:ext cx="234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9815" algn="l"/>
              </a:tabLst>
            </a:pPr>
            <a:r>
              <a:rPr sz="2400" dirty="0">
                <a:latin typeface="Consolas" panose="020B0609020204030204" pitchFamily="49" charset="0"/>
                <a:cs typeface="Consolas" panose="020B0609020204030204" pitchFamily="49" charset="0"/>
              </a:rPr>
              <a:t>today</a:t>
            </a:r>
            <a:r>
              <a:rPr sz="2400" spc="-45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400" spc="-5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 	</a:t>
            </a:r>
            <a:endParaRPr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1E17E85-EDD5-0D65-D715-CA4D75D89A05}"/>
              </a:ext>
            </a:extLst>
          </p:cNvPr>
          <p:cNvSpPr txBox="1"/>
          <p:nvPr/>
        </p:nvSpPr>
        <p:spPr>
          <a:xfrm>
            <a:off x="1279986" y="3163556"/>
            <a:ext cx="1547653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9225" marR="5080" indent="-13716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get probability </a:t>
            </a:r>
            <a:r>
              <a:rPr sz="1800" spc="-39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distribution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C5ED475-A253-32DD-777C-AC877FC68221}"/>
              </a:ext>
            </a:extLst>
          </p:cNvPr>
          <p:cNvSpPr txBox="1"/>
          <p:nvPr/>
        </p:nvSpPr>
        <p:spPr>
          <a:xfrm>
            <a:off x="5775108" y="2694051"/>
            <a:ext cx="2262468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0"/>
              </a:spcBef>
            </a:pPr>
            <a:r>
              <a:rPr sz="18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orbel" panose="020B0503020204020204" pitchFamily="34" charset="0"/>
                <a:cs typeface="Calibri"/>
              </a:rPr>
              <a:t>Sparsity problem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: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not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much </a:t>
            </a:r>
            <a:r>
              <a:rPr sz="1800" spc="-1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granularity </a:t>
            </a:r>
            <a:r>
              <a:rPr sz="1800" spc="-39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in</a:t>
            </a:r>
            <a:r>
              <a:rPr sz="1800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 the </a:t>
            </a:r>
            <a:r>
              <a:rPr sz="1800" spc="-5" dirty="0">
                <a:solidFill>
                  <a:srgbClr val="C00000"/>
                </a:solidFill>
                <a:latin typeface="Corbel" panose="020B0503020204020204" pitchFamily="34" charset="0"/>
                <a:cs typeface="Calibri"/>
              </a:rPr>
              <a:t>probability distribution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88C3F75C-C9F4-CE80-C94A-31B608C162FB}"/>
              </a:ext>
            </a:extLst>
          </p:cNvPr>
          <p:cNvCxnSpPr/>
          <p:nvPr/>
        </p:nvCxnSpPr>
        <p:spPr>
          <a:xfrm rot="16200000" flipH="1">
            <a:off x="2776347" y="2920365"/>
            <a:ext cx="875538" cy="649224"/>
          </a:xfrm>
          <a:prstGeom prst="bentConnector3">
            <a:avLst>
              <a:gd name="adj1" fmla="val 1011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F56524F-39F0-02C5-5E7E-81902D36E766}"/>
              </a:ext>
            </a:extLst>
          </p:cNvPr>
          <p:cNvSpPr txBox="1"/>
          <p:nvPr/>
        </p:nvSpPr>
        <p:spPr>
          <a:xfrm>
            <a:off x="3543014" y="3054330"/>
            <a:ext cx="21320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company 	0.153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bank 	0.153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price 	0.077 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italian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	0.039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emirate 	0.039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DC0BDE-64EC-69BA-8352-995AD94510C8}"/>
              </a:ext>
            </a:extLst>
          </p:cNvPr>
          <p:cNvSpPr/>
          <p:nvPr/>
        </p:nvSpPr>
        <p:spPr>
          <a:xfrm>
            <a:off x="3557016" y="3529377"/>
            <a:ext cx="1636776" cy="228807"/>
          </a:xfrm>
          <a:prstGeom prst="rect">
            <a:avLst/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64354-4CA7-5ACF-0AC1-60C16A6C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4E53-BCCB-BE4E-A28A-722B6992CC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80A25DA-5D27-7874-82B3-01E84161E110}"/>
              </a:ext>
            </a:extLst>
          </p:cNvPr>
          <p:cNvSpPr txBox="1"/>
          <p:nvPr/>
        </p:nvSpPr>
        <p:spPr>
          <a:xfrm>
            <a:off x="5551850" y="3848370"/>
            <a:ext cx="284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Otherwise,</a:t>
            </a:r>
            <a:r>
              <a:rPr sz="1800" spc="-10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seems</a:t>
            </a:r>
            <a:r>
              <a:rPr sz="1800" spc="-1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Corbel" panose="020B0503020204020204" pitchFamily="34" charset="0"/>
                <a:cs typeface="Calibri"/>
              </a:rPr>
              <a:t>reasonable!</a:t>
            </a:r>
            <a:endParaRPr sz="1800" dirty="0">
              <a:solidFill>
                <a:srgbClr val="0070C0"/>
              </a:solidFill>
              <a:latin typeface="Corbel" panose="020B05030202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3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4124</Words>
  <Application>Microsoft Macintosh PowerPoint</Application>
  <PresentationFormat>On-screen Show (16:9)</PresentationFormat>
  <Paragraphs>846</Paragraphs>
  <Slides>62</Slides>
  <Notes>17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Trebuchet MS</vt:lpstr>
      <vt:lpstr>Times New Roman</vt:lpstr>
      <vt:lpstr>Corbel</vt:lpstr>
      <vt:lpstr>Calibri</vt:lpstr>
      <vt:lpstr>Cambria Math</vt:lpstr>
      <vt:lpstr>Merriweather Sans</vt:lpstr>
      <vt:lpstr>Consolas</vt:lpstr>
      <vt:lpstr>Simple Light</vt:lpstr>
      <vt:lpstr>Fixed-Window/Feedforward Language Models </vt:lpstr>
      <vt:lpstr>Logistics </vt:lpstr>
      <vt:lpstr>Recap: LMs</vt:lpstr>
      <vt:lpstr>Recap: LMs as Implicit Joint Distribution of Language </vt:lpstr>
      <vt:lpstr>PowerPoint Presentation</vt:lpstr>
      <vt:lpstr>Recap: N-gram Language Models </vt:lpstr>
      <vt:lpstr>Chapter Plan </vt:lpstr>
      <vt:lpstr>Generation from N-Gram Models</vt:lpstr>
      <vt:lpstr>Generation from N-Gram Models</vt:lpstr>
      <vt:lpstr>Generation from N-Gram Models</vt:lpstr>
      <vt:lpstr>Generation from N-Gram Models</vt:lpstr>
      <vt:lpstr>N-Gram Models in Practice</vt:lpstr>
      <vt:lpstr>Scaling N-Grams </vt:lpstr>
      <vt:lpstr>Aside: Computing N-Grams at Scale </vt:lpstr>
      <vt:lpstr>Chapter Plan </vt:lpstr>
      <vt:lpstr>How Good is Our Language Model? </vt:lpstr>
      <vt:lpstr>Evaluating Language Models </vt:lpstr>
      <vt:lpstr>Evaluating Language Models </vt:lpstr>
      <vt:lpstr>Evaluating Language Models: Example</vt:lpstr>
      <vt:lpstr>Be Careful About Data Leakage! </vt:lpstr>
      <vt:lpstr>Evaluating Language Models: Intrinsic vs Extrinsic </vt:lpstr>
      <vt:lpstr>A Typical Machine Learning and Evaluation Protocol </vt:lpstr>
      <vt:lpstr>Evaluation Metric for Language Modeling: Perplexity</vt:lpstr>
      <vt:lpstr>Evaluation Metric for Language Modeling: Perplexity</vt:lpstr>
      <vt:lpstr>Evaluation Metric for Language Modeling: Perplexity</vt:lpstr>
      <vt:lpstr>Evaluation Metric for Language Modeling: Perplexity</vt:lpstr>
      <vt:lpstr>Evaluation Metric for Language Modeling: Perplexity</vt:lpstr>
      <vt:lpstr>Evaluation Metric for Language Modeling: Perplexity</vt:lpstr>
      <vt:lpstr>Evaluation Metric for Language Modeling: Perplexity</vt:lpstr>
      <vt:lpstr>Evaluation Metric for Language Modeling: Edge Cases</vt:lpstr>
      <vt:lpstr>Lower perplexity == Better Model </vt:lpstr>
      <vt:lpstr>How Should One Deal With Zeros? </vt:lpstr>
      <vt:lpstr>How Should One Deal With Zeros? </vt:lpstr>
      <vt:lpstr>How Should One Deal With Zeros? </vt:lpstr>
      <vt:lpstr>How Should One Deal With Zeros? Smoothing </vt:lpstr>
      <vt:lpstr>Summary Thus Far</vt:lpstr>
      <vt:lpstr>N-Gram Language Models, A Historical Highlight </vt:lpstr>
      <vt:lpstr>Chapter Plan </vt:lpstr>
      <vt:lpstr>From Counting (N-Gram) to Neural Models</vt:lpstr>
      <vt:lpstr>A Fixed-Window Neural LM</vt:lpstr>
      <vt:lpstr>A Fixed-Window Neural LM</vt:lpstr>
      <vt:lpstr>A Fixed-Window Neural LM</vt:lpstr>
      <vt:lpstr>A Fixed-Window Neural LM</vt:lpstr>
      <vt:lpstr>A Fixed-Window Neural LM</vt:lpstr>
      <vt:lpstr>A Fixed-Window Neural LM: Compared to N-Grams </vt:lpstr>
      <vt:lpstr>A Fixed-Window Neural LM: Compared to N-Grams </vt:lpstr>
      <vt:lpstr>A Fixed-Window Neural LM: Going Deeper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Fixed-Window LM in Practice </vt:lpstr>
      <vt:lpstr>Flashback to Word2Vec </vt:lpstr>
      <vt:lpstr>Using Self-Supervised Representations to Solve Tasks</vt:lpstr>
      <vt:lpstr>PowerPoint Presentation</vt:lpstr>
      <vt:lpstr>PowerPoint Presentation</vt:lpstr>
      <vt:lpstr>Summary</vt:lpstr>
      <vt:lpstr>What Changed from N-Gram LMs to Neural LMs? </vt:lpstr>
      <vt:lpstr>Best of both worlds </vt:lpstr>
      <vt:lpstr>Summary Thus Far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32</cp:revision>
  <dcterms:modified xsi:type="dcterms:W3CDTF">2023-02-14T19:15:28Z</dcterms:modified>
</cp:coreProperties>
</file>